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5" r:id="rId3"/>
    <p:sldId id="327" r:id="rId4"/>
    <p:sldId id="822" r:id="rId5"/>
    <p:sldId id="955" r:id="rId6"/>
    <p:sldId id="942" r:id="rId7"/>
    <p:sldId id="956" r:id="rId8"/>
    <p:sldId id="957" r:id="rId9"/>
    <p:sldId id="958" r:id="rId10"/>
    <p:sldId id="937" r:id="rId11"/>
    <p:sldId id="952" r:id="rId12"/>
    <p:sldId id="939" r:id="rId13"/>
    <p:sldId id="954" r:id="rId14"/>
    <p:sldId id="286" r:id="rId15"/>
    <p:sldId id="896" r:id="rId16"/>
    <p:sldId id="926" r:id="rId17"/>
    <p:sldId id="946" r:id="rId18"/>
    <p:sldId id="288" r:id="rId19"/>
    <p:sldId id="960" r:id="rId20"/>
    <p:sldId id="924" r:id="rId21"/>
    <p:sldId id="32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5050"/>
    <a:srgbClr val="FFCCCC"/>
    <a:srgbClr val="FF7C80"/>
    <a:srgbClr val="165751"/>
    <a:srgbClr val="3B8D61"/>
    <a:srgbClr val="94BF6E"/>
    <a:srgbClr val="698C46"/>
    <a:srgbClr val="E5F27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56" autoAdjust="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amDH\KN-B13a\TaiChinhGiaDin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1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lí tài chính gia đình</a:t>
            </a:r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'Tổng hợp'!$B$13</c:f>
              <c:strCache>
                <c:ptCount val="1"/>
                <c:pt idx="0">
                  <c:v>Số tiền (nghìn đồng)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'Tổng hợp'!$A$14:$A$15</c:f>
              <c:strCache>
                <c:ptCount val="2"/>
                <c:pt idx="0">
                  <c:v>Thu nhập</c:v>
                </c:pt>
                <c:pt idx="1">
                  <c:v>Chi tiêu</c:v>
                </c:pt>
              </c:strCache>
            </c:strRef>
          </c:cat>
          <c:val>
            <c:numRef>
              <c:f>'Tổng hợp'!$B$14:$B$15</c:f>
              <c:numCache>
                <c:formatCode>#,##0</c:formatCode>
                <c:ptCount val="2"/>
                <c:pt idx="0">
                  <c:v>38200</c:v>
                </c:pt>
                <c:pt idx="1">
                  <c:v>24190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FC-42C6-B48C-6F17AEFE7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0167135"/>
        <c:axId val="1470169215"/>
      </c:barChart>
      <c:catAx>
        <c:axId val="1470167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0169215"/>
        <c:crosses val="autoZero"/>
        <c:auto val="1"/>
        <c:lblAlgn val="ctr"/>
        <c:lblOffset val="100"/>
        <c:noMultiLvlLbl val="0"/>
      </c:catAx>
      <c:valAx>
        <c:axId val="1470169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0167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1D6BCF-5470-45AB-9C4D-07B62A41E667}" type="doc">
      <dgm:prSet loTypeId="urn:microsoft.com/office/officeart/2005/8/layout/hierarchy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BD09B5A-D6CE-4EEB-B8E4-722B19F3B31E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dữ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dirty="0"/>
        </a:p>
      </dgm:t>
    </dgm:pt>
    <dgm:pt modelId="{69D328B6-1E23-4407-A31E-D67762232FA2}" type="parTrans" cxnId="{14297057-8C99-4B0C-8B91-774125A0F807}">
      <dgm:prSet/>
      <dgm:spPr/>
      <dgm:t>
        <a:bodyPr/>
        <a:lstStyle/>
        <a:p>
          <a:endParaRPr lang="en-US" sz="2400"/>
        </a:p>
      </dgm:t>
    </dgm:pt>
    <dgm:pt modelId="{71B84FDF-B868-4CFB-AB3F-909F7E939BC7}" type="sibTrans" cxnId="{14297057-8C99-4B0C-8B91-774125A0F807}">
      <dgm:prSet/>
      <dgm:spPr/>
      <dgm:t>
        <a:bodyPr/>
        <a:lstStyle/>
        <a:p>
          <a:endParaRPr lang="en-US" sz="2400"/>
        </a:p>
      </dgm:t>
    </dgm:pt>
    <dgm:pt modelId="{5535CB9E-0008-41FB-9D1D-539712D5BD26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Thêm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“!”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ô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ô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dirty="0"/>
        </a:p>
      </dgm:t>
    </dgm:pt>
    <dgm:pt modelId="{D10F1550-42D7-4E1D-9310-209BD2081E74}" type="parTrans" cxnId="{7F8849B2-2F92-4DE7-B604-6BD568530228}">
      <dgm:prSet/>
      <dgm:spPr/>
      <dgm:t>
        <a:bodyPr/>
        <a:lstStyle/>
        <a:p>
          <a:endParaRPr lang="en-US" sz="2400"/>
        </a:p>
      </dgm:t>
    </dgm:pt>
    <dgm:pt modelId="{E9C64A0F-D9FE-4A4E-93E7-94F9C6EA7890}" type="sibTrans" cxnId="{7F8849B2-2F92-4DE7-B604-6BD568530228}">
      <dgm:prSet/>
      <dgm:spPr/>
      <dgm:t>
        <a:bodyPr/>
        <a:lstStyle/>
        <a:p>
          <a:endParaRPr lang="en-US" sz="2400"/>
        </a:p>
      </dgm:t>
    </dgm:pt>
    <dgm:pt modelId="{F6856F13-3D7C-44E4-997F-ECFD7913A18A}" type="pres">
      <dgm:prSet presAssocID="{F11D6BCF-5470-45AB-9C4D-07B62A41E66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0E1C61D-34E1-4578-9546-8FB92D88D72A}" type="pres">
      <dgm:prSet presAssocID="{DBD09B5A-D6CE-4EEB-B8E4-722B19F3B31E}" presName="root" presStyleCnt="0"/>
      <dgm:spPr/>
    </dgm:pt>
    <dgm:pt modelId="{18E3B851-CB28-4C1C-B045-9A1E3117C878}" type="pres">
      <dgm:prSet presAssocID="{DBD09B5A-D6CE-4EEB-B8E4-722B19F3B31E}" presName="rootComposite" presStyleCnt="0"/>
      <dgm:spPr/>
    </dgm:pt>
    <dgm:pt modelId="{E85A8F03-4D60-4B5D-B3A6-EDF4701BF7F3}" type="pres">
      <dgm:prSet presAssocID="{DBD09B5A-D6CE-4EEB-B8E4-722B19F3B31E}" presName="rootText" presStyleLbl="node1" presStyleIdx="0" presStyleCnt="1" custScaleX="527363"/>
      <dgm:spPr/>
    </dgm:pt>
    <dgm:pt modelId="{39AA48DD-3BE1-41F2-8303-DC5F2788B21B}" type="pres">
      <dgm:prSet presAssocID="{DBD09B5A-D6CE-4EEB-B8E4-722B19F3B31E}" presName="rootConnector" presStyleLbl="node1" presStyleIdx="0" presStyleCnt="1"/>
      <dgm:spPr/>
    </dgm:pt>
    <dgm:pt modelId="{2C15668F-5367-4726-A850-2518EF523E11}" type="pres">
      <dgm:prSet presAssocID="{DBD09B5A-D6CE-4EEB-B8E4-722B19F3B31E}" presName="childShape" presStyleCnt="0"/>
      <dgm:spPr/>
    </dgm:pt>
    <dgm:pt modelId="{B69B1472-91AA-4C80-A15D-96856DDAE8A0}" type="pres">
      <dgm:prSet presAssocID="{D10F1550-42D7-4E1D-9310-209BD2081E74}" presName="Name13" presStyleLbl="parChTrans1D2" presStyleIdx="0" presStyleCnt="1"/>
      <dgm:spPr/>
    </dgm:pt>
    <dgm:pt modelId="{48415224-E018-4280-AFB1-9D2D38142602}" type="pres">
      <dgm:prSet presAssocID="{5535CB9E-0008-41FB-9D1D-539712D5BD26}" presName="childText" presStyleLbl="bgAcc1" presStyleIdx="0" presStyleCnt="1" custScaleX="988159">
        <dgm:presLayoutVars>
          <dgm:bulletEnabled val="1"/>
        </dgm:presLayoutVars>
      </dgm:prSet>
      <dgm:spPr/>
    </dgm:pt>
  </dgm:ptLst>
  <dgm:cxnLst>
    <dgm:cxn modelId="{C7C8281B-59DD-48BC-93E9-F97D67AFDD30}" type="presOf" srcId="{F11D6BCF-5470-45AB-9C4D-07B62A41E667}" destId="{F6856F13-3D7C-44E4-997F-ECFD7913A18A}" srcOrd="0" destOrd="0" presId="urn:microsoft.com/office/officeart/2005/8/layout/hierarchy3"/>
    <dgm:cxn modelId="{14297057-8C99-4B0C-8B91-774125A0F807}" srcId="{F11D6BCF-5470-45AB-9C4D-07B62A41E667}" destId="{DBD09B5A-D6CE-4EEB-B8E4-722B19F3B31E}" srcOrd="0" destOrd="0" parTransId="{69D328B6-1E23-4407-A31E-D67762232FA2}" sibTransId="{71B84FDF-B868-4CFB-AB3F-909F7E939BC7}"/>
    <dgm:cxn modelId="{058EE557-D9C0-47E8-8F0D-108C7FD27715}" type="presOf" srcId="{D10F1550-42D7-4E1D-9310-209BD2081E74}" destId="{B69B1472-91AA-4C80-A15D-96856DDAE8A0}" srcOrd="0" destOrd="0" presId="urn:microsoft.com/office/officeart/2005/8/layout/hierarchy3"/>
    <dgm:cxn modelId="{B28E41B1-F1A8-412E-88C1-5B70C3904FEC}" type="presOf" srcId="{5535CB9E-0008-41FB-9D1D-539712D5BD26}" destId="{48415224-E018-4280-AFB1-9D2D38142602}" srcOrd="0" destOrd="0" presId="urn:microsoft.com/office/officeart/2005/8/layout/hierarchy3"/>
    <dgm:cxn modelId="{7F8849B2-2F92-4DE7-B604-6BD568530228}" srcId="{DBD09B5A-D6CE-4EEB-B8E4-722B19F3B31E}" destId="{5535CB9E-0008-41FB-9D1D-539712D5BD26}" srcOrd="0" destOrd="0" parTransId="{D10F1550-42D7-4E1D-9310-209BD2081E74}" sibTransId="{E9C64A0F-D9FE-4A4E-93E7-94F9C6EA7890}"/>
    <dgm:cxn modelId="{EAD27DC1-8CA5-4057-BDCA-9DF3D53DA6B4}" type="presOf" srcId="{DBD09B5A-D6CE-4EEB-B8E4-722B19F3B31E}" destId="{E85A8F03-4D60-4B5D-B3A6-EDF4701BF7F3}" srcOrd="0" destOrd="0" presId="urn:microsoft.com/office/officeart/2005/8/layout/hierarchy3"/>
    <dgm:cxn modelId="{FD6525C2-14C1-4F4A-A22D-98C51C7D50F3}" type="presOf" srcId="{DBD09B5A-D6CE-4EEB-B8E4-722B19F3B31E}" destId="{39AA48DD-3BE1-41F2-8303-DC5F2788B21B}" srcOrd="1" destOrd="0" presId="urn:microsoft.com/office/officeart/2005/8/layout/hierarchy3"/>
    <dgm:cxn modelId="{94BD1846-6954-4041-8E33-376504B8D8AB}" type="presParOf" srcId="{F6856F13-3D7C-44E4-997F-ECFD7913A18A}" destId="{80E1C61D-34E1-4578-9546-8FB92D88D72A}" srcOrd="0" destOrd="0" presId="urn:microsoft.com/office/officeart/2005/8/layout/hierarchy3"/>
    <dgm:cxn modelId="{65DFA37A-79D2-4917-8257-3440C2F2067D}" type="presParOf" srcId="{80E1C61D-34E1-4578-9546-8FB92D88D72A}" destId="{18E3B851-CB28-4C1C-B045-9A1E3117C878}" srcOrd="0" destOrd="0" presId="urn:microsoft.com/office/officeart/2005/8/layout/hierarchy3"/>
    <dgm:cxn modelId="{41C493B5-9086-478F-9624-5BC8C0746BCE}" type="presParOf" srcId="{18E3B851-CB28-4C1C-B045-9A1E3117C878}" destId="{E85A8F03-4D60-4B5D-B3A6-EDF4701BF7F3}" srcOrd="0" destOrd="0" presId="urn:microsoft.com/office/officeart/2005/8/layout/hierarchy3"/>
    <dgm:cxn modelId="{6231DD95-7960-445E-BCB8-C3B0D4DA0FD4}" type="presParOf" srcId="{18E3B851-CB28-4C1C-B045-9A1E3117C878}" destId="{39AA48DD-3BE1-41F2-8303-DC5F2788B21B}" srcOrd="1" destOrd="0" presId="urn:microsoft.com/office/officeart/2005/8/layout/hierarchy3"/>
    <dgm:cxn modelId="{C2ADCB65-5CBF-4459-B55E-67FF0FE24FD2}" type="presParOf" srcId="{80E1C61D-34E1-4578-9546-8FB92D88D72A}" destId="{2C15668F-5367-4726-A850-2518EF523E11}" srcOrd="1" destOrd="0" presId="urn:microsoft.com/office/officeart/2005/8/layout/hierarchy3"/>
    <dgm:cxn modelId="{1DD0C2C1-76BF-4945-94E2-6A9B37B493ED}" type="presParOf" srcId="{2C15668F-5367-4726-A850-2518EF523E11}" destId="{B69B1472-91AA-4C80-A15D-96856DDAE8A0}" srcOrd="0" destOrd="0" presId="urn:microsoft.com/office/officeart/2005/8/layout/hierarchy3"/>
    <dgm:cxn modelId="{A0B3ED48-2E27-4B53-824E-DED0C7831454}" type="presParOf" srcId="{2C15668F-5367-4726-A850-2518EF523E11}" destId="{48415224-E018-4280-AFB1-9D2D3814260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1D6BCF-5470-45AB-9C4D-07B62A41E667}" type="doc">
      <dgm:prSet loTypeId="urn:microsoft.com/office/officeart/2005/8/layout/hierarchy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BD09B5A-D6CE-4EEB-B8E4-722B19F3B31E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dữ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dirty="0"/>
        </a:p>
      </dgm:t>
    </dgm:pt>
    <dgm:pt modelId="{69D328B6-1E23-4407-A31E-D67762232FA2}" type="parTrans" cxnId="{14297057-8C99-4B0C-8B91-774125A0F807}">
      <dgm:prSet/>
      <dgm:spPr/>
      <dgm:t>
        <a:bodyPr/>
        <a:lstStyle/>
        <a:p>
          <a:endParaRPr lang="en-US" sz="2400"/>
        </a:p>
      </dgm:t>
    </dgm:pt>
    <dgm:pt modelId="{71B84FDF-B868-4CFB-AB3F-909F7E939BC7}" type="sibTrans" cxnId="{14297057-8C99-4B0C-8B91-774125A0F807}">
      <dgm:prSet/>
      <dgm:spPr/>
      <dgm:t>
        <a:bodyPr/>
        <a:lstStyle/>
        <a:p>
          <a:endParaRPr lang="en-US" sz="2400"/>
        </a:p>
      </dgm:t>
    </dgm:pt>
    <dgm:pt modelId="{5535CB9E-0008-41FB-9D1D-539712D5BD26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Thêm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“!”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ô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ô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dirty="0"/>
        </a:p>
      </dgm:t>
    </dgm:pt>
    <dgm:pt modelId="{D10F1550-42D7-4E1D-9310-209BD2081E74}" type="parTrans" cxnId="{7F8849B2-2F92-4DE7-B604-6BD568530228}">
      <dgm:prSet/>
      <dgm:spPr/>
      <dgm:t>
        <a:bodyPr/>
        <a:lstStyle/>
        <a:p>
          <a:endParaRPr lang="en-US" sz="2400"/>
        </a:p>
      </dgm:t>
    </dgm:pt>
    <dgm:pt modelId="{E9C64A0F-D9FE-4A4E-93E7-94F9C6EA7890}" type="sibTrans" cxnId="{7F8849B2-2F92-4DE7-B604-6BD568530228}">
      <dgm:prSet/>
      <dgm:spPr/>
      <dgm:t>
        <a:bodyPr/>
        <a:lstStyle/>
        <a:p>
          <a:endParaRPr lang="en-US" sz="2400"/>
        </a:p>
      </dgm:t>
    </dgm:pt>
    <dgm:pt modelId="{F6856F13-3D7C-44E4-997F-ECFD7913A18A}" type="pres">
      <dgm:prSet presAssocID="{F11D6BCF-5470-45AB-9C4D-07B62A41E66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0E1C61D-34E1-4578-9546-8FB92D88D72A}" type="pres">
      <dgm:prSet presAssocID="{DBD09B5A-D6CE-4EEB-B8E4-722B19F3B31E}" presName="root" presStyleCnt="0"/>
      <dgm:spPr/>
    </dgm:pt>
    <dgm:pt modelId="{18E3B851-CB28-4C1C-B045-9A1E3117C878}" type="pres">
      <dgm:prSet presAssocID="{DBD09B5A-D6CE-4EEB-B8E4-722B19F3B31E}" presName="rootComposite" presStyleCnt="0"/>
      <dgm:spPr/>
    </dgm:pt>
    <dgm:pt modelId="{E85A8F03-4D60-4B5D-B3A6-EDF4701BF7F3}" type="pres">
      <dgm:prSet presAssocID="{DBD09B5A-D6CE-4EEB-B8E4-722B19F3B31E}" presName="rootText" presStyleLbl="node1" presStyleIdx="0" presStyleCnt="1" custScaleX="527363"/>
      <dgm:spPr/>
    </dgm:pt>
    <dgm:pt modelId="{39AA48DD-3BE1-41F2-8303-DC5F2788B21B}" type="pres">
      <dgm:prSet presAssocID="{DBD09B5A-D6CE-4EEB-B8E4-722B19F3B31E}" presName="rootConnector" presStyleLbl="node1" presStyleIdx="0" presStyleCnt="1"/>
      <dgm:spPr/>
    </dgm:pt>
    <dgm:pt modelId="{2C15668F-5367-4726-A850-2518EF523E11}" type="pres">
      <dgm:prSet presAssocID="{DBD09B5A-D6CE-4EEB-B8E4-722B19F3B31E}" presName="childShape" presStyleCnt="0"/>
      <dgm:spPr/>
    </dgm:pt>
    <dgm:pt modelId="{B69B1472-91AA-4C80-A15D-96856DDAE8A0}" type="pres">
      <dgm:prSet presAssocID="{D10F1550-42D7-4E1D-9310-209BD2081E74}" presName="Name13" presStyleLbl="parChTrans1D2" presStyleIdx="0" presStyleCnt="1"/>
      <dgm:spPr/>
    </dgm:pt>
    <dgm:pt modelId="{48415224-E018-4280-AFB1-9D2D38142602}" type="pres">
      <dgm:prSet presAssocID="{5535CB9E-0008-41FB-9D1D-539712D5BD26}" presName="childText" presStyleLbl="bgAcc1" presStyleIdx="0" presStyleCnt="1" custScaleX="988159">
        <dgm:presLayoutVars>
          <dgm:bulletEnabled val="1"/>
        </dgm:presLayoutVars>
      </dgm:prSet>
      <dgm:spPr/>
    </dgm:pt>
  </dgm:ptLst>
  <dgm:cxnLst>
    <dgm:cxn modelId="{C7C8281B-59DD-48BC-93E9-F97D67AFDD30}" type="presOf" srcId="{F11D6BCF-5470-45AB-9C4D-07B62A41E667}" destId="{F6856F13-3D7C-44E4-997F-ECFD7913A18A}" srcOrd="0" destOrd="0" presId="urn:microsoft.com/office/officeart/2005/8/layout/hierarchy3"/>
    <dgm:cxn modelId="{14297057-8C99-4B0C-8B91-774125A0F807}" srcId="{F11D6BCF-5470-45AB-9C4D-07B62A41E667}" destId="{DBD09B5A-D6CE-4EEB-B8E4-722B19F3B31E}" srcOrd="0" destOrd="0" parTransId="{69D328B6-1E23-4407-A31E-D67762232FA2}" sibTransId="{71B84FDF-B868-4CFB-AB3F-909F7E939BC7}"/>
    <dgm:cxn modelId="{058EE557-D9C0-47E8-8F0D-108C7FD27715}" type="presOf" srcId="{D10F1550-42D7-4E1D-9310-209BD2081E74}" destId="{B69B1472-91AA-4C80-A15D-96856DDAE8A0}" srcOrd="0" destOrd="0" presId="urn:microsoft.com/office/officeart/2005/8/layout/hierarchy3"/>
    <dgm:cxn modelId="{B28E41B1-F1A8-412E-88C1-5B70C3904FEC}" type="presOf" srcId="{5535CB9E-0008-41FB-9D1D-539712D5BD26}" destId="{48415224-E018-4280-AFB1-9D2D38142602}" srcOrd="0" destOrd="0" presId="urn:microsoft.com/office/officeart/2005/8/layout/hierarchy3"/>
    <dgm:cxn modelId="{7F8849B2-2F92-4DE7-B604-6BD568530228}" srcId="{DBD09B5A-D6CE-4EEB-B8E4-722B19F3B31E}" destId="{5535CB9E-0008-41FB-9D1D-539712D5BD26}" srcOrd="0" destOrd="0" parTransId="{D10F1550-42D7-4E1D-9310-209BD2081E74}" sibTransId="{E9C64A0F-D9FE-4A4E-93E7-94F9C6EA7890}"/>
    <dgm:cxn modelId="{EAD27DC1-8CA5-4057-BDCA-9DF3D53DA6B4}" type="presOf" srcId="{DBD09B5A-D6CE-4EEB-B8E4-722B19F3B31E}" destId="{E85A8F03-4D60-4B5D-B3A6-EDF4701BF7F3}" srcOrd="0" destOrd="0" presId="urn:microsoft.com/office/officeart/2005/8/layout/hierarchy3"/>
    <dgm:cxn modelId="{FD6525C2-14C1-4F4A-A22D-98C51C7D50F3}" type="presOf" srcId="{DBD09B5A-D6CE-4EEB-B8E4-722B19F3B31E}" destId="{39AA48DD-3BE1-41F2-8303-DC5F2788B21B}" srcOrd="1" destOrd="0" presId="urn:microsoft.com/office/officeart/2005/8/layout/hierarchy3"/>
    <dgm:cxn modelId="{94BD1846-6954-4041-8E33-376504B8D8AB}" type="presParOf" srcId="{F6856F13-3D7C-44E4-997F-ECFD7913A18A}" destId="{80E1C61D-34E1-4578-9546-8FB92D88D72A}" srcOrd="0" destOrd="0" presId="urn:microsoft.com/office/officeart/2005/8/layout/hierarchy3"/>
    <dgm:cxn modelId="{65DFA37A-79D2-4917-8257-3440C2F2067D}" type="presParOf" srcId="{80E1C61D-34E1-4578-9546-8FB92D88D72A}" destId="{18E3B851-CB28-4C1C-B045-9A1E3117C878}" srcOrd="0" destOrd="0" presId="urn:microsoft.com/office/officeart/2005/8/layout/hierarchy3"/>
    <dgm:cxn modelId="{41C493B5-9086-478F-9624-5BC8C0746BCE}" type="presParOf" srcId="{18E3B851-CB28-4C1C-B045-9A1E3117C878}" destId="{E85A8F03-4D60-4B5D-B3A6-EDF4701BF7F3}" srcOrd="0" destOrd="0" presId="urn:microsoft.com/office/officeart/2005/8/layout/hierarchy3"/>
    <dgm:cxn modelId="{6231DD95-7960-445E-BCB8-C3B0D4DA0FD4}" type="presParOf" srcId="{18E3B851-CB28-4C1C-B045-9A1E3117C878}" destId="{39AA48DD-3BE1-41F2-8303-DC5F2788B21B}" srcOrd="1" destOrd="0" presId="urn:microsoft.com/office/officeart/2005/8/layout/hierarchy3"/>
    <dgm:cxn modelId="{C2ADCB65-5CBF-4459-B55E-67FF0FE24FD2}" type="presParOf" srcId="{80E1C61D-34E1-4578-9546-8FB92D88D72A}" destId="{2C15668F-5367-4726-A850-2518EF523E11}" srcOrd="1" destOrd="0" presId="urn:microsoft.com/office/officeart/2005/8/layout/hierarchy3"/>
    <dgm:cxn modelId="{1DD0C2C1-76BF-4945-94E2-6A9B37B493ED}" type="presParOf" srcId="{2C15668F-5367-4726-A850-2518EF523E11}" destId="{B69B1472-91AA-4C80-A15D-96856DDAE8A0}" srcOrd="0" destOrd="0" presId="urn:microsoft.com/office/officeart/2005/8/layout/hierarchy3"/>
    <dgm:cxn modelId="{A0B3ED48-2E27-4B53-824E-DED0C7831454}" type="presParOf" srcId="{2C15668F-5367-4726-A850-2518EF523E11}" destId="{48415224-E018-4280-AFB1-9D2D3814260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1D6BCF-5470-45AB-9C4D-07B62A41E667}" type="doc">
      <dgm:prSet loTypeId="urn:microsoft.com/office/officeart/2005/8/layout/hierarchy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BD09B5A-D6CE-4EEB-B8E4-722B19F3B31E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endParaRPr lang="en-US" sz="2400" dirty="0"/>
        </a:p>
      </dgm:t>
    </dgm:pt>
    <dgm:pt modelId="{69D328B6-1E23-4407-A31E-D67762232FA2}" type="parTrans" cxnId="{14297057-8C99-4B0C-8B91-774125A0F807}">
      <dgm:prSet/>
      <dgm:spPr/>
      <dgm:t>
        <a:bodyPr/>
        <a:lstStyle/>
        <a:p>
          <a:endParaRPr lang="en-US" sz="2400"/>
        </a:p>
      </dgm:t>
    </dgm:pt>
    <dgm:pt modelId="{71B84FDF-B868-4CFB-AB3F-909F7E939BC7}" type="sibTrans" cxnId="{14297057-8C99-4B0C-8B91-774125A0F807}">
      <dgm:prSet/>
      <dgm:spPr/>
      <dgm:t>
        <a:bodyPr/>
        <a:lstStyle/>
        <a:p>
          <a:endParaRPr lang="en-US" sz="2400"/>
        </a:p>
      </dgm:t>
    </dgm:pt>
    <dgm:pt modelId="{F6856F13-3D7C-44E4-997F-ECFD7913A18A}" type="pres">
      <dgm:prSet presAssocID="{F11D6BCF-5470-45AB-9C4D-07B62A41E66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0E1C61D-34E1-4578-9546-8FB92D88D72A}" type="pres">
      <dgm:prSet presAssocID="{DBD09B5A-D6CE-4EEB-B8E4-722B19F3B31E}" presName="root" presStyleCnt="0"/>
      <dgm:spPr/>
    </dgm:pt>
    <dgm:pt modelId="{18E3B851-CB28-4C1C-B045-9A1E3117C878}" type="pres">
      <dgm:prSet presAssocID="{DBD09B5A-D6CE-4EEB-B8E4-722B19F3B31E}" presName="rootComposite" presStyleCnt="0"/>
      <dgm:spPr/>
    </dgm:pt>
    <dgm:pt modelId="{E85A8F03-4D60-4B5D-B3A6-EDF4701BF7F3}" type="pres">
      <dgm:prSet presAssocID="{DBD09B5A-D6CE-4EEB-B8E4-722B19F3B31E}" presName="rootText" presStyleLbl="node1" presStyleIdx="0" presStyleCnt="1" custScaleX="362764" custScaleY="98836"/>
      <dgm:spPr/>
    </dgm:pt>
    <dgm:pt modelId="{39AA48DD-3BE1-41F2-8303-DC5F2788B21B}" type="pres">
      <dgm:prSet presAssocID="{DBD09B5A-D6CE-4EEB-B8E4-722B19F3B31E}" presName="rootConnector" presStyleLbl="node1" presStyleIdx="0" presStyleCnt="1"/>
      <dgm:spPr/>
    </dgm:pt>
    <dgm:pt modelId="{2C15668F-5367-4726-A850-2518EF523E11}" type="pres">
      <dgm:prSet presAssocID="{DBD09B5A-D6CE-4EEB-B8E4-722B19F3B31E}" presName="childShape" presStyleCnt="0"/>
      <dgm:spPr/>
    </dgm:pt>
  </dgm:ptLst>
  <dgm:cxnLst>
    <dgm:cxn modelId="{C7C8281B-59DD-48BC-93E9-F97D67AFDD30}" type="presOf" srcId="{F11D6BCF-5470-45AB-9C4D-07B62A41E667}" destId="{F6856F13-3D7C-44E4-997F-ECFD7913A18A}" srcOrd="0" destOrd="0" presId="urn:microsoft.com/office/officeart/2005/8/layout/hierarchy3"/>
    <dgm:cxn modelId="{14297057-8C99-4B0C-8B91-774125A0F807}" srcId="{F11D6BCF-5470-45AB-9C4D-07B62A41E667}" destId="{DBD09B5A-D6CE-4EEB-B8E4-722B19F3B31E}" srcOrd="0" destOrd="0" parTransId="{69D328B6-1E23-4407-A31E-D67762232FA2}" sibTransId="{71B84FDF-B868-4CFB-AB3F-909F7E939BC7}"/>
    <dgm:cxn modelId="{EAD27DC1-8CA5-4057-BDCA-9DF3D53DA6B4}" type="presOf" srcId="{DBD09B5A-D6CE-4EEB-B8E4-722B19F3B31E}" destId="{E85A8F03-4D60-4B5D-B3A6-EDF4701BF7F3}" srcOrd="0" destOrd="0" presId="urn:microsoft.com/office/officeart/2005/8/layout/hierarchy3"/>
    <dgm:cxn modelId="{FD6525C2-14C1-4F4A-A22D-98C51C7D50F3}" type="presOf" srcId="{DBD09B5A-D6CE-4EEB-B8E4-722B19F3B31E}" destId="{39AA48DD-3BE1-41F2-8303-DC5F2788B21B}" srcOrd="1" destOrd="0" presId="urn:microsoft.com/office/officeart/2005/8/layout/hierarchy3"/>
    <dgm:cxn modelId="{94BD1846-6954-4041-8E33-376504B8D8AB}" type="presParOf" srcId="{F6856F13-3D7C-44E4-997F-ECFD7913A18A}" destId="{80E1C61D-34E1-4578-9546-8FB92D88D72A}" srcOrd="0" destOrd="0" presId="urn:microsoft.com/office/officeart/2005/8/layout/hierarchy3"/>
    <dgm:cxn modelId="{65DFA37A-79D2-4917-8257-3440C2F2067D}" type="presParOf" srcId="{80E1C61D-34E1-4578-9546-8FB92D88D72A}" destId="{18E3B851-CB28-4C1C-B045-9A1E3117C878}" srcOrd="0" destOrd="0" presId="urn:microsoft.com/office/officeart/2005/8/layout/hierarchy3"/>
    <dgm:cxn modelId="{41C493B5-9086-478F-9624-5BC8C0746BCE}" type="presParOf" srcId="{18E3B851-CB28-4C1C-B045-9A1E3117C878}" destId="{E85A8F03-4D60-4B5D-B3A6-EDF4701BF7F3}" srcOrd="0" destOrd="0" presId="urn:microsoft.com/office/officeart/2005/8/layout/hierarchy3"/>
    <dgm:cxn modelId="{6231DD95-7960-445E-BCB8-C3B0D4DA0FD4}" type="presParOf" srcId="{18E3B851-CB28-4C1C-B045-9A1E3117C878}" destId="{39AA48DD-3BE1-41F2-8303-DC5F2788B21B}" srcOrd="1" destOrd="0" presId="urn:microsoft.com/office/officeart/2005/8/layout/hierarchy3"/>
    <dgm:cxn modelId="{C2ADCB65-5CBF-4459-B55E-67FF0FE24FD2}" type="presParOf" srcId="{80E1C61D-34E1-4578-9546-8FB92D88D72A}" destId="{2C15668F-5367-4726-A850-2518EF523E1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B151B9-79FD-4494-944D-1B5C9DEB834A}" type="doc">
      <dgm:prSet loTypeId="urn:microsoft.com/office/officeart/2005/8/layout/hierarchy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304AF762-2F25-40AB-9CE3-1305F7651B62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BFEAFD-0E0A-4607-A906-FC73D18FFCD1}" type="parTrans" cxnId="{48DB3AC6-B6BF-479E-A4F4-9AADCC6396DD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069EAD-7256-405E-82F6-CA192632CE64}" type="sibTrans" cxnId="{48DB3AC6-B6BF-479E-A4F4-9AADCC6396DD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C22FCD-8C07-431A-83A4-31FA656B4B30}">
      <dgm:prSet phldrT="[Text]" custT="1"/>
      <dgm:spPr/>
      <dgm:t>
        <a:bodyPr/>
        <a:lstStyle/>
        <a:p>
          <a:pPr algn="just"/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chi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sung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chi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13a.1,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13a.2,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13a.3.</a:t>
          </a:r>
        </a:p>
      </dgm:t>
    </dgm:pt>
    <dgm:pt modelId="{AA767CFA-93AC-4D7C-A376-09BC972B35FE}" type="parTrans" cxnId="{8AE99CBE-9CD8-447D-9E66-5F281DF2350D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C7E13C-0692-47A3-A9C5-9D30E08EB759}" type="sibTrans" cxnId="{8AE99CBE-9CD8-447D-9E66-5F281DF2350D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B46E54-20D3-4FAA-912E-D80CCC30AAB5}" type="pres">
      <dgm:prSet presAssocID="{4EB151B9-79FD-4494-944D-1B5C9DEB834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91C9127-6DB1-42AC-A198-AFD2C5F6794F}" type="pres">
      <dgm:prSet presAssocID="{304AF762-2F25-40AB-9CE3-1305F7651B62}" presName="root" presStyleCnt="0"/>
      <dgm:spPr/>
    </dgm:pt>
    <dgm:pt modelId="{D938D277-2212-40FD-AE5E-29CB4FF3620E}" type="pres">
      <dgm:prSet presAssocID="{304AF762-2F25-40AB-9CE3-1305F7651B62}" presName="rootComposite" presStyleCnt="0"/>
      <dgm:spPr/>
    </dgm:pt>
    <dgm:pt modelId="{51F6A322-1CAA-42B1-8876-C12EF3498128}" type="pres">
      <dgm:prSet presAssocID="{304AF762-2F25-40AB-9CE3-1305F7651B62}" presName="rootText" presStyleLbl="node1" presStyleIdx="0" presStyleCnt="1" custScaleX="112629" custScaleY="83480"/>
      <dgm:spPr/>
    </dgm:pt>
    <dgm:pt modelId="{B883C672-6147-4533-AD41-C07F983A70F2}" type="pres">
      <dgm:prSet presAssocID="{304AF762-2F25-40AB-9CE3-1305F7651B62}" presName="rootConnector" presStyleLbl="node1" presStyleIdx="0" presStyleCnt="1"/>
      <dgm:spPr/>
    </dgm:pt>
    <dgm:pt modelId="{FDA4A974-6C7A-468E-BEE5-E35C4215FB8F}" type="pres">
      <dgm:prSet presAssocID="{304AF762-2F25-40AB-9CE3-1305F7651B62}" presName="childShape" presStyleCnt="0"/>
      <dgm:spPr/>
    </dgm:pt>
    <dgm:pt modelId="{B93F32DA-CD6B-4874-8202-334DD832EBA6}" type="pres">
      <dgm:prSet presAssocID="{AA767CFA-93AC-4D7C-A376-09BC972B35FE}" presName="Name13" presStyleLbl="parChTrans1D2" presStyleIdx="0" presStyleCnt="1"/>
      <dgm:spPr/>
    </dgm:pt>
    <dgm:pt modelId="{8575DE6C-F7FD-48F5-9F86-36483E59CD67}" type="pres">
      <dgm:prSet presAssocID="{3CC22FCD-8C07-431A-83A4-31FA656B4B30}" presName="childText" presStyleLbl="bgAcc1" presStyleIdx="0" presStyleCnt="1" custScaleX="396449" custScaleY="194461">
        <dgm:presLayoutVars>
          <dgm:bulletEnabled val="1"/>
        </dgm:presLayoutVars>
      </dgm:prSet>
      <dgm:spPr/>
    </dgm:pt>
  </dgm:ptLst>
  <dgm:cxnLst>
    <dgm:cxn modelId="{A9DAEC0B-FA13-46CD-A179-C7A340AEE8BB}" type="presOf" srcId="{304AF762-2F25-40AB-9CE3-1305F7651B62}" destId="{B883C672-6147-4533-AD41-C07F983A70F2}" srcOrd="1" destOrd="0" presId="urn:microsoft.com/office/officeart/2005/8/layout/hierarchy3"/>
    <dgm:cxn modelId="{35BE095C-22D7-4911-9E53-F410AD2EE20B}" type="presOf" srcId="{3CC22FCD-8C07-431A-83A4-31FA656B4B30}" destId="{8575DE6C-F7FD-48F5-9F86-36483E59CD67}" srcOrd="0" destOrd="0" presId="urn:microsoft.com/office/officeart/2005/8/layout/hierarchy3"/>
    <dgm:cxn modelId="{A173E65C-FA46-4CC0-8FAD-1C555CB5C323}" type="presOf" srcId="{304AF762-2F25-40AB-9CE3-1305F7651B62}" destId="{51F6A322-1CAA-42B1-8876-C12EF3498128}" srcOrd="0" destOrd="0" presId="urn:microsoft.com/office/officeart/2005/8/layout/hierarchy3"/>
    <dgm:cxn modelId="{51897B72-BF10-494E-BFF5-BE1C686A84EB}" type="presOf" srcId="{AA767CFA-93AC-4D7C-A376-09BC972B35FE}" destId="{B93F32DA-CD6B-4874-8202-334DD832EBA6}" srcOrd="0" destOrd="0" presId="urn:microsoft.com/office/officeart/2005/8/layout/hierarchy3"/>
    <dgm:cxn modelId="{B4A5E781-6CA8-4C2E-B438-11072144D190}" type="presOf" srcId="{4EB151B9-79FD-4494-944D-1B5C9DEB834A}" destId="{99B46E54-20D3-4FAA-912E-D80CCC30AAB5}" srcOrd="0" destOrd="0" presId="urn:microsoft.com/office/officeart/2005/8/layout/hierarchy3"/>
    <dgm:cxn modelId="{8AE99CBE-9CD8-447D-9E66-5F281DF2350D}" srcId="{304AF762-2F25-40AB-9CE3-1305F7651B62}" destId="{3CC22FCD-8C07-431A-83A4-31FA656B4B30}" srcOrd="0" destOrd="0" parTransId="{AA767CFA-93AC-4D7C-A376-09BC972B35FE}" sibTransId="{8CC7E13C-0692-47A3-A9C5-9D30E08EB759}"/>
    <dgm:cxn modelId="{48DB3AC6-B6BF-479E-A4F4-9AADCC6396DD}" srcId="{4EB151B9-79FD-4494-944D-1B5C9DEB834A}" destId="{304AF762-2F25-40AB-9CE3-1305F7651B62}" srcOrd="0" destOrd="0" parTransId="{E9BFEAFD-0E0A-4607-A906-FC73D18FFCD1}" sibTransId="{D7069EAD-7256-405E-82F6-CA192632CE64}"/>
    <dgm:cxn modelId="{B3EBA440-0178-4432-A4EF-C2C26249F46E}" type="presParOf" srcId="{99B46E54-20D3-4FAA-912E-D80CCC30AAB5}" destId="{A91C9127-6DB1-42AC-A198-AFD2C5F6794F}" srcOrd="0" destOrd="0" presId="urn:microsoft.com/office/officeart/2005/8/layout/hierarchy3"/>
    <dgm:cxn modelId="{B837C7E7-EFD4-4A6B-A595-0409084381B5}" type="presParOf" srcId="{A91C9127-6DB1-42AC-A198-AFD2C5F6794F}" destId="{D938D277-2212-40FD-AE5E-29CB4FF3620E}" srcOrd="0" destOrd="0" presId="urn:microsoft.com/office/officeart/2005/8/layout/hierarchy3"/>
    <dgm:cxn modelId="{BA21B16D-AE10-4206-AD57-DC59A4BDCB50}" type="presParOf" srcId="{D938D277-2212-40FD-AE5E-29CB4FF3620E}" destId="{51F6A322-1CAA-42B1-8876-C12EF3498128}" srcOrd="0" destOrd="0" presId="urn:microsoft.com/office/officeart/2005/8/layout/hierarchy3"/>
    <dgm:cxn modelId="{24F5F8E0-A82D-4514-8513-483A21B97A82}" type="presParOf" srcId="{D938D277-2212-40FD-AE5E-29CB4FF3620E}" destId="{B883C672-6147-4533-AD41-C07F983A70F2}" srcOrd="1" destOrd="0" presId="urn:microsoft.com/office/officeart/2005/8/layout/hierarchy3"/>
    <dgm:cxn modelId="{ED5A3C94-79B5-491E-BCE5-798C9547D34B}" type="presParOf" srcId="{A91C9127-6DB1-42AC-A198-AFD2C5F6794F}" destId="{FDA4A974-6C7A-468E-BEE5-E35C4215FB8F}" srcOrd="1" destOrd="0" presId="urn:microsoft.com/office/officeart/2005/8/layout/hierarchy3"/>
    <dgm:cxn modelId="{DA5DC099-BB03-4BCF-AC31-D8644E12D1B2}" type="presParOf" srcId="{FDA4A974-6C7A-468E-BEE5-E35C4215FB8F}" destId="{B93F32DA-CD6B-4874-8202-334DD832EBA6}" srcOrd="0" destOrd="0" presId="urn:microsoft.com/office/officeart/2005/8/layout/hierarchy3"/>
    <dgm:cxn modelId="{FA2D2A51-32EE-4538-A4CF-100E636E80A8}" type="presParOf" srcId="{FDA4A974-6C7A-468E-BEE5-E35C4215FB8F}" destId="{8575DE6C-F7FD-48F5-9F86-36483E59CD6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CF308E-10D6-406F-A420-D4ACC8CE98F1}" type="doc">
      <dgm:prSet loTypeId="urn:microsoft.com/office/officeart/2005/8/layout/hierarchy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0ED4F3C-06FC-440C-838C-0165D747C39A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75BC21-B9D1-47A4-870C-9EAB88BF7F76}" type="parTrans" cxnId="{7D3153F2-C38D-4B4A-80FE-4640F69DF7E3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4A2FF4-AC44-47B9-A506-EC9350603DD2}" type="sibTrans" cxnId="{7D3153F2-C38D-4B4A-80FE-4640F69DF7E3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92A200-3071-4527-9278-7097A2A2B577}">
      <dgm:prSet phldrT="[Text]" custT="1"/>
      <dgm:spPr/>
      <dgm:t>
        <a:bodyPr/>
        <a:lstStyle/>
        <a:p>
          <a:pPr algn="just"/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a)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endParaRPr lang="en-US" sz="24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E81C78-423B-435E-BBA7-AC867363C670}" type="parTrans" cxnId="{8541289A-3CE3-471A-8DB3-D837C25C7B63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21CC6D-5F48-4F5B-8CBD-3F6ADC334258}" type="sibTrans" cxnId="{8541289A-3CE3-471A-8DB3-D837C25C7B63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E4D000-A3BF-4ACE-8E1E-CD288AAB2E2D}">
      <dgm:prSet phldrT="[Text]" custT="1"/>
      <dgm:spPr/>
      <dgm:t>
        <a:bodyPr/>
        <a:lstStyle/>
        <a:p>
          <a:pPr algn="just"/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endParaRPr lang="en-US" sz="24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42ABFD-FFB3-43EC-AE8C-71A0E1DE537E}" type="parTrans" cxnId="{70036A70-35D4-46CE-8F7F-1C9432C3D7F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CB4566-7107-4505-80F1-BFCC92E79B93}" type="sibTrans" cxnId="{70036A70-35D4-46CE-8F7F-1C9432C3D7F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EAFAEF-B419-4281-8F05-ADF9A403502B}" type="pres">
      <dgm:prSet presAssocID="{21CF308E-10D6-406F-A420-D4ACC8CE98F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4A3723B-0AFC-4D7E-A5DD-CDF52FEF76C1}" type="pres">
      <dgm:prSet presAssocID="{B0ED4F3C-06FC-440C-838C-0165D747C39A}" presName="root" presStyleCnt="0"/>
      <dgm:spPr/>
    </dgm:pt>
    <dgm:pt modelId="{F87C9EAE-BE96-4F45-A531-C75F91236162}" type="pres">
      <dgm:prSet presAssocID="{B0ED4F3C-06FC-440C-838C-0165D747C39A}" presName="rootComposite" presStyleCnt="0"/>
      <dgm:spPr/>
    </dgm:pt>
    <dgm:pt modelId="{2F206584-15E5-4A97-A3A2-6CEDA44591FE}" type="pres">
      <dgm:prSet presAssocID="{B0ED4F3C-06FC-440C-838C-0165D747C39A}" presName="rootText" presStyleLbl="node1" presStyleIdx="0" presStyleCnt="1" custScaleX="136060"/>
      <dgm:spPr/>
    </dgm:pt>
    <dgm:pt modelId="{DFFB89E9-232E-4C01-A260-EAA7497B7F07}" type="pres">
      <dgm:prSet presAssocID="{B0ED4F3C-06FC-440C-838C-0165D747C39A}" presName="rootConnector" presStyleLbl="node1" presStyleIdx="0" presStyleCnt="1"/>
      <dgm:spPr/>
    </dgm:pt>
    <dgm:pt modelId="{E88D7875-6D9D-4223-9E1F-692BA2672BB4}" type="pres">
      <dgm:prSet presAssocID="{B0ED4F3C-06FC-440C-838C-0165D747C39A}" presName="childShape" presStyleCnt="0"/>
      <dgm:spPr/>
    </dgm:pt>
    <dgm:pt modelId="{F61C0A92-0984-41A1-B7FC-116A7E268DF9}" type="pres">
      <dgm:prSet presAssocID="{8DE81C78-423B-435E-BBA7-AC867363C670}" presName="Name13" presStyleLbl="parChTrans1D2" presStyleIdx="0" presStyleCnt="2"/>
      <dgm:spPr/>
    </dgm:pt>
    <dgm:pt modelId="{5BDA9375-612F-4E43-B88C-13230105CFCF}" type="pres">
      <dgm:prSet presAssocID="{8F92A200-3071-4527-9278-7097A2A2B577}" presName="childText" presStyleLbl="bgAcc1" presStyleIdx="0" presStyleCnt="2" custScaleX="456549" custScaleY="123420">
        <dgm:presLayoutVars>
          <dgm:bulletEnabled val="1"/>
        </dgm:presLayoutVars>
      </dgm:prSet>
      <dgm:spPr/>
    </dgm:pt>
    <dgm:pt modelId="{CC85ECE9-2411-47AD-89AD-AC23C1B3E7FC}" type="pres">
      <dgm:prSet presAssocID="{D342ABFD-FFB3-43EC-AE8C-71A0E1DE537E}" presName="Name13" presStyleLbl="parChTrans1D2" presStyleIdx="1" presStyleCnt="2"/>
      <dgm:spPr/>
    </dgm:pt>
    <dgm:pt modelId="{4F0484C6-0B3C-45E4-B810-7578A9F105AE}" type="pres">
      <dgm:prSet presAssocID="{27E4D000-A3BF-4ACE-8E1E-CD288AAB2E2D}" presName="childText" presStyleLbl="bgAcc1" presStyleIdx="1" presStyleCnt="2" custScaleX="456549">
        <dgm:presLayoutVars>
          <dgm:bulletEnabled val="1"/>
        </dgm:presLayoutVars>
      </dgm:prSet>
      <dgm:spPr/>
    </dgm:pt>
  </dgm:ptLst>
  <dgm:cxnLst>
    <dgm:cxn modelId="{A97E5826-1A21-40CB-ADC9-276E2999BA21}" type="presOf" srcId="{8DE81C78-423B-435E-BBA7-AC867363C670}" destId="{F61C0A92-0984-41A1-B7FC-116A7E268DF9}" srcOrd="0" destOrd="0" presId="urn:microsoft.com/office/officeart/2005/8/layout/hierarchy3"/>
    <dgm:cxn modelId="{E1F4542A-C66F-47B5-9531-2F5414C25E97}" type="presOf" srcId="{27E4D000-A3BF-4ACE-8E1E-CD288AAB2E2D}" destId="{4F0484C6-0B3C-45E4-B810-7578A9F105AE}" srcOrd="0" destOrd="0" presId="urn:microsoft.com/office/officeart/2005/8/layout/hierarchy3"/>
    <dgm:cxn modelId="{47A61664-6948-4557-AD26-48AEFC246368}" type="presOf" srcId="{B0ED4F3C-06FC-440C-838C-0165D747C39A}" destId="{2F206584-15E5-4A97-A3A2-6CEDA44591FE}" srcOrd="0" destOrd="0" presId="urn:microsoft.com/office/officeart/2005/8/layout/hierarchy3"/>
    <dgm:cxn modelId="{70036A70-35D4-46CE-8F7F-1C9432C3D7FA}" srcId="{B0ED4F3C-06FC-440C-838C-0165D747C39A}" destId="{27E4D000-A3BF-4ACE-8E1E-CD288AAB2E2D}" srcOrd="1" destOrd="0" parTransId="{D342ABFD-FFB3-43EC-AE8C-71A0E1DE537E}" sibTransId="{38CB4566-7107-4505-80F1-BFCC92E79B93}"/>
    <dgm:cxn modelId="{39A1D151-E6EF-4734-A250-34E678F75461}" type="presOf" srcId="{8F92A200-3071-4527-9278-7097A2A2B577}" destId="{5BDA9375-612F-4E43-B88C-13230105CFCF}" srcOrd="0" destOrd="0" presId="urn:microsoft.com/office/officeart/2005/8/layout/hierarchy3"/>
    <dgm:cxn modelId="{8541289A-3CE3-471A-8DB3-D837C25C7B63}" srcId="{B0ED4F3C-06FC-440C-838C-0165D747C39A}" destId="{8F92A200-3071-4527-9278-7097A2A2B577}" srcOrd="0" destOrd="0" parTransId="{8DE81C78-423B-435E-BBA7-AC867363C670}" sibTransId="{8B21CC6D-5F48-4F5B-8CBD-3F6ADC334258}"/>
    <dgm:cxn modelId="{3DC4EB9A-5759-4076-AADD-144F737AD12E}" type="presOf" srcId="{21CF308E-10D6-406F-A420-D4ACC8CE98F1}" destId="{0CEAFAEF-B419-4281-8F05-ADF9A403502B}" srcOrd="0" destOrd="0" presId="urn:microsoft.com/office/officeart/2005/8/layout/hierarchy3"/>
    <dgm:cxn modelId="{16161CBA-5A7C-4B7C-BFEF-E945204F076B}" type="presOf" srcId="{D342ABFD-FFB3-43EC-AE8C-71A0E1DE537E}" destId="{CC85ECE9-2411-47AD-89AD-AC23C1B3E7FC}" srcOrd="0" destOrd="0" presId="urn:microsoft.com/office/officeart/2005/8/layout/hierarchy3"/>
    <dgm:cxn modelId="{147B67DB-0C36-4CEE-BA94-20E80CC58CAE}" type="presOf" srcId="{B0ED4F3C-06FC-440C-838C-0165D747C39A}" destId="{DFFB89E9-232E-4C01-A260-EAA7497B7F07}" srcOrd="1" destOrd="0" presId="urn:microsoft.com/office/officeart/2005/8/layout/hierarchy3"/>
    <dgm:cxn modelId="{7D3153F2-C38D-4B4A-80FE-4640F69DF7E3}" srcId="{21CF308E-10D6-406F-A420-D4ACC8CE98F1}" destId="{B0ED4F3C-06FC-440C-838C-0165D747C39A}" srcOrd="0" destOrd="0" parTransId="{7275BC21-B9D1-47A4-870C-9EAB88BF7F76}" sibTransId="{CC4A2FF4-AC44-47B9-A506-EC9350603DD2}"/>
    <dgm:cxn modelId="{93B3DA07-69F5-4B29-9D12-FBEC2FD1CB66}" type="presParOf" srcId="{0CEAFAEF-B419-4281-8F05-ADF9A403502B}" destId="{54A3723B-0AFC-4D7E-A5DD-CDF52FEF76C1}" srcOrd="0" destOrd="0" presId="urn:microsoft.com/office/officeart/2005/8/layout/hierarchy3"/>
    <dgm:cxn modelId="{3EFA7C15-FFFB-4D3D-A2FE-9E1264A0D723}" type="presParOf" srcId="{54A3723B-0AFC-4D7E-A5DD-CDF52FEF76C1}" destId="{F87C9EAE-BE96-4F45-A531-C75F91236162}" srcOrd="0" destOrd="0" presId="urn:microsoft.com/office/officeart/2005/8/layout/hierarchy3"/>
    <dgm:cxn modelId="{A7F9D18B-C409-4F29-AB8A-CC0FD37C71B3}" type="presParOf" srcId="{F87C9EAE-BE96-4F45-A531-C75F91236162}" destId="{2F206584-15E5-4A97-A3A2-6CEDA44591FE}" srcOrd="0" destOrd="0" presId="urn:microsoft.com/office/officeart/2005/8/layout/hierarchy3"/>
    <dgm:cxn modelId="{60C2A676-7101-4880-92DE-8512F6EFDC28}" type="presParOf" srcId="{F87C9EAE-BE96-4F45-A531-C75F91236162}" destId="{DFFB89E9-232E-4C01-A260-EAA7497B7F07}" srcOrd="1" destOrd="0" presId="urn:microsoft.com/office/officeart/2005/8/layout/hierarchy3"/>
    <dgm:cxn modelId="{CAAEB937-386A-4B8E-8A29-FF9D09FDC39D}" type="presParOf" srcId="{54A3723B-0AFC-4D7E-A5DD-CDF52FEF76C1}" destId="{E88D7875-6D9D-4223-9E1F-692BA2672BB4}" srcOrd="1" destOrd="0" presId="urn:microsoft.com/office/officeart/2005/8/layout/hierarchy3"/>
    <dgm:cxn modelId="{C4010AC1-2C6F-4DDE-A6AD-28E1585C15A3}" type="presParOf" srcId="{E88D7875-6D9D-4223-9E1F-692BA2672BB4}" destId="{F61C0A92-0984-41A1-B7FC-116A7E268DF9}" srcOrd="0" destOrd="0" presId="urn:microsoft.com/office/officeart/2005/8/layout/hierarchy3"/>
    <dgm:cxn modelId="{C319A2B5-247D-4175-B0A9-77ABA4B7C7F6}" type="presParOf" srcId="{E88D7875-6D9D-4223-9E1F-692BA2672BB4}" destId="{5BDA9375-612F-4E43-B88C-13230105CFCF}" srcOrd="1" destOrd="0" presId="urn:microsoft.com/office/officeart/2005/8/layout/hierarchy3"/>
    <dgm:cxn modelId="{9AA85B5D-742A-444B-A992-A680C2ADF2A7}" type="presParOf" srcId="{E88D7875-6D9D-4223-9E1F-692BA2672BB4}" destId="{CC85ECE9-2411-47AD-89AD-AC23C1B3E7FC}" srcOrd="2" destOrd="0" presId="urn:microsoft.com/office/officeart/2005/8/layout/hierarchy3"/>
    <dgm:cxn modelId="{D16F419D-BA05-42BF-8D84-AECB1A0D6176}" type="presParOf" srcId="{E88D7875-6D9D-4223-9E1F-692BA2672BB4}" destId="{4F0484C6-0B3C-45E4-B810-7578A9F105A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A8F03-4D60-4B5D-B3A6-EDF4701BF7F3}">
      <dsp:nvSpPr>
        <dsp:cNvPr id="0" name=""/>
        <dsp:cNvSpPr/>
      </dsp:nvSpPr>
      <dsp:spPr>
        <a:xfrm>
          <a:off x="33397" y="165"/>
          <a:ext cx="5678833" cy="53841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dữ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kern="1200" dirty="0"/>
        </a:p>
      </dsp:txBody>
      <dsp:txXfrm>
        <a:off x="49167" y="15935"/>
        <a:ext cx="5647293" cy="506877"/>
      </dsp:txXfrm>
    </dsp:sp>
    <dsp:sp modelId="{B69B1472-91AA-4C80-A15D-96856DDAE8A0}">
      <dsp:nvSpPr>
        <dsp:cNvPr id="0" name=""/>
        <dsp:cNvSpPr/>
      </dsp:nvSpPr>
      <dsp:spPr>
        <a:xfrm>
          <a:off x="601280" y="538583"/>
          <a:ext cx="567883" cy="403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813"/>
              </a:lnTo>
              <a:lnTo>
                <a:pt x="567883" y="40381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15224-E018-4280-AFB1-9D2D38142602}">
      <dsp:nvSpPr>
        <dsp:cNvPr id="0" name=""/>
        <dsp:cNvSpPr/>
      </dsp:nvSpPr>
      <dsp:spPr>
        <a:xfrm>
          <a:off x="1169163" y="673187"/>
          <a:ext cx="8512679" cy="5384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Thêm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“!”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ô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ô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kern="1200" dirty="0"/>
        </a:p>
      </dsp:txBody>
      <dsp:txXfrm>
        <a:off x="1184933" y="688957"/>
        <a:ext cx="8481139" cy="5068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A8F03-4D60-4B5D-B3A6-EDF4701BF7F3}">
      <dsp:nvSpPr>
        <dsp:cNvPr id="0" name=""/>
        <dsp:cNvSpPr/>
      </dsp:nvSpPr>
      <dsp:spPr>
        <a:xfrm>
          <a:off x="33397" y="165"/>
          <a:ext cx="5678833" cy="53841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dữ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kern="1200" dirty="0"/>
        </a:p>
      </dsp:txBody>
      <dsp:txXfrm>
        <a:off x="49167" y="15935"/>
        <a:ext cx="5647293" cy="506877"/>
      </dsp:txXfrm>
    </dsp:sp>
    <dsp:sp modelId="{B69B1472-91AA-4C80-A15D-96856DDAE8A0}">
      <dsp:nvSpPr>
        <dsp:cNvPr id="0" name=""/>
        <dsp:cNvSpPr/>
      </dsp:nvSpPr>
      <dsp:spPr>
        <a:xfrm>
          <a:off x="601280" y="538583"/>
          <a:ext cx="567883" cy="403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813"/>
              </a:lnTo>
              <a:lnTo>
                <a:pt x="567883" y="40381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15224-E018-4280-AFB1-9D2D38142602}">
      <dsp:nvSpPr>
        <dsp:cNvPr id="0" name=""/>
        <dsp:cNvSpPr/>
      </dsp:nvSpPr>
      <dsp:spPr>
        <a:xfrm>
          <a:off x="1169163" y="673187"/>
          <a:ext cx="8512679" cy="5384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Thêm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“!”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ô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ô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kern="1200" dirty="0"/>
        </a:p>
      </dsp:txBody>
      <dsp:txXfrm>
        <a:off x="1184933" y="688957"/>
        <a:ext cx="8481139" cy="5068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A8F03-4D60-4B5D-B3A6-EDF4701BF7F3}">
      <dsp:nvSpPr>
        <dsp:cNvPr id="0" name=""/>
        <dsp:cNvSpPr/>
      </dsp:nvSpPr>
      <dsp:spPr>
        <a:xfrm>
          <a:off x="1984" y="26782"/>
          <a:ext cx="4038257" cy="55011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endParaRPr lang="en-US" sz="2400" kern="1200" dirty="0"/>
        </a:p>
      </dsp:txBody>
      <dsp:txXfrm>
        <a:off x="18096" y="42894"/>
        <a:ext cx="4006033" cy="5178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F6A322-1CAA-42B1-8876-C12EF3498128}">
      <dsp:nvSpPr>
        <dsp:cNvPr id="0" name=""/>
        <dsp:cNvSpPr/>
      </dsp:nvSpPr>
      <dsp:spPr>
        <a:xfrm>
          <a:off x="3746" y="15622"/>
          <a:ext cx="1640979" cy="60814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558" y="33434"/>
        <a:ext cx="1605355" cy="572518"/>
      </dsp:txXfrm>
    </dsp:sp>
    <dsp:sp modelId="{B93F32DA-CD6B-4874-8202-334DD832EBA6}">
      <dsp:nvSpPr>
        <dsp:cNvPr id="0" name=""/>
        <dsp:cNvSpPr/>
      </dsp:nvSpPr>
      <dsp:spPr>
        <a:xfrm>
          <a:off x="167844" y="623765"/>
          <a:ext cx="164097" cy="890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0435"/>
              </a:lnTo>
              <a:lnTo>
                <a:pt x="164097" y="89043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5DE6C-F7FD-48F5-9F86-36483E59CD67}">
      <dsp:nvSpPr>
        <dsp:cNvPr id="0" name=""/>
        <dsp:cNvSpPr/>
      </dsp:nvSpPr>
      <dsp:spPr>
        <a:xfrm>
          <a:off x="331942" y="805887"/>
          <a:ext cx="4620938" cy="14166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chi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sung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chi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13a.1,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13a.2,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13a.3.</a:t>
          </a:r>
        </a:p>
      </dsp:txBody>
      <dsp:txXfrm>
        <a:off x="373434" y="847379"/>
        <a:ext cx="4537954" cy="13336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206584-15E5-4A97-A3A2-6CEDA44591FE}">
      <dsp:nvSpPr>
        <dsp:cNvPr id="0" name=""/>
        <dsp:cNvSpPr/>
      </dsp:nvSpPr>
      <dsp:spPr>
        <a:xfrm>
          <a:off x="4028" y="24654"/>
          <a:ext cx="1715633" cy="63046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494" y="43120"/>
        <a:ext cx="1678701" cy="593537"/>
      </dsp:txXfrm>
    </dsp:sp>
    <dsp:sp modelId="{F61C0A92-0984-41A1-B7FC-116A7E268DF9}">
      <dsp:nvSpPr>
        <dsp:cNvPr id="0" name=""/>
        <dsp:cNvSpPr/>
      </dsp:nvSpPr>
      <dsp:spPr>
        <a:xfrm>
          <a:off x="175592" y="655123"/>
          <a:ext cx="171563" cy="5466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680"/>
              </a:lnTo>
              <a:lnTo>
                <a:pt x="171563" y="54668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DA9375-612F-4E43-B88C-13230105CFCF}">
      <dsp:nvSpPr>
        <dsp:cNvPr id="0" name=""/>
        <dsp:cNvSpPr/>
      </dsp:nvSpPr>
      <dsp:spPr>
        <a:xfrm>
          <a:off x="347155" y="812741"/>
          <a:ext cx="4605443" cy="778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a)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endParaRPr lang="en-US" sz="24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9946" y="835532"/>
        <a:ext cx="4559861" cy="732543"/>
      </dsp:txXfrm>
    </dsp:sp>
    <dsp:sp modelId="{CC85ECE9-2411-47AD-89AD-AC23C1B3E7FC}">
      <dsp:nvSpPr>
        <dsp:cNvPr id="0" name=""/>
        <dsp:cNvSpPr/>
      </dsp:nvSpPr>
      <dsp:spPr>
        <a:xfrm>
          <a:off x="175592" y="655123"/>
          <a:ext cx="171563" cy="1408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8595"/>
              </a:lnTo>
              <a:lnTo>
                <a:pt x="171563" y="140859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484C6-0B3C-45E4-B810-7578A9F105AE}">
      <dsp:nvSpPr>
        <dsp:cNvPr id="0" name=""/>
        <dsp:cNvSpPr/>
      </dsp:nvSpPr>
      <dsp:spPr>
        <a:xfrm>
          <a:off x="347155" y="1748484"/>
          <a:ext cx="4605443" cy="6304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endParaRPr lang="en-US" sz="24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621" y="1766950"/>
        <a:ext cx="4568511" cy="5935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1EA98-7BB6-4471-AEF3-7D0AF195B01C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23B07-1CE7-4644-9935-C1C182D6C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69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C2D50-8B2B-9C84-B7A8-3AF6A41A6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1E9B02-85CA-0EE4-0E81-686EA115B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DBD14-65BD-A3CC-F199-E924F9B18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9A2EE-56C4-FA56-2497-326CF898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4B1F9-7FE7-DAEC-84C9-D65B457F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13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700A9-56D4-5321-C370-6A80547EB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96112C-7136-1F84-FD04-5FB8A6B16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3D9B1-0B11-B199-A0BA-4C0BFCD3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82BBC-6347-53C3-154C-51959B68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64CFE-F856-1ECD-1123-5EEFE952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8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A0399B-1ADB-A4D4-E236-5E13BAC208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377C96-2E27-568D-E6F5-10CC42E01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8C342-5B96-086F-7E66-DDA5D008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997C7-FE2F-711B-42CB-C5B08301A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AA827-479F-FFAB-ACF6-7C23C7B5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8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6B522-230D-1903-671B-C47B9240C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8B0C3-5B6F-12EC-2787-62DE04010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A230F-CDE6-BAD5-1AD8-0D516BA0F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3FF3A-D2E3-3458-CFB7-A5AF37B6E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DCB2-FCB6-D6D9-4FC5-B4116CA5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21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A8F58-04CA-0F1E-DF78-458E37DB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6173C-48AF-6987-19D6-5F5879425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7658F-8150-917F-8D83-862B9E0B4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C0749-488A-4432-3C47-9F8725689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F90FA-FE4C-2428-A181-4DA12AF3F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90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D265A-C839-8902-5050-020ED118E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7DAE1-CE33-2456-383F-7918EDB95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2B75F-E1C6-826B-2784-9E6A0A983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10308-B59B-129E-EABC-DA79BC997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76D28-C6E3-8F6A-115B-AABDE6245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D3FF7-13DC-B53D-826A-817BF8CE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3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CABF-9E5B-979D-7E45-3888846C4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C34A8-03BD-AD07-BBC0-F3B5109BC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F9759-BD72-B14B-5D6E-C34E75873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F1A84-EBE6-C848-7A1F-050A37BF7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44678-CCD9-2ADC-D075-98BC9B759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BCB7EA-31F6-A375-6A5B-4E9E8F52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3FC36A-9FDB-D7AA-18C0-463897A0E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1B6699-5794-19DA-8121-090838312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2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67AD-C18C-2E0B-B955-C9B76B3F4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478789-79F6-8C56-8C6B-4F3A9FBD0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7D305-FF7D-E075-F113-909F48494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1275E-DDDB-8A70-B8F4-93BD4A8E6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98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62452-EED2-65E8-FEA0-3A2EE6A69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C2DD8B-A962-16E8-D9B7-E0C7CE2FD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221B2-4AE6-D09E-59DE-EA637D14C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0CB1B-6977-6028-FCB7-C78719CF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1D0E4-B77A-A973-768F-D76E8380E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43EB4-3F46-75F1-6A6E-0CCC569EF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C6FED-3BAB-5536-358F-C4BE3B772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D635B-6097-3576-E662-57F812C14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2BAC89-F541-D15C-7146-92D7A850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AE5C5-8DA5-7712-A6BC-A85F17387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1FB293-756A-8C0E-B480-BD39AF6288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EC8B4-DF3B-0FD6-64A3-182ECE2E6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D2E8B-2BC3-DBED-0A82-C93F633C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F89FE-B901-9962-65EB-234DD0D8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E1F4E3-349B-DC1E-F2AC-3FE161D91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05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40419-2BEA-0587-FB6E-2C59F571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7B6CF-71E4-FB41-2551-1CFA6B863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65D35-9F60-75B6-D9FD-8DB4145FD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A58A8-2776-49A9-825A-4986BE6B0BC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37FCF-2178-C565-C1B5-3B5214A44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056BE-A88F-0365-0DE4-10E155FD3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E7264-2943-4A13-A329-7426E24A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3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13.pn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1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EDA68C-2B14-E3C1-D176-239B9A6039F1}"/>
              </a:ext>
            </a:extLst>
          </p:cNvPr>
          <p:cNvSpPr/>
          <p:nvPr/>
        </p:nvSpPr>
        <p:spPr>
          <a:xfrm>
            <a:off x="0" y="1624613"/>
            <a:ext cx="12192000" cy="3844031"/>
          </a:xfrm>
          <a:prstGeom prst="rect">
            <a:avLst/>
          </a:prstGeom>
          <a:solidFill>
            <a:srgbClr val="165751"/>
          </a:solidFill>
          <a:ln>
            <a:solidFill>
              <a:srgbClr val="165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8AEE6-B4A0-47E6-4E5B-86BA62BB7692}"/>
              </a:ext>
            </a:extLst>
          </p:cNvPr>
          <p:cNvSpPr/>
          <p:nvPr/>
        </p:nvSpPr>
        <p:spPr>
          <a:xfrm>
            <a:off x="0" y="0"/>
            <a:ext cx="12192000" cy="603682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B7D54F-84E7-A668-5D05-DA1E85F1D2C2}"/>
              </a:ext>
            </a:extLst>
          </p:cNvPr>
          <p:cNvSpPr/>
          <p:nvPr/>
        </p:nvSpPr>
        <p:spPr>
          <a:xfrm>
            <a:off x="0" y="606640"/>
            <a:ext cx="12192000" cy="1017974"/>
          </a:xfrm>
          <a:prstGeom prst="rect">
            <a:avLst/>
          </a:prstGeom>
          <a:solidFill>
            <a:srgbClr val="114454"/>
          </a:solidFill>
          <a:ln>
            <a:solidFill>
              <a:srgbClr val="1144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6BF8D-1613-0485-8912-E393BF131FA7}"/>
              </a:ext>
            </a:extLst>
          </p:cNvPr>
          <p:cNvSpPr/>
          <p:nvPr/>
        </p:nvSpPr>
        <p:spPr>
          <a:xfrm>
            <a:off x="0" y="5468644"/>
            <a:ext cx="12192000" cy="479395"/>
          </a:xfrm>
          <a:prstGeom prst="rect">
            <a:avLst/>
          </a:prstGeom>
          <a:solidFill>
            <a:srgbClr val="3B8D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75B9E-9294-5ACF-ECD7-8CD19B3D950D}"/>
              </a:ext>
            </a:extLst>
          </p:cNvPr>
          <p:cNvSpPr/>
          <p:nvPr/>
        </p:nvSpPr>
        <p:spPr>
          <a:xfrm>
            <a:off x="0" y="5948039"/>
            <a:ext cx="12192000" cy="909961"/>
          </a:xfrm>
          <a:prstGeom prst="rect">
            <a:avLst/>
          </a:prstGeom>
          <a:solidFill>
            <a:srgbClr val="94BF6E"/>
          </a:solidFill>
          <a:ln>
            <a:solidFill>
              <a:srgbClr val="94BF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105;p13">
            <a:extLst>
              <a:ext uri="{FF2B5EF4-FFF2-40B4-BE49-F238E27FC236}">
                <a16:creationId xmlns:a16="http://schemas.microsoft.com/office/drawing/2014/main" id="{88027519-33DB-4B5B-607E-9D318CC0C27D}"/>
              </a:ext>
            </a:extLst>
          </p:cNvPr>
          <p:cNvSpPr txBox="1">
            <a:spLocks/>
          </p:cNvSpPr>
          <p:nvPr/>
        </p:nvSpPr>
        <p:spPr>
          <a:xfrm>
            <a:off x="3928187" y="2192694"/>
            <a:ext cx="7651103" cy="28644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</a:rPr>
              <a:t>BÀI 13a. </a:t>
            </a:r>
          </a:p>
          <a:p>
            <a:pPr algn="ctr">
              <a:spcBef>
                <a:spcPts val="0"/>
              </a:spcBef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</a:rPr>
              <a:t>HOÀN THIỆN BẢNG TÍNH QUẢN LÍ TÀI CHÍNH GIA ĐÌNH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4D55F-6ECE-FC69-0828-12386370D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20" y="1633214"/>
            <a:ext cx="2731040" cy="383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1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06E6-F843-18F7-DEE5-F4D42EE9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BFBAF8-CEC4-9114-C840-FE448267273B}"/>
              </a:ext>
            </a:extLst>
          </p:cNvPr>
          <p:cNvSpPr/>
          <p:nvPr/>
        </p:nvSpPr>
        <p:spPr>
          <a:xfrm>
            <a:off x="0" y="0"/>
            <a:ext cx="12192000" cy="603682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TRANG TÍNH TỔNG HỢP DỮ LIỆU TÀI CHÍNH GIA ĐÌNH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4CE7FF-50F5-C1BB-277B-C32DB47EA72C}"/>
              </a:ext>
            </a:extLst>
          </p:cNvPr>
          <p:cNvSpPr txBox="1"/>
          <p:nvPr/>
        </p:nvSpPr>
        <p:spPr>
          <a:xfrm>
            <a:off x="709515" y="908381"/>
            <a:ext cx="108044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13a.4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C2856C-F7FB-0BD3-B477-501B18B7F4E6}"/>
              </a:ext>
            </a:extLst>
          </p:cNvPr>
          <p:cNvCxnSpPr>
            <a:cxnSpLocks/>
          </p:cNvCxnSpPr>
          <p:nvPr/>
        </p:nvCxnSpPr>
        <p:spPr>
          <a:xfrm>
            <a:off x="320040" y="3138782"/>
            <a:ext cx="11871960" cy="0"/>
          </a:xfrm>
          <a:prstGeom prst="line">
            <a:avLst/>
          </a:prstGeom>
          <a:ln w="28575">
            <a:solidFill>
              <a:srgbClr val="698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5CA36A1-37C2-7529-6CC1-FB6731462B0F}"/>
              </a:ext>
            </a:extLst>
          </p:cNvPr>
          <p:cNvSpPr txBox="1"/>
          <p:nvPr/>
        </p:nvSpPr>
        <p:spPr>
          <a:xfrm>
            <a:off x="709515" y="3442168"/>
            <a:ext cx="11159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(1):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(2):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(3):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8330DD-71A1-7C77-FD78-650DCB5CF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718" y="3733664"/>
            <a:ext cx="2388053" cy="136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3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06E6-F843-18F7-DEE5-F4D42EE9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BFBAF8-CEC4-9114-C840-FE448267273B}"/>
              </a:ext>
            </a:extLst>
          </p:cNvPr>
          <p:cNvSpPr/>
          <p:nvPr/>
        </p:nvSpPr>
        <p:spPr>
          <a:xfrm>
            <a:off x="0" y="0"/>
            <a:ext cx="12192000" cy="603682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THỰC HÀNH: HOÀN THIỆN BẢNG TÍNH QUẢN LÍ TÀI CHÍNH GIA ĐÌNH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5E50427-3849-389A-DC19-B03596F70D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728946"/>
              </p:ext>
            </p:extLst>
          </p:nvPr>
        </p:nvGraphicFramePr>
        <p:xfrm>
          <a:off x="380484" y="701005"/>
          <a:ext cx="4956628" cy="2238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587A7E8D-BAF7-C4F5-A95B-D157A56C34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6046173"/>
              </p:ext>
            </p:extLst>
          </p:nvPr>
        </p:nvGraphicFramePr>
        <p:xfrm>
          <a:off x="380484" y="3344050"/>
          <a:ext cx="4956628" cy="2403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D7D4EB4-450F-93D3-C292-598104D637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702105"/>
            <a:ext cx="5231363" cy="1733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0D1F39-FC63-BBB8-1E1E-4EF3216B06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2491634"/>
            <a:ext cx="5231363" cy="2029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2F3F39-9913-4B91-8F68-994D134813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000" y="4577602"/>
            <a:ext cx="1836930" cy="2159444"/>
          </a:xfrm>
          <a:prstGeom prst="rect">
            <a:avLst/>
          </a:prstGeom>
        </p:spPr>
      </p:pic>
      <p:sp>
        <p:nvSpPr>
          <p:cNvPr id="5" name="Callout: Bent Line 4">
            <a:extLst>
              <a:ext uri="{FF2B5EF4-FFF2-40B4-BE49-F238E27FC236}">
                <a16:creationId xmlns:a16="http://schemas.microsoft.com/office/drawing/2014/main" id="{05B907EA-086A-E548-29E4-52E263ADA30E}"/>
              </a:ext>
            </a:extLst>
          </p:cNvPr>
          <p:cNvSpPr/>
          <p:nvPr/>
        </p:nvSpPr>
        <p:spPr>
          <a:xfrm>
            <a:off x="8612154" y="5045732"/>
            <a:ext cx="1903445" cy="37322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15139"/>
              <a:gd name="adj6" fmla="val -4127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=‘Thu nhập’!H7</a:t>
            </a:r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1EB5B61E-2FBA-0BA4-616D-F9CD6D09CB38}"/>
              </a:ext>
            </a:extLst>
          </p:cNvPr>
          <p:cNvSpPr/>
          <p:nvPr/>
        </p:nvSpPr>
        <p:spPr>
          <a:xfrm>
            <a:off x="8612154" y="5601346"/>
            <a:ext cx="1903445" cy="37322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7639"/>
              <a:gd name="adj6" fmla="val -4127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=‘Chi tiêu’!H11</a:t>
            </a: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5D6B56EC-21E0-9BF8-6890-58BFBCC31394}"/>
              </a:ext>
            </a:extLst>
          </p:cNvPr>
          <p:cNvSpPr/>
          <p:nvPr/>
        </p:nvSpPr>
        <p:spPr>
          <a:xfrm>
            <a:off x="8612154" y="6147123"/>
            <a:ext cx="1903445" cy="37322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2639"/>
              <a:gd name="adj6" fmla="val -4078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=B14-B15</a:t>
            </a: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935FA34C-BB26-ACA9-C258-F6D2770B0193}"/>
              </a:ext>
            </a:extLst>
          </p:cNvPr>
          <p:cNvSpPr/>
          <p:nvPr/>
        </p:nvSpPr>
        <p:spPr>
          <a:xfrm>
            <a:off x="10182808" y="2244814"/>
            <a:ext cx="1903443" cy="373224"/>
          </a:xfrm>
          <a:prstGeom prst="borderCallout1">
            <a:avLst>
              <a:gd name="adj1" fmla="val 3750"/>
              <a:gd name="adj2" fmla="val 51455"/>
              <a:gd name="adj3" fmla="val -62500"/>
              <a:gd name="adj4" fmla="val 5161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=SUM(H2:H6)</a:t>
            </a: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5AAF5128-9173-9599-6439-12209F4F1F7F}"/>
              </a:ext>
            </a:extLst>
          </p:cNvPr>
          <p:cNvSpPr/>
          <p:nvPr/>
        </p:nvSpPr>
        <p:spPr>
          <a:xfrm>
            <a:off x="10182808" y="4565003"/>
            <a:ext cx="1903444" cy="373224"/>
          </a:xfrm>
          <a:prstGeom prst="borderCallout1">
            <a:avLst>
              <a:gd name="adj1" fmla="val 3750"/>
              <a:gd name="adj2" fmla="val 51455"/>
              <a:gd name="adj3" fmla="val -62500"/>
              <a:gd name="adj4" fmla="val 5161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=SUM(H2:H10)</a:t>
            </a:r>
          </a:p>
        </p:txBody>
      </p:sp>
    </p:spTree>
    <p:extLst>
      <p:ext uri="{BB962C8B-B14F-4D97-AF65-F5344CB8AC3E}">
        <p14:creationId xmlns:p14="http://schemas.microsoft.com/office/powerpoint/2010/main" val="159225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F6A322-1CAA-42B1-8876-C12EF3498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51F6A322-1CAA-42B1-8876-C12EF3498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3F32DA-CD6B-4874-8202-334DD832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B93F32DA-CD6B-4874-8202-334DD832EB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75DE6C-F7FD-48F5-9F86-36483E59C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8575DE6C-F7FD-48F5-9F86-36483E59CD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2F206584-15E5-4A97-A3A2-6CEDA4459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graphicEl>
                                              <a:dgm id="{2F206584-15E5-4A97-A3A2-6CEDA44591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F61C0A92-0984-41A1-B7FC-116A7E268D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>
                                            <p:graphicEl>
                                              <a:dgm id="{F61C0A92-0984-41A1-B7FC-116A7E268D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BDA9375-612F-4E43-B88C-13230105C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>
                                            <p:graphicEl>
                                              <a:dgm id="{5BDA9375-612F-4E43-B88C-13230105CF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CC85ECE9-2411-47AD-89AD-AC23C1B3E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>
                                            <p:graphicEl>
                                              <a:dgm id="{CC85ECE9-2411-47AD-89AD-AC23C1B3E7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4F0484C6-0B3C-45E4-B810-7578A9F10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>
                                            <p:graphicEl>
                                              <a:dgm id="{4F0484C6-0B3C-45E4-B810-7578A9F105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 uiExpand="1">
        <p:bldSub>
          <a:bldDgm bld="lvlOne"/>
        </p:bldSub>
      </p:bldGraphic>
      <p:bldGraphic spid="19" grpId="0" uiExpand="1">
        <p:bldSub>
          <a:bldDgm bld="lvlOne"/>
        </p:bldSub>
      </p:bldGraphic>
      <p:bldP spid="5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06E6-F843-18F7-DEE5-F4D42EE9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n13a-th1a">
            <a:hlinkClick r:id="" action="ppaction://media"/>
            <a:extLst>
              <a:ext uri="{FF2B5EF4-FFF2-40B4-BE49-F238E27FC236}">
                <a16:creationId xmlns:a16="http://schemas.microsoft.com/office/drawing/2014/main" id="{B9682ADE-B8F8-C882-B4D3-EF5FDE2FC1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8300"/>
            <a:ext cx="12192000" cy="6121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BFBAF8-CEC4-9114-C840-FE448267273B}"/>
              </a:ext>
            </a:extLst>
          </p:cNvPr>
          <p:cNvSpPr/>
          <p:nvPr/>
        </p:nvSpPr>
        <p:spPr>
          <a:xfrm>
            <a:off x="0" y="-1"/>
            <a:ext cx="12192000" cy="368299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THỰC HÀNH: HOÀN THIỆN BẢNG TÍNH QUẢN LÍ TÀI CHÍNH GIA ĐÌNH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965C36-38B2-DD1E-EE8A-DA22AA54E3F8}"/>
              </a:ext>
            </a:extLst>
          </p:cNvPr>
          <p:cNvSpPr/>
          <p:nvPr/>
        </p:nvSpPr>
        <p:spPr>
          <a:xfrm>
            <a:off x="0" y="6522098"/>
            <a:ext cx="12192000" cy="335901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5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06E6-F843-18F7-DEE5-F4D42EE9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n13a-th1b">
            <a:hlinkClick r:id="" action="ppaction://media"/>
            <a:extLst>
              <a:ext uri="{FF2B5EF4-FFF2-40B4-BE49-F238E27FC236}">
                <a16:creationId xmlns:a16="http://schemas.microsoft.com/office/drawing/2014/main" id="{1F17637B-E4AD-5B55-3A42-66723FA5BC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8300"/>
            <a:ext cx="12192000" cy="6121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BFBAF8-CEC4-9114-C840-FE448267273B}"/>
              </a:ext>
            </a:extLst>
          </p:cNvPr>
          <p:cNvSpPr/>
          <p:nvPr/>
        </p:nvSpPr>
        <p:spPr>
          <a:xfrm>
            <a:off x="0" y="-1"/>
            <a:ext cx="12192000" cy="368299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THỰC HÀNH: HOÀN THIỆN BẢNG TÍNH QUẢN LÍ TÀI CHÍNH GIA ĐÌNH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965C36-38B2-DD1E-EE8A-DA22AA54E3F8}"/>
              </a:ext>
            </a:extLst>
          </p:cNvPr>
          <p:cNvSpPr/>
          <p:nvPr/>
        </p:nvSpPr>
        <p:spPr>
          <a:xfrm>
            <a:off x="0" y="6522098"/>
            <a:ext cx="12192000" cy="335901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40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20666-D5DE-5E82-9D3B-46B46375F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47AFF8C-651D-67F4-1770-ED0C236CE618}"/>
              </a:ext>
            </a:extLst>
          </p:cNvPr>
          <p:cNvGrpSpPr/>
          <p:nvPr/>
        </p:nvGrpSpPr>
        <p:grpSpPr>
          <a:xfrm>
            <a:off x="323850" y="603683"/>
            <a:ext cx="6096000" cy="1020930"/>
            <a:chOff x="323850" y="603683"/>
            <a:chExt cx="6096000" cy="102093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4A4804-FEBB-37E0-2CBE-A8FAF90168B1}"/>
                </a:ext>
              </a:extLst>
            </p:cNvPr>
            <p:cNvSpPr/>
            <p:nvPr/>
          </p:nvSpPr>
          <p:spPr>
            <a:xfrm>
              <a:off x="323850" y="603683"/>
              <a:ext cx="6096000" cy="1020930"/>
            </a:xfrm>
            <a:prstGeom prst="rect">
              <a:avLst/>
            </a:prstGeom>
            <a:solidFill>
              <a:srgbClr val="114454"/>
            </a:solidFill>
            <a:ln>
              <a:solidFill>
                <a:srgbClr val="114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91BBCCF-BF57-E037-A9CC-354C709B72AD}"/>
                </a:ext>
              </a:extLst>
            </p:cNvPr>
            <p:cNvCxnSpPr>
              <a:cxnSpLocks/>
            </p:cNvCxnSpPr>
            <p:nvPr/>
          </p:nvCxnSpPr>
          <p:spPr>
            <a:xfrm>
              <a:off x="1459314" y="717514"/>
              <a:ext cx="0" cy="793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D1FEE3-5468-61A4-3EAD-ABF33823867C}"/>
                </a:ext>
              </a:extLst>
            </p:cNvPr>
            <p:cNvSpPr txBox="1"/>
            <p:nvPr/>
          </p:nvSpPr>
          <p:spPr>
            <a:xfrm>
              <a:off x="2247941" y="689400"/>
              <a:ext cx="37533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Roboto Slab" pitchFamily="2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96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06E6-F843-18F7-DEE5-F4D42EE9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5F166E0-D6D2-DDFC-044E-FC5DB9EBC0CC}"/>
              </a:ext>
            </a:extLst>
          </p:cNvPr>
          <p:cNvSpPr/>
          <p:nvPr/>
        </p:nvSpPr>
        <p:spPr>
          <a:xfrm>
            <a:off x="921138" y="500471"/>
            <a:ext cx="10695474" cy="2448003"/>
          </a:xfrm>
          <a:custGeom>
            <a:avLst/>
            <a:gdLst>
              <a:gd name="connsiteX0" fmla="*/ 0 w 10349723"/>
              <a:gd name="connsiteY0" fmla="*/ 408009 h 2448003"/>
              <a:gd name="connsiteX1" fmla="*/ 408009 w 10349723"/>
              <a:gd name="connsiteY1" fmla="*/ 0 h 2448003"/>
              <a:gd name="connsiteX2" fmla="*/ 9941714 w 10349723"/>
              <a:gd name="connsiteY2" fmla="*/ 0 h 2448003"/>
              <a:gd name="connsiteX3" fmla="*/ 10349723 w 10349723"/>
              <a:gd name="connsiteY3" fmla="*/ 408009 h 2448003"/>
              <a:gd name="connsiteX4" fmla="*/ 10349723 w 10349723"/>
              <a:gd name="connsiteY4" fmla="*/ 2039994 h 2448003"/>
              <a:gd name="connsiteX5" fmla="*/ 9941714 w 10349723"/>
              <a:gd name="connsiteY5" fmla="*/ 2448003 h 2448003"/>
              <a:gd name="connsiteX6" fmla="*/ 408009 w 10349723"/>
              <a:gd name="connsiteY6" fmla="*/ 2448003 h 2448003"/>
              <a:gd name="connsiteX7" fmla="*/ 0 w 10349723"/>
              <a:gd name="connsiteY7" fmla="*/ 2039994 h 2448003"/>
              <a:gd name="connsiteX8" fmla="*/ 0 w 10349723"/>
              <a:gd name="connsiteY8" fmla="*/ 408009 h 244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723" h="2448003">
                <a:moveTo>
                  <a:pt x="0" y="408009"/>
                </a:moveTo>
                <a:cubicBezTo>
                  <a:pt x="0" y="182672"/>
                  <a:pt x="182672" y="0"/>
                  <a:pt x="408009" y="0"/>
                </a:cubicBezTo>
                <a:lnTo>
                  <a:pt x="9941714" y="0"/>
                </a:lnTo>
                <a:cubicBezTo>
                  <a:pt x="10167051" y="0"/>
                  <a:pt x="10349723" y="182672"/>
                  <a:pt x="10349723" y="408009"/>
                </a:cubicBezTo>
                <a:lnTo>
                  <a:pt x="10349723" y="2039994"/>
                </a:lnTo>
                <a:cubicBezTo>
                  <a:pt x="10349723" y="2265331"/>
                  <a:pt x="10167051" y="2448003"/>
                  <a:pt x="9941714" y="2448003"/>
                </a:cubicBezTo>
                <a:lnTo>
                  <a:pt x="408009" y="2448003"/>
                </a:lnTo>
                <a:cubicBezTo>
                  <a:pt x="182672" y="2448003"/>
                  <a:pt x="0" y="2265331"/>
                  <a:pt x="0" y="2039994"/>
                </a:cubicBezTo>
                <a:lnTo>
                  <a:pt x="0" y="40800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0942" tIns="210942" rIns="210942" bIns="210942" numCol="1" spcCol="1270" anchor="ctr" anchorCtr="0">
            <a:noAutofit/>
          </a:bodyPr>
          <a:lstStyle/>
          <a:p>
            <a:pPr marL="0" lvl="0" indent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4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4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4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4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Quan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NET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4405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06E6-F843-18F7-DEE5-F4D42EE9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n13a-lt">
            <a:hlinkClick r:id="" action="ppaction://media"/>
            <a:extLst>
              <a:ext uri="{FF2B5EF4-FFF2-40B4-BE49-F238E27FC236}">
                <a16:creationId xmlns:a16="http://schemas.microsoft.com/office/drawing/2014/main" id="{EA343F62-0D8D-058B-6C83-3E4824F084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8300"/>
            <a:ext cx="12192000" cy="6121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9D3DFF-27BC-6A1F-C151-EEEE16CD4102}"/>
              </a:ext>
            </a:extLst>
          </p:cNvPr>
          <p:cNvSpPr/>
          <p:nvPr/>
        </p:nvSpPr>
        <p:spPr>
          <a:xfrm>
            <a:off x="0" y="6522098"/>
            <a:ext cx="12192000" cy="335901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TaiChinhGiaDinh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E64830-4904-8ADE-1A8E-1C57106312C9}"/>
              </a:ext>
            </a:extLst>
          </p:cNvPr>
          <p:cNvSpPr/>
          <p:nvPr/>
        </p:nvSpPr>
        <p:spPr>
          <a:xfrm>
            <a:off x="0" y="0"/>
            <a:ext cx="12192000" cy="355599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68799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06E6-F843-18F7-DEE5-F4D42EE9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9D3DFF-27BC-6A1F-C151-EEEE16CD4102}"/>
              </a:ext>
            </a:extLst>
          </p:cNvPr>
          <p:cNvSpPr/>
          <p:nvPr/>
        </p:nvSpPr>
        <p:spPr>
          <a:xfrm>
            <a:off x="0" y="6522098"/>
            <a:ext cx="12192000" cy="335901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TaiChinhGiaDinh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E64830-4904-8ADE-1A8E-1C57106312C9}"/>
              </a:ext>
            </a:extLst>
          </p:cNvPr>
          <p:cNvSpPr/>
          <p:nvPr/>
        </p:nvSpPr>
        <p:spPr>
          <a:xfrm>
            <a:off x="0" y="0"/>
            <a:ext cx="12192000" cy="355599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318533-502D-7BDF-BCAE-CDEAF216D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10" y="1000125"/>
            <a:ext cx="3302250" cy="4857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B18D73-79D2-4CB8-27A0-9C0EE8EE4711}"/>
              </a:ext>
            </a:extLst>
          </p:cNvPr>
          <p:cNvSpPr txBox="1"/>
          <p:nvPr/>
        </p:nvSpPr>
        <p:spPr>
          <a:xfrm>
            <a:off x="4790492" y="2238519"/>
            <a:ext cx="6259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nần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20666-D5DE-5E82-9D3B-46B46375F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47AFF8C-651D-67F4-1770-ED0C236CE618}"/>
              </a:ext>
            </a:extLst>
          </p:cNvPr>
          <p:cNvGrpSpPr/>
          <p:nvPr/>
        </p:nvGrpSpPr>
        <p:grpSpPr>
          <a:xfrm>
            <a:off x="323850" y="603683"/>
            <a:ext cx="6096000" cy="1020930"/>
            <a:chOff x="323850" y="603683"/>
            <a:chExt cx="6096000" cy="102093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4A4804-FEBB-37E0-2CBE-A8FAF90168B1}"/>
                </a:ext>
              </a:extLst>
            </p:cNvPr>
            <p:cNvSpPr/>
            <p:nvPr/>
          </p:nvSpPr>
          <p:spPr>
            <a:xfrm>
              <a:off x="323850" y="603683"/>
              <a:ext cx="6096000" cy="1020930"/>
            </a:xfrm>
            <a:prstGeom prst="rect">
              <a:avLst/>
            </a:prstGeom>
            <a:solidFill>
              <a:srgbClr val="114454"/>
            </a:solidFill>
            <a:ln>
              <a:solidFill>
                <a:srgbClr val="114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91BBCCF-BF57-E037-A9CC-354C709B72AD}"/>
                </a:ext>
              </a:extLst>
            </p:cNvPr>
            <p:cNvCxnSpPr>
              <a:cxnSpLocks/>
            </p:cNvCxnSpPr>
            <p:nvPr/>
          </p:nvCxnSpPr>
          <p:spPr>
            <a:xfrm>
              <a:off x="1459314" y="717514"/>
              <a:ext cx="0" cy="793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D1FEE3-5468-61A4-3EAD-ABF33823867C}"/>
                </a:ext>
              </a:extLst>
            </p:cNvPr>
            <p:cNvSpPr txBox="1"/>
            <p:nvPr/>
          </p:nvSpPr>
          <p:spPr>
            <a:xfrm>
              <a:off x="2247941" y="689400"/>
              <a:ext cx="37533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Roboto Slab" pitchFamily="2" charset="0"/>
                  <a:cs typeface="Times New Roman" panose="02020603050405020304" pitchFamily="18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411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06E6-F843-18F7-DEE5-F4D42EE9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00FA85-B93C-D9B8-DFBB-6DCC4C5667F1}"/>
              </a:ext>
            </a:extLst>
          </p:cNvPr>
          <p:cNvSpPr/>
          <p:nvPr/>
        </p:nvSpPr>
        <p:spPr>
          <a:xfrm>
            <a:off x="766924" y="612568"/>
            <a:ext cx="10784373" cy="2149423"/>
          </a:xfrm>
          <a:custGeom>
            <a:avLst/>
            <a:gdLst>
              <a:gd name="connsiteX0" fmla="*/ 0 w 10331060"/>
              <a:gd name="connsiteY0" fmla="*/ 358244 h 2149423"/>
              <a:gd name="connsiteX1" fmla="*/ 358244 w 10331060"/>
              <a:gd name="connsiteY1" fmla="*/ 0 h 2149423"/>
              <a:gd name="connsiteX2" fmla="*/ 9972816 w 10331060"/>
              <a:gd name="connsiteY2" fmla="*/ 0 h 2149423"/>
              <a:gd name="connsiteX3" fmla="*/ 10331060 w 10331060"/>
              <a:gd name="connsiteY3" fmla="*/ 358244 h 2149423"/>
              <a:gd name="connsiteX4" fmla="*/ 10331060 w 10331060"/>
              <a:gd name="connsiteY4" fmla="*/ 1791179 h 2149423"/>
              <a:gd name="connsiteX5" fmla="*/ 9972816 w 10331060"/>
              <a:gd name="connsiteY5" fmla="*/ 2149423 h 2149423"/>
              <a:gd name="connsiteX6" fmla="*/ 358244 w 10331060"/>
              <a:gd name="connsiteY6" fmla="*/ 2149423 h 2149423"/>
              <a:gd name="connsiteX7" fmla="*/ 0 w 10331060"/>
              <a:gd name="connsiteY7" fmla="*/ 1791179 h 2149423"/>
              <a:gd name="connsiteX8" fmla="*/ 0 w 10331060"/>
              <a:gd name="connsiteY8" fmla="*/ 358244 h 214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1060" h="2149423">
                <a:moveTo>
                  <a:pt x="0" y="358244"/>
                </a:moveTo>
                <a:cubicBezTo>
                  <a:pt x="0" y="160391"/>
                  <a:pt x="160391" y="0"/>
                  <a:pt x="358244" y="0"/>
                </a:cubicBezTo>
                <a:lnTo>
                  <a:pt x="9972816" y="0"/>
                </a:lnTo>
                <a:cubicBezTo>
                  <a:pt x="10170669" y="0"/>
                  <a:pt x="10331060" y="160391"/>
                  <a:pt x="10331060" y="358244"/>
                </a:cubicBezTo>
                <a:lnTo>
                  <a:pt x="10331060" y="1791179"/>
                </a:lnTo>
                <a:cubicBezTo>
                  <a:pt x="10331060" y="1989032"/>
                  <a:pt x="10170669" y="2149423"/>
                  <a:pt x="9972816" y="2149423"/>
                </a:cubicBezTo>
                <a:lnTo>
                  <a:pt x="358244" y="2149423"/>
                </a:lnTo>
                <a:cubicBezTo>
                  <a:pt x="160391" y="2149423"/>
                  <a:pt x="0" y="1989032"/>
                  <a:pt x="0" y="1791179"/>
                </a:cubicBezTo>
                <a:lnTo>
                  <a:pt x="0" y="3582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6366" tIns="196366" rIns="196366" bIns="196366" numCol="1" spcCol="1270" anchor="ctr" anchorCtr="0">
            <a:noAutofit/>
          </a:bodyPr>
          <a:lstStyle/>
          <a:p>
            <a:pPr marL="0" lvl="0" indent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186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047C7-E05F-F34F-C052-C5B3C0935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DAD4B-BB13-18AA-EA62-304E5555D2F2}"/>
              </a:ext>
            </a:extLst>
          </p:cNvPr>
          <p:cNvSpPr/>
          <p:nvPr/>
        </p:nvSpPr>
        <p:spPr>
          <a:xfrm>
            <a:off x="0" y="1624613"/>
            <a:ext cx="12192000" cy="3844031"/>
          </a:xfrm>
          <a:prstGeom prst="rect">
            <a:avLst/>
          </a:prstGeom>
          <a:solidFill>
            <a:srgbClr val="165751"/>
          </a:solidFill>
          <a:ln>
            <a:solidFill>
              <a:srgbClr val="165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4CB138-FEF8-F2F8-E8DF-023AE81BCD95}"/>
              </a:ext>
            </a:extLst>
          </p:cNvPr>
          <p:cNvSpPr/>
          <p:nvPr/>
        </p:nvSpPr>
        <p:spPr>
          <a:xfrm>
            <a:off x="0" y="0"/>
            <a:ext cx="12192000" cy="603682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C08995-87AE-DBBA-1066-D69656919605}"/>
              </a:ext>
            </a:extLst>
          </p:cNvPr>
          <p:cNvSpPr/>
          <p:nvPr/>
        </p:nvSpPr>
        <p:spPr>
          <a:xfrm>
            <a:off x="0" y="606640"/>
            <a:ext cx="12192000" cy="1017974"/>
          </a:xfrm>
          <a:prstGeom prst="rect">
            <a:avLst/>
          </a:prstGeom>
          <a:solidFill>
            <a:srgbClr val="114454"/>
          </a:solidFill>
          <a:ln>
            <a:solidFill>
              <a:srgbClr val="1144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928891-C44A-62C9-07B2-D896490AFBE9}"/>
              </a:ext>
            </a:extLst>
          </p:cNvPr>
          <p:cNvSpPr/>
          <p:nvPr/>
        </p:nvSpPr>
        <p:spPr>
          <a:xfrm>
            <a:off x="0" y="5468644"/>
            <a:ext cx="12192000" cy="479395"/>
          </a:xfrm>
          <a:prstGeom prst="rect">
            <a:avLst/>
          </a:prstGeom>
          <a:solidFill>
            <a:srgbClr val="3B8D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E0996D-5E59-2886-E3B0-B413C09384E7}"/>
              </a:ext>
            </a:extLst>
          </p:cNvPr>
          <p:cNvSpPr/>
          <p:nvPr/>
        </p:nvSpPr>
        <p:spPr>
          <a:xfrm>
            <a:off x="0" y="5948039"/>
            <a:ext cx="12192000" cy="909961"/>
          </a:xfrm>
          <a:prstGeom prst="rect">
            <a:avLst/>
          </a:prstGeom>
          <a:solidFill>
            <a:srgbClr val="94BF6E"/>
          </a:solidFill>
          <a:ln>
            <a:solidFill>
              <a:srgbClr val="94BF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3A909C-918F-FD3C-834F-581CBF162B03}"/>
              </a:ext>
            </a:extLst>
          </p:cNvPr>
          <p:cNvSpPr/>
          <p:nvPr/>
        </p:nvSpPr>
        <p:spPr>
          <a:xfrm>
            <a:off x="329836" y="0"/>
            <a:ext cx="118621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FC86C3-880F-215E-E0AD-7D3E5BA63074}"/>
              </a:ext>
            </a:extLst>
          </p:cNvPr>
          <p:cNvGrpSpPr/>
          <p:nvPr/>
        </p:nvGrpSpPr>
        <p:grpSpPr>
          <a:xfrm>
            <a:off x="323850" y="603683"/>
            <a:ext cx="6096000" cy="1020930"/>
            <a:chOff x="323850" y="603683"/>
            <a:chExt cx="6096000" cy="10209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FD64C04-8A3A-B391-4E9D-5D0088A51131}"/>
                </a:ext>
              </a:extLst>
            </p:cNvPr>
            <p:cNvSpPr/>
            <p:nvPr/>
          </p:nvSpPr>
          <p:spPr>
            <a:xfrm>
              <a:off x="323850" y="603683"/>
              <a:ext cx="6096000" cy="1020930"/>
            </a:xfrm>
            <a:prstGeom prst="rect">
              <a:avLst/>
            </a:prstGeom>
            <a:solidFill>
              <a:srgbClr val="114454"/>
            </a:solidFill>
            <a:ln>
              <a:solidFill>
                <a:srgbClr val="114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DC95FE1-1A05-C82B-E33D-7BC56562B65F}"/>
                </a:ext>
              </a:extLst>
            </p:cNvPr>
            <p:cNvCxnSpPr>
              <a:cxnSpLocks/>
            </p:cNvCxnSpPr>
            <p:nvPr/>
          </p:nvCxnSpPr>
          <p:spPr>
            <a:xfrm>
              <a:off x="1459314" y="717514"/>
              <a:ext cx="0" cy="793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C0871AA-7652-3F02-2CCC-D6B2985B9B13}"/>
                </a:ext>
              </a:extLst>
            </p:cNvPr>
            <p:cNvSpPr txBox="1"/>
            <p:nvPr/>
          </p:nvSpPr>
          <p:spPr>
            <a:xfrm>
              <a:off x="2183933" y="689400"/>
              <a:ext cx="36865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Roboto Slab" pitchFamily="2" charset="0"/>
                  <a:cs typeface="Times New Roman" panose="02020603050405020304" pitchFamily="18" charset="0"/>
                </a:rPr>
                <a:t>MỤC TIÊU</a:t>
              </a:r>
            </a:p>
          </p:txBody>
        </p:sp>
      </p:grpSp>
      <p:sp>
        <p:nvSpPr>
          <p:cNvPr id="4" name="Google Shape;315;p29">
            <a:extLst>
              <a:ext uri="{FF2B5EF4-FFF2-40B4-BE49-F238E27FC236}">
                <a16:creationId xmlns:a16="http://schemas.microsoft.com/office/drawing/2014/main" id="{F71BF87B-380C-E59B-5994-170855BCE877}"/>
              </a:ext>
            </a:extLst>
          </p:cNvPr>
          <p:cNvSpPr/>
          <p:nvPr/>
        </p:nvSpPr>
        <p:spPr>
          <a:xfrm>
            <a:off x="1236766" y="3226915"/>
            <a:ext cx="1319525" cy="1003236"/>
          </a:xfrm>
          <a:prstGeom prst="chevron">
            <a:avLst>
              <a:gd name="adj" fmla="val 29853"/>
            </a:avLst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Nixie One"/>
                <a:cs typeface="Times New Roman" panose="02020603050405020304" pitchFamily="18" charset="0"/>
                <a:sym typeface="Nixie One"/>
              </a:rPr>
              <a:t>2</a:t>
            </a:r>
            <a:endParaRPr sz="3200" b="1" dirty="0">
              <a:solidFill>
                <a:srgbClr val="FFFFFF"/>
              </a:solidFill>
              <a:latin typeface="Times New Roman" panose="02020603050405020304" pitchFamily="18" charset="0"/>
              <a:ea typeface="Nixie One"/>
              <a:cs typeface="Times New Roman" panose="02020603050405020304" pitchFamily="18" charset="0"/>
              <a:sym typeface="Nixie One"/>
            </a:endParaRPr>
          </a:p>
        </p:txBody>
      </p:sp>
      <p:sp>
        <p:nvSpPr>
          <p:cNvPr id="11" name="Google Shape;315;p29">
            <a:extLst>
              <a:ext uri="{FF2B5EF4-FFF2-40B4-BE49-F238E27FC236}">
                <a16:creationId xmlns:a16="http://schemas.microsoft.com/office/drawing/2014/main" id="{ED13F780-7385-E350-53D8-FA7B011E7EBC}"/>
              </a:ext>
            </a:extLst>
          </p:cNvPr>
          <p:cNvSpPr/>
          <p:nvPr/>
        </p:nvSpPr>
        <p:spPr>
          <a:xfrm>
            <a:off x="1236768" y="2223679"/>
            <a:ext cx="1319525" cy="1003236"/>
          </a:xfrm>
          <a:prstGeom prst="chevron">
            <a:avLst>
              <a:gd name="adj" fmla="val 29853"/>
            </a:avLst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Nixie One"/>
                <a:cs typeface="Times New Roman" panose="02020603050405020304" pitchFamily="18" charset="0"/>
                <a:sym typeface="Nixie One"/>
              </a:rPr>
              <a:t>1</a:t>
            </a:r>
            <a:endParaRPr sz="3200" b="1" dirty="0">
              <a:solidFill>
                <a:srgbClr val="FFFFFF"/>
              </a:solidFill>
              <a:latin typeface="Times New Roman" panose="02020603050405020304" pitchFamily="18" charset="0"/>
              <a:ea typeface="Nixie One"/>
              <a:cs typeface="Times New Roman" panose="02020603050405020304" pitchFamily="18" charset="0"/>
              <a:sym typeface="Nixie On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80D940-F969-23E2-EBBC-6EA2E44E1CF1}"/>
              </a:ext>
            </a:extLst>
          </p:cNvPr>
          <p:cNvSpPr txBox="1"/>
          <p:nvPr/>
        </p:nvSpPr>
        <p:spPr>
          <a:xfrm>
            <a:off x="2633472" y="2463687"/>
            <a:ext cx="8421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998AC-6A25-1997-6AA3-ED6145440FE8}"/>
              </a:ext>
            </a:extLst>
          </p:cNvPr>
          <p:cNvSpPr txBox="1"/>
          <p:nvPr/>
        </p:nvSpPr>
        <p:spPr>
          <a:xfrm>
            <a:off x="2633472" y="3466302"/>
            <a:ext cx="8421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  <p:bldP spid="11" grpId="0" animBg="1"/>
      <p:bldP spid="11" grpId="1" animBg="1"/>
      <p:bldP spid="12" grpId="0"/>
      <p:bldP spid="12" grpId="1"/>
      <p:bldP spid="14" grpId="0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06E6-F843-18F7-DEE5-F4D42EE9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n13a-vd">
            <a:hlinkClick r:id="" action="ppaction://media"/>
            <a:extLst>
              <a:ext uri="{FF2B5EF4-FFF2-40B4-BE49-F238E27FC236}">
                <a16:creationId xmlns:a16="http://schemas.microsoft.com/office/drawing/2014/main" id="{B567AE3D-EF1F-C4A3-2083-8C3C79BA3A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8300"/>
            <a:ext cx="12192000" cy="6121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9D3DFF-27BC-6A1F-C151-EEEE16CD4102}"/>
              </a:ext>
            </a:extLst>
          </p:cNvPr>
          <p:cNvSpPr/>
          <p:nvPr/>
        </p:nvSpPr>
        <p:spPr>
          <a:xfrm>
            <a:off x="0" y="6502402"/>
            <a:ext cx="12192000" cy="355598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sz="2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E64830-4904-8ADE-1A8E-1C57106312C9}"/>
              </a:ext>
            </a:extLst>
          </p:cNvPr>
          <p:cNvSpPr/>
          <p:nvPr/>
        </p:nvSpPr>
        <p:spPr>
          <a:xfrm>
            <a:off x="0" y="0"/>
            <a:ext cx="12192000" cy="353137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9973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AC9A7B-A2EB-3944-60C7-FBC52C758CA5}"/>
              </a:ext>
            </a:extLst>
          </p:cNvPr>
          <p:cNvSpPr/>
          <p:nvPr/>
        </p:nvSpPr>
        <p:spPr>
          <a:xfrm>
            <a:off x="0" y="0"/>
            <a:ext cx="12192000" cy="603682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DF2A5B-312B-F81C-403B-3E8E64678CFA}"/>
              </a:ext>
            </a:extLst>
          </p:cNvPr>
          <p:cNvSpPr/>
          <p:nvPr/>
        </p:nvSpPr>
        <p:spPr>
          <a:xfrm>
            <a:off x="0" y="606640"/>
            <a:ext cx="12192000" cy="1017974"/>
          </a:xfrm>
          <a:prstGeom prst="rect">
            <a:avLst/>
          </a:prstGeom>
          <a:solidFill>
            <a:srgbClr val="114454"/>
          </a:solidFill>
          <a:ln>
            <a:solidFill>
              <a:srgbClr val="1144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AEBE7A-1366-4534-5779-0DE6FC840685}"/>
              </a:ext>
            </a:extLst>
          </p:cNvPr>
          <p:cNvSpPr/>
          <p:nvPr/>
        </p:nvSpPr>
        <p:spPr>
          <a:xfrm>
            <a:off x="0" y="5468644"/>
            <a:ext cx="12192000" cy="479395"/>
          </a:xfrm>
          <a:prstGeom prst="rect">
            <a:avLst/>
          </a:prstGeom>
          <a:solidFill>
            <a:srgbClr val="3B8D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360B41-589A-B993-3A25-DD68A89A997A}"/>
              </a:ext>
            </a:extLst>
          </p:cNvPr>
          <p:cNvSpPr/>
          <p:nvPr/>
        </p:nvSpPr>
        <p:spPr>
          <a:xfrm>
            <a:off x="0" y="5948039"/>
            <a:ext cx="12192000" cy="909961"/>
          </a:xfrm>
          <a:prstGeom prst="rect">
            <a:avLst/>
          </a:prstGeom>
          <a:solidFill>
            <a:srgbClr val="94BF6E"/>
          </a:solidFill>
          <a:ln>
            <a:solidFill>
              <a:srgbClr val="94BF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59D366-8AC6-57A8-3723-2C67EDEE5D1A}"/>
              </a:ext>
            </a:extLst>
          </p:cNvPr>
          <p:cNvCxnSpPr>
            <a:cxnSpLocks/>
          </p:cNvCxnSpPr>
          <p:nvPr/>
        </p:nvCxnSpPr>
        <p:spPr>
          <a:xfrm>
            <a:off x="1398056" y="3272498"/>
            <a:ext cx="498200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761E5A-071F-4EC5-A7E9-918360005C63}"/>
              </a:ext>
            </a:extLst>
          </p:cNvPr>
          <p:cNvCxnSpPr>
            <a:cxnSpLocks/>
          </p:cNvCxnSpPr>
          <p:nvPr/>
        </p:nvCxnSpPr>
        <p:spPr>
          <a:xfrm>
            <a:off x="1398056" y="3518933"/>
            <a:ext cx="498200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C568F4B-BE06-22FC-7AE4-19B76D32DB0F}"/>
              </a:ext>
            </a:extLst>
          </p:cNvPr>
          <p:cNvSpPr/>
          <p:nvPr/>
        </p:nvSpPr>
        <p:spPr>
          <a:xfrm>
            <a:off x="1398055" y="3333974"/>
            <a:ext cx="4982008" cy="11552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9D3B3-094D-14D7-98A8-7B15FC0C573F}"/>
              </a:ext>
            </a:extLst>
          </p:cNvPr>
          <p:cNvSpPr txBox="1"/>
          <p:nvPr/>
        </p:nvSpPr>
        <p:spPr>
          <a:xfrm>
            <a:off x="1273493" y="2225978"/>
            <a:ext cx="5310757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spc="800" dirty="0">
                <a:solidFill>
                  <a:srgbClr val="002060"/>
                </a:solidFill>
                <a:effectLst/>
                <a:latin typeface="Impact" panose="020B0806030902050204" pitchFamily="34" charset="0"/>
                <a:cs typeface="Times New Roman" panose="020206030504050203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1743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26889-699B-D687-4CCF-B050C954E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775BE-B965-E90F-5833-342E2EF82E73}"/>
              </a:ext>
            </a:extLst>
          </p:cNvPr>
          <p:cNvGrpSpPr/>
          <p:nvPr/>
        </p:nvGrpSpPr>
        <p:grpSpPr>
          <a:xfrm>
            <a:off x="323850" y="603683"/>
            <a:ext cx="6096000" cy="1020930"/>
            <a:chOff x="323850" y="603683"/>
            <a:chExt cx="6096000" cy="10209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C2DD52-142A-3244-57BD-61971CBCDB7D}"/>
                </a:ext>
              </a:extLst>
            </p:cNvPr>
            <p:cNvSpPr/>
            <p:nvPr/>
          </p:nvSpPr>
          <p:spPr>
            <a:xfrm>
              <a:off x="323850" y="603683"/>
              <a:ext cx="6096000" cy="1020930"/>
            </a:xfrm>
            <a:prstGeom prst="rect">
              <a:avLst/>
            </a:prstGeom>
            <a:solidFill>
              <a:srgbClr val="114454"/>
            </a:solidFill>
            <a:ln>
              <a:solidFill>
                <a:srgbClr val="114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670A92B-492D-4E18-177C-54EF6C32CEBA}"/>
                </a:ext>
              </a:extLst>
            </p:cNvPr>
            <p:cNvCxnSpPr>
              <a:cxnSpLocks/>
            </p:cNvCxnSpPr>
            <p:nvPr/>
          </p:nvCxnSpPr>
          <p:spPr>
            <a:xfrm>
              <a:off x="1459314" y="717514"/>
              <a:ext cx="0" cy="793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8226E9-3B45-F37D-7E29-AB50B8EF41BA}"/>
                </a:ext>
              </a:extLst>
            </p:cNvPr>
            <p:cNvSpPr txBox="1"/>
            <p:nvPr/>
          </p:nvSpPr>
          <p:spPr>
            <a:xfrm>
              <a:off x="1908699" y="689400"/>
              <a:ext cx="3808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Roboto Slab" pitchFamily="2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11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06E6-F843-18F7-DEE5-F4D42EE9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QL-2">
            <a:hlinkClick r:id="" action="ppaction://media"/>
            <a:extLst>
              <a:ext uri="{FF2B5EF4-FFF2-40B4-BE49-F238E27FC236}">
                <a16:creationId xmlns:a16="http://schemas.microsoft.com/office/drawing/2014/main" id="{B33FBD94-C737-8D89-C067-89ADCF9559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1053" y="1254968"/>
            <a:ext cx="7729892" cy="4348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ED6EA-AE88-A267-E2EA-F60819BFC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915" y="1254968"/>
            <a:ext cx="3428171" cy="43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3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06E6-F843-18F7-DEE5-F4D42EE9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BFBAF8-CEC4-9114-C840-FE448267273B}"/>
              </a:ext>
            </a:extLst>
          </p:cNvPr>
          <p:cNvSpPr/>
          <p:nvPr/>
        </p:nvSpPr>
        <p:spPr>
          <a:xfrm>
            <a:off x="0" y="0"/>
            <a:ext cx="12192000" cy="603682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TRANG TÍNH TỔNG HỢP DỮ LIỆU TÀI CHÍNH GIA ĐÌNH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C85180-4BC4-0565-7CF5-6780A73F1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99" y="805395"/>
            <a:ext cx="6478577" cy="29828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5CCB12-108E-31E5-B5FF-AACBB85DA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99" y="3875114"/>
            <a:ext cx="6481138" cy="29828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E209F2-A615-320E-A96F-0369C54D8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371" y="1595784"/>
            <a:ext cx="2514537" cy="3265465"/>
          </a:xfrm>
          <a:prstGeom prst="rect">
            <a:avLst/>
          </a:prstGeom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D010318B-E8E5-CF52-5D43-2D2082C7EAF6}"/>
              </a:ext>
            </a:extLst>
          </p:cNvPr>
          <p:cNvCxnSpPr/>
          <p:nvPr/>
        </p:nvCxnSpPr>
        <p:spPr>
          <a:xfrm>
            <a:off x="7104276" y="2164702"/>
            <a:ext cx="3047430" cy="1987420"/>
          </a:xfrm>
          <a:prstGeom prst="bentConnector3">
            <a:avLst>
              <a:gd name="adj1" fmla="val 1877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8928AE8C-B1C8-7DF1-2736-F534C20C7DB3}"/>
              </a:ext>
            </a:extLst>
          </p:cNvPr>
          <p:cNvCxnSpPr/>
          <p:nvPr/>
        </p:nvCxnSpPr>
        <p:spPr>
          <a:xfrm flipV="1">
            <a:off x="7104276" y="4338735"/>
            <a:ext cx="3047430" cy="1530220"/>
          </a:xfrm>
          <a:prstGeom prst="bentConnector3">
            <a:avLst>
              <a:gd name="adj1" fmla="val 1877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7831A73-A307-55F5-857E-3D79A7B4EA32}"/>
              </a:ext>
            </a:extLst>
          </p:cNvPr>
          <p:cNvSpPr/>
          <p:nvPr/>
        </p:nvSpPr>
        <p:spPr>
          <a:xfrm>
            <a:off x="8388220" y="3884445"/>
            <a:ext cx="2302357" cy="5475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A66C8224-656C-1997-2296-2901893FFCA9}"/>
              </a:ext>
            </a:extLst>
          </p:cNvPr>
          <p:cNvSpPr/>
          <p:nvPr/>
        </p:nvSpPr>
        <p:spPr>
          <a:xfrm flipV="1">
            <a:off x="10690577" y="2973555"/>
            <a:ext cx="627456" cy="1178567"/>
          </a:xfrm>
          <a:prstGeom prst="curvedLeftArrow">
            <a:avLst>
              <a:gd name="adj1" fmla="val 6878"/>
              <a:gd name="adj2" fmla="val 25703"/>
              <a:gd name="adj3" fmla="val 398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537498-7DEA-544B-FBF0-18A668C0AA2E}"/>
              </a:ext>
            </a:extLst>
          </p:cNvPr>
          <p:cNvSpPr/>
          <p:nvPr/>
        </p:nvSpPr>
        <p:spPr>
          <a:xfrm>
            <a:off x="6336656" y="5797220"/>
            <a:ext cx="768790" cy="1679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1944C2-53AF-9EEF-3CF3-C9475EF8AAB9}"/>
              </a:ext>
            </a:extLst>
          </p:cNvPr>
          <p:cNvSpPr/>
          <p:nvPr/>
        </p:nvSpPr>
        <p:spPr>
          <a:xfrm>
            <a:off x="6316824" y="2102348"/>
            <a:ext cx="768790" cy="1679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8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6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06E6-F843-18F7-DEE5-F4D42EE9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BFBAF8-CEC4-9114-C840-FE448267273B}"/>
              </a:ext>
            </a:extLst>
          </p:cNvPr>
          <p:cNvSpPr/>
          <p:nvPr/>
        </p:nvSpPr>
        <p:spPr>
          <a:xfrm>
            <a:off x="0" y="0"/>
            <a:ext cx="12192000" cy="603682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TRANG TÍNH TỔNG HỢP DỮ LIỆU TÀI CHÍNH GIA ĐÌNH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1FA178C9-3461-7FE3-D326-6F2C0D2EA9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4479088"/>
              </p:ext>
            </p:extLst>
          </p:nvPr>
        </p:nvGraphicFramePr>
        <p:xfrm>
          <a:off x="371151" y="719666"/>
          <a:ext cx="9715241" cy="1211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56020165-FF63-DAFE-72AE-24B9927A1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634" y="2287632"/>
            <a:ext cx="6478577" cy="29828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8B1626-F95F-185B-ABA1-95B3094CF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7973" y="2287632"/>
            <a:ext cx="2455992" cy="3189437"/>
          </a:xfrm>
          <a:prstGeom prst="rect">
            <a:avLst/>
          </a:prstGeom>
        </p:spPr>
      </p:pic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22BBBC4F-56D3-485D-BEF0-1810294B36F7}"/>
              </a:ext>
            </a:extLst>
          </p:cNvPr>
          <p:cNvCxnSpPr>
            <a:cxnSpLocks/>
          </p:cNvCxnSpPr>
          <p:nvPr/>
        </p:nvCxnSpPr>
        <p:spPr>
          <a:xfrm>
            <a:off x="7328211" y="3639293"/>
            <a:ext cx="2758181" cy="1165972"/>
          </a:xfrm>
          <a:prstGeom prst="bentConnector3">
            <a:avLst>
              <a:gd name="adj1" fmla="val 1346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llout: Line 29">
            <a:extLst>
              <a:ext uri="{FF2B5EF4-FFF2-40B4-BE49-F238E27FC236}">
                <a16:creationId xmlns:a16="http://schemas.microsoft.com/office/drawing/2014/main" id="{4D271418-3B1C-AE9E-CBF0-72B6EDFA0211}"/>
              </a:ext>
            </a:extLst>
          </p:cNvPr>
          <p:cNvSpPr/>
          <p:nvPr/>
        </p:nvSpPr>
        <p:spPr>
          <a:xfrm>
            <a:off x="8707301" y="5784432"/>
            <a:ext cx="1894114" cy="418669"/>
          </a:xfrm>
          <a:prstGeom prst="borderCallout1">
            <a:avLst>
              <a:gd name="adj1" fmla="val 921"/>
              <a:gd name="adj2" fmla="val 50288"/>
              <a:gd name="adj3" fmla="val -226253"/>
              <a:gd name="adj4" fmla="val 5033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=‘Thu nhập’!H7</a:t>
            </a:r>
          </a:p>
        </p:txBody>
      </p:sp>
    </p:spTree>
    <p:extLst>
      <p:ext uri="{BB962C8B-B14F-4D97-AF65-F5344CB8AC3E}">
        <p14:creationId xmlns:p14="http://schemas.microsoft.com/office/powerpoint/2010/main" val="419835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E85A8F03-4D60-4B5D-B3A6-EDF4701BF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graphicEl>
                                              <a:dgm id="{E85A8F03-4D60-4B5D-B3A6-EDF4701BF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B69B1472-91AA-4C80-A15D-96856DDAE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graphicEl>
                                              <a:dgm id="{B69B1472-91AA-4C80-A15D-96856DDAE8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48415224-E018-4280-AFB1-9D2D38142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>
                                            <p:graphicEl>
                                              <a:dgm id="{48415224-E018-4280-AFB1-9D2D381426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 uiExpand="1">
        <p:bldSub>
          <a:bldDgm bld="lvlOne"/>
        </p:bldSub>
      </p:bldGraphic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06E6-F843-18F7-DEE5-F4D42EE9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9D3856-C235-0536-BABE-F7EB9A9E8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399" y="2205064"/>
            <a:ext cx="2521797" cy="34359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BFBAF8-CEC4-9114-C840-FE448267273B}"/>
              </a:ext>
            </a:extLst>
          </p:cNvPr>
          <p:cNvSpPr/>
          <p:nvPr/>
        </p:nvSpPr>
        <p:spPr>
          <a:xfrm>
            <a:off x="0" y="0"/>
            <a:ext cx="12192000" cy="603682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TRANG TÍNH TỔNG HỢP DỮ LIỆU TÀI CHÍNH GIA ĐÌNH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1FA178C9-3461-7FE3-D326-6F2C0D2EA942}"/>
              </a:ext>
            </a:extLst>
          </p:cNvPr>
          <p:cNvGraphicFramePr/>
          <p:nvPr/>
        </p:nvGraphicFramePr>
        <p:xfrm>
          <a:off x="371151" y="719666"/>
          <a:ext cx="9715241" cy="1211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EAEF8FC-147E-BE9C-DC79-25D749C80C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804" y="2231734"/>
            <a:ext cx="8005665" cy="3422614"/>
          </a:xfrm>
          <a:prstGeom prst="rect">
            <a:avLst/>
          </a:prstGeom>
        </p:spPr>
      </p:pic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01A43DC6-FD51-F00B-7DE1-065DA519FB05}"/>
              </a:ext>
            </a:extLst>
          </p:cNvPr>
          <p:cNvSpPr/>
          <p:nvPr/>
        </p:nvSpPr>
        <p:spPr>
          <a:xfrm>
            <a:off x="3368352" y="5764315"/>
            <a:ext cx="7044612" cy="485191"/>
          </a:xfrm>
          <a:prstGeom prst="borderCallout2">
            <a:avLst>
              <a:gd name="adj1" fmla="val 51442"/>
              <a:gd name="adj2" fmla="val 99878"/>
              <a:gd name="adj3" fmla="val 51442"/>
              <a:gd name="adj4" fmla="val 103465"/>
              <a:gd name="adj5" fmla="val -560578"/>
              <a:gd name="adj6" fmla="val 1032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=SUMIF(‘Thu nhập’!B3:B15,’Tổng hợp’!A3,’Thu nhập’!E3:E15)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292426-58C2-4A25-C7DE-E547F2F377AF}"/>
              </a:ext>
            </a:extLst>
          </p:cNvPr>
          <p:cNvSpPr/>
          <p:nvPr/>
        </p:nvSpPr>
        <p:spPr>
          <a:xfrm>
            <a:off x="1688840" y="3017151"/>
            <a:ext cx="485193" cy="23292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E4856B-E262-9D5F-641E-904FF659F717}"/>
              </a:ext>
            </a:extLst>
          </p:cNvPr>
          <p:cNvSpPr/>
          <p:nvPr/>
        </p:nvSpPr>
        <p:spPr>
          <a:xfrm>
            <a:off x="4519126" y="3017151"/>
            <a:ext cx="1293845" cy="23292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B13A27CA-B2AF-7FE7-2E9A-1D4829E2E917}"/>
              </a:ext>
            </a:extLst>
          </p:cNvPr>
          <p:cNvCxnSpPr>
            <a:cxnSpLocks/>
          </p:cNvCxnSpPr>
          <p:nvPr/>
        </p:nvCxnSpPr>
        <p:spPr>
          <a:xfrm flipV="1">
            <a:off x="2174033" y="2937814"/>
            <a:ext cx="7912359" cy="1204292"/>
          </a:xfrm>
          <a:prstGeom prst="bentConnector3">
            <a:avLst>
              <a:gd name="adj1" fmla="val 8325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6F67276F-C8DB-A3D4-2C3E-A77AD08A14A2}"/>
              </a:ext>
            </a:extLst>
          </p:cNvPr>
          <p:cNvCxnSpPr/>
          <p:nvPr/>
        </p:nvCxnSpPr>
        <p:spPr>
          <a:xfrm flipV="1">
            <a:off x="5812971" y="3017151"/>
            <a:ext cx="4273421" cy="1386898"/>
          </a:xfrm>
          <a:prstGeom prst="bentConnector3">
            <a:avLst>
              <a:gd name="adj1" fmla="val 707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3BD34B-20AD-3AE4-725A-969F482E6838}"/>
              </a:ext>
            </a:extLst>
          </p:cNvPr>
          <p:cNvSpPr/>
          <p:nvPr/>
        </p:nvSpPr>
        <p:spPr>
          <a:xfrm>
            <a:off x="9231084" y="2911149"/>
            <a:ext cx="640704" cy="1772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DD5CEF-8956-3E26-628D-43BB8E132D7D}"/>
              </a:ext>
            </a:extLst>
          </p:cNvPr>
          <p:cNvSpPr/>
          <p:nvPr/>
        </p:nvSpPr>
        <p:spPr>
          <a:xfrm>
            <a:off x="9871788" y="2908464"/>
            <a:ext cx="830424" cy="177284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9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0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06E6-F843-18F7-DEE5-F4D42EE9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BFBAF8-CEC4-9114-C840-FE448267273B}"/>
              </a:ext>
            </a:extLst>
          </p:cNvPr>
          <p:cNvSpPr/>
          <p:nvPr/>
        </p:nvSpPr>
        <p:spPr>
          <a:xfrm>
            <a:off x="0" y="0"/>
            <a:ext cx="12192000" cy="603682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TRANG TÍNH TỔNG HỢP DỮ LIỆU TÀI CHÍNH GIA ĐÌNH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950539-D8AF-8ECF-2B7C-02F0C6996E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4738010"/>
              </p:ext>
            </p:extLst>
          </p:nvPr>
        </p:nvGraphicFramePr>
        <p:xfrm>
          <a:off x="371153" y="719667"/>
          <a:ext cx="4042227" cy="603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EB5497F-F1BA-9809-B903-8F5EC171E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546" y="2505269"/>
            <a:ext cx="4176713" cy="1007095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6366065-32F4-4FE3-5944-5B0EE862BA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7390621"/>
              </p:ext>
            </p:extLst>
          </p:nvPr>
        </p:nvGraphicFramePr>
        <p:xfrm>
          <a:off x="6167536" y="2259557"/>
          <a:ext cx="4870578" cy="3920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6306506-8AAF-0BDF-9B10-1D9D7CDA1B80}"/>
              </a:ext>
            </a:extLst>
          </p:cNvPr>
          <p:cNvSpPr/>
          <p:nvPr/>
        </p:nvSpPr>
        <p:spPr>
          <a:xfrm>
            <a:off x="1511194" y="1433891"/>
            <a:ext cx="3764810" cy="497546"/>
          </a:xfrm>
          <a:custGeom>
            <a:avLst/>
            <a:gdLst>
              <a:gd name="connsiteX0" fmla="*/ 0 w 3764810"/>
              <a:gd name="connsiteY0" fmla="*/ 49755 h 497546"/>
              <a:gd name="connsiteX1" fmla="*/ 49755 w 3764810"/>
              <a:gd name="connsiteY1" fmla="*/ 0 h 497546"/>
              <a:gd name="connsiteX2" fmla="*/ 3715055 w 3764810"/>
              <a:gd name="connsiteY2" fmla="*/ 0 h 497546"/>
              <a:gd name="connsiteX3" fmla="*/ 3764810 w 3764810"/>
              <a:gd name="connsiteY3" fmla="*/ 49755 h 497546"/>
              <a:gd name="connsiteX4" fmla="*/ 3764810 w 3764810"/>
              <a:gd name="connsiteY4" fmla="*/ 447791 h 497546"/>
              <a:gd name="connsiteX5" fmla="*/ 3715055 w 3764810"/>
              <a:gd name="connsiteY5" fmla="*/ 497546 h 497546"/>
              <a:gd name="connsiteX6" fmla="*/ 49755 w 3764810"/>
              <a:gd name="connsiteY6" fmla="*/ 497546 h 497546"/>
              <a:gd name="connsiteX7" fmla="*/ 0 w 3764810"/>
              <a:gd name="connsiteY7" fmla="*/ 447791 h 497546"/>
              <a:gd name="connsiteX8" fmla="*/ 0 w 3764810"/>
              <a:gd name="connsiteY8" fmla="*/ 49755 h 49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4810" h="497546">
                <a:moveTo>
                  <a:pt x="0" y="49755"/>
                </a:moveTo>
                <a:cubicBezTo>
                  <a:pt x="0" y="22276"/>
                  <a:pt x="22276" y="0"/>
                  <a:pt x="49755" y="0"/>
                </a:cubicBezTo>
                <a:lnTo>
                  <a:pt x="3715055" y="0"/>
                </a:lnTo>
                <a:cubicBezTo>
                  <a:pt x="3742534" y="0"/>
                  <a:pt x="3764810" y="22276"/>
                  <a:pt x="3764810" y="49755"/>
                </a:cubicBezTo>
                <a:lnTo>
                  <a:pt x="3764810" y="447791"/>
                </a:lnTo>
                <a:cubicBezTo>
                  <a:pt x="3764810" y="475270"/>
                  <a:pt x="3742534" y="497546"/>
                  <a:pt x="3715055" y="497546"/>
                </a:cubicBezTo>
                <a:lnTo>
                  <a:pt x="49755" y="497546"/>
                </a:lnTo>
                <a:cubicBezTo>
                  <a:pt x="22276" y="497546"/>
                  <a:pt x="0" y="475270"/>
                  <a:pt x="0" y="447791"/>
                </a:cubicBezTo>
                <a:lnTo>
                  <a:pt x="0" y="4975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013" tIns="106013" rIns="106013" bIns="106013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9D73E4F-BD9B-08D7-2728-06414BFCE7ED}"/>
              </a:ext>
            </a:extLst>
          </p:cNvPr>
          <p:cNvSpPr/>
          <p:nvPr/>
        </p:nvSpPr>
        <p:spPr>
          <a:xfrm>
            <a:off x="5652485" y="1433891"/>
            <a:ext cx="798139" cy="497546"/>
          </a:xfrm>
          <a:custGeom>
            <a:avLst/>
            <a:gdLst>
              <a:gd name="connsiteX0" fmla="*/ 0 w 798139"/>
              <a:gd name="connsiteY0" fmla="*/ 99509 h 497546"/>
              <a:gd name="connsiteX1" fmla="*/ 549366 w 798139"/>
              <a:gd name="connsiteY1" fmla="*/ 99509 h 497546"/>
              <a:gd name="connsiteX2" fmla="*/ 549366 w 798139"/>
              <a:gd name="connsiteY2" fmla="*/ 0 h 497546"/>
              <a:gd name="connsiteX3" fmla="*/ 798139 w 798139"/>
              <a:gd name="connsiteY3" fmla="*/ 248773 h 497546"/>
              <a:gd name="connsiteX4" fmla="*/ 549366 w 798139"/>
              <a:gd name="connsiteY4" fmla="*/ 497546 h 497546"/>
              <a:gd name="connsiteX5" fmla="*/ 549366 w 798139"/>
              <a:gd name="connsiteY5" fmla="*/ 398037 h 497546"/>
              <a:gd name="connsiteX6" fmla="*/ 0 w 798139"/>
              <a:gd name="connsiteY6" fmla="*/ 398037 h 497546"/>
              <a:gd name="connsiteX7" fmla="*/ 0 w 798139"/>
              <a:gd name="connsiteY7" fmla="*/ 99509 h 49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139" h="497546">
                <a:moveTo>
                  <a:pt x="0" y="99509"/>
                </a:moveTo>
                <a:lnTo>
                  <a:pt x="549366" y="99509"/>
                </a:lnTo>
                <a:lnTo>
                  <a:pt x="549366" y="0"/>
                </a:lnTo>
                <a:lnTo>
                  <a:pt x="798139" y="248773"/>
                </a:lnTo>
                <a:lnTo>
                  <a:pt x="549366" y="497546"/>
                </a:lnTo>
                <a:lnTo>
                  <a:pt x="549366" y="398037"/>
                </a:lnTo>
                <a:lnTo>
                  <a:pt x="0" y="398037"/>
                </a:lnTo>
                <a:lnTo>
                  <a:pt x="0" y="99509"/>
                </a:lnTo>
                <a:close/>
              </a:path>
            </a:pathLst>
          </a:custGeom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9509" rIns="149264" bIns="99509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76C54D4-C3CF-CD73-FFAA-8FA3560DDA9B}"/>
              </a:ext>
            </a:extLst>
          </p:cNvPr>
          <p:cNvSpPr/>
          <p:nvPr/>
        </p:nvSpPr>
        <p:spPr>
          <a:xfrm>
            <a:off x="6781928" y="1433891"/>
            <a:ext cx="3764810" cy="497546"/>
          </a:xfrm>
          <a:custGeom>
            <a:avLst/>
            <a:gdLst>
              <a:gd name="connsiteX0" fmla="*/ 0 w 3764810"/>
              <a:gd name="connsiteY0" fmla="*/ 49755 h 497546"/>
              <a:gd name="connsiteX1" fmla="*/ 49755 w 3764810"/>
              <a:gd name="connsiteY1" fmla="*/ 0 h 497546"/>
              <a:gd name="connsiteX2" fmla="*/ 3715055 w 3764810"/>
              <a:gd name="connsiteY2" fmla="*/ 0 h 497546"/>
              <a:gd name="connsiteX3" fmla="*/ 3764810 w 3764810"/>
              <a:gd name="connsiteY3" fmla="*/ 49755 h 497546"/>
              <a:gd name="connsiteX4" fmla="*/ 3764810 w 3764810"/>
              <a:gd name="connsiteY4" fmla="*/ 447791 h 497546"/>
              <a:gd name="connsiteX5" fmla="*/ 3715055 w 3764810"/>
              <a:gd name="connsiteY5" fmla="*/ 497546 h 497546"/>
              <a:gd name="connsiteX6" fmla="*/ 49755 w 3764810"/>
              <a:gd name="connsiteY6" fmla="*/ 497546 h 497546"/>
              <a:gd name="connsiteX7" fmla="*/ 0 w 3764810"/>
              <a:gd name="connsiteY7" fmla="*/ 447791 h 497546"/>
              <a:gd name="connsiteX8" fmla="*/ 0 w 3764810"/>
              <a:gd name="connsiteY8" fmla="*/ 49755 h 49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4810" h="497546">
                <a:moveTo>
                  <a:pt x="0" y="49755"/>
                </a:moveTo>
                <a:cubicBezTo>
                  <a:pt x="0" y="22276"/>
                  <a:pt x="22276" y="0"/>
                  <a:pt x="49755" y="0"/>
                </a:cubicBezTo>
                <a:lnTo>
                  <a:pt x="3715055" y="0"/>
                </a:lnTo>
                <a:cubicBezTo>
                  <a:pt x="3742534" y="0"/>
                  <a:pt x="3764810" y="22276"/>
                  <a:pt x="3764810" y="49755"/>
                </a:cubicBezTo>
                <a:lnTo>
                  <a:pt x="3764810" y="447791"/>
                </a:lnTo>
                <a:cubicBezTo>
                  <a:pt x="3764810" y="475270"/>
                  <a:pt x="3742534" y="497546"/>
                  <a:pt x="3715055" y="497546"/>
                </a:cubicBezTo>
                <a:lnTo>
                  <a:pt x="49755" y="497546"/>
                </a:lnTo>
                <a:cubicBezTo>
                  <a:pt x="22276" y="497546"/>
                  <a:pt x="0" y="475270"/>
                  <a:pt x="0" y="447791"/>
                </a:cubicBezTo>
                <a:lnTo>
                  <a:pt x="0" y="4975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013" tIns="106013" rIns="106013" bIns="106013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C4E5A4-9853-3F37-9795-E1BD6892A952}"/>
              </a:ext>
            </a:extLst>
          </p:cNvPr>
          <p:cNvSpPr/>
          <p:nvPr/>
        </p:nvSpPr>
        <p:spPr>
          <a:xfrm>
            <a:off x="6167536" y="2505268"/>
            <a:ext cx="438537" cy="37462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7299D5-71D6-30B8-7FFA-527FD8EE341C}"/>
              </a:ext>
            </a:extLst>
          </p:cNvPr>
          <p:cNvSpPr/>
          <p:nvPr/>
        </p:nvSpPr>
        <p:spPr>
          <a:xfrm>
            <a:off x="6167536" y="5887616"/>
            <a:ext cx="4750620" cy="3638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C4BAAEBE-3316-E6C5-C3D5-595266EA1393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1978090" y="3512364"/>
            <a:ext cx="4189446" cy="2557199"/>
          </a:xfrm>
          <a:prstGeom prst="bentConnector3">
            <a:avLst>
              <a:gd name="adj1" fmla="val 11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6B07DF92-0CC9-F1B6-1AEB-FD791D588464}"/>
              </a:ext>
            </a:extLst>
          </p:cNvPr>
          <p:cNvCxnSpPr>
            <a:cxnSpLocks/>
          </p:cNvCxnSpPr>
          <p:nvPr/>
        </p:nvCxnSpPr>
        <p:spPr>
          <a:xfrm>
            <a:off x="4072813" y="3512364"/>
            <a:ext cx="2094723" cy="1238774"/>
          </a:xfrm>
          <a:prstGeom prst="bentConnector3">
            <a:avLst>
              <a:gd name="adj1" fmla="val 11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08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14" grpId="0">
        <p:bldAsOne/>
      </p:bldGraphic>
      <p:bldP spid="6" grpId="0" animBg="1"/>
      <p:bldP spid="7" grpId="0" animBg="1"/>
      <p:bldP spid="8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06E6-F843-18F7-DEE5-F4D42EE9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QL-2">
            <a:hlinkClick r:id="" action="ppaction://media"/>
            <a:extLst>
              <a:ext uri="{FF2B5EF4-FFF2-40B4-BE49-F238E27FC236}">
                <a16:creationId xmlns:a16="http://schemas.microsoft.com/office/drawing/2014/main" id="{305E5F11-4752-A439-9623-0EB3709956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2175" y="2556588"/>
            <a:ext cx="5955002" cy="33496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BFBAF8-CEC4-9114-C840-FE448267273B}"/>
              </a:ext>
            </a:extLst>
          </p:cNvPr>
          <p:cNvSpPr/>
          <p:nvPr/>
        </p:nvSpPr>
        <p:spPr>
          <a:xfrm>
            <a:off x="0" y="0"/>
            <a:ext cx="12192000" cy="603682"/>
          </a:xfrm>
          <a:prstGeom prst="rect">
            <a:avLst/>
          </a:prstGeom>
          <a:solidFill>
            <a:srgbClr val="18637B"/>
          </a:solidFill>
          <a:ln>
            <a:solidFill>
              <a:srgbClr val="186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TRANG TÍNH TỔNG HỢP DỮ LIỆU TÀI CHÍNH GIA ĐÌNH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AFB53CE-E7F6-F75C-9BCD-752B05E753A2}"/>
              </a:ext>
            </a:extLst>
          </p:cNvPr>
          <p:cNvSpPr/>
          <p:nvPr/>
        </p:nvSpPr>
        <p:spPr>
          <a:xfrm>
            <a:off x="527918" y="1109136"/>
            <a:ext cx="2715601" cy="2605659"/>
          </a:xfrm>
          <a:custGeom>
            <a:avLst/>
            <a:gdLst>
              <a:gd name="connsiteX0" fmla="*/ 0 w 2715601"/>
              <a:gd name="connsiteY0" fmla="*/ 1302830 h 2605659"/>
              <a:gd name="connsiteX1" fmla="*/ 1357801 w 2715601"/>
              <a:gd name="connsiteY1" fmla="*/ 0 h 2605659"/>
              <a:gd name="connsiteX2" fmla="*/ 2715602 w 2715601"/>
              <a:gd name="connsiteY2" fmla="*/ 1302830 h 2605659"/>
              <a:gd name="connsiteX3" fmla="*/ 1357801 w 2715601"/>
              <a:gd name="connsiteY3" fmla="*/ 2605660 h 2605659"/>
              <a:gd name="connsiteX4" fmla="*/ 0 w 2715601"/>
              <a:gd name="connsiteY4" fmla="*/ 1302830 h 260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601" h="2605659">
                <a:moveTo>
                  <a:pt x="0" y="1302830"/>
                </a:moveTo>
                <a:cubicBezTo>
                  <a:pt x="0" y="583297"/>
                  <a:pt x="607908" y="0"/>
                  <a:pt x="1357801" y="0"/>
                </a:cubicBezTo>
                <a:cubicBezTo>
                  <a:pt x="2107694" y="0"/>
                  <a:pt x="2715602" y="583297"/>
                  <a:pt x="2715602" y="1302830"/>
                </a:cubicBezTo>
                <a:cubicBezTo>
                  <a:pt x="2715602" y="2022363"/>
                  <a:pt x="2107694" y="2605660"/>
                  <a:pt x="1357801" y="2605660"/>
                </a:cubicBezTo>
                <a:cubicBezTo>
                  <a:pt x="607908" y="2605660"/>
                  <a:pt x="0" y="2022363"/>
                  <a:pt x="0" y="130283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9131" tIns="473030" rIns="489131" bIns="47303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E1D50F8-D82D-3E6D-0B5D-30479F4C783C}"/>
              </a:ext>
            </a:extLst>
          </p:cNvPr>
          <p:cNvSpPr/>
          <p:nvPr/>
        </p:nvSpPr>
        <p:spPr>
          <a:xfrm>
            <a:off x="2969805" y="1109136"/>
            <a:ext cx="2715601" cy="2605659"/>
          </a:xfrm>
          <a:custGeom>
            <a:avLst/>
            <a:gdLst>
              <a:gd name="connsiteX0" fmla="*/ 0 w 2715601"/>
              <a:gd name="connsiteY0" fmla="*/ 1302830 h 2605659"/>
              <a:gd name="connsiteX1" fmla="*/ 1357801 w 2715601"/>
              <a:gd name="connsiteY1" fmla="*/ 0 h 2605659"/>
              <a:gd name="connsiteX2" fmla="*/ 2715602 w 2715601"/>
              <a:gd name="connsiteY2" fmla="*/ 1302830 h 2605659"/>
              <a:gd name="connsiteX3" fmla="*/ 1357801 w 2715601"/>
              <a:gd name="connsiteY3" fmla="*/ 2605660 h 2605659"/>
              <a:gd name="connsiteX4" fmla="*/ 0 w 2715601"/>
              <a:gd name="connsiteY4" fmla="*/ 1302830 h 260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601" h="2605659">
                <a:moveTo>
                  <a:pt x="0" y="1302830"/>
                </a:moveTo>
                <a:cubicBezTo>
                  <a:pt x="0" y="583297"/>
                  <a:pt x="607908" y="0"/>
                  <a:pt x="1357801" y="0"/>
                </a:cubicBezTo>
                <a:cubicBezTo>
                  <a:pt x="2107694" y="0"/>
                  <a:pt x="2715602" y="583297"/>
                  <a:pt x="2715602" y="1302830"/>
                </a:cubicBezTo>
                <a:cubicBezTo>
                  <a:pt x="2715602" y="2022363"/>
                  <a:pt x="2107694" y="2605660"/>
                  <a:pt x="1357801" y="2605660"/>
                </a:cubicBezTo>
                <a:cubicBezTo>
                  <a:pt x="607908" y="2605660"/>
                  <a:pt x="0" y="2022363"/>
                  <a:pt x="0" y="130283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alpha val="50000"/>
              <a:hueOff val="9800891"/>
              <a:satOff val="-40777"/>
              <a:lumOff val="9608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9131" tIns="473030" rIns="489131" bIns="47303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119D3A2-3BFE-DFDC-F191-6B0ADA995A2C}"/>
              </a:ext>
            </a:extLst>
          </p:cNvPr>
          <p:cNvSpPr/>
          <p:nvPr/>
        </p:nvSpPr>
        <p:spPr>
          <a:xfrm>
            <a:off x="1484692" y="2952084"/>
            <a:ext cx="3235362" cy="3235316"/>
          </a:xfrm>
          <a:custGeom>
            <a:avLst/>
            <a:gdLst>
              <a:gd name="connsiteX0" fmla="*/ 0 w 3235362"/>
              <a:gd name="connsiteY0" fmla="*/ 1617658 h 3235316"/>
              <a:gd name="connsiteX1" fmla="*/ 1617681 w 3235362"/>
              <a:gd name="connsiteY1" fmla="*/ 0 h 3235316"/>
              <a:gd name="connsiteX2" fmla="*/ 3235362 w 3235362"/>
              <a:gd name="connsiteY2" fmla="*/ 1617658 h 3235316"/>
              <a:gd name="connsiteX3" fmla="*/ 1617681 w 3235362"/>
              <a:gd name="connsiteY3" fmla="*/ 3235316 h 3235316"/>
              <a:gd name="connsiteX4" fmla="*/ 0 w 3235362"/>
              <a:gd name="connsiteY4" fmla="*/ 1617658 h 323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5362" h="3235316">
                <a:moveTo>
                  <a:pt x="0" y="1617658"/>
                </a:moveTo>
                <a:cubicBezTo>
                  <a:pt x="0" y="724250"/>
                  <a:pt x="724260" y="0"/>
                  <a:pt x="1617681" y="0"/>
                </a:cubicBezTo>
                <a:cubicBezTo>
                  <a:pt x="2511102" y="0"/>
                  <a:pt x="3235362" y="724250"/>
                  <a:pt x="3235362" y="1617658"/>
                </a:cubicBezTo>
                <a:cubicBezTo>
                  <a:pt x="3235362" y="2511066"/>
                  <a:pt x="2511102" y="3235316"/>
                  <a:pt x="1617681" y="3235316"/>
                </a:cubicBezTo>
                <a:cubicBezTo>
                  <a:pt x="724260" y="3235316"/>
                  <a:pt x="0" y="2511066"/>
                  <a:pt x="0" y="16176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alpha val="50000"/>
              <a:hueOff val="4900445"/>
              <a:satOff val="-20388"/>
              <a:lumOff val="4804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65248" tIns="565241" rIns="565248" bIns="565241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64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10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8050</TotalTime>
  <Words>841</Words>
  <Application>Microsoft Office PowerPoint</Application>
  <PresentationFormat>Widescreen</PresentationFormat>
  <Paragraphs>63</Paragraphs>
  <Slides>21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Huu Dam</dc:creator>
  <cp:lastModifiedBy>HuuDam</cp:lastModifiedBy>
  <cp:revision>134</cp:revision>
  <dcterms:created xsi:type="dcterms:W3CDTF">2023-02-13T15:44:58Z</dcterms:created>
  <dcterms:modified xsi:type="dcterms:W3CDTF">2024-05-17T03:37:11Z</dcterms:modified>
</cp:coreProperties>
</file>