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275" r:id="rId3"/>
    <p:sldId id="334" r:id="rId4"/>
    <p:sldId id="409" r:id="rId5"/>
    <p:sldId id="394" r:id="rId6"/>
    <p:sldId id="395" r:id="rId7"/>
    <p:sldId id="396" r:id="rId8"/>
    <p:sldId id="397" r:id="rId9"/>
    <p:sldId id="398" r:id="rId10"/>
    <p:sldId id="321" r:id="rId11"/>
    <p:sldId id="406" r:id="rId12"/>
    <p:sldId id="399" r:id="rId13"/>
    <p:sldId id="400" r:id="rId14"/>
    <p:sldId id="349" r:id="rId15"/>
    <p:sldId id="286" r:id="rId16"/>
    <p:sldId id="393" r:id="rId17"/>
    <p:sldId id="288" r:id="rId18"/>
    <p:sldId id="414" r:id="rId19"/>
    <p:sldId id="415" r:id="rId20"/>
    <p:sldId id="32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4BF6E"/>
    <a:srgbClr val="698C46"/>
    <a:srgbClr val="E5F27E"/>
    <a:srgbClr val="E6E6E6"/>
    <a:srgbClr val="CBF277"/>
    <a:srgbClr val="1A4024"/>
    <a:srgbClr val="01261C"/>
    <a:srgbClr val="D9BB84"/>
    <a:srgbClr val="BFB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4BDA88-560B-44E0-84E7-8E8FD939340A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E1C4BF-65A1-4345-B9D3-1ABCFCAC030F}">
      <dgm:prSet phldrT="[Text]" custT="1"/>
      <dgm:spPr/>
      <dgm:t>
        <a:bodyPr/>
        <a:lstStyle/>
        <a:p>
          <a:pPr algn="ctr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82D61D-D02F-4D41-BE7A-A5B3957AF9BF}" type="parTrans" cxnId="{EA76AC2C-C69A-4E07-B0C4-4F3E8C7A1E63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2612A-12F7-4F50-A30B-A63753646C27}" type="sibTrans" cxnId="{EA76AC2C-C69A-4E07-B0C4-4F3E8C7A1E63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BB366-5D98-46F2-BAD4-83EC06CE097A}">
      <dgm:prSet phldrT="[Text]" custT="1"/>
      <dgm:spPr/>
      <dgm:t>
        <a:bodyPr/>
        <a:lstStyle/>
        <a:p>
          <a:pPr algn="just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cấu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trúc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khiển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rẽ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nhánh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lặp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lệnh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F7503778-E98A-4B28-B5D1-B5B85F54B9B3}" type="parTrans" cxnId="{0578CA21-1AF2-4939-9710-8011168FF21D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C8096-EF21-4C8E-B83B-13EE3323A806}" type="sibTrans" cxnId="{0578CA21-1AF2-4939-9710-8011168FF21D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E254B-98A6-40BC-8209-8BB42FDA526F}" type="pres">
      <dgm:prSet presAssocID="{D54BDA88-560B-44E0-84E7-8E8FD93934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8A8892-1B77-4414-8297-10A827BA3FA9}" type="pres">
      <dgm:prSet presAssocID="{2AE1C4BF-65A1-4345-B9D3-1ABCFCAC030F}" presName="root" presStyleCnt="0"/>
      <dgm:spPr/>
    </dgm:pt>
    <dgm:pt modelId="{B3BF0B87-E13E-44C8-8296-37D58A2766A8}" type="pres">
      <dgm:prSet presAssocID="{2AE1C4BF-65A1-4345-B9D3-1ABCFCAC030F}" presName="rootComposite" presStyleCnt="0"/>
      <dgm:spPr/>
    </dgm:pt>
    <dgm:pt modelId="{5F028C7E-5AA6-45B7-8998-0B3509F7CCA0}" type="pres">
      <dgm:prSet presAssocID="{2AE1C4BF-65A1-4345-B9D3-1ABCFCAC030F}" presName="rootText" presStyleLbl="node1" presStyleIdx="0" presStyleCnt="1" custScaleX="341867" custScaleY="119064"/>
      <dgm:spPr/>
    </dgm:pt>
    <dgm:pt modelId="{C5ED7269-803A-43F6-A5A7-E3E34C52DD59}" type="pres">
      <dgm:prSet presAssocID="{2AE1C4BF-65A1-4345-B9D3-1ABCFCAC030F}" presName="rootConnector" presStyleLbl="node1" presStyleIdx="0" presStyleCnt="1"/>
      <dgm:spPr/>
    </dgm:pt>
    <dgm:pt modelId="{9B7692E0-20B1-4964-9976-FAE80640BABD}" type="pres">
      <dgm:prSet presAssocID="{2AE1C4BF-65A1-4345-B9D3-1ABCFCAC030F}" presName="childShape" presStyleCnt="0"/>
      <dgm:spPr/>
    </dgm:pt>
    <dgm:pt modelId="{297AD5E2-B258-4843-B1DA-BC5F88E69646}" type="pres">
      <dgm:prSet presAssocID="{F7503778-E98A-4B28-B5D1-B5B85F54B9B3}" presName="Name13" presStyleLbl="parChTrans1D2" presStyleIdx="0" presStyleCnt="1"/>
      <dgm:spPr/>
    </dgm:pt>
    <dgm:pt modelId="{4A0B012B-85A5-47FC-84BE-99FFB5B94F49}" type="pres">
      <dgm:prSet presAssocID="{666BB366-5D98-46F2-BAD4-83EC06CE097A}" presName="childText" presStyleLbl="bgAcc1" presStyleIdx="0" presStyleCnt="1" custScaleX="1089036" custScaleY="159464">
        <dgm:presLayoutVars>
          <dgm:bulletEnabled val="1"/>
        </dgm:presLayoutVars>
      </dgm:prSet>
      <dgm:spPr/>
    </dgm:pt>
  </dgm:ptLst>
  <dgm:cxnLst>
    <dgm:cxn modelId="{0578CA21-1AF2-4939-9710-8011168FF21D}" srcId="{2AE1C4BF-65A1-4345-B9D3-1ABCFCAC030F}" destId="{666BB366-5D98-46F2-BAD4-83EC06CE097A}" srcOrd="0" destOrd="0" parTransId="{F7503778-E98A-4B28-B5D1-B5B85F54B9B3}" sibTransId="{47CC8096-EF21-4C8E-B83B-13EE3323A806}"/>
    <dgm:cxn modelId="{EA76AC2C-C69A-4E07-B0C4-4F3E8C7A1E63}" srcId="{D54BDA88-560B-44E0-84E7-8E8FD939340A}" destId="{2AE1C4BF-65A1-4345-B9D3-1ABCFCAC030F}" srcOrd="0" destOrd="0" parTransId="{FF82D61D-D02F-4D41-BE7A-A5B3957AF9BF}" sibTransId="{B9E2612A-12F7-4F50-A30B-A63753646C27}"/>
    <dgm:cxn modelId="{1A23AC5D-1BF5-4B2E-AB3B-5CCE3211F6E4}" type="presOf" srcId="{666BB366-5D98-46F2-BAD4-83EC06CE097A}" destId="{4A0B012B-85A5-47FC-84BE-99FFB5B94F49}" srcOrd="0" destOrd="0" presId="urn:microsoft.com/office/officeart/2005/8/layout/hierarchy3"/>
    <dgm:cxn modelId="{193F0557-7A97-418E-80D6-361E4F697297}" type="presOf" srcId="{2AE1C4BF-65A1-4345-B9D3-1ABCFCAC030F}" destId="{5F028C7E-5AA6-45B7-8998-0B3509F7CCA0}" srcOrd="0" destOrd="0" presId="urn:microsoft.com/office/officeart/2005/8/layout/hierarchy3"/>
    <dgm:cxn modelId="{33A22EA9-2213-46C3-B7C1-88400D30FB18}" type="presOf" srcId="{F7503778-E98A-4B28-B5D1-B5B85F54B9B3}" destId="{297AD5E2-B258-4843-B1DA-BC5F88E69646}" srcOrd="0" destOrd="0" presId="urn:microsoft.com/office/officeart/2005/8/layout/hierarchy3"/>
    <dgm:cxn modelId="{9BEEDCAE-5415-4584-8B6E-B77AFCEC8BB8}" type="presOf" srcId="{2AE1C4BF-65A1-4345-B9D3-1ABCFCAC030F}" destId="{C5ED7269-803A-43F6-A5A7-E3E34C52DD59}" srcOrd="1" destOrd="0" presId="urn:microsoft.com/office/officeart/2005/8/layout/hierarchy3"/>
    <dgm:cxn modelId="{430957C1-E913-4752-B579-EF7867480422}" type="presOf" srcId="{D54BDA88-560B-44E0-84E7-8E8FD939340A}" destId="{514E254B-98A6-40BC-8209-8BB42FDA526F}" srcOrd="0" destOrd="0" presId="urn:microsoft.com/office/officeart/2005/8/layout/hierarchy3"/>
    <dgm:cxn modelId="{4677BDA3-574D-44D6-9B9E-344F4A43DE90}" type="presParOf" srcId="{514E254B-98A6-40BC-8209-8BB42FDA526F}" destId="{0D8A8892-1B77-4414-8297-10A827BA3FA9}" srcOrd="0" destOrd="0" presId="urn:microsoft.com/office/officeart/2005/8/layout/hierarchy3"/>
    <dgm:cxn modelId="{18466565-54FC-4378-9946-54498BED51DA}" type="presParOf" srcId="{0D8A8892-1B77-4414-8297-10A827BA3FA9}" destId="{B3BF0B87-E13E-44C8-8296-37D58A2766A8}" srcOrd="0" destOrd="0" presId="urn:microsoft.com/office/officeart/2005/8/layout/hierarchy3"/>
    <dgm:cxn modelId="{B06651C3-01F7-4B0F-AE20-02E71998D6C8}" type="presParOf" srcId="{B3BF0B87-E13E-44C8-8296-37D58A2766A8}" destId="{5F028C7E-5AA6-45B7-8998-0B3509F7CCA0}" srcOrd="0" destOrd="0" presId="urn:microsoft.com/office/officeart/2005/8/layout/hierarchy3"/>
    <dgm:cxn modelId="{337821DA-2364-43D4-B644-D1AE40989FE0}" type="presParOf" srcId="{B3BF0B87-E13E-44C8-8296-37D58A2766A8}" destId="{C5ED7269-803A-43F6-A5A7-E3E34C52DD59}" srcOrd="1" destOrd="0" presId="urn:microsoft.com/office/officeart/2005/8/layout/hierarchy3"/>
    <dgm:cxn modelId="{7F39CD2D-C18F-4BCE-9164-AA1D14822207}" type="presParOf" srcId="{0D8A8892-1B77-4414-8297-10A827BA3FA9}" destId="{9B7692E0-20B1-4964-9976-FAE80640BABD}" srcOrd="1" destOrd="0" presId="urn:microsoft.com/office/officeart/2005/8/layout/hierarchy3"/>
    <dgm:cxn modelId="{A3AF7D45-F18E-4F38-8750-71580CA726F0}" type="presParOf" srcId="{9B7692E0-20B1-4964-9976-FAE80640BABD}" destId="{297AD5E2-B258-4843-B1DA-BC5F88E69646}" srcOrd="0" destOrd="0" presId="urn:microsoft.com/office/officeart/2005/8/layout/hierarchy3"/>
    <dgm:cxn modelId="{12DD8C3E-EB86-41D9-8398-87EDE118AF31}" type="presParOf" srcId="{9B7692E0-20B1-4964-9976-FAE80640BABD}" destId="{4A0B012B-85A5-47FC-84BE-99FFB5B94F4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4BDA88-560B-44E0-84E7-8E8FD939340A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E1C4BF-65A1-4345-B9D3-1ABCFCAC030F}">
      <dgm:prSet phldrT="[Text]" custT="1"/>
      <dgm:spPr/>
      <dgm:t>
        <a:bodyPr/>
        <a:lstStyle/>
        <a:p>
          <a:pPr algn="just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tường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FF82D61D-D02F-4D41-BE7A-A5B3957AF9BF}" type="parTrans" cxnId="{EA76AC2C-C69A-4E07-B0C4-4F3E8C7A1E63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2612A-12F7-4F50-A30B-A63753646C27}" type="sibTrans" cxnId="{EA76AC2C-C69A-4E07-B0C4-4F3E8C7A1E63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BB366-5D98-46F2-BAD4-83EC06CE097A}">
      <dgm:prSet phldrT="[Text]" custT="1"/>
      <dgm:spPr/>
      <dgm:t>
        <a:bodyPr/>
        <a:lstStyle/>
        <a:p>
          <a:pPr algn="just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kê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03778-E98A-4B28-B5D1-B5B85F54B9B3}" type="parTrans" cxnId="{0578CA21-1AF2-4939-9710-8011168FF21D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C8096-EF21-4C8E-B83B-13EE3323A806}" type="sibTrans" cxnId="{0578CA21-1AF2-4939-9710-8011168FF21D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39A3D-2057-4525-A5F3-4562F7CA0137}">
      <dgm:prSet phldrT="[Text]" custT="1"/>
      <dgm:spPr/>
      <dgm:t>
        <a:bodyPr/>
        <a:lstStyle/>
        <a:p>
          <a:pPr algn="just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CB8DD-6E4E-49DF-8AF3-C316105985B5}" type="parTrans" cxnId="{D2559FA4-5974-4D9E-87E4-541F91E5D3FB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5F46F0-441D-46ED-9FEE-9021A51266B3}" type="sibTrans" cxnId="{D2559FA4-5974-4D9E-87E4-541F91E5D3FB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E254B-98A6-40BC-8209-8BB42FDA526F}" type="pres">
      <dgm:prSet presAssocID="{D54BDA88-560B-44E0-84E7-8E8FD93934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8A8892-1B77-4414-8297-10A827BA3FA9}" type="pres">
      <dgm:prSet presAssocID="{2AE1C4BF-65A1-4345-B9D3-1ABCFCAC030F}" presName="root" presStyleCnt="0"/>
      <dgm:spPr/>
    </dgm:pt>
    <dgm:pt modelId="{B3BF0B87-E13E-44C8-8296-37D58A2766A8}" type="pres">
      <dgm:prSet presAssocID="{2AE1C4BF-65A1-4345-B9D3-1ABCFCAC030F}" presName="rootComposite" presStyleCnt="0"/>
      <dgm:spPr/>
    </dgm:pt>
    <dgm:pt modelId="{5F028C7E-5AA6-45B7-8998-0B3509F7CCA0}" type="pres">
      <dgm:prSet presAssocID="{2AE1C4BF-65A1-4345-B9D3-1ABCFCAC030F}" presName="rootText" presStyleLbl="node1" presStyleIdx="0" presStyleCnt="1" custScaleX="285635" custScaleY="162422"/>
      <dgm:spPr/>
    </dgm:pt>
    <dgm:pt modelId="{C5ED7269-803A-43F6-A5A7-E3E34C52DD59}" type="pres">
      <dgm:prSet presAssocID="{2AE1C4BF-65A1-4345-B9D3-1ABCFCAC030F}" presName="rootConnector" presStyleLbl="node1" presStyleIdx="0" presStyleCnt="1"/>
      <dgm:spPr/>
    </dgm:pt>
    <dgm:pt modelId="{9B7692E0-20B1-4964-9976-FAE80640BABD}" type="pres">
      <dgm:prSet presAssocID="{2AE1C4BF-65A1-4345-B9D3-1ABCFCAC030F}" presName="childShape" presStyleCnt="0"/>
      <dgm:spPr/>
    </dgm:pt>
    <dgm:pt modelId="{297AD5E2-B258-4843-B1DA-BC5F88E69646}" type="pres">
      <dgm:prSet presAssocID="{F7503778-E98A-4B28-B5D1-B5B85F54B9B3}" presName="Name13" presStyleLbl="parChTrans1D2" presStyleIdx="0" presStyleCnt="2"/>
      <dgm:spPr/>
    </dgm:pt>
    <dgm:pt modelId="{4A0B012B-85A5-47FC-84BE-99FFB5B94F49}" type="pres">
      <dgm:prSet presAssocID="{666BB366-5D98-46F2-BAD4-83EC06CE097A}" presName="childText" presStyleLbl="bgAcc1" presStyleIdx="0" presStyleCnt="2" custScaleX="288594" custScaleY="159464">
        <dgm:presLayoutVars>
          <dgm:bulletEnabled val="1"/>
        </dgm:presLayoutVars>
      </dgm:prSet>
      <dgm:spPr/>
    </dgm:pt>
    <dgm:pt modelId="{FB414022-0856-49A2-B8F9-A682C8E9B211}" type="pres">
      <dgm:prSet presAssocID="{D98CB8DD-6E4E-49DF-8AF3-C316105985B5}" presName="Name13" presStyleLbl="parChTrans1D2" presStyleIdx="1" presStyleCnt="2"/>
      <dgm:spPr/>
    </dgm:pt>
    <dgm:pt modelId="{BB430913-7521-46B9-B15C-B8DAE322472F}" type="pres">
      <dgm:prSet presAssocID="{50639A3D-2057-4525-A5F3-4562F7CA0137}" presName="childText" presStyleLbl="bgAcc1" presStyleIdx="1" presStyleCnt="2" custScaleX="288594" custScaleY="159464">
        <dgm:presLayoutVars>
          <dgm:bulletEnabled val="1"/>
        </dgm:presLayoutVars>
      </dgm:prSet>
      <dgm:spPr/>
    </dgm:pt>
  </dgm:ptLst>
  <dgm:cxnLst>
    <dgm:cxn modelId="{0578CA21-1AF2-4939-9710-8011168FF21D}" srcId="{2AE1C4BF-65A1-4345-B9D3-1ABCFCAC030F}" destId="{666BB366-5D98-46F2-BAD4-83EC06CE097A}" srcOrd="0" destOrd="0" parTransId="{F7503778-E98A-4B28-B5D1-B5B85F54B9B3}" sibTransId="{47CC8096-EF21-4C8E-B83B-13EE3323A806}"/>
    <dgm:cxn modelId="{EA76AC2C-C69A-4E07-B0C4-4F3E8C7A1E63}" srcId="{D54BDA88-560B-44E0-84E7-8E8FD939340A}" destId="{2AE1C4BF-65A1-4345-B9D3-1ABCFCAC030F}" srcOrd="0" destOrd="0" parTransId="{FF82D61D-D02F-4D41-BE7A-A5B3957AF9BF}" sibTransId="{B9E2612A-12F7-4F50-A30B-A63753646C27}"/>
    <dgm:cxn modelId="{3CABEF37-DE7E-484E-A0A9-A4F91BA66AAB}" type="presOf" srcId="{D98CB8DD-6E4E-49DF-8AF3-C316105985B5}" destId="{FB414022-0856-49A2-B8F9-A682C8E9B211}" srcOrd="0" destOrd="0" presId="urn:microsoft.com/office/officeart/2005/8/layout/hierarchy3"/>
    <dgm:cxn modelId="{1A23AC5D-1BF5-4B2E-AB3B-5CCE3211F6E4}" type="presOf" srcId="{666BB366-5D98-46F2-BAD4-83EC06CE097A}" destId="{4A0B012B-85A5-47FC-84BE-99FFB5B94F49}" srcOrd="0" destOrd="0" presId="urn:microsoft.com/office/officeart/2005/8/layout/hierarchy3"/>
    <dgm:cxn modelId="{193F0557-7A97-418E-80D6-361E4F697297}" type="presOf" srcId="{2AE1C4BF-65A1-4345-B9D3-1ABCFCAC030F}" destId="{5F028C7E-5AA6-45B7-8998-0B3509F7CCA0}" srcOrd="0" destOrd="0" presId="urn:microsoft.com/office/officeart/2005/8/layout/hierarchy3"/>
    <dgm:cxn modelId="{D2559FA4-5974-4D9E-87E4-541F91E5D3FB}" srcId="{2AE1C4BF-65A1-4345-B9D3-1ABCFCAC030F}" destId="{50639A3D-2057-4525-A5F3-4562F7CA0137}" srcOrd="1" destOrd="0" parTransId="{D98CB8DD-6E4E-49DF-8AF3-C316105985B5}" sibTransId="{0F5F46F0-441D-46ED-9FEE-9021A51266B3}"/>
    <dgm:cxn modelId="{33A22EA9-2213-46C3-B7C1-88400D30FB18}" type="presOf" srcId="{F7503778-E98A-4B28-B5D1-B5B85F54B9B3}" destId="{297AD5E2-B258-4843-B1DA-BC5F88E69646}" srcOrd="0" destOrd="0" presId="urn:microsoft.com/office/officeart/2005/8/layout/hierarchy3"/>
    <dgm:cxn modelId="{9BEEDCAE-5415-4584-8B6E-B77AFCEC8BB8}" type="presOf" srcId="{2AE1C4BF-65A1-4345-B9D3-1ABCFCAC030F}" destId="{C5ED7269-803A-43F6-A5A7-E3E34C52DD59}" srcOrd="1" destOrd="0" presId="urn:microsoft.com/office/officeart/2005/8/layout/hierarchy3"/>
    <dgm:cxn modelId="{430957C1-E913-4752-B579-EF7867480422}" type="presOf" srcId="{D54BDA88-560B-44E0-84E7-8E8FD939340A}" destId="{514E254B-98A6-40BC-8209-8BB42FDA526F}" srcOrd="0" destOrd="0" presId="urn:microsoft.com/office/officeart/2005/8/layout/hierarchy3"/>
    <dgm:cxn modelId="{3007C1DD-7771-407C-9C8A-CB3E5A1BFB8A}" type="presOf" srcId="{50639A3D-2057-4525-A5F3-4562F7CA0137}" destId="{BB430913-7521-46B9-B15C-B8DAE322472F}" srcOrd="0" destOrd="0" presId="urn:microsoft.com/office/officeart/2005/8/layout/hierarchy3"/>
    <dgm:cxn modelId="{4677BDA3-574D-44D6-9B9E-344F4A43DE90}" type="presParOf" srcId="{514E254B-98A6-40BC-8209-8BB42FDA526F}" destId="{0D8A8892-1B77-4414-8297-10A827BA3FA9}" srcOrd="0" destOrd="0" presId="urn:microsoft.com/office/officeart/2005/8/layout/hierarchy3"/>
    <dgm:cxn modelId="{18466565-54FC-4378-9946-54498BED51DA}" type="presParOf" srcId="{0D8A8892-1B77-4414-8297-10A827BA3FA9}" destId="{B3BF0B87-E13E-44C8-8296-37D58A2766A8}" srcOrd="0" destOrd="0" presId="urn:microsoft.com/office/officeart/2005/8/layout/hierarchy3"/>
    <dgm:cxn modelId="{B06651C3-01F7-4B0F-AE20-02E71998D6C8}" type="presParOf" srcId="{B3BF0B87-E13E-44C8-8296-37D58A2766A8}" destId="{5F028C7E-5AA6-45B7-8998-0B3509F7CCA0}" srcOrd="0" destOrd="0" presId="urn:microsoft.com/office/officeart/2005/8/layout/hierarchy3"/>
    <dgm:cxn modelId="{337821DA-2364-43D4-B644-D1AE40989FE0}" type="presParOf" srcId="{B3BF0B87-E13E-44C8-8296-37D58A2766A8}" destId="{C5ED7269-803A-43F6-A5A7-E3E34C52DD59}" srcOrd="1" destOrd="0" presId="urn:microsoft.com/office/officeart/2005/8/layout/hierarchy3"/>
    <dgm:cxn modelId="{7F39CD2D-C18F-4BCE-9164-AA1D14822207}" type="presParOf" srcId="{0D8A8892-1B77-4414-8297-10A827BA3FA9}" destId="{9B7692E0-20B1-4964-9976-FAE80640BABD}" srcOrd="1" destOrd="0" presId="urn:microsoft.com/office/officeart/2005/8/layout/hierarchy3"/>
    <dgm:cxn modelId="{A3AF7D45-F18E-4F38-8750-71580CA726F0}" type="presParOf" srcId="{9B7692E0-20B1-4964-9976-FAE80640BABD}" destId="{297AD5E2-B258-4843-B1DA-BC5F88E69646}" srcOrd="0" destOrd="0" presId="urn:microsoft.com/office/officeart/2005/8/layout/hierarchy3"/>
    <dgm:cxn modelId="{12DD8C3E-EB86-41D9-8398-87EDE118AF31}" type="presParOf" srcId="{9B7692E0-20B1-4964-9976-FAE80640BABD}" destId="{4A0B012B-85A5-47FC-84BE-99FFB5B94F49}" srcOrd="1" destOrd="0" presId="urn:microsoft.com/office/officeart/2005/8/layout/hierarchy3"/>
    <dgm:cxn modelId="{BFA83004-956D-424B-AB1C-9D2DA36EED57}" type="presParOf" srcId="{9B7692E0-20B1-4964-9976-FAE80640BABD}" destId="{FB414022-0856-49A2-B8F9-A682C8E9B211}" srcOrd="2" destOrd="0" presId="urn:microsoft.com/office/officeart/2005/8/layout/hierarchy3"/>
    <dgm:cxn modelId="{34D4D856-01D0-4A5C-9FE3-F990C181368C}" type="presParOf" srcId="{9B7692E0-20B1-4964-9976-FAE80640BABD}" destId="{BB430913-7521-46B9-B15C-B8DAE322472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4BDA88-560B-44E0-84E7-8E8FD939340A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E1C4BF-65A1-4345-B9D3-1ABCFCAC030F}">
      <dgm:prSet phldrT="[Text]" custT="1"/>
      <dgm:spPr/>
      <dgm:t>
        <a:bodyPr/>
        <a:lstStyle/>
        <a:p>
          <a:pPr algn="just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tường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FF82D61D-D02F-4D41-BE7A-A5B3957AF9BF}" type="parTrans" cxnId="{EA76AC2C-C69A-4E07-B0C4-4F3E8C7A1E63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2612A-12F7-4F50-A30B-A63753646C27}" type="sibTrans" cxnId="{EA76AC2C-C69A-4E07-B0C4-4F3E8C7A1E63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BB366-5D98-46F2-BAD4-83EC06CE097A}">
      <dgm:prSet phldrT="[Text]" custT="1"/>
      <dgm:spPr/>
      <dgm:t>
        <a:bodyPr/>
        <a:lstStyle/>
        <a:p>
          <a:pPr algn="just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kê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03778-E98A-4B28-B5D1-B5B85F54B9B3}" type="parTrans" cxnId="{0578CA21-1AF2-4939-9710-8011168FF21D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C8096-EF21-4C8E-B83B-13EE3323A806}" type="sibTrans" cxnId="{0578CA21-1AF2-4939-9710-8011168FF21D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39A3D-2057-4525-A5F3-4562F7CA0137}">
      <dgm:prSet phldrT="[Text]" custT="1"/>
      <dgm:spPr/>
      <dgm:t>
        <a:bodyPr/>
        <a:lstStyle/>
        <a:p>
          <a:pPr algn="just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CB8DD-6E4E-49DF-8AF3-C316105985B5}" type="parTrans" cxnId="{D2559FA4-5974-4D9E-87E4-541F91E5D3FB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5F46F0-441D-46ED-9FEE-9021A51266B3}" type="sibTrans" cxnId="{D2559FA4-5974-4D9E-87E4-541F91E5D3FB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E254B-98A6-40BC-8209-8BB42FDA526F}" type="pres">
      <dgm:prSet presAssocID="{D54BDA88-560B-44E0-84E7-8E8FD93934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8A8892-1B77-4414-8297-10A827BA3FA9}" type="pres">
      <dgm:prSet presAssocID="{2AE1C4BF-65A1-4345-B9D3-1ABCFCAC030F}" presName="root" presStyleCnt="0"/>
      <dgm:spPr/>
    </dgm:pt>
    <dgm:pt modelId="{B3BF0B87-E13E-44C8-8296-37D58A2766A8}" type="pres">
      <dgm:prSet presAssocID="{2AE1C4BF-65A1-4345-B9D3-1ABCFCAC030F}" presName="rootComposite" presStyleCnt="0"/>
      <dgm:spPr/>
    </dgm:pt>
    <dgm:pt modelId="{5F028C7E-5AA6-45B7-8998-0B3509F7CCA0}" type="pres">
      <dgm:prSet presAssocID="{2AE1C4BF-65A1-4345-B9D3-1ABCFCAC030F}" presName="rootText" presStyleLbl="node1" presStyleIdx="0" presStyleCnt="1" custScaleX="285635" custScaleY="162422"/>
      <dgm:spPr/>
    </dgm:pt>
    <dgm:pt modelId="{C5ED7269-803A-43F6-A5A7-E3E34C52DD59}" type="pres">
      <dgm:prSet presAssocID="{2AE1C4BF-65A1-4345-B9D3-1ABCFCAC030F}" presName="rootConnector" presStyleLbl="node1" presStyleIdx="0" presStyleCnt="1"/>
      <dgm:spPr/>
    </dgm:pt>
    <dgm:pt modelId="{9B7692E0-20B1-4964-9976-FAE80640BABD}" type="pres">
      <dgm:prSet presAssocID="{2AE1C4BF-65A1-4345-B9D3-1ABCFCAC030F}" presName="childShape" presStyleCnt="0"/>
      <dgm:spPr/>
    </dgm:pt>
    <dgm:pt modelId="{297AD5E2-B258-4843-B1DA-BC5F88E69646}" type="pres">
      <dgm:prSet presAssocID="{F7503778-E98A-4B28-B5D1-B5B85F54B9B3}" presName="Name13" presStyleLbl="parChTrans1D2" presStyleIdx="0" presStyleCnt="2"/>
      <dgm:spPr/>
    </dgm:pt>
    <dgm:pt modelId="{4A0B012B-85A5-47FC-84BE-99FFB5B94F49}" type="pres">
      <dgm:prSet presAssocID="{666BB366-5D98-46F2-BAD4-83EC06CE097A}" presName="childText" presStyleLbl="bgAcc1" presStyleIdx="0" presStyleCnt="2" custScaleX="288594" custScaleY="159464">
        <dgm:presLayoutVars>
          <dgm:bulletEnabled val="1"/>
        </dgm:presLayoutVars>
      </dgm:prSet>
      <dgm:spPr/>
    </dgm:pt>
    <dgm:pt modelId="{FB414022-0856-49A2-B8F9-A682C8E9B211}" type="pres">
      <dgm:prSet presAssocID="{D98CB8DD-6E4E-49DF-8AF3-C316105985B5}" presName="Name13" presStyleLbl="parChTrans1D2" presStyleIdx="1" presStyleCnt="2"/>
      <dgm:spPr/>
    </dgm:pt>
    <dgm:pt modelId="{BB430913-7521-46B9-B15C-B8DAE322472F}" type="pres">
      <dgm:prSet presAssocID="{50639A3D-2057-4525-A5F3-4562F7CA0137}" presName="childText" presStyleLbl="bgAcc1" presStyleIdx="1" presStyleCnt="2" custScaleX="288594" custScaleY="159464">
        <dgm:presLayoutVars>
          <dgm:bulletEnabled val="1"/>
        </dgm:presLayoutVars>
      </dgm:prSet>
      <dgm:spPr/>
    </dgm:pt>
  </dgm:ptLst>
  <dgm:cxnLst>
    <dgm:cxn modelId="{0578CA21-1AF2-4939-9710-8011168FF21D}" srcId="{2AE1C4BF-65A1-4345-B9D3-1ABCFCAC030F}" destId="{666BB366-5D98-46F2-BAD4-83EC06CE097A}" srcOrd="0" destOrd="0" parTransId="{F7503778-E98A-4B28-B5D1-B5B85F54B9B3}" sibTransId="{47CC8096-EF21-4C8E-B83B-13EE3323A806}"/>
    <dgm:cxn modelId="{EA76AC2C-C69A-4E07-B0C4-4F3E8C7A1E63}" srcId="{D54BDA88-560B-44E0-84E7-8E8FD939340A}" destId="{2AE1C4BF-65A1-4345-B9D3-1ABCFCAC030F}" srcOrd="0" destOrd="0" parTransId="{FF82D61D-D02F-4D41-BE7A-A5B3957AF9BF}" sibTransId="{B9E2612A-12F7-4F50-A30B-A63753646C27}"/>
    <dgm:cxn modelId="{3CABEF37-DE7E-484E-A0A9-A4F91BA66AAB}" type="presOf" srcId="{D98CB8DD-6E4E-49DF-8AF3-C316105985B5}" destId="{FB414022-0856-49A2-B8F9-A682C8E9B211}" srcOrd="0" destOrd="0" presId="urn:microsoft.com/office/officeart/2005/8/layout/hierarchy3"/>
    <dgm:cxn modelId="{1A23AC5D-1BF5-4B2E-AB3B-5CCE3211F6E4}" type="presOf" srcId="{666BB366-5D98-46F2-BAD4-83EC06CE097A}" destId="{4A0B012B-85A5-47FC-84BE-99FFB5B94F49}" srcOrd="0" destOrd="0" presId="urn:microsoft.com/office/officeart/2005/8/layout/hierarchy3"/>
    <dgm:cxn modelId="{193F0557-7A97-418E-80D6-361E4F697297}" type="presOf" srcId="{2AE1C4BF-65A1-4345-B9D3-1ABCFCAC030F}" destId="{5F028C7E-5AA6-45B7-8998-0B3509F7CCA0}" srcOrd="0" destOrd="0" presId="urn:microsoft.com/office/officeart/2005/8/layout/hierarchy3"/>
    <dgm:cxn modelId="{D2559FA4-5974-4D9E-87E4-541F91E5D3FB}" srcId="{2AE1C4BF-65A1-4345-B9D3-1ABCFCAC030F}" destId="{50639A3D-2057-4525-A5F3-4562F7CA0137}" srcOrd="1" destOrd="0" parTransId="{D98CB8DD-6E4E-49DF-8AF3-C316105985B5}" sibTransId="{0F5F46F0-441D-46ED-9FEE-9021A51266B3}"/>
    <dgm:cxn modelId="{33A22EA9-2213-46C3-B7C1-88400D30FB18}" type="presOf" srcId="{F7503778-E98A-4B28-B5D1-B5B85F54B9B3}" destId="{297AD5E2-B258-4843-B1DA-BC5F88E69646}" srcOrd="0" destOrd="0" presId="urn:microsoft.com/office/officeart/2005/8/layout/hierarchy3"/>
    <dgm:cxn modelId="{9BEEDCAE-5415-4584-8B6E-B77AFCEC8BB8}" type="presOf" srcId="{2AE1C4BF-65A1-4345-B9D3-1ABCFCAC030F}" destId="{C5ED7269-803A-43F6-A5A7-E3E34C52DD59}" srcOrd="1" destOrd="0" presId="urn:microsoft.com/office/officeart/2005/8/layout/hierarchy3"/>
    <dgm:cxn modelId="{430957C1-E913-4752-B579-EF7867480422}" type="presOf" srcId="{D54BDA88-560B-44E0-84E7-8E8FD939340A}" destId="{514E254B-98A6-40BC-8209-8BB42FDA526F}" srcOrd="0" destOrd="0" presId="urn:microsoft.com/office/officeart/2005/8/layout/hierarchy3"/>
    <dgm:cxn modelId="{3007C1DD-7771-407C-9C8A-CB3E5A1BFB8A}" type="presOf" srcId="{50639A3D-2057-4525-A5F3-4562F7CA0137}" destId="{BB430913-7521-46B9-B15C-B8DAE322472F}" srcOrd="0" destOrd="0" presId="urn:microsoft.com/office/officeart/2005/8/layout/hierarchy3"/>
    <dgm:cxn modelId="{4677BDA3-574D-44D6-9B9E-344F4A43DE90}" type="presParOf" srcId="{514E254B-98A6-40BC-8209-8BB42FDA526F}" destId="{0D8A8892-1B77-4414-8297-10A827BA3FA9}" srcOrd="0" destOrd="0" presId="urn:microsoft.com/office/officeart/2005/8/layout/hierarchy3"/>
    <dgm:cxn modelId="{18466565-54FC-4378-9946-54498BED51DA}" type="presParOf" srcId="{0D8A8892-1B77-4414-8297-10A827BA3FA9}" destId="{B3BF0B87-E13E-44C8-8296-37D58A2766A8}" srcOrd="0" destOrd="0" presId="urn:microsoft.com/office/officeart/2005/8/layout/hierarchy3"/>
    <dgm:cxn modelId="{B06651C3-01F7-4B0F-AE20-02E71998D6C8}" type="presParOf" srcId="{B3BF0B87-E13E-44C8-8296-37D58A2766A8}" destId="{5F028C7E-5AA6-45B7-8998-0B3509F7CCA0}" srcOrd="0" destOrd="0" presId="urn:microsoft.com/office/officeart/2005/8/layout/hierarchy3"/>
    <dgm:cxn modelId="{337821DA-2364-43D4-B644-D1AE40989FE0}" type="presParOf" srcId="{B3BF0B87-E13E-44C8-8296-37D58A2766A8}" destId="{C5ED7269-803A-43F6-A5A7-E3E34C52DD59}" srcOrd="1" destOrd="0" presId="urn:microsoft.com/office/officeart/2005/8/layout/hierarchy3"/>
    <dgm:cxn modelId="{7F39CD2D-C18F-4BCE-9164-AA1D14822207}" type="presParOf" srcId="{0D8A8892-1B77-4414-8297-10A827BA3FA9}" destId="{9B7692E0-20B1-4964-9976-FAE80640BABD}" srcOrd="1" destOrd="0" presId="urn:microsoft.com/office/officeart/2005/8/layout/hierarchy3"/>
    <dgm:cxn modelId="{A3AF7D45-F18E-4F38-8750-71580CA726F0}" type="presParOf" srcId="{9B7692E0-20B1-4964-9976-FAE80640BABD}" destId="{297AD5E2-B258-4843-B1DA-BC5F88E69646}" srcOrd="0" destOrd="0" presId="urn:microsoft.com/office/officeart/2005/8/layout/hierarchy3"/>
    <dgm:cxn modelId="{12DD8C3E-EB86-41D9-8398-87EDE118AF31}" type="presParOf" srcId="{9B7692E0-20B1-4964-9976-FAE80640BABD}" destId="{4A0B012B-85A5-47FC-84BE-99FFB5B94F49}" srcOrd="1" destOrd="0" presId="urn:microsoft.com/office/officeart/2005/8/layout/hierarchy3"/>
    <dgm:cxn modelId="{BFA83004-956D-424B-AB1C-9D2DA36EED57}" type="presParOf" srcId="{9B7692E0-20B1-4964-9976-FAE80640BABD}" destId="{FB414022-0856-49A2-B8F9-A682C8E9B211}" srcOrd="2" destOrd="0" presId="urn:microsoft.com/office/officeart/2005/8/layout/hierarchy3"/>
    <dgm:cxn modelId="{34D4D856-01D0-4A5C-9FE3-F990C181368C}" type="presParOf" srcId="{9B7692E0-20B1-4964-9976-FAE80640BABD}" destId="{BB430913-7521-46B9-B15C-B8DAE322472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1C096-E39B-42C5-9174-F2FE1B1DBE13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F95513F7-1E59-4366-A839-39328B44D7FF}">
      <dgm:prSet phldrT="[Text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Em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tường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trái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thoát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khỏi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mê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cung</a:t>
          </a:r>
          <a:endParaRPr lang="en-US" sz="2400" dirty="0"/>
        </a:p>
      </dgm:t>
    </dgm:pt>
    <dgm:pt modelId="{150FD302-16D5-4039-862A-C2ABC6131E81}" type="parTrans" cxnId="{1E93FEED-C4CD-48B8-A9F5-DE49283C45DE}">
      <dgm:prSet/>
      <dgm:spPr/>
      <dgm:t>
        <a:bodyPr/>
        <a:lstStyle/>
        <a:p>
          <a:endParaRPr lang="en-US" sz="2400"/>
        </a:p>
      </dgm:t>
    </dgm:pt>
    <dgm:pt modelId="{1BF62FB5-FDD0-4C7E-9A32-BF568076142E}" type="sibTrans" cxnId="{1E93FEED-C4CD-48B8-A9F5-DE49283C45DE}">
      <dgm:prSet/>
      <dgm:spPr/>
      <dgm:t>
        <a:bodyPr/>
        <a:lstStyle/>
        <a:p>
          <a:endParaRPr lang="en-US" sz="2400"/>
        </a:p>
      </dgm:t>
    </dgm:pt>
    <dgm:pt modelId="{3FC99BA5-51B5-4529-82AD-E6F0A05AD4F0}">
      <dgm:prSet/>
      <dgm:spPr/>
      <dgm:t>
        <a:bodyPr/>
        <a:lstStyle/>
        <a:p>
          <a:endParaRPr lang="en-US" dirty="0"/>
        </a:p>
      </dgm:t>
    </dgm:pt>
    <dgm:pt modelId="{7F366CD4-6F1A-4BD1-8828-FD479DA3885F}" type="parTrans" cxnId="{DB5099BD-32B7-459F-AF86-4D526D2F418D}">
      <dgm:prSet/>
      <dgm:spPr/>
      <dgm:t>
        <a:bodyPr/>
        <a:lstStyle/>
        <a:p>
          <a:endParaRPr lang="en-US"/>
        </a:p>
      </dgm:t>
    </dgm:pt>
    <dgm:pt modelId="{CEDB366B-D1F6-434C-9BFF-DF2FED3EF6E2}" type="sibTrans" cxnId="{DB5099BD-32B7-459F-AF86-4D526D2F418D}">
      <dgm:prSet/>
      <dgm:spPr/>
      <dgm:t>
        <a:bodyPr/>
        <a:lstStyle/>
        <a:p>
          <a:endParaRPr lang="en-US"/>
        </a:p>
      </dgm:t>
    </dgm:pt>
    <dgm:pt modelId="{05DB43EC-9EEE-48F3-B0CF-4CDBDE03B386}">
      <dgm:prSet/>
      <dgm:spPr/>
      <dgm:t>
        <a:bodyPr/>
        <a:lstStyle/>
        <a:p>
          <a:endParaRPr lang="en-US"/>
        </a:p>
      </dgm:t>
    </dgm:pt>
    <dgm:pt modelId="{9F9A29C5-8A51-441D-BD54-1A5CFCC737D0}" type="parTrans" cxnId="{B513C295-1875-40BA-B0CC-9202C80CBC16}">
      <dgm:prSet/>
      <dgm:spPr/>
      <dgm:t>
        <a:bodyPr/>
        <a:lstStyle/>
        <a:p>
          <a:endParaRPr lang="en-US"/>
        </a:p>
      </dgm:t>
    </dgm:pt>
    <dgm:pt modelId="{772E0A98-4EBD-42E1-A9BC-3187D9A9587C}" type="sibTrans" cxnId="{B513C295-1875-40BA-B0CC-9202C80CBC16}">
      <dgm:prSet/>
      <dgm:spPr/>
      <dgm:t>
        <a:bodyPr/>
        <a:lstStyle/>
        <a:p>
          <a:endParaRPr lang="en-US"/>
        </a:p>
      </dgm:t>
    </dgm:pt>
    <dgm:pt modelId="{B6F4BAB5-F57D-4B18-BD8A-AA8EFB256333}">
      <dgm:prSet/>
      <dgm:spPr/>
      <dgm:t>
        <a:bodyPr/>
        <a:lstStyle/>
        <a:p>
          <a:endParaRPr lang="en-US"/>
        </a:p>
      </dgm:t>
    </dgm:pt>
    <dgm:pt modelId="{F4DB470E-BF33-4953-B17B-0FEFE7B24249}" type="parTrans" cxnId="{77341B63-C7B8-4598-ADC2-E7F0C5B347E8}">
      <dgm:prSet/>
      <dgm:spPr/>
      <dgm:t>
        <a:bodyPr/>
        <a:lstStyle/>
        <a:p>
          <a:endParaRPr lang="en-US"/>
        </a:p>
      </dgm:t>
    </dgm:pt>
    <dgm:pt modelId="{8B8E81F7-EDBD-4625-B910-BD1EB6C10BF5}" type="sibTrans" cxnId="{77341B63-C7B8-4598-ADC2-E7F0C5B347E8}">
      <dgm:prSet/>
      <dgm:spPr/>
      <dgm:t>
        <a:bodyPr/>
        <a:lstStyle/>
        <a:p>
          <a:endParaRPr lang="en-US"/>
        </a:p>
      </dgm:t>
    </dgm:pt>
    <dgm:pt modelId="{C04E905B-DB6A-465A-AFED-600AB6EE3D76}">
      <dgm:prSet/>
      <dgm:spPr/>
      <dgm:t>
        <a:bodyPr/>
        <a:lstStyle/>
        <a:p>
          <a:endParaRPr lang="en-US" dirty="0"/>
        </a:p>
      </dgm:t>
    </dgm:pt>
    <dgm:pt modelId="{47F4C8A2-6305-41BD-AB29-8995F48E4733}" type="parTrans" cxnId="{FFA7EBBD-F00C-434D-BD3F-2231275CA87A}">
      <dgm:prSet/>
      <dgm:spPr/>
      <dgm:t>
        <a:bodyPr/>
        <a:lstStyle/>
        <a:p>
          <a:endParaRPr lang="en-US"/>
        </a:p>
      </dgm:t>
    </dgm:pt>
    <dgm:pt modelId="{5F63F55C-6765-4F2E-9CDF-B56958A508EC}" type="sibTrans" cxnId="{FFA7EBBD-F00C-434D-BD3F-2231275CA87A}">
      <dgm:prSet/>
      <dgm:spPr/>
      <dgm:t>
        <a:bodyPr/>
        <a:lstStyle/>
        <a:p>
          <a:endParaRPr lang="en-US"/>
        </a:p>
      </dgm:t>
    </dgm:pt>
    <dgm:pt modelId="{F642FDB5-9070-447C-8D50-2AD0370BE37C}">
      <dgm:prSet/>
      <dgm:spPr/>
      <dgm:t>
        <a:bodyPr/>
        <a:lstStyle/>
        <a:p>
          <a:endParaRPr lang="en-US" dirty="0"/>
        </a:p>
      </dgm:t>
    </dgm:pt>
    <dgm:pt modelId="{2A0919C5-31CB-48C7-A46F-F6C511908641}" type="parTrans" cxnId="{FC0A1C23-21B3-469C-8038-CB79674DFC02}">
      <dgm:prSet/>
      <dgm:spPr/>
      <dgm:t>
        <a:bodyPr/>
        <a:lstStyle/>
        <a:p>
          <a:endParaRPr lang="en-US"/>
        </a:p>
      </dgm:t>
    </dgm:pt>
    <dgm:pt modelId="{610657E4-8842-4B91-9ADA-FA01AC52AB4C}" type="sibTrans" cxnId="{FC0A1C23-21B3-469C-8038-CB79674DFC02}">
      <dgm:prSet/>
      <dgm:spPr/>
      <dgm:t>
        <a:bodyPr/>
        <a:lstStyle/>
        <a:p>
          <a:endParaRPr lang="en-US"/>
        </a:p>
      </dgm:t>
    </dgm:pt>
    <dgm:pt modelId="{0098EF45-7E86-4AC9-ABBC-08A56A8C7B24}">
      <dgm:prSet/>
      <dgm:spPr/>
      <dgm:t>
        <a:bodyPr/>
        <a:lstStyle/>
        <a:p>
          <a:endParaRPr lang="en-US" dirty="0"/>
        </a:p>
      </dgm:t>
    </dgm:pt>
    <dgm:pt modelId="{96C2A6AD-2198-49B1-9BF0-C35E7675A18C}" type="parTrans" cxnId="{9B66EFA9-8A12-48BE-8A63-D6A9E61DE34D}">
      <dgm:prSet/>
      <dgm:spPr/>
      <dgm:t>
        <a:bodyPr/>
        <a:lstStyle/>
        <a:p>
          <a:endParaRPr lang="en-US"/>
        </a:p>
      </dgm:t>
    </dgm:pt>
    <dgm:pt modelId="{CE6DC774-64CA-41B7-884D-3A89973434D4}" type="sibTrans" cxnId="{9B66EFA9-8A12-48BE-8A63-D6A9E61DE34D}">
      <dgm:prSet/>
      <dgm:spPr/>
      <dgm:t>
        <a:bodyPr/>
        <a:lstStyle/>
        <a:p>
          <a:endParaRPr lang="en-US"/>
        </a:p>
      </dgm:t>
    </dgm:pt>
    <dgm:pt modelId="{B0175D75-007D-491D-BC2A-B373FF9C5755}">
      <dgm:prSet/>
      <dgm:spPr/>
      <dgm:t>
        <a:bodyPr/>
        <a:lstStyle/>
        <a:p>
          <a:endParaRPr lang="en-US" dirty="0"/>
        </a:p>
      </dgm:t>
    </dgm:pt>
    <dgm:pt modelId="{54A34225-71CA-4AB2-BFC7-4C7C6FBD3633}" type="parTrans" cxnId="{ACCF5CCE-E749-4183-B6EE-AD1C6A1DB8B4}">
      <dgm:prSet/>
      <dgm:spPr/>
      <dgm:t>
        <a:bodyPr/>
        <a:lstStyle/>
        <a:p>
          <a:endParaRPr lang="en-US"/>
        </a:p>
      </dgm:t>
    </dgm:pt>
    <dgm:pt modelId="{F4B200EE-7536-4892-996D-0895F279640F}" type="sibTrans" cxnId="{ACCF5CCE-E749-4183-B6EE-AD1C6A1DB8B4}">
      <dgm:prSet/>
      <dgm:spPr/>
      <dgm:t>
        <a:bodyPr/>
        <a:lstStyle/>
        <a:p>
          <a:endParaRPr lang="en-US"/>
        </a:p>
      </dgm:t>
    </dgm:pt>
    <dgm:pt modelId="{3604905A-1325-443C-8E20-5788D7EE431F}">
      <dgm:prSet/>
      <dgm:spPr/>
      <dgm:t>
        <a:bodyPr/>
        <a:lstStyle/>
        <a:p>
          <a:endParaRPr lang="en-US" dirty="0"/>
        </a:p>
      </dgm:t>
    </dgm:pt>
    <dgm:pt modelId="{28627763-F6B6-477E-AECF-AD74F222F275}" type="parTrans" cxnId="{3920E77A-6F01-4141-9B6C-0DF29BF49659}">
      <dgm:prSet/>
      <dgm:spPr/>
      <dgm:t>
        <a:bodyPr/>
        <a:lstStyle/>
        <a:p>
          <a:endParaRPr lang="en-US"/>
        </a:p>
      </dgm:t>
    </dgm:pt>
    <dgm:pt modelId="{34C0A5EA-8FEC-4336-AB0F-9D72D095410A}" type="sibTrans" cxnId="{3920E77A-6F01-4141-9B6C-0DF29BF49659}">
      <dgm:prSet/>
      <dgm:spPr/>
      <dgm:t>
        <a:bodyPr/>
        <a:lstStyle/>
        <a:p>
          <a:endParaRPr lang="en-US"/>
        </a:p>
      </dgm:t>
    </dgm:pt>
    <dgm:pt modelId="{6BAFADC4-57F3-4DA1-B288-7E2EFCBC091D}">
      <dgm:prSet/>
      <dgm:spPr/>
      <dgm:t>
        <a:bodyPr/>
        <a:lstStyle/>
        <a:p>
          <a:endParaRPr lang="en-US" dirty="0"/>
        </a:p>
      </dgm:t>
    </dgm:pt>
    <dgm:pt modelId="{19EDA7C8-F9BA-4867-B239-8EA238FED95E}" type="parTrans" cxnId="{83A127B3-5897-40C2-8007-E8FF8581F46A}">
      <dgm:prSet/>
      <dgm:spPr/>
      <dgm:t>
        <a:bodyPr/>
        <a:lstStyle/>
        <a:p>
          <a:endParaRPr lang="en-US"/>
        </a:p>
      </dgm:t>
    </dgm:pt>
    <dgm:pt modelId="{0830C8C5-2908-4790-B8C5-0C7D0B089C9A}" type="sibTrans" cxnId="{83A127B3-5897-40C2-8007-E8FF8581F46A}">
      <dgm:prSet/>
      <dgm:spPr/>
      <dgm:t>
        <a:bodyPr/>
        <a:lstStyle/>
        <a:p>
          <a:endParaRPr lang="en-US"/>
        </a:p>
      </dgm:t>
    </dgm:pt>
    <dgm:pt modelId="{AC2FDEB0-BECB-4966-AABA-281DE3F06B34}">
      <dgm:prSet/>
      <dgm:spPr/>
      <dgm:t>
        <a:bodyPr/>
        <a:lstStyle/>
        <a:p>
          <a:endParaRPr lang="en-US" dirty="0"/>
        </a:p>
      </dgm:t>
    </dgm:pt>
    <dgm:pt modelId="{41922D40-5B01-486E-B515-1880944D4FCA}" type="parTrans" cxnId="{4630CC30-6EF5-4058-AF08-B22154ECD701}">
      <dgm:prSet/>
      <dgm:spPr/>
      <dgm:t>
        <a:bodyPr/>
        <a:lstStyle/>
        <a:p>
          <a:endParaRPr lang="en-US"/>
        </a:p>
      </dgm:t>
    </dgm:pt>
    <dgm:pt modelId="{78AA0C2D-B453-4320-AE52-4BBBEFAA83AA}" type="sibTrans" cxnId="{4630CC30-6EF5-4058-AF08-B22154ECD701}">
      <dgm:prSet/>
      <dgm:spPr/>
      <dgm:t>
        <a:bodyPr/>
        <a:lstStyle/>
        <a:p>
          <a:endParaRPr lang="en-US"/>
        </a:p>
      </dgm:t>
    </dgm:pt>
    <dgm:pt modelId="{9B164C27-45B8-456B-89EF-66824F835392}" type="pres">
      <dgm:prSet presAssocID="{80C1C096-E39B-42C5-9174-F2FE1B1DBE13}" presName="linear" presStyleCnt="0">
        <dgm:presLayoutVars>
          <dgm:dir/>
          <dgm:animLvl val="lvl"/>
          <dgm:resizeHandles val="exact"/>
        </dgm:presLayoutVars>
      </dgm:prSet>
      <dgm:spPr/>
    </dgm:pt>
    <dgm:pt modelId="{CB87E022-6717-4696-81F2-6258F4285CD1}" type="pres">
      <dgm:prSet presAssocID="{F95513F7-1E59-4366-A839-39328B44D7FF}" presName="parentLin" presStyleCnt="0"/>
      <dgm:spPr/>
    </dgm:pt>
    <dgm:pt modelId="{35D4C372-E781-4805-A84A-FB5FAEC817DE}" type="pres">
      <dgm:prSet presAssocID="{F95513F7-1E59-4366-A839-39328B44D7FF}" presName="parentLeftMargin" presStyleLbl="node1" presStyleIdx="0" presStyleCnt="1"/>
      <dgm:spPr/>
    </dgm:pt>
    <dgm:pt modelId="{B9D70BF8-4C74-4CB1-AE2F-2275A3E485AB}" type="pres">
      <dgm:prSet presAssocID="{F95513F7-1E59-4366-A839-39328B44D7F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D1D1923-5366-4931-89C3-5E4E4798A559}" type="pres">
      <dgm:prSet presAssocID="{F95513F7-1E59-4366-A839-39328B44D7FF}" presName="negativeSpace" presStyleCnt="0"/>
      <dgm:spPr/>
    </dgm:pt>
    <dgm:pt modelId="{E9507019-2EB7-4E39-8D18-77A5E72BA7B6}" type="pres">
      <dgm:prSet presAssocID="{F95513F7-1E59-4366-A839-39328B44D7FF}" presName="childText" presStyleLbl="conFgAcc1" presStyleIdx="0" presStyleCnt="1" custLinFactNeighborX="7344" custLinFactNeighborY="3204">
        <dgm:presLayoutVars>
          <dgm:bulletEnabled val="1"/>
        </dgm:presLayoutVars>
      </dgm:prSet>
      <dgm:spPr/>
    </dgm:pt>
  </dgm:ptLst>
  <dgm:cxnLst>
    <dgm:cxn modelId="{1C0FDC02-0CA4-4D21-A150-63ED0C5AE463}" type="presOf" srcId="{C04E905B-DB6A-465A-AFED-600AB6EE3D76}" destId="{E9507019-2EB7-4E39-8D18-77A5E72BA7B6}" srcOrd="0" destOrd="2" presId="urn:microsoft.com/office/officeart/2005/8/layout/list1"/>
    <dgm:cxn modelId="{7CAF7015-FCA9-42C2-BDAF-89369042083A}" type="presOf" srcId="{6BAFADC4-57F3-4DA1-B288-7E2EFCBC091D}" destId="{E9507019-2EB7-4E39-8D18-77A5E72BA7B6}" srcOrd="0" destOrd="7" presId="urn:microsoft.com/office/officeart/2005/8/layout/list1"/>
    <dgm:cxn modelId="{FC0A1C23-21B3-469C-8038-CB79674DFC02}" srcId="{F95513F7-1E59-4366-A839-39328B44D7FF}" destId="{F642FDB5-9070-447C-8D50-2AD0370BE37C}" srcOrd="3" destOrd="0" parTransId="{2A0919C5-31CB-48C7-A46F-F6C511908641}" sibTransId="{610657E4-8842-4B91-9ADA-FA01AC52AB4C}"/>
    <dgm:cxn modelId="{4630CC30-6EF5-4058-AF08-B22154ECD701}" srcId="{F95513F7-1E59-4366-A839-39328B44D7FF}" destId="{AC2FDEB0-BECB-4966-AABA-281DE3F06B34}" srcOrd="8" destOrd="0" parTransId="{41922D40-5B01-486E-B515-1880944D4FCA}" sibTransId="{78AA0C2D-B453-4320-AE52-4BBBEFAA83AA}"/>
    <dgm:cxn modelId="{3067905F-08C4-4015-80F4-0A0076BA3C46}" type="presOf" srcId="{3604905A-1325-443C-8E20-5788D7EE431F}" destId="{E9507019-2EB7-4E39-8D18-77A5E72BA7B6}" srcOrd="0" destOrd="6" presId="urn:microsoft.com/office/officeart/2005/8/layout/list1"/>
    <dgm:cxn modelId="{77341B63-C7B8-4598-ADC2-E7F0C5B347E8}" srcId="{F95513F7-1E59-4366-A839-39328B44D7FF}" destId="{B6F4BAB5-F57D-4B18-BD8A-AA8EFB256333}" srcOrd="1" destOrd="0" parTransId="{F4DB470E-BF33-4953-B17B-0FEFE7B24249}" sibTransId="{8B8E81F7-EDBD-4625-B910-BD1EB6C10BF5}"/>
    <dgm:cxn modelId="{C00A2268-845E-4B37-A33E-9F2394AC7458}" type="presOf" srcId="{05DB43EC-9EEE-48F3-B0CF-4CDBDE03B386}" destId="{E9507019-2EB7-4E39-8D18-77A5E72BA7B6}" srcOrd="0" destOrd="0" presId="urn:microsoft.com/office/officeart/2005/8/layout/list1"/>
    <dgm:cxn modelId="{7E65315A-A571-4207-ACD2-3FF03EDD3463}" type="presOf" srcId="{F642FDB5-9070-447C-8D50-2AD0370BE37C}" destId="{E9507019-2EB7-4E39-8D18-77A5E72BA7B6}" srcOrd="0" destOrd="3" presId="urn:microsoft.com/office/officeart/2005/8/layout/list1"/>
    <dgm:cxn modelId="{3920E77A-6F01-4141-9B6C-0DF29BF49659}" srcId="{F95513F7-1E59-4366-A839-39328B44D7FF}" destId="{3604905A-1325-443C-8E20-5788D7EE431F}" srcOrd="6" destOrd="0" parTransId="{28627763-F6B6-477E-AECF-AD74F222F275}" sibTransId="{34C0A5EA-8FEC-4336-AB0F-9D72D095410A}"/>
    <dgm:cxn modelId="{B3CA5182-F995-4BC3-949D-975F891A2402}" type="presOf" srcId="{80C1C096-E39B-42C5-9174-F2FE1B1DBE13}" destId="{9B164C27-45B8-456B-89EF-66824F835392}" srcOrd="0" destOrd="0" presId="urn:microsoft.com/office/officeart/2005/8/layout/list1"/>
    <dgm:cxn modelId="{1F1D048F-15DB-41AE-A6C5-34E068B5BC44}" type="presOf" srcId="{F95513F7-1E59-4366-A839-39328B44D7FF}" destId="{35D4C372-E781-4805-A84A-FB5FAEC817DE}" srcOrd="0" destOrd="0" presId="urn:microsoft.com/office/officeart/2005/8/layout/list1"/>
    <dgm:cxn modelId="{B513C295-1875-40BA-B0CC-9202C80CBC16}" srcId="{F95513F7-1E59-4366-A839-39328B44D7FF}" destId="{05DB43EC-9EEE-48F3-B0CF-4CDBDE03B386}" srcOrd="0" destOrd="0" parTransId="{9F9A29C5-8A51-441D-BD54-1A5CFCC737D0}" sibTransId="{772E0A98-4EBD-42E1-A9BC-3187D9A9587C}"/>
    <dgm:cxn modelId="{12731396-B9C1-4076-9497-2186E8D6F5D8}" type="presOf" srcId="{B6F4BAB5-F57D-4B18-BD8A-AA8EFB256333}" destId="{E9507019-2EB7-4E39-8D18-77A5E72BA7B6}" srcOrd="0" destOrd="1" presId="urn:microsoft.com/office/officeart/2005/8/layout/list1"/>
    <dgm:cxn modelId="{9B66EFA9-8A12-48BE-8A63-D6A9E61DE34D}" srcId="{F95513F7-1E59-4366-A839-39328B44D7FF}" destId="{0098EF45-7E86-4AC9-ABBC-08A56A8C7B24}" srcOrd="4" destOrd="0" parTransId="{96C2A6AD-2198-49B1-9BF0-C35E7675A18C}" sibTransId="{CE6DC774-64CA-41B7-884D-3A89973434D4}"/>
    <dgm:cxn modelId="{83A127B3-5897-40C2-8007-E8FF8581F46A}" srcId="{F95513F7-1E59-4366-A839-39328B44D7FF}" destId="{6BAFADC4-57F3-4DA1-B288-7E2EFCBC091D}" srcOrd="7" destOrd="0" parTransId="{19EDA7C8-F9BA-4867-B239-8EA238FED95E}" sibTransId="{0830C8C5-2908-4790-B8C5-0C7D0B089C9A}"/>
    <dgm:cxn modelId="{3EB9FAB4-1599-42B7-A8E2-EFDDD16C91B5}" type="presOf" srcId="{3FC99BA5-51B5-4529-82AD-E6F0A05AD4F0}" destId="{E9507019-2EB7-4E39-8D18-77A5E72BA7B6}" srcOrd="0" destOrd="9" presId="urn:microsoft.com/office/officeart/2005/8/layout/list1"/>
    <dgm:cxn modelId="{6F8CA1B6-0666-4810-A462-98C3453D8AFB}" type="presOf" srcId="{F95513F7-1E59-4366-A839-39328B44D7FF}" destId="{B9D70BF8-4C74-4CB1-AE2F-2275A3E485AB}" srcOrd="1" destOrd="0" presId="urn:microsoft.com/office/officeart/2005/8/layout/list1"/>
    <dgm:cxn modelId="{DB5099BD-32B7-459F-AF86-4D526D2F418D}" srcId="{F95513F7-1E59-4366-A839-39328B44D7FF}" destId="{3FC99BA5-51B5-4529-82AD-E6F0A05AD4F0}" srcOrd="9" destOrd="0" parTransId="{7F366CD4-6F1A-4BD1-8828-FD479DA3885F}" sibTransId="{CEDB366B-D1F6-434C-9BFF-DF2FED3EF6E2}"/>
    <dgm:cxn modelId="{FFA7EBBD-F00C-434D-BD3F-2231275CA87A}" srcId="{F95513F7-1E59-4366-A839-39328B44D7FF}" destId="{C04E905B-DB6A-465A-AFED-600AB6EE3D76}" srcOrd="2" destOrd="0" parTransId="{47F4C8A2-6305-41BD-AB29-8995F48E4733}" sibTransId="{5F63F55C-6765-4F2E-9CDF-B56958A508EC}"/>
    <dgm:cxn modelId="{ACCF5CCE-E749-4183-B6EE-AD1C6A1DB8B4}" srcId="{F95513F7-1E59-4366-A839-39328B44D7FF}" destId="{B0175D75-007D-491D-BC2A-B373FF9C5755}" srcOrd="5" destOrd="0" parTransId="{54A34225-71CA-4AB2-BFC7-4C7C6FBD3633}" sibTransId="{F4B200EE-7536-4892-996D-0895F279640F}"/>
    <dgm:cxn modelId="{68C9F3D8-1AAD-4C36-B43D-AB1C40006E54}" type="presOf" srcId="{B0175D75-007D-491D-BC2A-B373FF9C5755}" destId="{E9507019-2EB7-4E39-8D18-77A5E72BA7B6}" srcOrd="0" destOrd="5" presId="urn:microsoft.com/office/officeart/2005/8/layout/list1"/>
    <dgm:cxn modelId="{1E93FEED-C4CD-48B8-A9F5-DE49283C45DE}" srcId="{80C1C096-E39B-42C5-9174-F2FE1B1DBE13}" destId="{F95513F7-1E59-4366-A839-39328B44D7FF}" srcOrd="0" destOrd="0" parTransId="{150FD302-16D5-4039-862A-C2ABC6131E81}" sibTransId="{1BF62FB5-FDD0-4C7E-9A32-BF568076142E}"/>
    <dgm:cxn modelId="{ECCC18F4-FF0F-4CFE-8371-2A9A8AC7944A}" type="presOf" srcId="{AC2FDEB0-BECB-4966-AABA-281DE3F06B34}" destId="{E9507019-2EB7-4E39-8D18-77A5E72BA7B6}" srcOrd="0" destOrd="8" presId="urn:microsoft.com/office/officeart/2005/8/layout/list1"/>
    <dgm:cxn modelId="{68A701FC-259E-4AFD-8B6A-CEC648C4820E}" type="presOf" srcId="{0098EF45-7E86-4AC9-ABBC-08A56A8C7B24}" destId="{E9507019-2EB7-4E39-8D18-77A5E72BA7B6}" srcOrd="0" destOrd="4" presId="urn:microsoft.com/office/officeart/2005/8/layout/list1"/>
    <dgm:cxn modelId="{8A5954A5-BDE9-4230-98AF-20E9D0EFD9E4}" type="presParOf" srcId="{9B164C27-45B8-456B-89EF-66824F835392}" destId="{CB87E022-6717-4696-81F2-6258F4285CD1}" srcOrd="0" destOrd="0" presId="urn:microsoft.com/office/officeart/2005/8/layout/list1"/>
    <dgm:cxn modelId="{FC3B5C31-94F0-4C58-8042-826FE25DF032}" type="presParOf" srcId="{CB87E022-6717-4696-81F2-6258F4285CD1}" destId="{35D4C372-E781-4805-A84A-FB5FAEC817DE}" srcOrd="0" destOrd="0" presId="urn:microsoft.com/office/officeart/2005/8/layout/list1"/>
    <dgm:cxn modelId="{5740BA8A-BF25-4CA8-AF49-DA56A2558DFA}" type="presParOf" srcId="{CB87E022-6717-4696-81F2-6258F4285CD1}" destId="{B9D70BF8-4C74-4CB1-AE2F-2275A3E485AB}" srcOrd="1" destOrd="0" presId="urn:microsoft.com/office/officeart/2005/8/layout/list1"/>
    <dgm:cxn modelId="{A65E5377-0E03-4CD5-98C3-3804B85B0342}" type="presParOf" srcId="{9B164C27-45B8-456B-89EF-66824F835392}" destId="{4D1D1923-5366-4931-89C3-5E4E4798A559}" srcOrd="1" destOrd="0" presId="urn:microsoft.com/office/officeart/2005/8/layout/list1"/>
    <dgm:cxn modelId="{9FA2E69A-5D73-464E-AC10-D5D1CB56E3CA}" type="presParOf" srcId="{9B164C27-45B8-456B-89EF-66824F835392}" destId="{E9507019-2EB7-4E39-8D18-77A5E72BA7B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6E4B9F-65BB-488A-A1A6-D0DD9E036307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CE064C62-B56D-4731-835C-A48ABC999E82}">
      <dgm:prSet phldrT="[Text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Em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chương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Scratch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phỏng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tường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FE401953-E5CE-4B41-95B7-917876FB86B2}" type="parTrans" cxnId="{1E8A1A6F-994D-42DB-BF87-D30E4861B1C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12F380-FAD2-4DCD-B7C9-BDE035FF5395}" type="sibTrans" cxnId="{1E8A1A6F-994D-42DB-BF87-D30E4861B1C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4EFE7-6F5D-4CB3-B30A-8612FCB2F90E}">
      <dgm:prSet/>
      <dgm:spPr/>
      <dgm:t>
        <a:bodyPr/>
        <a:lstStyle/>
        <a:p>
          <a:endParaRPr lang="en-US" dirty="0"/>
        </a:p>
      </dgm:t>
    </dgm:pt>
    <dgm:pt modelId="{9A31F654-B8B5-485C-AD5B-E53A2752336E}" type="parTrans" cxnId="{259B6F20-E523-49BC-AE95-485950F931CB}">
      <dgm:prSet/>
      <dgm:spPr/>
      <dgm:t>
        <a:bodyPr/>
        <a:lstStyle/>
        <a:p>
          <a:endParaRPr lang="en-US"/>
        </a:p>
      </dgm:t>
    </dgm:pt>
    <dgm:pt modelId="{4A2AD111-A2A8-4BB5-88FA-BBEE07753ADF}" type="sibTrans" cxnId="{259B6F20-E523-49BC-AE95-485950F931CB}">
      <dgm:prSet/>
      <dgm:spPr/>
      <dgm:t>
        <a:bodyPr/>
        <a:lstStyle/>
        <a:p>
          <a:endParaRPr lang="en-US"/>
        </a:p>
      </dgm:t>
    </dgm:pt>
    <dgm:pt modelId="{DDCE3114-4C06-47B7-B1BD-83D88C677A8B}">
      <dgm:prSet/>
      <dgm:spPr/>
      <dgm:t>
        <a:bodyPr/>
        <a:lstStyle/>
        <a:p>
          <a:endParaRPr lang="en-US"/>
        </a:p>
      </dgm:t>
    </dgm:pt>
    <dgm:pt modelId="{5E0062C8-1689-45CC-872F-8CBAF9A85C9D}" type="parTrans" cxnId="{D5160B3C-F083-4226-8D95-7B5119BC8F8A}">
      <dgm:prSet/>
      <dgm:spPr/>
      <dgm:t>
        <a:bodyPr/>
        <a:lstStyle/>
        <a:p>
          <a:endParaRPr lang="en-US"/>
        </a:p>
      </dgm:t>
    </dgm:pt>
    <dgm:pt modelId="{FAFEBC6B-B598-4EAA-8F14-5C27106C2877}" type="sibTrans" cxnId="{D5160B3C-F083-4226-8D95-7B5119BC8F8A}">
      <dgm:prSet/>
      <dgm:spPr/>
      <dgm:t>
        <a:bodyPr/>
        <a:lstStyle/>
        <a:p>
          <a:endParaRPr lang="en-US"/>
        </a:p>
      </dgm:t>
    </dgm:pt>
    <dgm:pt modelId="{E1066FFB-45FD-40EF-8F37-F7596B1BEB50}">
      <dgm:prSet/>
      <dgm:spPr/>
      <dgm:t>
        <a:bodyPr/>
        <a:lstStyle/>
        <a:p>
          <a:endParaRPr lang="en-US"/>
        </a:p>
      </dgm:t>
    </dgm:pt>
    <dgm:pt modelId="{33FF8797-B5DB-4E13-A9D0-826398AD3E74}" type="parTrans" cxnId="{C0E396C1-DA1F-4C73-B48B-3AB43CF2947E}">
      <dgm:prSet/>
      <dgm:spPr/>
      <dgm:t>
        <a:bodyPr/>
        <a:lstStyle/>
        <a:p>
          <a:endParaRPr lang="en-US"/>
        </a:p>
      </dgm:t>
    </dgm:pt>
    <dgm:pt modelId="{929FEBB1-D06B-4FD3-854D-C7D9A0224983}" type="sibTrans" cxnId="{C0E396C1-DA1F-4C73-B48B-3AB43CF2947E}">
      <dgm:prSet/>
      <dgm:spPr/>
      <dgm:t>
        <a:bodyPr/>
        <a:lstStyle/>
        <a:p>
          <a:endParaRPr lang="en-US"/>
        </a:p>
      </dgm:t>
    </dgm:pt>
    <dgm:pt modelId="{268CD464-119E-4132-B537-5A51512A655A}">
      <dgm:prSet/>
      <dgm:spPr/>
      <dgm:t>
        <a:bodyPr/>
        <a:lstStyle/>
        <a:p>
          <a:endParaRPr lang="en-US" dirty="0"/>
        </a:p>
      </dgm:t>
    </dgm:pt>
    <dgm:pt modelId="{228E5E65-D230-40D4-BEBA-3B5849675B91}" type="parTrans" cxnId="{FE596BF3-1B63-4E31-9B20-3CC1E5DCAE59}">
      <dgm:prSet/>
      <dgm:spPr/>
      <dgm:t>
        <a:bodyPr/>
        <a:lstStyle/>
        <a:p>
          <a:endParaRPr lang="en-US"/>
        </a:p>
      </dgm:t>
    </dgm:pt>
    <dgm:pt modelId="{073AE6E5-8D0B-409B-82D0-21FD160EB828}" type="sibTrans" cxnId="{FE596BF3-1B63-4E31-9B20-3CC1E5DCAE59}">
      <dgm:prSet/>
      <dgm:spPr/>
      <dgm:t>
        <a:bodyPr/>
        <a:lstStyle/>
        <a:p>
          <a:endParaRPr lang="en-US"/>
        </a:p>
      </dgm:t>
    </dgm:pt>
    <dgm:pt modelId="{B14F5FEA-935B-40B9-97DB-E459411222FC}">
      <dgm:prSet/>
      <dgm:spPr/>
      <dgm:t>
        <a:bodyPr/>
        <a:lstStyle/>
        <a:p>
          <a:endParaRPr lang="en-US" dirty="0"/>
        </a:p>
      </dgm:t>
    </dgm:pt>
    <dgm:pt modelId="{38CD23B2-1A75-4BFA-82A3-9D58AC8EDDA9}" type="parTrans" cxnId="{55618EA1-58BE-4949-BA7A-6029D6B23A31}">
      <dgm:prSet/>
      <dgm:spPr/>
      <dgm:t>
        <a:bodyPr/>
        <a:lstStyle/>
        <a:p>
          <a:endParaRPr lang="en-US"/>
        </a:p>
      </dgm:t>
    </dgm:pt>
    <dgm:pt modelId="{393C98A3-75C4-4558-A2EB-271A6612D21E}" type="sibTrans" cxnId="{55618EA1-58BE-4949-BA7A-6029D6B23A31}">
      <dgm:prSet/>
      <dgm:spPr/>
      <dgm:t>
        <a:bodyPr/>
        <a:lstStyle/>
        <a:p>
          <a:endParaRPr lang="en-US"/>
        </a:p>
      </dgm:t>
    </dgm:pt>
    <dgm:pt modelId="{CCCE8DCD-B90D-4027-9FEA-D423B02A003B}">
      <dgm:prSet/>
      <dgm:spPr/>
      <dgm:t>
        <a:bodyPr/>
        <a:lstStyle/>
        <a:p>
          <a:endParaRPr lang="en-US" dirty="0"/>
        </a:p>
      </dgm:t>
    </dgm:pt>
    <dgm:pt modelId="{C0980861-0058-47F9-A5D2-13CDEE373085}" type="parTrans" cxnId="{884F95A0-0373-440D-8297-1A177573D173}">
      <dgm:prSet/>
      <dgm:spPr/>
      <dgm:t>
        <a:bodyPr/>
        <a:lstStyle/>
        <a:p>
          <a:endParaRPr lang="en-US"/>
        </a:p>
      </dgm:t>
    </dgm:pt>
    <dgm:pt modelId="{69C84D44-1C3C-4D4F-B2F5-F8B9F3DEA335}" type="sibTrans" cxnId="{884F95A0-0373-440D-8297-1A177573D173}">
      <dgm:prSet/>
      <dgm:spPr/>
      <dgm:t>
        <a:bodyPr/>
        <a:lstStyle/>
        <a:p>
          <a:endParaRPr lang="en-US"/>
        </a:p>
      </dgm:t>
    </dgm:pt>
    <dgm:pt modelId="{69ECEC3F-5755-4B58-93A1-22EC87BFCBF2}">
      <dgm:prSet/>
      <dgm:spPr/>
      <dgm:t>
        <a:bodyPr/>
        <a:lstStyle/>
        <a:p>
          <a:endParaRPr lang="en-US" dirty="0"/>
        </a:p>
      </dgm:t>
    </dgm:pt>
    <dgm:pt modelId="{E3045DEC-B38D-462A-8CAE-AC1F0D197F8A}" type="parTrans" cxnId="{E8D0F37E-4495-4E37-BBCB-7B62A1587E07}">
      <dgm:prSet/>
      <dgm:spPr/>
      <dgm:t>
        <a:bodyPr/>
        <a:lstStyle/>
        <a:p>
          <a:endParaRPr lang="en-US"/>
        </a:p>
      </dgm:t>
    </dgm:pt>
    <dgm:pt modelId="{7E1B959D-7FEE-4DC2-8953-267AE8CB6707}" type="sibTrans" cxnId="{E8D0F37E-4495-4E37-BBCB-7B62A1587E07}">
      <dgm:prSet/>
      <dgm:spPr/>
      <dgm:t>
        <a:bodyPr/>
        <a:lstStyle/>
        <a:p>
          <a:endParaRPr lang="en-US"/>
        </a:p>
      </dgm:t>
    </dgm:pt>
    <dgm:pt modelId="{D51B2C7D-98A7-4656-B400-E5856C0E7F32}">
      <dgm:prSet/>
      <dgm:spPr/>
      <dgm:t>
        <a:bodyPr/>
        <a:lstStyle/>
        <a:p>
          <a:endParaRPr lang="en-US" dirty="0"/>
        </a:p>
      </dgm:t>
    </dgm:pt>
    <dgm:pt modelId="{81313CF8-F898-419F-8115-F6D0736AA3FC}" type="parTrans" cxnId="{A809AF34-B2BF-43F3-AB77-2FD4BB5523D2}">
      <dgm:prSet/>
      <dgm:spPr/>
      <dgm:t>
        <a:bodyPr/>
        <a:lstStyle/>
        <a:p>
          <a:endParaRPr lang="en-US"/>
        </a:p>
      </dgm:t>
    </dgm:pt>
    <dgm:pt modelId="{3D5FE178-E6C0-4A7E-B354-F45F4E4B07DA}" type="sibTrans" cxnId="{A809AF34-B2BF-43F3-AB77-2FD4BB5523D2}">
      <dgm:prSet/>
      <dgm:spPr/>
      <dgm:t>
        <a:bodyPr/>
        <a:lstStyle/>
        <a:p>
          <a:endParaRPr lang="en-US"/>
        </a:p>
      </dgm:t>
    </dgm:pt>
    <dgm:pt modelId="{1A4B720B-92BE-4DE8-A34F-3CEA8648AEAE}">
      <dgm:prSet/>
      <dgm:spPr/>
      <dgm:t>
        <a:bodyPr/>
        <a:lstStyle/>
        <a:p>
          <a:endParaRPr lang="en-US" dirty="0"/>
        </a:p>
      </dgm:t>
    </dgm:pt>
    <dgm:pt modelId="{1AFE03BA-3A83-4820-A5C9-C3DC194E99D7}" type="parTrans" cxnId="{E94FA07A-D46A-48F5-AB8C-9F5D5B9540AA}">
      <dgm:prSet/>
      <dgm:spPr/>
      <dgm:t>
        <a:bodyPr/>
        <a:lstStyle/>
        <a:p>
          <a:endParaRPr lang="en-US"/>
        </a:p>
      </dgm:t>
    </dgm:pt>
    <dgm:pt modelId="{5FEB0608-DB9C-4372-A781-AFDF717C3975}" type="sibTrans" cxnId="{E94FA07A-D46A-48F5-AB8C-9F5D5B9540AA}">
      <dgm:prSet/>
      <dgm:spPr/>
      <dgm:t>
        <a:bodyPr/>
        <a:lstStyle/>
        <a:p>
          <a:endParaRPr lang="en-US"/>
        </a:p>
      </dgm:t>
    </dgm:pt>
    <dgm:pt modelId="{6946233F-9A54-42A3-9C6B-593622AE7474}" type="pres">
      <dgm:prSet presAssocID="{4B6E4B9F-65BB-488A-A1A6-D0DD9E036307}" presName="linear" presStyleCnt="0">
        <dgm:presLayoutVars>
          <dgm:dir/>
          <dgm:animLvl val="lvl"/>
          <dgm:resizeHandles val="exact"/>
        </dgm:presLayoutVars>
      </dgm:prSet>
      <dgm:spPr/>
    </dgm:pt>
    <dgm:pt modelId="{E76420D0-DEA6-4BCF-8C7B-8CB4E370FF83}" type="pres">
      <dgm:prSet presAssocID="{CE064C62-B56D-4731-835C-A48ABC999E82}" presName="parentLin" presStyleCnt="0"/>
      <dgm:spPr/>
    </dgm:pt>
    <dgm:pt modelId="{FC228A64-D929-4248-B3C3-D575B87EEF31}" type="pres">
      <dgm:prSet presAssocID="{CE064C62-B56D-4731-835C-A48ABC999E82}" presName="parentLeftMargin" presStyleLbl="node1" presStyleIdx="0" presStyleCnt="1"/>
      <dgm:spPr/>
    </dgm:pt>
    <dgm:pt modelId="{E92D8462-119D-4491-B5A7-0E66B5F82BF6}" type="pres">
      <dgm:prSet presAssocID="{CE064C62-B56D-4731-835C-A48ABC999E82}" presName="parentText" presStyleLbl="node1" presStyleIdx="0" presStyleCnt="1" custScaleX="104542">
        <dgm:presLayoutVars>
          <dgm:chMax val="0"/>
          <dgm:bulletEnabled val="1"/>
        </dgm:presLayoutVars>
      </dgm:prSet>
      <dgm:spPr/>
    </dgm:pt>
    <dgm:pt modelId="{8D73C6A5-0CA7-4657-843C-CBB36B87CF69}" type="pres">
      <dgm:prSet presAssocID="{CE064C62-B56D-4731-835C-A48ABC999E82}" presName="negativeSpace" presStyleCnt="0"/>
      <dgm:spPr/>
    </dgm:pt>
    <dgm:pt modelId="{1725B3B5-652C-493D-AF53-5FD70AEA4111}" type="pres">
      <dgm:prSet presAssocID="{CE064C62-B56D-4731-835C-A48ABC999E8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5C4D017-66F9-464C-9388-1AF9EA0E524C}" type="presOf" srcId="{69ECEC3F-5755-4B58-93A1-22EC87BFCBF2}" destId="{1725B3B5-652C-493D-AF53-5FD70AEA4111}" srcOrd="0" destOrd="5" presId="urn:microsoft.com/office/officeart/2005/8/layout/list1"/>
    <dgm:cxn modelId="{7D974E1D-2889-4971-9C10-C134532FCB39}" type="presOf" srcId="{3824EFE7-6F5D-4CB3-B30A-8612FCB2F90E}" destId="{1725B3B5-652C-493D-AF53-5FD70AEA4111}" srcOrd="0" destOrd="8" presId="urn:microsoft.com/office/officeart/2005/8/layout/list1"/>
    <dgm:cxn modelId="{F2EA911D-DC8B-4863-993B-6255E281955A}" type="presOf" srcId="{CCCE8DCD-B90D-4027-9FEA-D423B02A003B}" destId="{1725B3B5-652C-493D-AF53-5FD70AEA4111}" srcOrd="0" destOrd="4" presId="urn:microsoft.com/office/officeart/2005/8/layout/list1"/>
    <dgm:cxn modelId="{259B6F20-E523-49BC-AE95-485950F931CB}" srcId="{CE064C62-B56D-4731-835C-A48ABC999E82}" destId="{3824EFE7-6F5D-4CB3-B30A-8612FCB2F90E}" srcOrd="8" destOrd="0" parTransId="{9A31F654-B8B5-485C-AD5B-E53A2752336E}" sibTransId="{4A2AD111-A2A8-4BB5-88FA-BBEE07753ADF}"/>
    <dgm:cxn modelId="{A809AF34-B2BF-43F3-AB77-2FD4BB5523D2}" srcId="{CE064C62-B56D-4731-835C-A48ABC999E82}" destId="{D51B2C7D-98A7-4656-B400-E5856C0E7F32}" srcOrd="6" destOrd="0" parTransId="{81313CF8-F898-419F-8115-F6D0736AA3FC}" sibTransId="{3D5FE178-E6C0-4A7E-B354-F45F4E4B07DA}"/>
    <dgm:cxn modelId="{D5160B3C-F083-4226-8D95-7B5119BC8F8A}" srcId="{CE064C62-B56D-4731-835C-A48ABC999E82}" destId="{DDCE3114-4C06-47B7-B1BD-83D88C677A8B}" srcOrd="0" destOrd="0" parTransId="{5E0062C8-1689-45CC-872F-8CBAF9A85C9D}" sibTransId="{FAFEBC6B-B598-4EAA-8F14-5C27106C2877}"/>
    <dgm:cxn modelId="{A9406961-E548-42DC-A9A2-BE53C3A3A081}" type="presOf" srcId="{CE064C62-B56D-4731-835C-A48ABC999E82}" destId="{E92D8462-119D-4491-B5A7-0E66B5F82BF6}" srcOrd="1" destOrd="0" presId="urn:microsoft.com/office/officeart/2005/8/layout/list1"/>
    <dgm:cxn modelId="{1E8A1A6F-994D-42DB-BF87-D30E4861B1CD}" srcId="{4B6E4B9F-65BB-488A-A1A6-D0DD9E036307}" destId="{CE064C62-B56D-4731-835C-A48ABC999E82}" srcOrd="0" destOrd="0" parTransId="{FE401953-E5CE-4B41-95B7-917876FB86B2}" sibTransId="{D312F380-FAD2-4DCD-B7C9-BDE035FF5395}"/>
    <dgm:cxn modelId="{281D8955-52C3-43B2-BF46-25FED7AEEE1B}" type="presOf" srcId="{B14F5FEA-935B-40B9-97DB-E459411222FC}" destId="{1725B3B5-652C-493D-AF53-5FD70AEA4111}" srcOrd="0" destOrd="3" presId="urn:microsoft.com/office/officeart/2005/8/layout/list1"/>
    <dgm:cxn modelId="{E94FA07A-D46A-48F5-AB8C-9F5D5B9540AA}" srcId="{CE064C62-B56D-4731-835C-A48ABC999E82}" destId="{1A4B720B-92BE-4DE8-A34F-3CEA8648AEAE}" srcOrd="7" destOrd="0" parTransId="{1AFE03BA-3A83-4820-A5C9-C3DC194E99D7}" sibTransId="{5FEB0608-DB9C-4372-A781-AFDF717C3975}"/>
    <dgm:cxn modelId="{337A117B-D849-4EF1-8BA2-1B40DA10CAE9}" type="presOf" srcId="{CE064C62-B56D-4731-835C-A48ABC999E82}" destId="{FC228A64-D929-4248-B3C3-D575B87EEF31}" srcOrd="0" destOrd="0" presId="urn:microsoft.com/office/officeart/2005/8/layout/list1"/>
    <dgm:cxn modelId="{DA90057D-B6D8-4956-B265-40E3956544B6}" type="presOf" srcId="{D51B2C7D-98A7-4656-B400-E5856C0E7F32}" destId="{1725B3B5-652C-493D-AF53-5FD70AEA4111}" srcOrd="0" destOrd="6" presId="urn:microsoft.com/office/officeart/2005/8/layout/list1"/>
    <dgm:cxn modelId="{E8D0F37E-4495-4E37-BBCB-7B62A1587E07}" srcId="{CE064C62-B56D-4731-835C-A48ABC999E82}" destId="{69ECEC3F-5755-4B58-93A1-22EC87BFCBF2}" srcOrd="5" destOrd="0" parTransId="{E3045DEC-B38D-462A-8CAE-AC1F0D197F8A}" sibTransId="{7E1B959D-7FEE-4DC2-8953-267AE8CB6707}"/>
    <dgm:cxn modelId="{1F555584-21C4-466F-BDDF-73E4703B2A11}" type="presOf" srcId="{268CD464-119E-4132-B537-5A51512A655A}" destId="{1725B3B5-652C-493D-AF53-5FD70AEA4111}" srcOrd="0" destOrd="2" presId="urn:microsoft.com/office/officeart/2005/8/layout/list1"/>
    <dgm:cxn modelId="{884F95A0-0373-440D-8297-1A177573D173}" srcId="{CE064C62-B56D-4731-835C-A48ABC999E82}" destId="{CCCE8DCD-B90D-4027-9FEA-D423B02A003B}" srcOrd="4" destOrd="0" parTransId="{C0980861-0058-47F9-A5D2-13CDEE373085}" sibTransId="{69C84D44-1C3C-4D4F-B2F5-F8B9F3DEA335}"/>
    <dgm:cxn modelId="{55618EA1-58BE-4949-BA7A-6029D6B23A31}" srcId="{CE064C62-B56D-4731-835C-A48ABC999E82}" destId="{B14F5FEA-935B-40B9-97DB-E459411222FC}" srcOrd="3" destOrd="0" parTransId="{38CD23B2-1A75-4BFA-82A3-9D58AC8EDDA9}" sibTransId="{393C98A3-75C4-4558-A2EB-271A6612D21E}"/>
    <dgm:cxn modelId="{1DB014A9-F35F-4427-98D4-F762D980ED7E}" type="presOf" srcId="{E1066FFB-45FD-40EF-8F37-F7596B1BEB50}" destId="{1725B3B5-652C-493D-AF53-5FD70AEA4111}" srcOrd="0" destOrd="1" presId="urn:microsoft.com/office/officeart/2005/8/layout/list1"/>
    <dgm:cxn modelId="{C0E396C1-DA1F-4C73-B48B-3AB43CF2947E}" srcId="{CE064C62-B56D-4731-835C-A48ABC999E82}" destId="{E1066FFB-45FD-40EF-8F37-F7596B1BEB50}" srcOrd="1" destOrd="0" parTransId="{33FF8797-B5DB-4E13-A9D0-826398AD3E74}" sibTransId="{929FEBB1-D06B-4FD3-854D-C7D9A0224983}"/>
    <dgm:cxn modelId="{B7ACE6DF-507B-4797-A7AB-2D3D02CA0E13}" type="presOf" srcId="{DDCE3114-4C06-47B7-B1BD-83D88C677A8B}" destId="{1725B3B5-652C-493D-AF53-5FD70AEA4111}" srcOrd="0" destOrd="0" presId="urn:microsoft.com/office/officeart/2005/8/layout/list1"/>
    <dgm:cxn modelId="{FE596BF3-1B63-4E31-9B20-3CC1E5DCAE59}" srcId="{CE064C62-B56D-4731-835C-A48ABC999E82}" destId="{268CD464-119E-4132-B537-5A51512A655A}" srcOrd="2" destOrd="0" parTransId="{228E5E65-D230-40D4-BEBA-3B5849675B91}" sibTransId="{073AE6E5-8D0B-409B-82D0-21FD160EB828}"/>
    <dgm:cxn modelId="{C329C9F4-EE79-4601-B4F4-87732207A484}" type="presOf" srcId="{1A4B720B-92BE-4DE8-A34F-3CEA8648AEAE}" destId="{1725B3B5-652C-493D-AF53-5FD70AEA4111}" srcOrd="0" destOrd="7" presId="urn:microsoft.com/office/officeart/2005/8/layout/list1"/>
    <dgm:cxn modelId="{399DF3FD-5A68-4375-83B3-57DDA99D3A3A}" type="presOf" srcId="{4B6E4B9F-65BB-488A-A1A6-D0DD9E036307}" destId="{6946233F-9A54-42A3-9C6B-593622AE7474}" srcOrd="0" destOrd="0" presId="urn:microsoft.com/office/officeart/2005/8/layout/list1"/>
    <dgm:cxn modelId="{051AD353-A353-46EE-9B3A-2F06EAC4757B}" type="presParOf" srcId="{6946233F-9A54-42A3-9C6B-593622AE7474}" destId="{E76420D0-DEA6-4BCF-8C7B-8CB4E370FF83}" srcOrd="0" destOrd="0" presId="urn:microsoft.com/office/officeart/2005/8/layout/list1"/>
    <dgm:cxn modelId="{0172625A-17BF-4E76-B605-4EA9B5C5D0A2}" type="presParOf" srcId="{E76420D0-DEA6-4BCF-8C7B-8CB4E370FF83}" destId="{FC228A64-D929-4248-B3C3-D575B87EEF31}" srcOrd="0" destOrd="0" presId="urn:microsoft.com/office/officeart/2005/8/layout/list1"/>
    <dgm:cxn modelId="{2320257D-9211-4B83-B859-FDE2B9A16536}" type="presParOf" srcId="{E76420D0-DEA6-4BCF-8C7B-8CB4E370FF83}" destId="{E92D8462-119D-4491-B5A7-0E66B5F82BF6}" srcOrd="1" destOrd="0" presId="urn:microsoft.com/office/officeart/2005/8/layout/list1"/>
    <dgm:cxn modelId="{23E8CD79-D477-4C94-8033-F9E54B014D9B}" type="presParOf" srcId="{6946233F-9A54-42A3-9C6B-593622AE7474}" destId="{8D73C6A5-0CA7-4657-843C-CBB36B87CF69}" srcOrd="1" destOrd="0" presId="urn:microsoft.com/office/officeart/2005/8/layout/list1"/>
    <dgm:cxn modelId="{AB332AC5-2A7E-4EFC-9485-D55A54C1F46E}" type="presParOf" srcId="{6946233F-9A54-42A3-9C6B-593622AE7474}" destId="{1725B3B5-652C-493D-AF53-5FD70AEA411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6E4B9F-65BB-488A-A1A6-D0DD9E036307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CE064C62-B56D-4731-835C-A48ABC999E82}">
      <dgm:prSet phldrT="[Text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Em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chương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Scratch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phỏng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tường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FE401953-E5CE-4B41-95B7-917876FB86B2}" type="parTrans" cxnId="{1E8A1A6F-994D-42DB-BF87-D30E4861B1C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12F380-FAD2-4DCD-B7C9-BDE035FF5395}" type="sibTrans" cxnId="{1E8A1A6F-994D-42DB-BF87-D30E4861B1C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4EFE7-6F5D-4CB3-B30A-8612FCB2F90E}">
      <dgm:prSet/>
      <dgm:spPr/>
      <dgm:t>
        <a:bodyPr/>
        <a:lstStyle/>
        <a:p>
          <a:endParaRPr lang="en-US" dirty="0"/>
        </a:p>
      </dgm:t>
    </dgm:pt>
    <dgm:pt modelId="{9A31F654-B8B5-485C-AD5B-E53A2752336E}" type="parTrans" cxnId="{259B6F20-E523-49BC-AE95-485950F931CB}">
      <dgm:prSet/>
      <dgm:spPr/>
      <dgm:t>
        <a:bodyPr/>
        <a:lstStyle/>
        <a:p>
          <a:endParaRPr lang="en-US"/>
        </a:p>
      </dgm:t>
    </dgm:pt>
    <dgm:pt modelId="{4A2AD111-A2A8-4BB5-88FA-BBEE07753ADF}" type="sibTrans" cxnId="{259B6F20-E523-49BC-AE95-485950F931CB}">
      <dgm:prSet/>
      <dgm:spPr/>
      <dgm:t>
        <a:bodyPr/>
        <a:lstStyle/>
        <a:p>
          <a:endParaRPr lang="en-US"/>
        </a:p>
      </dgm:t>
    </dgm:pt>
    <dgm:pt modelId="{DDCE3114-4C06-47B7-B1BD-83D88C677A8B}">
      <dgm:prSet/>
      <dgm:spPr/>
      <dgm:t>
        <a:bodyPr/>
        <a:lstStyle/>
        <a:p>
          <a:endParaRPr lang="en-US"/>
        </a:p>
      </dgm:t>
    </dgm:pt>
    <dgm:pt modelId="{5E0062C8-1689-45CC-872F-8CBAF9A85C9D}" type="parTrans" cxnId="{D5160B3C-F083-4226-8D95-7B5119BC8F8A}">
      <dgm:prSet/>
      <dgm:spPr/>
      <dgm:t>
        <a:bodyPr/>
        <a:lstStyle/>
        <a:p>
          <a:endParaRPr lang="en-US"/>
        </a:p>
      </dgm:t>
    </dgm:pt>
    <dgm:pt modelId="{FAFEBC6B-B598-4EAA-8F14-5C27106C2877}" type="sibTrans" cxnId="{D5160B3C-F083-4226-8D95-7B5119BC8F8A}">
      <dgm:prSet/>
      <dgm:spPr/>
      <dgm:t>
        <a:bodyPr/>
        <a:lstStyle/>
        <a:p>
          <a:endParaRPr lang="en-US"/>
        </a:p>
      </dgm:t>
    </dgm:pt>
    <dgm:pt modelId="{E1066FFB-45FD-40EF-8F37-F7596B1BEB50}">
      <dgm:prSet/>
      <dgm:spPr/>
      <dgm:t>
        <a:bodyPr/>
        <a:lstStyle/>
        <a:p>
          <a:endParaRPr lang="en-US"/>
        </a:p>
      </dgm:t>
    </dgm:pt>
    <dgm:pt modelId="{33FF8797-B5DB-4E13-A9D0-826398AD3E74}" type="parTrans" cxnId="{C0E396C1-DA1F-4C73-B48B-3AB43CF2947E}">
      <dgm:prSet/>
      <dgm:spPr/>
      <dgm:t>
        <a:bodyPr/>
        <a:lstStyle/>
        <a:p>
          <a:endParaRPr lang="en-US"/>
        </a:p>
      </dgm:t>
    </dgm:pt>
    <dgm:pt modelId="{929FEBB1-D06B-4FD3-854D-C7D9A0224983}" type="sibTrans" cxnId="{C0E396C1-DA1F-4C73-B48B-3AB43CF2947E}">
      <dgm:prSet/>
      <dgm:spPr/>
      <dgm:t>
        <a:bodyPr/>
        <a:lstStyle/>
        <a:p>
          <a:endParaRPr lang="en-US"/>
        </a:p>
      </dgm:t>
    </dgm:pt>
    <dgm:pt modelId="{268CD464-119E-4132-B537-5A51512A655A}">
      <dgm:prSet/>
      <dgm:spPr/>
      <dgm:t>
        <a:bodyPr/>
        <a:lstStyle/>
        <a:p>
          <a:endParaRPr lang="en-US" dirty="0"/>
        </a:p>
      </dgm:t>
    </dgm:pt>
    <dgm:pt modelId="{228E5E65-D230-40D4-BEBA-3B5849675B91}" type="parTrans" cxnId="{FE596BF3-1B63-4E31-9B20-3CC1E5DCAE59}">
      <dgm:prSet/>
      <dgm:spPr/>
      <dgm:t>
        <a:bodyPr/>
        <a:lstStyle/>
        <a:p>
          <a:endParaRPr lang="en-US"/>
        </a:p>
      </dgm:t>
    </dgm:pt>
    <dgm:pt modelId="{073AE6E5-8D0B-409B-82D0-21FD160EB828}" type="sibTrans" cxnId="{FE596BF3-1B63-4E31-9B20-3CC1E5DCAE59}">
      <dgm:prSet/>
      <dgm:spPr/>
      <dgm:t>
        <a:bodyPr/>
        <a:lstStyle/>
        <a:p>
          <a:endParaRPr lang="en-US"/>
        </a:p>
      </dgm:t>
    </dgm:pt>
    <dgm:pt modelId="{B14F5FEA-935B-40B9-97DB-E459411222FC}">
      <dgm:prSet/>
      <dgm:spPr/>
      <dgm:t>
        <a:bodyPr/>
        <a:lstStyle/>
        <a:p>
          <a:endParaRPr lang="en-US" dirty="0"/>
        </a:p>
      </dgm:t>
    </dgm:pt>
    <dgm:pt modelId="{38CD23B2-1A75-4BFA-82A3-9D58AC8EDDA9}" type="parTrans" cxnId="{55618EA1-58BE-4949-BA7A-6029D6B23A31}">
      <dgm:prSet/>
      <dgm:spPr/>
      <dgm:t>
        <a:bodyPr/>
        <a:lstStyle/>
        <a:p>
          <a:endParaRPr lang="en-US"/>
        </a:p>
      </dgm:t>
    </dgm:pt>
    <dgm:pt modelId="{393C98A3-75C4-4558-A2EB-271A6612D21E}" type="sibTrans" cxnId="{55618EA1-58BE-4949-BA7A-6029D6B23A31}">
      <dgm:prSet/>
      <dgm:spPr/>
      <dgm:t>
        <a:bodyPr/>
        <a:lstStyle/>
        <a:p>
          <a:endParaRPr lang="en-US"/>
        </a:p>
      </dgm:t>
    </dgm:pt>
    <dgm:pt modelId="{CCCE8DCD-B90D-4027-9FEA-D423B02A003B}">
      <dgm:prSet/>
      <dgm:spPr/>
      <dgm:t>
        <a:bodyPr/>
        <a:lstStyle/>
        <a:p>
          <a:endParaRPr lang="en-US" dirty="0"/>
        </a:p>
      </dgm:t>
    </dgm:pt>
    <dgm:pt modelId="{C0980861-0058-47F9-A5D2-13CDEE373085}" type="parTrans" cxnId="{884F95A0-0373-440D-8297-1A177573D173}">
      <dgm:prSet/>
      <dgm:spPr/>
      <dgm:t>
        <a:bodyPr/>
        <a:lstStyle/>
        <a:p>
          <a:endParaRPr lang="en-US"/>
        </a:p>
      </dgm:t>
    </dgm:pt>
    <dgm:pt modelId="{69C84D44-1C3C-4D4F-B2F5-F8B9F3DEA335}" type="sibTrans" cxnId="{884F95A0-0373-440D-8297-1A177573D173}">
      <dgm:prSet/>
      <dgm:spPr/>
      <dgm:t>
        <a:bodyPr/>
        <a:lstStyle/>
        <a:p>
          <a:endParaRPr lang="en-US"/>
        </a:p>
      </dgm:t>
    </dgm:pt>
    <dgm:pt modelId="{69ECEC3F-5755-4B58-93A1-22EC87BFCBF2}">
      <dgm:prSet/>
      <dgm:spPr/>
      <dgm:t>
        <a:bodyPr/>
        <a:lstStyle/>
        <a:p>
          <a:endParaRPr lang="en-US" dirty="0"/>
        </a:p>
      </dgm:t>
    </dgm:pt>
    <dgm:pt modelId="{E3045DEC-B38D-462A-8CAE-AC1F0D197F8A}" type="parTrans" cxnId="{E8D0F37E-4495-4E37-BBCB-7B62A1587E07}">
      <dgm:prSet/>
      <dgm:spPr/>
      <dgm:t>
        <a:bodyPr/>
        <a:lstStyle/>
        <a:p>
          <a:endParaRPr lang="en-US"/>
        </a:p>
      </dgm:t>
    </dgm:pt>
    <dgm:pt modelId="{7E1B959D-7FEE-4DC2-8953-267AE8CB6707}" type="sibTrans" cxnId="{E8D0F37E-4495-4E37-BBCB-7B62A1587E07}">
      <dgm:prSet/>
      <dgm:spPr/>
      <dgm:t>
        <a:bodyPr/>
        <a:lstStyle/>
        <a:p>
          <a:endParaRPr lang="en-US"/>
        </a:p>
      </dgm:t>
    </dgm:pt>
    <dgm:pt modelId="{D51B2C7D-98A7-4656-B400-E5856C0E7F32}">
      <dgm:prSet/>
      <dgm:spPr/>
      <dgm:t>
        <a:bodyPr/>
        <a:lstStyle/>
        <a:p>
          <a:endParaRPr lang="en-US" dirty="0"/>
        </a:p>
      </dgm:t>
    </dgm:pt>
    <dgm:pt modelId="{81313CF8-F898-419F-8115-F6D0736AA3FC}" type="parTrans" cxnId="{A809AF34-B2BF-43F3-AB77-2FD4BB5523D2}">
      <dgm:prSet/>
      <dgm:spPr/>
      <dgm:t>
        <a:bodyPr/>
        <a:lstStyle/>
        <a:p>
          <a:endParaRPr lang="en-US"/>
        </a:p>
      </dgm:t>
    </dgm:pt>
    <dgm:pt modelId="{3D5FE178-E6C0-4A7E-B354-F45F4E4B07DA}" type="sibTrans" cxnId="{A809AF34-B2BF-43F3-AB77-2FD4BB5523D2}">
      <dgm:prSet/>
      <dgm:spPr/>
      <dgm:t>
        <a:bodyPr/>
        <a:lstStyle/>
        <a:p>
          <a:endParaRPr lang="en-US"/>
        </a:p>
      </dgm:t>
    </dgm:pt>
    <dgm:pt modelId="{1A4B720B-92BE-4DE8-A34F-3CEA8648AEAE}">
      <dgm:prSet/>
      <dgm:spPr/>
      <dgm:t>
        <a:bodyPr/>
        <a:lstStyle/>
        <a:p>
          <a:endParaRPr lang="en-US" dirty="0"/>
        </a:p>
      </dgm:t>
    </dgm:pt>
    <dgm:pt modelId="{1AFE03BA-3A83-4820-A5C9-C3DC194E99D7}" type="parTrans" cxnId="{E94FA07A-D46A-48F5-AB8C-9F5D5B9540AA}">
      <dgm:prSet/>
      <dgm:spPr/>
      <dgm:t>
        <a:bodyPr/>
        <a:lstStyle/>
        <a:p>
          <a:endParaRPr lang="en-US"/>
        </a:p>
      </dgm:t>
    </dgm:pt>
    <dgm:pt modelId="{5FEB0608-DB9C-4372-A781-AFDF717C3975}" type="sibTrans" cxnId="{E94FA07A-D46A-48F5-AB8C-9F5D5B9540AA}">
      <dgm:prSet/>
      <dgm:spPr/>
      <dgm:t>
        <a:bodyPr/>
        <a:lstStyle/>
        <a:p>
          <a:endParaRPr lang="en-US"/>
        </a:p>
      </dgm:t>
    </dgm:pt>
    <dgm:pt modelId="{6946233F-9A54-42A3-9C6B-593622AE7474}" type="pres">
      <dgm:prSet presAssocID="{4B6E4B9F-65BB-488A-A1A6-D0DD9E036307}" presName="linear" presStyleCnt="0">
        <dgm:presLayoutVars>
          <dgm:dir/>
          <dgm:animLvl val="lvl"/>
          <dgm:resizeHandles val="exact"/>
        </dgm:presLayoutVars>
      </dgm:prSet>
      <dgm:spPr/>
    </dgm:pt>
    <dgm:pt modelId="{E76420D0-DEA6-4BCF-8C7B-8CB4E370FF83}" type="pres">
      <dgm:prSet presAssocID="{CE064C62-B56D-4731-835C-A48ABC999E82}" presName="parentLin" presStyleCnt="0"/>
      <dgm:spPr/>
    </dgm:pt>
    <dgm:pt modelId="{FC228A64-D929-4248-B3C3-D575B87EEF31}" type="pres">
      <dgm:prSet presAssocID="{CE064C62-B56D-4731-835C-A48ABC999E82}" presName="parentLeftMargin" presStyleLbl="node1" presStyleIdx="0" presStyleCnt="1"/>
      <dgm:spPr/>
    </dgm:pt>
    <dgm:pt modelId="{E92D8462-119D-4491-B5A7-0E66B5F82BF6}" type="pres">
      <dgm:prSet presAssocID="{CE064C62-B56D-4731-835C-A48ABC999E82}" presName="parentText" presStyleLbl="node1" presStyleIdx="0" presStyleCnt="1" custScaleX="104542">
        <dgm:presLayoutVars>
          <dgm:chMax val="0"/>
          <dgm:bulletEnabled val="1"/>
        </dgm:presLayoutVars>
      </dgm:prSet>
      <dgm:spPr/>
    </dgm:pt>
    <dgm:pt modelId="{8D73C6A5-0CA7-4657-843C-CBB36B87CF69}" type="pres">
      <dgm:prSet presAssocID="{CE064C62-B56D-4731-835C-A48ABC999E82}" presName="negativeSpace" presStyleCnt="0"/>
      <dgm:spPr/>
    </dgm:pt>
    <dgm:pt modelId="{1725B3B5-652C-493D-AF53-5FD70AEA4111}" type="pres">
      <dgm:prSet presAssocID="{CE064C62-B56D-4731-835C-A48ABC999E8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5C4D017-66F9-464C-9388-1AF9EA0E524C}" type="presOf" srcId="{69ECEC3F-5755-4B58-93A1-22EC87BFCBF2}" destId="{1725B3B5-652C-493D-AF53-5FD70AEA4111}" srcOrd="0" destOrd="5" presId="urn:microsoft.com/office/officeart/2005/8/layout/list1"/>
    <dgm:cxn modelId="{7D974E1D-2889-4971-9C10-C134532FCB39}" type="presOf" srcId="{3824EFE7-6F5D-4CB3-B30A-8612FCB2F90E}" destId="{1725B3B5-652C-493D-AF53-5FD70AEA4111}" srcOrd="0" destOrd="8" presId="urn:microsoft.com/office/officeart/2005/8/layout/list1"/>
    <dgm:cxn modelId="{F2EA911D-DC8B-4863-993B-6255E281955A}" type="presOf" srcId="{CCCE8DCD-B90D-4027-9FEA-D423B02A003B}" destId="{1725B3B5-652C-493D-AF53-5FD70AEA4111}" srcOrd="0" destOrd="4" presId="urn:microsoft.com/office/officeart/2005/8/layout/list1"/>
    <dgm:cxn modelId="{259B6F20-E523-49BC-AE95-485950F931CB}" srcId="{CE064C62-B56D-4731-835C-A48ABC999E82}" destId="{3824EFE7-6F5D-4CB3-B30A-8612FCB2F90E}" srcOrd="8" destOrd="0" parTransId="{9A31F654-B8B5-485C-AD5B-E53A2752336E}" sibTransId="{4A2AD111-A2A8-4BB5-88FA-BBEE07753ADF}"/>
    <dgm:cxn modelId="{A809AF34-B2BF-43F3-AB77-2FD4BB5523D2}" srcId="{CE064C62-B56D-4731-835C-A48ABC999E82}" destId="{D51B2C7D-98A7-4656-B400-E5856C0E7F32}" srcOrd="6" destOrd="0" parTransId="{81313CF8-F898-419F-8115-F6D0736AA3FC}" sibTransId="{3D5FE178-E6C0-4A7E-B354-F45F4E4B07DA}"/>
    <dgm:cxn modelId="{D5160B3C-F083-4226-8D95-7B5119BC8F8A}" srcId="{CE064C62-B56D-4731-835C-A48ABC999E82}" destId="{DDCE3114-4C06-47B7-B1BD-83D88C677A8B}" srcOrd="0" destOrd="0" parTransId="{5E0062C8-1689-45CC-872F-8CBAF9A85C9D}" sibTransId="{FAFEBC6B-B598-4EAA-8F14-5C27106C2877}"/>
    <dgm:cxn modelId="{A9406961-E548-42DC-A9A2-BE53C3A3A081}" type="presOf" srcId="{CE064C62-B56D-4731-835C-A48ABC999E82}" destId="{E92D8462-119D-4491-B5A7-0E66B5F82BF6}" srcOrd="1" destOrd="0" presId="urn:microsoft.com/office/officeart/2005/8/layout/list1"/>
    <dgm:cxn modelId="{1E8A1A6F-994D-42DB-BF87-D30E4861B1CD}" srcId="{4B6E4B9F-65BB-488A-A1A6-D0DD9E036307}" destId="{CE064C62-B56D-4731-835C-A48ABC999E82}" srcOrd="0" destOrd="0" parTransId="{FE401953-E5CE-4B41-95B7-917876FB86B2}" sibTransId="{D312F380-FAD2-4DCD-B7C9-BDE035FF5395}"/>
    <dgm:cxn modelId="{281D8955-52C3-43B2-BF46-25FED7AEEE1B}" type="presOf" srcId="{B14F5FEA-935B-40B9-97DB-E459411222FC}" destId="{1725B3B5-652C-493D-AF53-5FD70AEA4111}" srcOrd="0" destOrd="3" presId="urn:microsoft.com/office/officeart/2005/8/layout/list1"/>
    <dgm:cxn modelId="{E94FA07A-D46A-48F5-AB8C-9F5D5B9540AA}" srcId="{CE064C62-B56D-4731-835C-A48ABC999E82}" destId="{1A4B720B-92BE-4DE8-A34F-3CEA8648AEAE}" srcOrd="7" destOrd="0" parTransId="{1AFE03BA-3A83-4820-A5C9-C3DC194E99D7}" sibTransId="{5FEB0608-DB9C-4372-A781-AFDF717C3975}"/>
    <dgm:cxn modelId="{337A117B-D849-4EF1-8BA2-1B40DA10CAE9}" type="presOf" srcId="{CE064C62-B56D-4731-835C-A48ABC999E82}" destId="{FC228A64-D929-4248-B3C3-D575B87EEF31}" srcOrd="0" destOrd="0" presId="urn:microsoft.com/office/officeart/2005/8/layout/list1"/>
    <dgm:cxn modelId="{DA90057D-B6D8-4956-B265-40E3956544B6}" type="presOf" srcId="{D51B2C7D-98A7-4656-B400-E5856C0E7F32}" destId="{1725B3B5-652C-493D-AF53-5FD70AEA4111}" srcOrd="0" destOrd="6" presId="urn:microsoft.com/office/officeart/2005/8/layout/list1"/>
    <dgm:cxn modelId="{E8D0F37E-4495-4E37-BBCB-7B62A1587E07}" srcId="{CE064C62-B56D-4731-835C-A48ABC999E82}" destId="{69ECEC3F-5755-4B58-93A1-22EC87BFCBF2}" srcOrd="5" destOrd="0" parTransId="{E3045DEC-B38D-462A-8CAE-AC1F0D197F8A}" sibTransId="{7E1B959D-7FEE-4DC2-8953-267AE8CB6707}"/>
    <dgm:cxn modelId="{1F555584-21C4-466F-BDDF-73E4703B2A11}" type="presOf" srcId="{268CD464-119E-4132-B537-5A51512A655A}" destId="{1725B3B5-652C-493D-AF53-5FD70AEA4111}" srcOrd="0" destOrd="2" presId="urn:microsoft.com/office/officeart/2005/8/layout/list1"/>
    <dgm:cxn modelId="{884F95A0-0373-440D-8297-1A177573D173}" srcId="{CE064C62-B56D-4731-835C-A48ABC999E82}" destId="{CCCE8DCD-B90D-4027-9FEA-D423B02A003B}" srcOrd="4" destOrd="0" parTransId="{C0980861-0058-47F9-A5D2-13CDEE373085}" sibTransId="{69C84D44-1C3C-4D4F-B2F5-F8B9F3DEA335}"/>
    <dgm:cxn modelId="{55618EA1-58BE-4949-BA7A-6029D6B23A31}" srcId="{CE064C62-B56D-4731-835C-A48ABC999E82}" destId="{B14F5FEA-935B-40B9-97DB-E459411222FC}" srcOrd="3" destOrd="0" parTransId="{38CD23B2-1A75-4BFA-82A3-9D58AC8EDDA9}" sibTransId="{393C98A3-75C4-4558-A2EB-271A6612D21E}"/>
    <dgm:cxn modelId="{1DB014A9-F35F-4427-98D4-F762D980ED7E}" type="presOf" srcId="{E1066FFB-45FD-40EF-8F37-F7596B1BEB50}" destId="{1725B3B5-652C-493D-AF53-5FD70AEA4111}" srcOrd="0" destOrd="1" presId="urn:microsoft.com/office/officeart/2005/8/layout/list1"/>
    <dgm:cxn modelId="{C0E396C1-DA1F-4C73-B48B-3AB43CF2947E}" srcId="{CE064C62-B56D-4731-835C-A48ABC999E82}" destId="{E1066FFB-45FD-40EF-8F37-F7596B1BEB50}" srcOrd="1" destOrd="0" parTransId="{33FF8797-B5DB-4E13-A9D0-826398AD3E74}" sibTransId="{929FEBB1-D06B-4FD3-854D-C7D9A0224983}"/>
    <dgm:cxn modelId="{B7ACE6DF-507B-4797-A7AB-2D3D02CA0E13}" type="presOf" srcId="{DDCE3114-4C06-47B7-B1BD-83D88C677A8B}" destId="{1725B3B5-652C-493D-AF53-5FD70AEA4111}" srcOrd="0" destOrd="0" presId="urn:microsoft.com/office/officeart/2005/8/layout/list1"/>
    <dgm:cxn modelId="{FE596BF3-1B63-4E31-9B20-3CC1E5DCAE59}" srcId="{CE064C62-B56D-4731-835C-A48ABC999E82}" destId="{268CD464-119E-4132-B537-5A51512A655A}" srcOrd="2" destOrd="0" parTransId="{228E5E65-D230-40D4-BEBA-3B5849675B91}" sibTransId="{073AE6E5-8D0B-409B-82D0-21FD160EB828}"/>
    <dgm:cxn modelId="{C329C9F4-EE79-4601-B4F4-87732207A484}" type="presOf" srcId="{1A4B720B-92BE-4DE8-A34F-3CEA8648AEAE}" destId="{1725B3B5-652C-493D-AF53-5FD70AEA4111}" srcOrd="0" destOrd="7" presId="urn:microsoft.com/office/officeart/2005/8/layout/list1"/>
    <dgm:cxn modelId="{399DF3FD-5A68-4375-83B3-57DDA99D3A3A}" type="presOf" srcId="{4B6E4B9F-65BB-488A-A1A6-D0DD9E036307}" destId="{6946233F-9A54-42A3-9C6B-593622AE7474}" srcOrd="0" destOrd="0" presId="urn:microsoft.com/office/officeart/2005/8/layout/list1"/>
    <dgm:cxn modelId="{051AD353-A353-46EE-9B3A-2F06EAC4757B}" type="presParOf" srcId="{6946233F-9A54-42A3-9C6B-593622AE7474}" destId="{E76420D0-DEA6-4BCF-8C7B-8CB4E370FF83}" srcOrd="0" destOrd="0" presId="urn:microsoft.com/office/officeart/2005/8/layout/list1"/>
    <dgm:cxn modelId="{0172625A-17BF-4E76-B605-4EA9B5C5D0A2}" type="presParOf" srcId="{E76420D0-DEA6-4BCF-8C7B-8CB4E370FF83}" destId="{FC228A64-D929-4248-B3C3-D575B87EEF31}" srcOrd="0" destOrd="0" presId="urn:microsoft.com/office/officeart/2005/8/layout/list1"/>
    <dgm:cxn modelId="{2320257D-9211-4B83-B859-FDE2B9A16536}" type="presParOf" srcId="{E76420D0-DEA6-4BCF-8C7B-8CB4E370FF83}" destId="{E92D8462-119D-4491-B5A7-0E66B5F82BF6}" srcOrd="1" destOrd="0" presId="urn:microsoft.com/office/officeart/2005/8/layout/list1"/>
    <dgm:cxn modelId="{23E8CD79-D477-4C94-8033-F9E54B014D9B}" type="presParOf" srcId="{6946233F-9A54-42A3-9C6B-593622AE7474}" destId="{8D73C6A5-0CA7-4657-843C-CBB36B87CF69}" srcOrd="1" destOrd="0" presId="urn:microsoft.com/office/officeart/2005/8/layout/list1"/>
    <dgm:cxn modelId="{AB332AC5-2A7E-4EFC-9485-D55A54C1F46E}" type="presParOf" srcId="{6946233F-9A54-42A3-9C6B-593622AE7474}" destId="{1725B3B5-652C-493D-AF53-5FD70AEA411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28C7E-5AA6-45B7-8998-0B3509F7CCA0}">
      <dsp:nvSpPr>
        <dsp:cNvPr id="0" name=""/>
        <dsp:cNvSpPr/>
      </dsp:nvSpPr>
      <dsp:spPr>
        <a:xfrm>
          <a:off x="4244" y="3292"/>
          <a:ext cx="3134526" cy="5458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31" y="19279"/>
        <a:ext cx="3102552" cy="513865"/>
      </dsp:txXfrm>
    </dsp:sp>
    <dsp:sp modelId="{297AD5E2-B258-4843-B1DA-BC5F88E69646}">
      <dsp:nvSpPr>
        <dsp:cNvPr id="0" name=""/>
        <dsp:cNvSpPr/>
      </dsp:nvSpPr>
      <dsp:spPr>
        <a:xfrm>
          <a:off x="317697" y="549132"/>
          <a:ext cx="313452" cy="480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135"/>
              </a:lnTo>
              <a:lnTo>
                <a:pt x="313452" y="48013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B012B-85A5-47FC-84BE-99FFB5B94F49}">
      <dsp:nvSpPr>
        <dsp:cNvPr id="0" name=""/>
        <dsp:cNvSpPr/>
      </dsp:nvSpPr>
      <dsp:spPr>
        <a:xfrm>
          <a:off x="631150" y="663742"/>
          <a:ext cx="7988163" cy="731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cấu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trúc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khiển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rẽ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nhánh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lặp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lệnh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52562" y="685154"/>
        <a:ext cx="7945339" cy="688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28C7E-5AA6-45B7-8998-0B3509F7CCA0}">
      <dsp:nvSpPr>
        <dsp:cNvPr id="0" name=""/>
        <dsp:cNvSpPr/>
      </dsp:nvSpPr>
      <dsp:spPr>
        <a:xfrm>
          <a:off x="28523" y="1457"/>
          <a:ext cx="2795685" cy="7948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tường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51804" y="24738"/>
        <a:ext cx="2749123" cy="748300"/>
      </dsp:txXfrm>
    </dsp:sp>
    <dsp:sp modelId="{297AD5E2-B258-4843-B1DA-BC5F88E69646}">
      <dsp:nvSpPr>
        <dsp:cNvPr id="0" name=""/>
        <dsp:cNvSpPr/>
      </dsp:nvSpPr>
      <dsp:spPr>
        <a:xfrm>
          <a:off x="308092" y="796319"/>
          <a:ext cx="279568" cy="51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538"/>
              </a:lnTo>
              <a:lnTo>
                <a:pt x="279568" y="51253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B012B-85A5-47FC-84BE-99FFB5B94F49}">
      <dsp:nvSpPr>
        <dsp:cNvPr id="0" name=""/>
        <dsp:cNvSpPr/>
      </dsp:nvSpPr>
      <dsp:spPr>
        <a:xfrm>
          <a:off x="587660" y="918664"/>
          <a:ext cx="2259717" cy="780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kê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17" y="941521"/>
        <a:ext cx="2214003" cy="734672"/>
      </dsp:txXfrm>
    </dsp:sp>
    <dsp:sp modelId="{FB414022-0856-49A2-B8F9-A682C8E9B211}">
      <dsp:nvSpPr>
        <dsp:cNvPr id="0" name=""/>
        <dsp:cNvSpPr/>
      </dsp:nvSpPr>
      <dsp:spPr>
        <a:xfrm>
          <a:off x="308092" y="796319"/>
          <a:ext cx="279568" cy="1415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269"/>
              </a:lnTo>
              <a:lnTo>
                <a:pt x="279568" y="141526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30913-7521-46B9-B15C-B8DAE322472F}">
      <dsp:nvSpPr>
        <dsp:cNvPr id="0" name=""/>
        <dsp:cNvSpPr/>
      </dsp:nvSpPr>
      <dsp:spPr>
        <a:xfrm>
          <a:off x="587660" y="1821396"/>
          <a:ext cx="2259717" cy="780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17" y="1844253"/>
        <a:ext cx="2214003" cy="734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28C7E-5AA6-45B7-8998-0B3509F7CCA0}">
      <dsp:nvSpPr>
        <dsp:cNvPr id="0" name=""/>
        <dsp:cNvSpPr/>
      </dsp:nvSpPr>
      <dsp:spPr>
        <a:xfrm>
          <a:off x="28523" y="1457"/>
          <a:ext cx="2795685" cy="7948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tường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51804" y="24738"/>
        <a:ext cx="2749123" cy="748300"/>
      </dsp:txXfrm>
    </dsp:sp>
    <dsp:sp modelId="{297AD5E2-B258-4843-B1DA-BC5F88E69646}">
      <dsp:nvSpPr>
        <dsp:cNvPr id="0" name=""/>
        <dsp:cNvSpPr/>
      </dsp:nvSpPr>
      <dsp:spPr>
        <a:xfrm>
          <a:off x="308092" y="796319"/>
          <a:ext cx="279568" cy="51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538"/>
              </a:lnTo>
              <a:lnTo>
                <a:pt x="279568" y="51253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B012B-85A5-47FC-84BE-99FFB5B94F49}">
      <dsp:nvSpPr>
        <dsp:cNvPr id="0" name=""/>
        <dsp:cNvSpPr/>
      </dsp:nvSpPr>
      <dsp:spPr>
        <a:xfrm>
          <a:off x="587660" y="918664"/>
          <a:ext cx="2259717" cy="780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kê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17" y="941521"/>
        <a:ext cx="2214003" cy="734672"/>
      </dsp:txXfrm>
    </dsp:sp>
    <dsp:sp modelId="{FB414022-0856-49A2-B8F9-A682C8E9B211}">
      <dsp:nvSpPr>
        <dsp:cNvPr id="0" name=""/>
        <dsp:cNvSpPr/>
      </dsp:nvSpPr>
      <dsp:spPr>
        <a:xfrm>
          <a:off x="308092" y="796319"/>
          <a:ext cx="279568" cy="1415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269"/>
              </a:lnTo>
              <a:lnTo>
                <a:pt x="279568" y="141526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30913-7521-46B9-B15C-B8DAE322472F}">
      <dsp:nvSpPr>
        <dsp:cNvPr id="0" name=""/>
        <dsp:cNvSpPr/>
      </dsp:nvSpPr>
      <dsp:spPr>
        <a:xfrm>
          <a:off x="587660" y="1821396"/>
          <a:ext cx="2259717" cy="780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17" y="1844253"/>
        <a:ext cx="2214003" cy="734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07019-2EB7-4E39-8D18-77A5E72BA7B6}">
      <dsp:nvSpPr>
        <dsp:cNvPr id="0" name=""/>
        <dsp:cNvSpPr/>
      </dsp:nvSpPr>
      <dsp:spPr>
        <a:xfrm>
          <a:off x="0" y="492758"/>
          <a:ext cx="11320106" cy="604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566" tIns="666496" rIns="8785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</dsp:txBody>
      <dsp:txXfrm>
        <a:off x="0" y="492758"/>
        <a:ext cx="11320106" cy="6048000"/>
      </dsp:txXfrm>
    </dsp:sp>
    <dsp:sp modelId="{B9D70BF8-4C74-4CB1-AE2F-2275A3E485AB}">
      <dsp:nvSpPr>
        <dsp:cNvPr id="0" name=""/>
        <dsp:cNvSpPr/>
      </dsp:nvSpPr>
      <dsp:spPr>
        <a:xfrm>
          <a:off x="566005" y="10219"/>
          <a:ext cx="7924074" cy="94464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511" tIns="0" rIns="29951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tường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trái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thoát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khỏi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mê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cung</a:t>
          </a:r>
          <a:endParaRPr lang="en-US" sz="2400" kern="1200" dirty="0"/>
        </a:p>
      </dsp:txBody>
      <dsp:txXfrm>
        <a:off x="612119" y="56333"/>
        <a:ext cx="7831846" cy="852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5B3B5-652C-493D-AF53-5FD70AEA4111}">
      <dsp:nvSpPr>
        <dsp:cNvPr id="0" name=""/>
        <dsp:cNvSpPr/>
      </dsp:nvSpPr>
      <dsp:spPr>
        <a:xfrm>
          <a:off x="0" y="524666"/>
          <a:ext cx="11040189" cy="5717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841" tIns="687324" rIns="856841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</dsp:txBody>
      <dsp:txXfrm>
        <a:off x="0" y="524666"/>
        <a:ext cx="11040189" cy="5717250"/>
      </dsp:txXfrm>
    </dsp:sp>
    <dsp:sp modelId="{E92D8462-119D-4491-B5A7-0E66B5F82BF6}">
      <dsp:nvSpPr>
        <dsp:cNvPr id="0" name=""/>
        <dsp:cNvSpPr/>
      </dsp:nvSpPr>
      <dsp:spPr>
        <a:xfrm>
          <a:off x="552009" y="37586"/>
          <a:ext cx="8079144" cy="97416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5" tIns="0" rIns="2921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chương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Scratch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phỏng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tường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99564" y="85141"/>
        <a:ext cx="7984034" cy="879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5B3B5-652C-493D-AF53-5FD70AEA4111}">
      <dsp:nvSpPr>
        <dsp:cNvPr id="0" name=""/>
        <dsp:cNvSpPr/>
      </dsp:nvSpPr>
      <dsp:spPr>
        <a:xfrm>
          <a:off x="0" y="524666"/>
          <a:ext cx="11040189" cy="5717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841" tIns="687324" rIns="856841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</dsp:txBody>
      <dsp:txXfrm>
        <a:off x="0" y="524666"/>
        <a:ext cx="11040189" cy="5717250"/>
      </dsp:txXfrm>
    </dsp:sp>
    <dsp:sp modelId="{E92D8462-119D-4491-B5A7-0E66B5F82BF6}">
      <dsp:nvSpPr>
        <dsp:cNvPr id="0" name=""/>
        <dsp:cNvSpPr/>
      </dsp:nvSpPr>
      <dsp:spPr>
        <a:xfrm>
          <a:off x="552009" y="37586"/>
          <a:ext cx="8079144" cy="97416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5" tIns="0" rIns="2921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chương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Scratch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phỏng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tường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99564" y="85141"/>
        <a:ext cx="7984034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2D50-8B2B-9C84-B7A8-3AF6A41A6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E9B02-85CA-0EE4-0E81-686EA115B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DBD14-65BD-A3CC-F199-E924F9B1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58A8-2776-49A9-825A-4986BE6B0BC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9A2EE-56C4-FA56-2497-326CF898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4B1F9-7FE7-DAEC-84C9-D65B457F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7264-2943-4A13-A329-7426E24A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00A9-56D4-5321-C370-6A80547E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6112C-7136-1F84-FD04-5FB8A6B16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D9B1-0B11-B199-A0BA-4C0BFCD3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58A8-2776-49A9-825A-4986BE6B0BC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82BBC-6347-53C3-154C-51959B68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64CFE-F856-1ECD-1123-5EEFE952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7264-2943-4A13-A329-7426E24A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A0399B-1ADB-A4D4-E236-5E13BAC20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77C96-2E27-568D-E6F5-10CC42E01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8C342-5B96-086F-7E66-DDA5D008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58A8-2776-49A9-825A-4986BE6B0BC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997C7-FE2F-711B-42CB-C5B08301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AA827-479F-FFAB-ACF6-7C23C7B5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7264-2943-4A13-A329-7426E24A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B522-230D-1903-671B-C47B9240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8B0C3-5B6F-12EC-2787-62DE04010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A230F-CDE6-BAD5-1AD8-0D516BA0F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58A8-2776-49A9-825A-4986BE6B0BC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3FF3A-D2E3-3458-CFB7-A5AF37B6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DCB2-FCB6-D6D9-4FC5-B4116CA5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7264-2943-4A13-A329-7426E24A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2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A8F58-04CA-0F1E-DF78-458E37DB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6173C-48AF-6987-19D6-5F5879425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7658F-8150-917F-8D83-862B9E0B4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58A8-2776-49A9-825A-4986BE6B0BC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C0749-488A-4432-3C47-9F872568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F90FA-FE4C-2428-A181-4DA12AF3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7264-2943-4A13-A329-7426E24A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9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265A-C839-8902-5050-020ED118E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7DAE1-CE33-2456-383F-7918EDB95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2B75F-E1C6-826B-2784-9E6A0A983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10308-B59B-129E-EABC-DA79BC99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58A8-2776-49A9-825A-4986BE6B0BC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76D28-C6E3-8F6A-115B-AABDE624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3FF7-13DC-B53D-826A-817BF8CE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7264-2943-4A13-A329-7426E24A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3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CABF-9E5B-979D-7E45-3888846C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C34A8-03BD-AD07-BBC0-F3B5109BC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F9759-BD72-B14B-5D6E-C34E75873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F1A84-EBE6-C848-7A1F-050A37BF7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44678-CCD9-2ADC-D075-98BC9B759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BCB7EA-31F6-A375-6A5B-4E9E8F52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58A8-2776-49A9-825A-4986BE6B0BC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3FC36A-9FDB-D7AA-18C0-463897A0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1B6699-5794-19DA-8121-09083831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7264-2943-4A13-A329-7426E24A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2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67AD-C18C-2E0B-B955-C9B76B3F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78789-79F6-8C56-8C6B-4F3A9FBD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58A8-2776-49A9-825A-4986BE6B0BC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7D305-FF7D-E075-F113-909F4849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1275E-DDDB-8A70-B8F4-93BD4A8E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7264-2943-4A13-A329-7426E24A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9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A62452-EED2-65E8-FEA0-3A2EE6A69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58A8-2776-49A9-825A-4986BE6B0BC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2DD8B-A962-16E8-D9B7-E0C7CE2F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221B2-4AE6-D09E-59DE-EA637D14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7264-2943-4A13-A329-7426E24A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0CB1B-6977-6028-FCB7-C78719CF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1D0E4-B77A-A973-768F-D76E8380E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43EB4-3F46-75F1-6A6E-0CCC569EF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C6FED-3BAB-5536-358F-C4BE3B7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58A8-2776-49A9-825A-4986BE6B0BC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D635B-6097-3576-E662-57F812C1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BAC89-F541-D15C-7146-92D7A850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7264-2943-4A13-A329-7426E24A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1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E5C5-8DA5-7712-A6BC-A85F1738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FB293-756A-8C0E-B480-BD39AF628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EC8B4-DF3B-0FD6-64A3-182ECE2E6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D2E8B-2BC3-DBED-0A82-C93F633C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58A8-2776-49A9-825A-4986BE6B0BC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F89FE-B901-9962-65EB-234DD0D8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1F4E3-349B-DC1E-F2AC-3FE161D9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7264-2943-4A13-A329-7426E24A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0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40419-2BEA-0587-FB6E-2C59F5713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7B6CF-71E4-FB41-2551-1CFA6B863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5D35-9F60-75B6-D9FD-8DB4145FD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A58A8-2776-49A9-825A-4986BE6B0BC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37FCF-2178-C565-C1B5-3B5214A44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056BE-A88F-0365-0DE4-10E155FD3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7264-2943-4A13-A329-7426E24A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3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Layout" Target="../diagrams/layout6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EDA68C-2B14-E3C1-D176-239B9A6039F1}"/>
              </a:ext>
            </a:extLst>
          </p:cNvPr>
          <p:cNvSpPr/>
          <p:nvPr/>
        </p:nvSpPr>
        <p:spPr>
          <a:xfrm>
            <a:off x="0" y="1624613"/>
            <a:ext cx="12192000" cy="3844031"/>
          </a:xfrm>
          <a:prstGeom prst="rect">
            <a:avLst/>
          </a:prstGeom>
          <a:solidFill>
            <a:srgbClr val="165751"/>
          </a:solidFill>
          <a:ln>
            <a:solidFill>
              <a:srgbClr val="165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8AEE6-B4A0-47E6-4E5B-86BA62BB7692}"/>
              </a:ext>
            </a:extLst>
          </p:cNvPr>
          <p:cNvSpPr/>
          <p:nvPr/>
        </p:nvSpPr>
        <p:spPr>
          <a:xfrm>
            <a:off x="0" y="0"/>
            <a:ext cx="12192000" cy="603682"/>
          </a:xfrm>
          <a:prstGeom prst="rect">
            <a:avLst/>
          </a:prstGeom>
          <a:solidFill>
            <a:srgbClr val="18637B"/>
          </a:solidFill>
          <a:ln>
            <a:solidFill>
              <a:srgbClr val="186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7D54F-84E7-A668-5D05-DA1E85F1D2C2}"/>
              </a:ext>
            </a:extLst>
          </p:cNvPr>
          <p:cNvSpPr/>
          <p:nvPr/>
        </p:nvSpPr>
        <p:spPr>
          <a:xfrm>
            <a:off x="0" y="606640"/>
            <a:ext cx="12192000" cy="1017974"/>
          </a:xfrm>
          <a:prstGeom prst="rect">
            <a:avLst/>
          </a:prstGeom>
          <a:solidFill>
            <a:srgbClr val="114454"/>
          </a:solidFill>
          <a:ln>
            <a:solidFill>
              <a:srgbClr val="114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D6BF8D-1613-0485-8912-E393BF131FA7}"/>
              </a:ext>
            </a:extLst>
          </p:cNvPr>
          <p:cNvSpPr/>
          <p:nvPr/>
        </p:nvSpPr>
        <p:spPr>
          <a:xfrm>
            <a:off x="0" y="5468644"/>
            <a:ext cx="12192000" cy="479395"/>
          </a:xfrm>
          <a:prstGeom prst="rect">
            <a:avLst/>
          </a:prstGeom>
          <a:solidFill>
            <a:srgbClr val="3B8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75B9E-9294-5ACF-ECD7-8CD19B3D950D}"/>
              </a:ext>
            </a:extLst>
          </p:cNvPr>
          <p:cNvSpPr/>
          <p:nvPr/>
        </p:nvSpPr>
        <p:spPr>
          <a:xfrm>
            <a:off x="0" y="5948039"/>
            <a:ext cx="12192000" cy="909961"/>
          </a:xfrm>
          <a:prstGeom prst="rect">
            <a:avLst/>
          </a:prstGeom>
          <a:solidFill>
            <a:srgbClr val="94BF6E"/>
          </a:solidFill>
          <a:ln>
            <a:solidFill>
              <a:srgbClr val="94B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105;p13">
            <a:extLst>
              <a:ext uri="{FF2B5EF4-FFF2-40B4-BE49-F238E27FC236}">
                <a16:creationId xmlns:a16="http://schemas.microsoft.com/office/drawing/2014/main" id="{88027519-33DB-4B5B-607E-9D318CC0C27D}"/>
              </a:ext>
            </a:extLst>
          </p:cNvPr>
          <p:cNvSpPr txBox="1">
            <a:spLocks/>
          </p:cNvSpPr>
          <p:nvPr/>
        </p:nvSpPr>
        <p:spPr>
          <a:xfrm>
            <a:off x="3786460" y="2748862"/>
            <a:ext cx="8405540" cy="15955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Roboto Slab" pitchFamily="2" charset="0"/>
                <a:cs typeface="Times New Roman" panose="02020603050405020304" pitchFamily="18" charset="0"/>
              </a:rPr>
              <a:t>BÀI 14. </a:t>
            </a:r>
          </a:p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Roboto Slab" pitchFamily="2" charset="0"/>
                <a:cs typeface="Times New Roman" panose="02020603050405020304" pitchFamily="18" charset="0"/>
              </a:rPr>
              <a:t>GIẢI QUYẾT VẤN ĐỀ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4D55F-6ECE-FC69-0828-12386370D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20" y="1633214"/>
            <a:ext cx="2731040" cy="38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06E6-F843-18F7-DEE5-F4D42EE9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BFBAF8-CEC4-9114-C840-FE448267273B}"/>
              </a:ext>
            </a:extLst>
          </p:cNvPr>
          <p:cNvSpPr/>
          <p:nvPr/>
        </p:nvSpPr>
        <p:spPr>
          <a:xfrm>
            <a:off x="0" y="0"/>
            <a:ext cx="12192000" cy="603682"/>
          </a:xfrm>
          <a:prstGeom prst="rect">
            <a:avLst/>
          </a:prstGeom>
          <a:solidFill>
            <a:srgbClr val="18637B"/>
          </a:solidFill>
          <a:ln>
            <a:solidFill>
              <a:srgbClr val="186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GIẢI QUYẾT VẤN ĐỀ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4EC875-95F3-10F9-7172-68A5E958BA81}"/>
              </a:ext>
            </a:extLst>
          </p:cNvPr>
          <p:cNvSpPr txBox="1"/>
          <p:nvPr/>
        </p:nvSpPr>
        <p:spPr>
          <a:xfrm>
            <a:off x="822705" y="738692"/>
            <a:ext cx="10866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mô 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bước giải quyết vấn đề chọn trường để tiếp tục học tập sau khi tốt nghiệp THCS.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B27759-7D0D-EECC-DF97-7AC81798316A}"/>
              </a:ext>
            </a:extLst>
          </p:cNvPr>
          <p:cNvCxnSpPr>
            <a:cxnSpLocks/>
          </p:cNvCxnSpPr>
          <p:nvPr/>
        </p:nvCxnSpPr>
        <p:spPr>
          <a:xfrm>
            <a:off x="320040" y="1772439"/>
            <a:ext cx="11871960" cy="0"/>
          </a:xfrm>
          <a:prstGeom prst="line">
            <a:avLst/>
          </a:prstGeom>
          <a:ln w="28575">
            <a:solidFill>
              <a:srgbClr val="698C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EF24D45-76B2-0016-7091-E957B8D1289B}"/>
              </a:ext>
            </a:extLst>
          </p:cNvPr>
          <p:cNvSpPr txBox="1"/>
          <p:nvPr/>
        </p:nvSpPr>
        <p:spPr>
          <a:xfrm>
            <a:off x="662685" y="1975190"/>
            <a:ext cx="108666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THPT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THCS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69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06E6-F843-18F7-DEE5-F4D42EE9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BFBAF8-CEC4-9114-C840-FE448267273B}"/>
              </a:ext>
            </a:extLst>
          </p:cNvPr>
          <p:cNvSpPr/>
          <p:nvPr/>
        </p:nvSpPr>
        <p:spPr>
          <a:xfrm>
            <a:off x="0" y="0"/>
            <a:ext cx="12192000" cy="603682"/>
          </a:xfrm>
          <a:prstGeom prst="rect">
            <a:avLst/>
          </a:prstGeom>
          <a:solidFill>
            <a:srgbClr val="18637B"/>
          </a:solidFill>
          <a:ln>
            <a:solidFill>
              <a:srgbClr val="186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TRÌNH BÀY GIẢI PHÁP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1E53B0-07EA-B191-792A-71DD7AE67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314523"/>
              </p:ext>
            </p:extLst>
          </p:nvPr>
        </p:nvGraphicFramePr>
        <p:xfrm>
          <a:off x="352491" y="654649"/>
          <a:ext cx="8623558" cy="139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57F4EA1-9C11-75AD-7E83-32A7CF3CE6D1}"/>
              </a:ext>
            </a:extLst>
          </p:cNvPr>
          <p:cNvSpPr/>
          <p:nvPr/>
        </p:nvSpPr>
        <p:spPr>
          <a:xfrm>
            <a:off x="1684991" y="3158441"/>
            <a:ext cx="1116826" cy="38737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848FF6-43F0-F02F-B5DC-CF1CA4B32301}"/>
              </a:ext>
            </a:extLst>
          </p:cNvPr>
          <p:cNvSpPr/>
          <p:nvPr/>
        </p:nvSpPr>
        <p:spPr>
          <a:xfrm>
            <a:off x="1715789" y="3859002"/>
            <a:ext cx="1116826" cy="38737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2EA0DD-4477-9528-C6D0-AF5120290005}"/>
              </a:ext>
            </a:extLst>
          </p:cNvPr>
          <p:cNvSpPr/>
          <p:nvPr/>
        </p:nvSpPr>
        <p:spPr>
          <a:xfrm>
            <a:off x="1730072" y="4507341"/>
            <a:ext cx="1116826" cy="38737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78787B-25D9-BFB0-0D93-B103174280DC}"/>
              </a:ext>
            </a:extLst>
          </p:cNvPr>
          <p:cNvCxnSpPr>
            <a:cxnSpLocks/>
          </p:cNvCxnSpPr>
          <p:nvPr/>
        </p:nvCxnSpPr>
        <p:spPr>
          <a:xfrm>
            <a:off x="2223355" y="2802175"/>
            <a:ext cx="0" cy="3417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65B03A-4897-1329-6165-C800E08187F6}"/>
              </a:ext>
            </a:extLst>
          </p:cNvPr>
          <p:cNvCxnSpPr>
            <a:cxnSpLocks/>
          </p:cNvCxnSpPr>
          <p:nvPr/>
        </p:nvCxnSpPr>
        <p:spPr>
          <a:xfrm>
            <a:off x="2235906" y="3546246"/>
            <a:ext cx="0" cy="3417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1E9287-814C-14A8-3719-8CF9123F1451}"/>
              </a:ext>
            </a:extLst>
          </p:cNvPr>
          <p:cNvCxnSpPr>
            <a:cxnSpLocks/>
          </p:cNvCxnSpPr>
          <p:nvPr/>
        </p:nvCxnSpPr>
        <p:spPr>
          <a:xfrm>
            <a:off x="2248455" y="4225777"/>
            <a:ext cx="0" cy="3417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D02671-0012-12BC-51A6-83618B911625}"/>
              </a:ext>
            </a:extLst>
          </p:cNvPr>
          <p:cNvCxnSpPr>
            <a:cxnSpLocks/>
          </p:cNvCxnSpPr>
          <p:nvPr/>
        </p:nvCxnSpPr>
        <p:spPr>
          <a:xfrm>
            <a:off x="2271760" y="4883786"/>
            <a:ext cx="0" cy="3417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amond 12">
            <a:extLst>
              <a:ext uri="{FF2B5EF4-FFF2-40B4-BE49-F238E27FC236}">
                <a16:creationId xmlns:a16="http://schemas.microsoft.com/office/drawing/2014/main" id="{0FC30248-1DD8-8889-DFE0-C29AC99D1B4E}"/>
              </a:ext>
            </a:extLst>
          </p:cNvPr>
          <p:cNvSpPr/>
          <p:nvPr/>
        </p:nvSpPr>
        <p:spPr>
          <a:xfrm>
            <a:off x="4572910" y="3138937"/>
            <a:ext cx="2002724" cy="765491"/>
          </a:xfrm>
          <a:prstGeom prst="diamond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0D49FC-A8E3-B807-A8BB-7069BBF3E493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5574272" y="2769605"/>
            <a:ext cx="0" cy="3693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1AF84F-7BC2-7FF0-CDDA-F0A0A75C1B8F}"/>
              </a:ext>
            </a:extLst>
          </p:cNvPr>
          <p:cNvCxnSpPr>
            <a:cxnSpLocks/>
          </p:cNvCxnSpPr>
          <p:nvPr/>
        </p:nvCxnSpPr>
        <p:spPr>
          <a:xfrm>
            <a:off x="4166952" y="3510360"/>
            <a:ext cx="0" cy="387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37B437-8CA1-BC01-E2A9-FD533DE8712D}"/>
              </a:ext>
            </a:extLst>
          </p:cNvPr>
          <p:cNvCxnSpPr>
            <a:cxnSpLocks/>
          </p:cNvCxnSpPr>
          <p:nvPr/>
        </p:nvCxnSpPr>
        <p:spPr>
          <a:xfrm flipV="1">
            <a:off x="4166952" y="3514919"/>
            <a:ext cx="440333" cy="4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5185BD7-3FD4-F186-5DD2-94DC2B4D8705}"/>
              </a:ext>
            </a:extLst>
          </p:cNvPr>
          <p:cNvSpPr/>
          <p:nvPr/>
        </p:nvSpPr>
        <p:spPr>
          <a:xfrm>
            <a:off x="3641370" y="3901865"/>
            <a:ext cx="1033595" cy="401763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456176-BAD1-4821-5093-5CC094EE9528}"/>
              </a:ext>
            </a:extLst>
          </p:cNvPr>
          <p:cNvCxnSpPr>
            <a:cxnSpLocks/>
          </p:cNvCxnSpPr>
          <p:nvPr/>
        </p:nvCxnSpPr>
        <p:spPr>
          <a:xfrm>
            <a:off x="5570681" y="4689961"/>
            <a:ext cx="0" cy="5008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A529941-EEEE-C454-FD7C-9F16B690E373}"/>
              </a:ext>
            </a:extLst>
          </p:cNvPr>
          <p:cNvCxnSpPr>
            <a:cxnSpLocks/>
          </p:cNvCxnSpPr>
          <p:nvPr/>
        </p:nvCxnSpPr>
        <p:spPr>
          <a:xfrm>
            <a:off x="4179391" y="4689854"/>
            <a:ext cx="1391290" cy="132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67D10C6-10BF-98B3-8024-ABA8AA2B4410}"/>
              </a:ext>
            </a:extLst>
          </p:cNvPr>
          <p:cNvSpPr txBox="1"/>
          <p:nvPr/>
        </p:nvSpPr>
        <p:spPr>
          <a:xfrm>
            <a:off x="4029050" y="3143570"/>
            <a:ext cx="850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4D8547-023A-044E-287A-FB8CA1272616}"/>
              </a:ext>
            </a:extLst>
          </p:cNvPr>
          <p:cNvSpPr txBox="1"/>
          <p:nvPr/>
        </p:nvSpPr>
        <p:spPr>
          <a:xfrm>
            <a:off x="6507297" y="3171912"/>
            <a:ext cx="612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0BB77C-C79B-001D-D334-2132D50F9CED}"/>
              </a:ext>
            </a:extLst>
          </p:cNvPr>
          <p:cNvCxnSpPr>
            <a:cxnSpLocks/>
          </p:cNvCxnSpPr>
          <p:nvPr/>
        </p:nvCxnSpPr>
        <p:spPr>
          <a:xfrm>
            <a:off x="6943513" y="3515781"/>
            <a:ext cx="0" cy="387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022F95-5A3F-C35C-D32F-FE0DCBE50DC8}"/>
              </a:ext>
            </a:extLst>
          </p:cNvPr>
          <p:cNvCxnSpPr>
            <a:cxnSpLocks/>
          </p:cNvCxnSpPr>
          <p:nvPr/>
        </p:nvCxnSpPr>
        <p:spPr>
          <a:xfrm flipV="1">
            <a:off x="6498280" y="3521794"/>
            <a:ext cx="440333" cy="4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6A61153-983A-BB25-9EC3-7589094F0B91}"/>
              </a:ext>
            </a:extLst>
          </p:cNvPr>
          <p:cNvSpPr/>
          <p:nvPr/>
        </p:nvSpPr>
        <p:spPr>
          <a:xfrm>
            <a:off x="6417931" y="3907286"/>
            <a:ext cx="1033595" cy="401763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077DB9F-FE8E-65D9-CCEF-7669DF5F2668}"/>
              </a:ext>
            </a:extLst>
          </p:cNvPr>
          <p:cNvCxnSpPr>
            <a:cxnSpLocks/>
          </p:cNvCxnSpPr>
          <p:nvPr/>
        </p:nvCxnSpPr>
        <p:spPr>
          <a:xfrm>
            <a:off x="4179391" y="4315903"/>
            <a:ext cx="0" cy="387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E5EAEAE-5857-71FC-4DB3-8A5137467610}"/>
              </a:ext>
            </a:extLst>
          </p:cNvPr>
          <p:cNvCxnSpPr>
            <a:cxnSpLocks/>
          </p:cNvCxnSpPr>
          <p:nvPr/>
        </p:nvCxnSpPr>
        <p:spPr>
          <a:xfrm>
            <a:off x="6946623" y="4302661"/>
            <a:ext cx="0" cy="387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CDD91E-884F-EBC8-5582-79D304F65ED9}"/>
              </a:ext>
            </a:extLst>
          </p:cNvPr>
          <p:cNvCxnSpPr>
            <a:cxnSpLocks/>
          </p:cNvCxnSpPr>
          <p:nvPr/>
        </p:nvCxnSpPr>
        <p:spPr>
          <a:xfrm>
            <a:off x="5570681" y="4706341"/>
            <a:ext cx="13759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mond 27">
            <a:extLst>
              <a:ext uri="{FF2B5EF4-FFF2-40B4-BE49-F238E27FC236}">
                <a16:creationId xmlns:a16="http://schemas.microsoft.com/office/drawing/2014/main" id="{DB012A34-BC2E-D966-5116-158682DF6BC7}"/>
              </a:ext>
            </a:extLst>
          </p:cNvPr>
          <p:cNvSpPr/>
          <p:nvPr/>
        </p:nvSpPr>
        <p:spPr>
          <a:xfrm>
            <a:off x="8521027" y="3329462"/>
            <a:ext cx="2005825" cy="749547"/>
          </a:xfrm>
          <a:prstGeom prst="diamond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57CE63B-2E84-4FA1-FE7B-CC8D39D2ADE1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9517236" y="2711355"/>
            <a:ext cx="6704" cy="6181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342BAA3-55E3-93FC-802B-E42385DD9CA7}"/>
              </a:ext>
            </a:extLst>
          </p:cNvPr>
          <p:cNvCxnSpPr>
            <a:cxnSpLocks/>
          </p:cNvCxnSpPr>
          <p:nvPr/>
        </p:nvCxnSpPr>
        <p:spPr>
          <a:xfrm>
            <a:off x="10799036" y="3677284"/>
            <a:ext cx="0" cy="15433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CBB123-22A9-901B-EFCA-D76A0FF298B9}"/>
              </a:ext>
            </a:extLst>
          </p:cNvPr>
          <p:cNvCxnSpPr>
            <a:cxnSpLocks/>
          </p:cNvCxnSpPr>
          <p:nvPr/>
        </p:nvCxnSpPr>
        <p:spPr>
          <a:xfrm>
            <a:off x="8231197" y="5281206"/>
            <a:ext cx="13086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7D2B6A0-711E-B1F1-6AEE-8791FAB47D1D}"/>
              </a:ext>
            </a:extLst>
          </p:cNvPr>
          <p:cNvSpPr/>
          <p:nvPr/>
        </p:nvSpPr>
        <p:spPr>
          <a:xfrm>
            <a:off x="8853523" y="4504128"/>
            <a:ext cx="1327426" cy="45594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E201727-19AF-B4AE-D117-14C4E70F2752}"/>
              </a:ext>
            </a:extLst>
          </p:cNvPr>
          <p:cNvCxnSpPr>
            <a:cxnSpLocks/>
            <a:stCxn id="28" idx="2"/>
            <a:endCxn id="32" idx="0"/>
          </p:cNvCxnSpPr>
          <p:nvPr/>
        </p:nvCxnSpPr>
        <p:spPr>
          <a:xfrm flipH="1">
            <a:off x="9517236" y="4079009"/>
            <a:ext cx="6704" cy="425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B90A8C2-3F59-EFEC-1687-BA06F6463BAE}"/>
              </a:ext>
            </a:extLst>
          </p:cNvPr>
          <p:cNvCxnSpPr>
            <a:cxnSpLocks/>
          </p:cNvCxnSpPr>
          <p:nvPr/>
        </p:nvCxnSpPr>
        <p:spPr>
          <a:xfrm>
            <a:off x="9539872" y="4972342"/>
            <a:ext cx="0" cy="3211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E9DF0AC-D1E6-B929-B23C-F1BB274D692D}"/>
              </a:ext>
            </a:extLst>
          </p:cNvPr>
          <p:cNvCxnSpPr>
            <a:cxnSpLocks/>
          </p:cNvCxnSpPr>
          <p:nvPr/>
        </p:nvCxnSpPr>
        <p:spPr>
          <a:xfrm>
            <a:off x="8231197" y="3046687"/>
            <a:ext cx="1308675" cy="152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2876475-91C2-A6F9-A1A9-026A828E7E5E}"/>
              </a:ext>
            </a:extLst>
          </p:cNvPr>
          <p:cNvSpPr txBox="1"/>
          <p:nvPr/>
        </p:nvSpPr>
        <p:spPr>
          <a:xfrm>
            <a:off x="9539872" y="4051010"/>
            <a:ext cx="756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7169C1-014D-1449-FBCB-5EED622BB9DB}"/>
              </a:ext>
            </a:extLst>
          </p:cNvPr>
          <p:cNvSpPr txBox="1"/>
          <p:nvPr/>
        </p:nvSpPr>
        <p:spPr>
          <a:xfrm>
            <a:off x="10375837" y="3354154"/>
            <a:ext cx="78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7DB364-152B-1904-92D0-F3A404E388FE}"/>
              </a:ext>
            </a:extLst>
          </p:cNvPr>
          <p:cNvCxnSpPr>
            <a:cxnSpLocks/>
          </p:cNvCxnSpPr>
          <p:nvPr/>
        </p:nvCxnSpPr>
        <p:spPr>
          <a:xfrm>
            <a:off x="8235092" y="3054946"/>
            <a:ext cx="0" cy="2238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9521A86-B75A-6185-3806-B26E06AEED84}"/>
              </a:ext>
            </a:extLst>
          </p:cNvPr>
          <p:cNvCxnSpPr>
            <a:cxnSpLocks/>
          </p:cNvCxnSpPr>
          <p:nvPr/>
        </p:nvCxnSpPr>
        <p:spPr>
          <a:xfrm>
            <a:off x="10427076" y="3693433"/>
            <a:ext cx="3857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E24015D-7A72-26D2-CA78-91D8F3E882FD}"/>
              </a:ext>
            </a:extLst>
          </p:cNvPr>
          <p:cNvSpPr txBox="1"/>
          <p:nvPr/>
        </p:nvSpPr>
        <p:spPr>
          <a:xfrm>
            <a:off x="1693280" y="5458736"/>
            <a:ext cx="1190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EFDF63-F6E9-694E-805B-F9B7D44DADEC}"/>
              </a:ext>
            </a:extLst>
          </p:cNvPr>
          <p:cNvSpPr txBox="1"/>
          <p:nvPr/>
        </p:nvSpPr>
        <p:spPr>
          <a:xfrm>
            <a:off x="5021934" y="5486564"/>
            <a:ext cx="109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Cấu trúc rẽ nhánh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849251-3BCD-C8ED-0AA7-7EDC16DABE3D}"/>
              </a:ext>
            </a:extLst>
          </p:cNvPr>
          <p:cNvSpPr txBox="1"/>
          <p:nvPr/>
        </p:nvSpPr>
        <p:spPr>
          <a:xfrm>
            <a:off x="8409948" y="5486564"/>
            <a:ext cx="112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2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028C7E-5AA6-45B7-8998-0B3509F7C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5F028C7E-5AA6-45B7-8998-0B3509F7C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7AD5E2-B258-4843-B1DA-BC5F88E69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297AD5E2-B258-4843-B1DA-BC5F88E696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0B012B-85A5-47FC-84BE-99FFB5B94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4A0B012B-85A5-47FC-84BE-99FFB5B94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lvlOne"/>
        </p:bldSub>
      </p:bldGraphic>
      <p:bldP spid="5" grpId="0" animBg="1"/>
      <p:bldP spid="6" grpId="0" animBg="1"/>
      <p:bldP spid="8" grpId="0" animBg="1"/>
      <p:bldP spid="13" grpId="0" animBg="1"/>
      <p:bldP spid="17" grpId="0" animBg="1"/>
      <p:bldP spid="20" grpId="0"/>
      <p:bldP spid="21" grpId="0"/>
      <p:bldP spid="24" grpId="0" animBg="1"/>
      <p:bldP spid="28" grpId="0" animBg="1"/>
      <p:bldP spid="32" grpId="0" animBg="1"/>
      <p:bldP spid="36" grpId="0"/>
      <p:bldP spid="37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06E6-F843-18F7-DEE5-F4D42EE9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BFBAF8-CEC4-9114-C840-FE448267273B}"/>
              </a:ext>
            </a:extLst>
          </p:cNvPr>
          <p:cNvSpPr/>
          <p:nvPr/>
        </p:nvSpPr>
        <p:spPr>
          <a:xfrm>
            <a:off x="0" y="0"/>
            <a:ext cx="12192000" cy="603682"/>
          </a:xfrm>
          <a:prstGeom prst="rect">
            <a:avLst/>
          </a:prstGeom>
          <a:solidFill>
            <a:srgbClr val="18637B"/>
          </a:solidFill>
          <a:ln>
            <a:solidFill>
              <a:srgbClr val="186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TRÌNH BÀY GIẢI PHÁP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1E53B0-07EA-B191-792A-71DD7AE67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021158"/>
              </p:ext>
            </p:extLst>
          </p:nvPr>
        </p:nvGraphicFramePr>
        <p:xfrm>
          <a:off x="333829" y="671805"/>
          <a:ext cx="2875902" cy="260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7959199-8FA6-A2B7-E6AA-E2015E433BDE}"/>
              </a:ext>
            </a:extLst>
          </p:cNvPr>
          <p:cNvSpPr/>
          <p:nvPr/>
        </p:nvSpPr>
        <p:spPr>
          <a:xfrm>
            <a:off x="4770745" y="1785843"/>
            <a:ext cx="5813950" cy="36072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0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028C7E-5AA6-45B7-8998-0B3509F7C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F028C7E-5AA6-45B7-8998-0B3509F7C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7AD5E2-B258-4843-B1DA-BC5F88E69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97AD5E2-B258-4843-B1DA-BC5F88E696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0B012B-85A5-47FC-84BE-99FFB5B94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A0B012B-85A5-47FC-84BE-99FFB5B94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414022-0856-49A2-B8F9-A682C8E9B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B414022-0856-49A2-B8F9-A682C8E9B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430913-7521-46B9-B15C-B8DAE3224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B430913-7521-46B9-B15C-B8DAE3224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06E6-F843-18F7-DEE5-F4D42EE9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BFBAF8-CEC4-9114-C840-FE448267273B}"/>
              </a:ext>
            </a:extLst>
          </p:cNvPr>
          <p:cNvSpPr/>
          <p:nvPr/>
        </p:nvSpPr>
        <p:spPr>
          <a:xfrm>
            <a:off x="0" y="0"/>
            <a:ext cx="12192000" cy="603682"/>
          </a:xfrm>
          <a:prstGeom prst="rect">
            <a:avLst/>
          </a:prstGeom>
          <a:solidFill>
            <a:srgbClr val="18637B"/>
          </a:solidFill>
          <a:ln>
            <a:solidFill>
              <a:srgbClr val="186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TRÌNH BÀY GIẢI PHÁP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4ACAFC-1981-6C95-84B4-34486D96C13A}"/>
              </a:ext>
            </a:extLst>
          </p:cNvPr>
          <p:cNvCxnSpPr>
            <a:cxnSpLocks/>
          </p:cNvCxnSpPr>
          <p:nvPr/>
        </p:nvCxnSpPr>
        <p:spPr>
          <a:xfrm>
            <a:off x="6693184" y="1215352"/>
            <a:ext cx="0" cy="390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023B38-33D8-3B81-BF5A-98CC0A67BB09}"/>
              </a:ext>
            </a:extLst>
          </p:cNvPr>
          <p:cNvCxnSpPr>
            <a:cxnSpLocks/>
          </p:cNvCxnSpPr>
          <p:nvPr/>
        </p:nvCxnSpPr>
        <p:spPr>
          <a:xfrm>
            <a:off x="3535653" y="5495731"/>
            <a:ext cx="70790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7D35FA7-5362-DB6C-2D06-53E72F88D3B3}"/>
              </a:ext>
            </a:extLst>
          </p:cNvPr>
          <p:cNvSpPr/>
          <p:nvPr/>
        </p:nvSpPr>
        <p:spPr>
          <a:xfrm>
            <a:off x="9822425" y="4506994"/>
            <a:ext cx="1586625" cy="4173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E4AADA-7A33-90DE-AF52-91B1049D92D0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4723012" y="4348275"/>
            <a:ext cx="4554" cy="5316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6289D0-A7CC-29C5-CEE0-912E8AE2CAB8}"/>
              </a:ext>
            </a:extLst>
          </p:cNvPr>
          <p:cNvCxnSpPr>
            <a:cxnSpLocks/>
          </p:cNvCxnSpPr>
          <p:nvPr/>
        </p:nvCxnSpPr>
        <p:spPr>
          <a:xfrm>
            <a:off x="3535653" y="1365302"/>
            <a:ext cx="31409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BDBCD04-EB30-676D-DF78-12FE156BD5D7}"/>
              </a:ext>
            </a:extLst>
          </p:cNvPr>
          <p:cNvSpPr txBox="1"/>
          <p:nvPr/>
        </p:nvSpPr>
        <p:spPr>
          <a:xfrm>
            <a:off x="7853610" y="1601362"/>
            <a:ext cx="7479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8BA281-F508-6A73-BC33-84A158BD8C1B}"/>
              </a:ext>
            </a:extLst>
          </p:cNvPr>
          <p:cNvSpPr txBox="1"/>
          <p:nvPr/>
        </p:nvSpPr>
        <p:spPr>
          <a:xfrm>
            <a:off x="6202547" y="2330536"/>
            <a:ext cx="484150" cy="310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B2CB40-6106-46DD-DDAD-9582F5C0BEBB}"/>
              </a:ext>
            </a:extLst>
          </p:cNvPr>
          <p:cNvCxnSpPr>
            <a:cxnSpLocks/>
          </p:cNvCxnSpPr>
          <p:nvPr/>
        </p:nvCxnSpPr>
        <p:spPr>
          <a:xfrm>
            <a:off x="3544984" y="1346640"/>
            <a:ext cx="0" cy="41490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0196247-A13E-697A-47D7-A36453836B12}"/>
              </a:ext>
            </a:extLst>
          </p:cNvPr>
          <p:cNvSpPr/>
          <p:nvPr/>
        </p:nvSpPr>
        <p:spPr>
          <a:xfrm>
            <a:off x="5967065" y="744579"/>
            <a:ext cx="1452238" cy="466877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ABFC2A18-E284-6CC4-4FEE-9C71106E0BBE}"/>
              </a:ext>
            </a:extLst>
          </p:cNvPr>
          <p:cNvSpPr/>
          <p:nvPr/>
        </p:nvSpPr>
        <p:spPr>
          <a:xfrm>
            <a:off x="5465807" y="1586151"/>
            <a:ext cx="2454754" cy="822234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C24BC6C1-7BEB-89E4-1BF4-EE498F4897C3}"/>
              </a:ext>
            </a:extLst>
          </p:cNvPr>
          <p:cNvSpPr/>
          <p:nvPr/>
        </p:nvSpPr>
        <p:spPr>
          <a:xfrm>
            <a:off x="5399915" y="2776648"/>
            <a:ext cx="2586538" cy="1043194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F36605-DA02-8769-85E8-FB3132828898}"/>
              </a:ext>
            </a:extLst>
          </p:cNvPr>
          <p:cNvCxnSpPr>
            <a:cxnSpLocks/>
          </p:cNvCxnSpPr>
          <p:nvPr/>
        </p:nvCxnSpPr>
        <p:spPr>
          <a:xfrm flipV="1">
            <a:off x="7927987" y="3290789"/>
            <a:ext cx="70691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amond 24">
            <a:extLst>
              <a:ext uri="{FF2B5EF4-FFF2-40B4-BE49-F238E27FC236}">
                <a16:creationId xmlns:a16="http://schemas.microsoft.com/office/drawing/2014/main" id="{89BA32E2-714C-51B0-5F63-2D2ABE0B708C}"/>
              </a:ext>
            </a:extLst>
          </p:cNvPr>
          <p:cNvSpPr/>
          <p:nvPr/>
        </p:nvSpPr>
        <p:spPr>
          <a:xfrm>
            <a:off x="7297291" y="3641984"/>
            <a:ext cx="2675225" cy="1048188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FFE067-9980-0445-3058-9876C4CB2CEB}"/>
              </a:ext>
            </a:extLst>
          </p:cNvPr>
          <p:cNvCxnSpPr>
            <a:cxnSpLocks/>
          </p:cNvCxnSpPr>
          <p:nvPr/>
        </p:nvCxnSpPr>
        <p:spPr>
          <a:xfrm>
            <a:off x="8625573" y="3275657"/>
            <a:ext cx="0" cy="390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B1A9E2F-CABC-7978-BAA3-A37762E9500F}"/>
              </a:ext>
            </a:extLst>
          </p:cNvPr>
          <p:cNvCxnSpPr>
            <a:cxnSpLocks/>
          </p:cNvCxnSpPr>
          <p:nvPr/>
        </p:nvCxnSpPr>
        <p:spPr>
          <a:xfrm flipV="1">
            <a:off x="9918153" y="4153821"/>
            <a:ext cx="70691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2EA34D-0AE6-24E9-C2E7-55F0B4F8F192}"/>
              </a:ext>
            </a:extLst>
          </p:cNvPr>
          <p:cNvCxnSpPr>
            <a:cxnSpLocks/>
          </p:cNvCxnSpPr>
          <p:nvPr/>
        </p:nvCxnSpPr>
        <p:spPr>
          <a:xfrm flipV="1">
            <a:off x="6609207" y="4174022"/>
            <a:ext cx="70691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8D3982C-64B7-D913-1885-5AAC833ADCF6}"/>
              </a:ext>
            </a:extLst>
          </p:cNvPr>
          <p:cNvSpPr/>
          <p:nvPr/>
        </p:nvSpPr>
        <p:spPr>
          <a:xfrm>
            <a:off x="5760462" y="4546320"/>
            <a:ext cx="1719852" cy="4173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4144855-BEAC-2D5F-B1A2-0353C6366C87}"/>
              </a:ext>
            </a:extLst>
          </p:cNvPr>
          <p:cNvCxnSpPr>
            <a:cxnSpLocks/>
          </p:cNvCxnSpPr>
          <p:nvPr/>
        </p:nvCxnSpPr>
        <p:spPr>
          <a:xfrm flipV="1">
            <a:off x="4727566" y="3305083"/>
            <a:ext cx="70691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B573303-1C3D-311F-8850-301F384640C0}"/>
              </a:ext>
            </a:extLst>
          </p:cNvPr>
          <p:cNvCxnSpPr>
            <a:cxnSpLocks/>
          </p:cNvCxnSpPr>
          <p:nvPr/>
        </p:nvCxnSpPr>
        <p:spPr>
          <a:xfrm>
            <a:off x="4736897" y="3290789"/>
            <a:ext cx="0" cy="390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3BB784A-0513-519A-2372-98F28403D1C3}"/>
              </a:ext>
            </a:extLst>
          </p:cNvPr>
          <p:cNvSpPr/>
          <p:nvPr/>
        </p:nvSpPr>
        <p:spPr>
          <a:xfrm>
            <a:off x="3867640" y="3672906"/>
            <a:ext cx="1719852" cy="6753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CBBF44-46BA-3678-BC92-354648C21AC5}"/>
              </a:ext>
            </a:extLst>
          </p:cNvPr>
          <p:cNvCxnSpPr>
            <a:cxnSpLocks/>
          </p:cNvCxnSpPr>
          <p:nvPr/>
        </p:nvCxnSpPr>
        <p:spPr>
          <a:xfrm>
            <a:off x="6630132" y="4956343"/>
            <a:ext cx="0" cy="2548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ACA4BC-1F36-0B4F-EF09-DE63A1FDDF42}"/>
              </a:ext>
            </a:extLst>
          </p:cNvPr>
          <p:cNvCxnSpPr>
            <a:cxnSpLocks/>
          </p:cNvCxnSpPr>
          <p:nvPr/>
        </p:nvCxnSpPr>
        <p:spPr>
          <a:xfrm>
            <a:off x="10623991" y="4924358"/>
            <a:ext cx="0" cy="5713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2C68E3-46E6-99A1-ED0B-B2C95E3272C6}"/>
              </a:ext>
            </a:extLst>
          </p:cNvPr>
          <p:cNvCxnSpPr>
            <a:cxnSpLocks/>
          </p:cNvCxnSpPr>
          <p:nvPr/>
        </p:nvCxnSpPr>
        <p:spPr>
          <a:xfrm>
            <a:off x="3544984" y="5211181"/>
            <a:ext cx="30944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8FF913-0F1D-40DE-600A-539C97BA2CDC}"/>
              </a:ext>
            </a:extLst>
          </p:cNvPr>
          <p:cNvCxnSpPr>
            <a:cxnSpLocks/>
          </p:cNvCxnSpPr>
          <p:nvPr/>
        </p:nvCxnSpPr>
        <p:spPr>
          <a:xfrm>
            <a:off x="3544984" y="4879913"/>
            <a:ext cx="11780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BA700C-1797-66AD-FF49-BFB3B631D920}"/>
              </a:ext>
            </a:extLst>
          </p:cNvPr>
          <p:cNvCxnSpPr>
            <a:cxnSpLocks/>
          </p:cNvCxnSpPr>
          <p:nvPr/>
        </p:nvCxnSpPr>
        <p:spPr>
          <a:xfrm>
            <a:off x="11656375" y="1979325"/>
            <a:ext cx="0" cy="38429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5599899-EC20-A7ED-1678-506B0A9217BC}"/>
              </a:ext>
            </a:extLst>
          </p:cNvPr>
          <p:cNvCxnSpPr>
            <a:cxnSpLocks/>
          </p:cNvCxnSpPr>
          <p:nvPr/>
        </p:nvCxnSpPr>
        <p:spPr>
          <a:xfrm>
            <a:off x="6620794" y="4155824"/>
            <a:ext cx="0" cy="390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2A84BF-D299-29C8-C1A1-43AEBBC9A9E3}"/>
              </a:ext>
            </a:extLst>
          </p:cNvPr>
          <p:cNvCxnSpPr>
            <a:cxnSpLocks/>
          </p:cNvCxnSpPr>
          <p:nvPr/>
        </p:nvCxnSpPr>
        <p:spPr>
          <a:xfrm>
            <a:off x="10615738" y="4142445"/>
            <a:ext cx="0" cy="390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C5EF891-B21B-AE89-CF60-2C8CFBA2ACF2}"/>
              </a:ext>
            </a:extLst>
          </p:cNvPr>
          <p:cNvCxnSpPr>
            <a:cxnSpLocks/>
          </p:cNvCxnSpPr>
          <p:nvPr/>
        </p:nvCxnSpPr>
        <p:spPr>
          <a:xfrm>
            <a:off x="6697014" y="2386152"/>
            <a:ext cx="0" cy="390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5C3F966-3F80-B66E-AF2A-4B9B92470CE4}"/>
              </a:ext>
            </a:extLst>
          </p:cNvPr>
          <p:cNvCxnSpPr>
            <a:cxnSpLocks/>
          </p:cNvCxnSpPr>
          <p:nvPr/>
        </p:nvCxnSpPr>
        <p:spPr>
          <a:xfrm flipV="1">
            <a:off x="6620388" y="5811912"/>
            <a:ext cx="5045318" cy="103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D5CD34-2F27-51F7-4579-211F1FC84E65}"/>
              </a:ext>
            </a:extLst>
          </p:cNvPr>
          <p:cNvCxnSpPr>
            <a:cxnSpLocks/>
          </p:cNvCxnSpPr>
          <p:nvPr/>
        </p:nvCxnSpPr>
        <p:spPr>
          <a:xfrm>
            <a:off x="6630946" y="5811912"/>
            <a:ext cx="0" cy="390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7A4D5C9-F1ED-FEF6-340A-18448789ADC7}"/>
              </a:ext>
            </a:extLst>
          </p:cNvPr>
          <p:cNvSpPr/>
          <p:nvPr/>
        </p:nvSpPr>
        <p:spPr>
          <a:xfrm>
            <a:off x="5856227" y="6187137"/>
            <a:ext cx="1505959" cy="446930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EA9825-8D25-FFED-DEDF-3EAA8FCE4FC5}"/>
              </a:ext>
            </a:extLst>
          </p:cNvPr>
          <p:cNvSpPr txBox="1"/>
          <p:nvPr/>
        </p:nvSpPr>
        <p:spPr>
          <a:xfrm>
            <a:off x="4807924" y="2957056"/>
            <a:ext cx="484150" cy="310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B6B57D-CDBC-3AF3-4AB6-C23B323302C4}"/>
              </a:ext>
            </a:extLst>
          </p:cNvPr>
          <p:cNvSpPr txBox="1"/>
          <p:nvPr/>
        </p:nvSpPr>
        <p:spPr>
          <a:xfrm>
            <a:off x="6727786" y="3826107"/>
            <a:ext cx="484150" cy="310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D70B00-36AF-DF71-994C-1DFE91DA8570}"/>
              </a:ext>
            </a:extLst>
          </p:cNvPr>
          <p:cNvSpPr txBox="1"/>
          <p:nvPr/>
        </p:nvSpPr>
        <p:spPr>
          <a:xfrm>
            <a:off x="7932317" y="2929402"/>
            <a:ext cx="7479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E1D378-05C7-F254-94EC-F3FAE52CF07C}"/>
              </a:ext>
            </a:extLst>
          </p:cNvPr>
          <p:cNvSpPr txBox="1"/>
          <p:nvPr/>
        </p:nvSpPr>
        <p:spPr>
          <a:xfrm>
            <a:off x="9918153" y="3786154"/>
            <a:ext cx="7479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8A8CAB-0735-F84D-5A4E-1F559E6E6F06}"/>
              </a:ext>
            </a:extLst>
          </p:cNvPr>
          <p:cNvCxnSpPr>
            <a:cxnSpLocks/>
          </p:cNvCxnSpPr>
          <p:nvPr/>
        </p:nvCxnSpPr>
        <p:spPr>
          <a:xfrm flipV="1">
            <a:off x="7875954" y="1979325"/>
            <a:ext cx="3789752" cy="179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0C8D75-7711-77A3-5732-820BBDBEEB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7406035"/>
              </p:ext>
            </p:extLst>
          </p:nvPr>
        </p:nvGraphicFramePr>
        <p:xfrm>
          <a:off x="333829" y="671805"/>
          <a:ext cx="2875902" cy="260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4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1" grpId="0" animBg="1"/>
      <p:bldP spid="22" grpId="0" animBg="1"/>
      <p:bldP spid="23" grpId="0" animBg="1"/>
      <p:bldP spid="25" grpId="0" animBg="1"/>
      <p:bldP spid="29" grpId="0" animBg="1"/>
      <p:bldP spid="32" grpId="0" animBg="1"/>
      <p:bldP spid="43" grpId="0" animBg="1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06E6-F843-18F7-DEE5-F4D42EE9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BFBAF8-CEC4-9114-C840-FE448267273B}"/>
              </a:ext>
            </a:extLst>
          </p:cNvPr>
          <p:cNvSpPr/>
          <p:nvPr/>
        </p:nvSpPr>
        <p:spPr>
          <a:xfrm>
            <a:off x="0" y="0"/>
            <a:ext cx="12192000" cy="603682"/>
          </a:xfrm>
          <a:prstGeom prst="rect">
            <a:avLst/>
          </a:prstGeom>
          <a:solidFill>
            <a:srgbClr val="18637B"/>
          </a:solidFill>
          <a:ln>
            <a:solidFill>
              <a:srgbClr val="186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TRÌNH BÀY GIẢI PHÁP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4EC875-95F3-10F9-7172-68A5E958BA81}"/>
              </a:ext>
            </a:extLst>
          </p:cNvPr>
          <p:cNvSpPr txBox="1"/>
          <p:nvPr/>
        </p:nvSpPr>
        <p:spPr>
          <a:xfrm>
            <a:off x="6096000" y="725554"/>
            <a:ext cx="57010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trình bày các bước giải quyết vấn đề chọn trường sau khi tốt nghiệp THCS dưới dạng liệt kê các bước hoặc sơ đồ khối.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F1F4CE-C277-EE18-FB1D-68DEBB291AC7}"/>
              </a:ext>
            </a:extLst>
          </p:cNvPr>
          <p:cNvSpPr/>
          <p:nvPr/>
        </p:nvSpPr>
        <p:spPr>
          <a:xfrm>
            <a:off x="10649843" y="5146958"/>
            <a:ext cx="1357628" cy="4173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C591D-5EC7-BAF2-2470-5928CAECE568}"/>
              </a:ext>
            </a:extLst>
          </p:cNvPr>
          <p:cNvSpPr txBox="1"/>
          <p:nvPr/>
        </p:nvSpPr>
        <p:spPr>
          <a:xfrm>
            <a:off x="4199487" y="1999717"/>
            <a:ext cx="7479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3786DC-1F6B-1BBD-C774-49C8A51F44B3}"/>
              </a:ext>
            </a:extLst>
          </p:cNvPr>
          <p:cNvCxnSpPr>
            <a:cxnSpLocks/>
          </p:cNvCxnSpPr>
          <p:nvPr/>
        </p:nvCxnSpPr>
        <p:spPr>
          <a:xfrm flipH="1">
            <a:off x="615316" y="2385859"/>
            <a:ext cx="18044" cy="34689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9608DE3-411A-DF1D-2901-1C4292942E80}"/>
              </a:ext>
            </a:extLst>
          </p:cNvPr>
          <p:cNvSpPr/>
          <p:nvPr/>
        </p:nvSpPr>
        <p:spPr>
          <a:xfrm>
            <a:off x="2076145" y="1110074"/>
            <a:ext cx="1452238" cy="466877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C172A59-688D-0374-FEAF-43211739C96F}"/>
              </a:ext>
            </a:extLst>
          </p:cNvPr>
          <p:cNvSpPr/>
          <p:nvPr/>
        </p:nvSpPr>
        <p:spPr>
          <a:xfrm>
            <a:off x="1260217" y="1972783"/>
            <a:ext cx="3055626" cy="822234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1F63CA66-259D-D1CB-1B4D-8B39E7C821C4}"/>
              </a:ext>
            </a:extLst>
          </p:cNvPr>
          <p:cNvSpPr/>
          <p:nvPr/>
        </p:nvSpPr>
        <p:spPr>
          <a:xfrm>
            <a:off x="3380136" y="2748632"/>
            <a:ext cx="3033873" cy="889505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4199A6-C781-F0D2-2BDF-EA4C988119F9}"/>
              </a:ext>
            </a:extLst>
          </p:cNvPr>
          <p:cNvCxnSpPr>
            <a:cxnSpLocks/>
          </p:cNvCxnSpPr>
          <p:nvPr/>
        </p:nvCxnSpPr>
        <p:spPr>
          <a:xfrm flipV="1">
            <a:off x="4199487" y="2385060"/>
            <a:ext cx="70691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amond 10">
            <a:extLst>
              <a:ext uri="{FF2B5EF4-FFF2-40B4-BE49-F238E27FC236}">
                <a16:creationId xmlns:a16="http://schemas.microsoft.com/office/drawing/2014/main" id="{28D712F7-5633-BE83-2F64-D9C8A8DB390E}"/>
              </a:ext>
            </a:extLst>
          </p:cNvPr>
          <p:cNvSpPr/>
          <p:nvPr/>
        </p:nvSpPr>
        <p:spPr>
          <a:xfrm>
            <a:off x="5256642" y="3570866"/>
            <a:ext cx="3515767" cy="818050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14F655-FBC4-1523-C47A-EEFF259BEE24}"/>
              </a:ext>
            </a:extLst>
          </p:cNvPr>
          <p:cNvCxnSpPr>
            <a:cxnSpLocks/>
          </p:cNvCxnSpPr>
          <p:nvPr/>
        </p:nvCxnSpPr>
        <p:spPr>
          <a:xfrm>
            <a:off x="4897073" y="2369928"/>
            <a:ext cx="0" cy="390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D69513-2A6B-79E4-4A64-F0B98A11CBAF}"/>
              </a:ext>
            </a:extLst>
          </p:cNvPr>
          <p:cNvCxnSpPr>
            <a:cxnSpLocks/>
          </p:cNvCxnSpPr>
          <p:nvPr/>
        </p:nvCxnSpPr>
        <p:spPr>
          <a:xfrm flipV="1">
            <a:off x="6326272" y="3196550"/>
            <a:ext cx="70691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8D17A7-1B08-44C2-EE03-637C9C4BD4D3}"/>
              </a:ext>
            </a:extLst>
          </p:cNvPr>
          <p:cNvCxnSpPr>
            <a:cxnSpLocks/>
          </p:cNvCxnSpPr>
          <p:nvPr/>
        </p:nvCxnSpPr>
        <p:spPr>
          <a:xfrm flipV="1">
            <a:off x="615316" y="2380167"/>
            <a:ext cx="70691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944D62-2664-5C6A-508C-BBD9A1679833}"/>
              </a:ext>
            </a:extLst>
          </p:cNvPr>
          <p:cNvCxnSpPr>
            <a:cxnSpLocks/>
          </p:cNvCxnSpPr>
          <p:nvPr/>
        </p:nvCxnSpPr>
        <p:spPr>
          <a:xfrm>
            <a:off x="11334666" y="5564322"/>
            <a:ext cx="0" cy="290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D2E87E-EC30-B7CC-3F1D-5F6D7D43F871}"/>
              </a:ext>
            </a:extLst>
          </p:cNvPr>
          <p:cNvCxnSpPr>
            <a:cxnSpLocks/>
          </p:cNvCxnSpPr>
          <p:nvPr/>
        </p:nvCxnSpPr>
        <p:spPr>
          <a:xfrm>
            <a:off x="633360" y="5845440"/>
            <a:ext cx="56000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58F440-FE6F-F210-575B-476F70653C07}"/>
              </a:ext>
            </a:extLst>
          </p:cNvPr>
          <p:cNvCxnSpPr>
            <a:cxnSpLocks/>
          </p:cNvCxnSpPr>
          <p:nvPr/>
        </p:nvCxnSpPr>
        <p:spPr>
          <a:xfrm>
            <a:off x="7023857" y="3185174"/>
            <a:ext cx="0" cy="390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892AB9-05EF-9A7F-EB59-693715A1AC8E}"/>
              </a:ext>
            </a:extLst>
          </p:cNvPr>
          <p:cNvCxnSpPr>
            <a:cxnSpLocks/>
          </p:cNvCxnSpPr>
          <p:nvPr/>
        </p:nvCxnSpPr>
        <p:spPr>
          <a:xfrm>
            <a:off x="6233363" y="5843287"/>
            <a:ext cx="51106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6653237-5995-2EB6-73C8-203A529B2802}"/>
              </a:ext>
            </a:extLst>
          </p:cNvPr>
          <p:cNvCxnSpPr>
            <a:cxnSpLocks/>
          </p:cNvCxnSpPr>
          <p:nvPr/>
        </p:nvCxnSpPr>
        <p:spPr>
          <a:xfrm>
            <a:off x="6242694" y="5833956"/>
            <a:ext cx="0" cy="390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CCA087D-61F3-BFDA-8B95-06A21C73CD06}"/>
              </a:ext>
            </a:extLst>
          </p:cNvPr>
          <p:cNvSpPr/>
          <p:nvPr/>
        </p:nvSpPr>
        <p:spPr>
          <a:xfrm>
            <a:off x="5476428" y="6224452"/>
            <a:ext cx="1505959" cy="446930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3B6C7B-8E36-986F-A926-08A2156FA196}"/>
              </a:ext>
            </a:extLst>
          </p:cNvPr>
          <p:cNvSpPr txBox="1"/>
          <p:nvPr/>
        </p:nvSpPr>
        <p:spPr>
          <a:xfrm>
            <a:off x="776067" y="2021012"/>
            <a:ext cx="484150" cy="310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A41C58-FEF2-ABE9-DDEE-EDDE73AB7252}"/>
              </a:ext>
            </a:extLst>
          </p:cNvPr>
          <p:cNvSpPr txBox="1"/>
          <p:nvPr/>
        </p:nvSpPr>
        <p:spPr>
          <a:xfrm>
            <a:off x="6326272" y="2804010"/>
            <a:ext cx="7479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7AA23F-D5E8-7206-A5A8-52676AD57920}"/>
              </a:ext>
            </a:extLst>
          </p:cNvPr>
          <p:cNvSpPr txBox="1"/>
          <p:nvPr/>
        </p:nvSpPr>
        <p:spPr>
          <a:xfrm>
            <a:off x="8699608" y="3589472"/>
            <a:ext cx="7479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61E44975-6315-AD54-35A0-369BB3D4C2DF}"/>
              </a:ext>
            </a:extLst>
          </p:cNvPr>
          <p:cNvSpPr/>
          <p:nvPr/>
        </p:nvSpPr>
        <p:spPr>
          <a:xfrm>
            <a:off x="8120692" y="4351962"/>
            <a:ext cx="2552722" cy="799444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512816-244A-AB44-1A40-D93096DEDA8B}"/>
              </a:ext>
            </a:extLst>
          </p:cNvPr>
          <p:cNvCxnSpPr>
            <a:cxnSpLocks/>
          </p:cNvCxnSpPr>
          <p:nvPr/>
        </p:nvCxnSpPr>
        <p:spPr>
          <a:xfrm>
            <a:off x="2788030" y="1582287"/>
            <a:ext cx="0" cy="390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2A75A95-BFE8-8BB7-7619-BCF94485FF8C}"/>
              </a:ext>
            </a:extLst>
          </p:cNvPr>
          <p:cNvSpPr txBox="1"/>
          <p:nvPr/>
        </p:nvSpPr>
        <p:spPr>
          <a:xfrm>
            <a:off x="10607245" y="4344734"/>
            <a:ext cx="7479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BCE87F8-D9FA-3447-7492-B2C8D6D7FB4C}"/>
              </a:ext>
            </a:extLst>
          </p:cNvPr>
          <p:cNvCxnSpPr>
            <a:cxnSpLocks/>
          </p:cNvCxnSpPr>
          <p:nvPr/>
        </p:nvCxnSpPr>
        <p:spPr>
          <a:xfrm flipV="1">
            <a:off x="8699608" y="3973211"/>
            <a:ext cx="70691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F77297D-F481-C6C8-8123-DDD76AC1A859}"/>
              </a:ext>
            </a:extLst>
          </p:cNvPr>
          <p:cNvCxnSpPr>
            <a:cxnSpLocks/>
          </p:cNvCxnSpPr>
          <p:nvPr/>
        </p:nvCxnSpPr>
        <p:spPr>
          <a:xfrm>
            <a:off x="9397193" y="3961835"/>
            <a:ext cx="0" cy="390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7A6550-3CE2-C827-241E-C804F57836CC}"/>
              </a:ext>
            </a:extLst>
          </p:cNvPr>
          <p:cNvCxnSpPr>
            <a:cxnSpLocks/>
          </p:cNvCxnSpPr>
          <p:nvPr/>
        </p:nvCxnSpPr>
        <p:spPr>
          <a:xfrm flipV="1">
            <a:off x="10627749" y="4751303"/>
            <a:ext cx="70691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0C066C8-D1CB-438A-3184-4A6F86872070}"/>
              </a:ext>
            </a:extLst>
          </p:cNvPr>
          <p:cNvCxnSpPr>
            <a:cxnSpLocks/>
          </p:cNvCxnSpPr>
          <p:nvPr/>
        </p:nvCxnSpPr>
        <p:spPr>
          <a:xfrm>
            <a:off x="11325334" y="4739927"/>
            <a:ext cx="0" cy="390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E7EE607-51EA-D5FF-4FA8-85CE86000FFB}"/>
              </a:ext>
            </a:extLst>
          </p:cNvPr>
          <p:cNvCxnSpPr>
            <a:cxnSpLocks/>
          </p:cNvCxnSpPr>
          <p:nvPr/>
        </p:nvCxnSpPr>
        <p:spPr>
          <a:xfrm>
            <a:off x="649444" y="3196651"/>
            <a:ext cx="27766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D1BF51F-BF6B-F264-B709-79600FFABB0C}"/>
              </a:ext>
            </a:extLst>
          </p:cNvPr>
          <p:cNvSpPr txBox="1"/>
          <p:nvPr/>
        </p:nvSpPr>
        <p:spPr>
          <a:xfrm>
            <a:off x="2879902" y="2837496"/>
            <a:ext cx="484150" cy="310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26652A-7FE4-84B2-0F47-F9477EC2B472}"/>
              </a:ext>
            </a:extLst>
          </p:cNvPr>
          <p:cNvSpPr txBox="1"/>
          <p:nvPr/>
        </p:nvSpPr>
        <p:spPr>
          <a:xfrm>
            <a:off x="4750126" y="3622300"/>
            <a:ext cx="484150" cy="310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C720B6-EDF6-D676-7B44-34EED4C6915D}"/>
              </a:ext>
            </a:extLst>
          </p:cNvPr>
          <p:cNvCxnSpPr>
            <a:cxnSpLocks/>
          </p:cNvCxnSpPr>
          <p:nvPr/>
        </p:nvCxnSpPr>
        <p:spPr>
          <a:xfrm>
            <a:off x="615316" y="4739927"/>
            <a:ext cx="7534754" cy="17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53AD7DA-F696-A9C5-6F72-F74351B8935F}"/>
              </a:ext>
            </a:extLst>
          </p:cNvPr>
          <p:cNvSpPr txBox="1"/>
          <p:nvPr/>
        </p:nvSpPr>
        <p:spPr>
          <a:xfrm>
            <a:off x="7603904" y="4397837"/>
            <a:ext cx="484150" cy="310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5CEC4F2-61B3-8F04-E89D-BDE0547B2C2F}"/>
              </a:ext>
            </a:extLst>
          </p:cNvPr>
          <p:cNvCxnSpPr>
            <a:cxnSpLocks/>
          </p:cNvCxnSpPr>
          <p:nvPr/>
        </p:nvCxnSpPr>
        <p:spPr>
          <a:xfrm>
            <a:off x="633360" y="3976970"/>
            <a:ext cx="4699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3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1" grpId="0" animBg="1"/>
      <p:bldP spid="23" grpId="0" animBg="1"/>
      <p:bldP spid="24" grpId="0"/>
      <p:bldP spid="25" grpId="0"/>
      <p:bldP spid="26" grpId="0"/>
      <p:bldP spid="27" grpId="0" animBg="1"/>
      <p:bldP spid="29" grpId="0"/>
      <p:bldP spid="35" grpId="0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20666-D5DE-5E82-9D3B-46B46375F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7AFF8C-651D-67F4-1770-ED0C236CE618}"/>
              </a:ext>
            </a:extLst>
          </p:cNvPr>
          <p:cNvGrpSpPr/>
          <p:nvPr/>
        </p:nvGrpSpPr>
        <p:grpSpPr>
          <a:xfrm>
            <a:off x="323850" y="603683"/>
            <a:ext cx="6096000" cy="1020930"/>
            <a:chOff x="323850" y="603683"/>
            <a:chExt cx="6096000" cy="10209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C4A4804-FEBB-37E0-2CBE-A8FAF90168B1}"/>
                </a:ext>
              </a:extLst>
            </p:cNvPr>
            <p:cNvSpPr/>
            <p:nvPr/>
          </p:nvSpPr>
          <p:spPr>
            <a:xfrm>
              <a:off x="323850" y="603683"/>
              <a:ext cx="6096000" cy="1020930"/>
            </a:xfrm>
            <a:prstGeom prst="rect">
              <a:avLst/>
            </a:prstGeom>
            <a:solidFill>
              <a:srgbClr val="114454"/>
            </a:solidFill>
            <a:ln>
              <a:solidFill>
                <a:srgbClr val="114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91BBCCF-BF57-E037-A9CC-354C709B72AD}"/>
                </a:ext>
              </a:extLst>
            </p:cNvPr>
            <p:cNvCxnSpPr>
              <a:cxnSpLocks/>
            </p:cNvCxnSpPr>
            <p:nvPr/>
          </p:nvCxnSpPr>
          <p:spPr>
            <a:xfrm>
              <a:off x="1459314" y="717514"/>
              <a:ext cx="0" cy="793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D1FEE3-5468-61A4-3EAD-ABF33823867C}"/>
                </a:ext>
              </a:extLst>
            </p:cNvPr>
            <p:cNvSpPr txBox="1"/>
            <p:nvPr/>
          </p:nvSpPr>
          <p:spPr>
            <a:xfrm>
              <a:off x="2247941" y="689400"/>
              <a:ext cx="37533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Roboto Slab" pitchFamily="2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39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06E6-F843-18F7-DEE5-F4D42EE9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C2F60E-D564-D5D3-D9F8-68834CAFE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68163"/>
              </p:ext>
            </p:extLst>
          </p:nvPr>
        </p:nvGraphicFramePr>
        <p:xfrm>
          <a:off x="529770" y="130629"/>
          <a:ext cx="11320107" cy="654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CC3CAA2-16F4-3A4D-146E-FCAEFA34DD96}"/>
              </a:ext>
            </a:extLst>
          </p:cNvPr>
          <p:cNvGrpSpPr/>
          <p:nvPr/>
        </p:nvGrpSpPr>
        <p:grpSpPr>
          <a:xfrm>
            <a:off x="5411755" y="1166326"/>
            <a:ext cx="6250475" cy="5402425"/>
            <a:chOff x="2908938" y="359589"/>
            <a:chExt cx="6762532" cy="56522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68AF99B-0460-D339-C4B1-1D8916575321}"/>
                </a:ext>
              </a:extLst>
            </p:cNvPr>
            <p:cNvGrpSpPr/>
            <p:nvPr/>
          </p:nvGrpSpPr>
          <p:grpSpPr>
            <a:xfrm>
              <a:off x="3240334" y="359589"/>
              <a:ext cx="6181269" cy="5652235"/>
              <a:chOff x="1848697" y="646122"/>
              <a:chExt cx="9242471" cy="5652235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2A85E31-7050-D3E2-F8AA-09ABD4207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8697" y="5374044"/>
                <a:ext cx="1517781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B4312D1-9BA1-2F70-772E-68FA6B0692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18741" y="5314738"/>
                <a:ext cx="18855" cy="983619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C183BB0-DCF3-CF89-9ADC-258ECA1229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6126" y="6245293"/>
                <a:ext cx="9134669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F683514-0EC5-9556-FE54-A8561E369F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69264" y="2323325"/>
                <a:ext cx="23151" cy="3965701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3CAF887-108F-775E-15B4-BEA13552F2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49329" y="2371288"/>
                <a:ext cx="1441839" cy="1031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4EA013-38B5-DB06-4E98-916244D3EF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17488" y="2323325"/>
                <a:ext cx="19049" cy="2079169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43DA4EE-9B58-4776-DA77-5C423B6498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6620" y="4341843"/>
                <a:ext cx="2733870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3959645-4078-858B-4FF9-95E6B0358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618" y="5230972"/>
                <a:ext cx="2733870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A25BCE4-1920-2932-E61D-89987F3C42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45954" y="1589315"/>
                <a:ext cx="0" cy="3704253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249ADF1-1B2A-4B49-69D8-740FE1D509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3053" y="3346580"/>
                <a:ext cx="1483567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81BFE60-C636-73FD-A8A6-CC58743FD3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3003" y="1558211"/>
                <a:ext cx="2620555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8F92CA9-B51F-B793-BB77-A7D4644F7B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969264" y="646122"/>
                <a:ext cx="4294" cy="973128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C0E948E-0107-D2E1-A24E-2488E7F362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7464" y="709108"/>
                <a:ext cx="9134669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FFE2DA2-7728-A74C-CB51-88B746782D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4789" y="646122"/>
                <a:ext cx="0" cy="3916353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9BFDD1A-7026-7A24-9512-F0FFE3AA29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8981" y="4503576"/>
                <a:ext cx="3488304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1D8E749-72BC-6D15-B020-D63E6D9C4B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9318" y="4440982"/>
                <a:ext cx="0" cy="905069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FCDE20B-7449-D140-BE04-266D31C391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31286" y="709108"/>
                <a:ext cx="0" cy="1614217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C3D1973-9BCF-6858-69CC-E86121057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1532" y="2266952"/>
                <a:ext cx="2127379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01EB7E1-AC46-7C15-FB08-CF86F0BD04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51532" y="1399206"/>
                <a:ext cx="0" cy="1928324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426E04C-646E-D74C-C4BC-CCC4F02933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5529" y="1497586"/>
                <a:ext cx="18662" cy="1749466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52A2EA6E-E87A-0884-6563-03204B221489}"/>
                </a:ext>
              </a:extLst>
            </p:cNvPr>
            <p:cNvSpPr/>
            <p:nvPr/>
          </p:nvSpPr>
          <p:spPr>
            <a:xfrm>
              <a:off x="2908938" y="4336025"/>
              <a:ext cx="662791" cy="608414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E4D9C045-4D79-4837-DDAC-1A481FFB7DA2}"/>
                </a:ext>
              </a:extLst>
            </p:cNvPr>
            <p:cNvSpPr/>
            <p:nvPr/>
          </p:nvSpPr>
          <p:spPr>
            <a:xfrm>
              <a:off x="9008679" y="1393342"/>
              <a:ext cx="662791" cy="60841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5DE1C96-D241-B1C1-74A9-6BB974227E4A}"/>
              </a:ext>
            </a:extLst>
          </p:cNvPr>
          <p:cNvSpPr/>
          <p:nvPr/>
        </p:nvSpPr>
        <p:spPr>
          <a:xfrm>
            <a:off x="693986" y="1443734"/>
            <a:ext cx="4727888" cy="46073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A421CB-5EC8-1A78-F932-CD712CE1AC5C}"/>
              </a:ext>
            </a:extLst>
          </p:cNvPr>
          <p:cNvCxnSpPr/>
          <p:nvPr/>
        </p:nvCxnSpPr>
        <p:spPr>
          <a:xfrm>
            <a:off x="5840962" y="5041665"/>
            <a:ext cx="18101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35A912-D1EB-4A73-765F-5D0A87E1D998}"/>
              </a:ext>
            </a:extLst>
          </p:cNvPr>
          <p:cNvCxnSpPr>
            <a:cxnSpLocks/>
          </p:cNvCxnSpPr>
          <p:nvPr/>
        </p:nvCxnSpPr>
        <p:spPr>
          <a:xfrm>
            <a:off x="7637420" y="5010586"/>
            <a:ext cx="4349" cy="7837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B19CD2-CD6C-6687-0023-75E8FA729FB6}"/>
              </a:ext>
            </a:extLst>
          </p:cNvPr>
          <p:cNvCxnSpPr>
            <a:cxnSpLocks/>
          </p:cNvCxnSpPr>
          <p:nvPr/>
        </p:nvCxnSpPr>
        <p:spPr>
          <a:xfrm>
            <a:off x="7648514" y="5766365"/>
            <a:ext cx="4319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1DC8B4C-A65B-5249-2E56-58BA70D8A3BB}"/>
              </a:ext>
            </a:extLst>
          </p:cNvPr>
          <p:cNvCxnSpPr>
            <a:cxnSpLocks/>
          </p:cNvCxnSpPr>
          <p:nvPr/>
        </p:nvCxnSpPr>
        <p:spPr>
          <a:xfrm>
            <a:off x="8084806" y="4580175"/>
            <a:ext cx="0" cy="12141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CDF49C6-1DAB-41FF-B24F-FBF46EE562E9}"/>
              </a:ext>
            </a:extLst>
          </p:cNvPr>
          <p:cNvCxnSpPr>
            <a:cxnSpLocks/>
          </p:cNvCxnSpPr>
          <p:nvPr/>
        </p:nvCxnSpPr>
        <p:spPr>
          <a:xfrm>
            <a:off x="6024360" y="4586420"/>
            <a:ext cx="20747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1BE6B35-2D74-5719-32D2-17A7506562A0}"/>
              </a:ext>
            </a:extLst>
          </p:cNvPr>
          <p:cNvCxnSpPr>
            <a:cxnSpLocks/>
          </p:cNvCxnSpPr>
          <p:nvPr/>
        </p:nvCxnSpPr>
        <p:spPr>
          <a:xfrm>
            <a:off x="6028709" y="1453065"/>
            <a:ext cx="0" cy="31531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D340BAA-A770-195C-96B9-5A07DFD2D0E7}"/>
              </a:ext>
            </a:extLst>
          </p:cNvPr>
          <p:cNvCxnSpPr>
            <a:cxnSpLocks/>
          </p:cNvCxnSpPr>
          <p:nvPr/>
        </p:nvCxnSpPr>
        <p:spPr>
          <a:xfrm>
            <a:off x="6005698" y="1470595"/>
            <a:ext cx="17107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F49ABD-A555-1595-78C5-B56022AB89AB}"/>
              </a:ext>
            </a:extLst>
          </p:cNvPr>
          <p:cNvCxnSpPr>
            <a:cxnSpLocks/>
          </p:cNvCxnSpPr>
          <p:nvPr/>
        </p:nvCxnSpPr>
        <p:spPr>
          <a:xfrm>
            <a:off x="7739427" y="1447917"/>
            <a:ext cx="0" cy="10574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6F8F9FB-3E95-5463-6D34-750738102541}"/>
              </a:ext>
            </a:extLst>
          </p:cNvPr>
          <p:cNvCxnSpPr>
            <a:cxnSpLocks/>
          </p:cNvCxnSpPr>
          <p:nvPr/>
        </p:nvCxnSpPr>
        <p:spPr>
          <a:xfrm>
            <a:off x="6932645" y="2505402"/>
            <a:ext cx="833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B457DA-36D5-8573-F8C7-C078946ABAFA}"/>
              </a:ext>
            </a:extLst>
          </p:cNvPr>
          <p:cNvCxnSpPr>
            <a:cxnSpLocks/>
          </p:cNvCxnSpPr>
          <p:nvPr/>
        </p:nvCxnSpPr>
        <p:spPr>
          <a:xfrm>
            <a:off x="6941976" y="1735494"/>
            <a:ext cx="0" cy="7925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5714B80-C8B9-3C2A-3F27-39CDE0D3E8EB}"/>
              </a:ext>
            </a:extLst>
          </p:cNvPr>
          <p:cNvCxnSpPr>
            <a:cxnSpLocks/>
          </p:cNvCxnSpPr>
          <p:nvPr/>
        </p:nvCxnSpPr>
        <p:spPr>
          <a:xfrm>
            <a:off x="6503956" y="1738651"/>
            <a:ext cx="4599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1F25469-87B6-4BAA-6C9A-79A5B3DBEDD6}"/>
              </a:ext>
            </a:extLst>
          </p:cNvPr>
          <p:cNvCxnSpPr>
            <a:cxnSpLocks/>
          </p:cNvCxnSpPr>
          <p:nvPr/>
        </p:nvCxnSpPr>
        <p:spPr>
          <a:xfrm>
            <a:off x="6503956" y="1707501"/>
            <a:ext cx="0" cy="213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E0BB279-2C54-E381-FD5C-BB039AA56ABF}"/>
              </a:ext>
            </a:extLst>
          </p:cNvPr>
          <p:cNvCxnSpPr>
            <a:cxnSpLocks/>
          </p:cNvCxnSpPr>
          <p:nvPr/>
        </p:nvCxnSpPr>
        <p:spPr>
          <a:xfrm>
            <a:off x="6478881" y="3853285"/>
            <a:ext cx="4599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9D8978D-A920-0EB2-8F63-FCA638CC3107}"/>
              </a:ext>
            </a:extLst>
          </p:cNvPr>
          <p:cNvCxnSpPr>
            <a:cxnSpLocks/>
          </p:cNvCxnSpPr>
          <p:nvPr/>
        </p:nvCxnSpPr>
        <p:spPr>
          <a:xfrm>
            <a:off x="6932645" y="2929812"/>
            <a:ext cx="0" cy="9496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64C16F8-0821-0C1B-1452-6E1E86303293}"/>
              </a:ext>
            </a:extLst>
          </p:cNvPr>
          <p:cNvCxnSpPr>
            <a:cxnSpLocks/>
          </p:cNvCxnSpPr>
          <p:nvPr/>
        </p:nvCxnSpPr>
        <p:spPr>
          <a:xfrm>
            <a:off x="6905946" y="2929812"/>
            <a:ext cx="1314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5F5C870-0B89-9DA9-2B78-B2495016E9AA}"/>
              </a:ext>
            </a:extLst>
          </p:cNvPr>
          <p:cNvCxnSpPr>
            <a:cxnSpLocks/>
          </p:cNvCxnSpPr>
          <p:nvPr/>
        </p:nvCxnSpPr>
        <p:spPr>
          <a:xfrm>
            <a:off x="8220269" y="1443734"/>
            <a:ext cx="0" cy="15047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A80A6B6-A215-F71E-346D-0FD08273792C}"/>
              </a:ext>
            </a:extLst>
          </p:cNvPr>
          <p:cNvCxnSpPr>
            <a:cxnSpLocks/>
          </p:cNvCxnSpPr>
          <p:nvPr/>
        </p:nvCxnSpPr>
        <p:spPr>
          <a:xfrm>
            <a:off x="8201607" y="1451933"/>
            <a:ext cx="2929531" cy="1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91A504C-BA40-86C1-2392-90039DADEE32}"/>
              </a:ext>
            </a:extLst>
          </p:cNvPr>
          <p:cNvCxnSpPr>
            <a:cxnSpLocks/>
          </p:cNvCxnSpPr>
          <p:nvPr/>
        </p:nvCxnSpPr>
        <p:spPr>
          <a:xfrm flipH="1">
            <a:off x="11126865" y="1423941"/>
            <a:ext cx="4273" cy="4244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68C4869-DE6D-DC95-07F0-89D9B4BD51A0}"/>
              </a:ext>
            </a:extLst>
          </p:cNvPr>
          <p:cNvCxnSpPr>
            <a:cxnSpLocks/>
          </p:cNvCxnSpPr>
          <p:nvPr/>
        </p:nvCxnSpPr>
        <p:spPr>
          <a:xfrm>
            <a:off x="9536540" y="1821851"/>
            <a:ext cx="1590325" cy="78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D1D76CC-FDB1-CEE4-3E9D-31191B4B4BAE}"/>
              </a:ext>
            </a:extLst>
          </p:cNvPr>
          <p:cNvCxnSpPr>
            <a:cxnSpLocks/>
          </p:cNvCxnSpPr>
          <p:nvPr/>
        </p:nvCxnSpPr>
        <p:spPr>
          <a:xfrm>
            <a:off x="9536540" y="1791560"/>
            <a:ext cx="0" cy="19714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6B084B7-E7D5-ED64-1254-118D11835A48}"/>
              </a:ext>
            </a:extLst>
          </p:cNvPr>
          <p:cNvCxnSpPr>
            <a:cxnSpLocks/>
          </p:cNvCxnSpPr>
          <p:nvPr/>
        </p:nvCxnSpPr>
        <p:spPr>
          <a:xfrm>
            <a:off x="9523093" y="3763040"/>
            <a:ext cx="5259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3833D0D-AED5-00F2-7EBF-FDA274626992}"/>
              </a:ext>
            </a:extLst>
          </p:cNvPr>
          <p:cNvCxnSpPr>
            <a:cxnSpLocks/>
          </p:cNvCxnSpPr>
          <p:nvPr/>
        </p:nvCxnSpPr>
        <p:spPr>
          <a:xfrm>
            <a:off x="10030408" y="2230014"/>
            <a:ext cx="0" cy="15330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D16A81D-76BF-DAF7-8DBF-E4121542C675}"/>
              </a:ext>
            </a:extLst>
          </p:cNvPr>
          <p:cNvCxnSpPr>
            <a:cxnSpLocks/>
          </p:cNvCxnSpPr>
          <p:nvPr/>
        </p:nvCxnSpPr>
        <p:spPr>
          <a:xfrm>
            <a:off x="10004947" y="2235824"/>
            <a:ext cx="1590325" cy="78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5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20666-D5DE-5E82-9D3B-46B46375F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7AFF8C-651D-67F4-1770-ED0C236CE618}"/>
              </a:ext>
            </a:extLst>
          </p:cNvPr>
          <p:cNvGrpSpPr/>
          <p:nvPr/>
        </p:nvGrpSpPr>
        <p:grpSpPr>
          <a:xfrm>
            <a:off x="323850" y="603683"/>
            <a:ext cx="6096000" cy="1020930"/>
            <a:chOff x="323850" y="603683"/>
            <a:chExt cx="6096000" cy="10209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C4A4804-FEBB-37E0-2CBE-A8FAF90168B1}"/>
                </a:ext>
              </a:extLst>
            </p:cNvPr>
            <p:cNvSpPr/>
            <p:nvPr/>
          </p:nvSpPr>
          <p:spPr>
            <a:xfrm>
              <a:off x="323850" y="603683"/>
              <a:ext cx="6096000" cy="1020930"/>
            </a:xfrm>
            <a:prstGeom prst="rect">
              <a:avLst/>
            </a:prstGeom>
            <a:solidFill>
              <a:srgbClr val="114454"/>
            </a:solidFill>
            <a:ln>
              <a:solidFill>
                <a:srgbClr val="114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91BBCCF-BF57-E037-A9CC-354C709B72AD}"/>
                </a:ext>
              </a:extLst>
            </p:cNvPr>
            <p:cNvCxnSpPr>
              <a:cxnSpLocks/>
            </p:cNvCxnSpPr>
            <p:nvPr/>
          </p:nvCxnSpPr>
          <p:spPr>
            <a:xfrm>
              <a:off x="1459314" y="717514"/>
              <a:ext cx="0" cy="793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D1FEE3-5468-61A4-3EAD-ABF33823867C}"/>
                </a:ext>
              </a:extLst>
            </p:cNvPr>
            <p:cNvSpPr txBox="1"/>
            <p:nvPr/>
          </p:nvSpPr>
          <p:spPr>
            <a:xfrm>
              <a:off x="2247941" y="689400"/>
              <a:ext cx="37533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Roboto Slab" pitchFamily="2" charset="0"/>
                  <a:cs typeface="Times New Roman" panose="02020603050405020304" pitchFamily="18" charset="0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41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06E6-F843-18F7-DEE5-F4D42EE9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1C44111-E73C-D45A-B1D7-AD1C36CC6EB9}"/>
              </a:ext>
            </a:extLst>
          </p:cNvPr>
          <p:cNvGraphicFramePr/>
          <p:nvPr/>
        </p:nvGraphicFramePr>
        <p:xfrm>
          <a:off x="613746" y="317242"/>
          <a:ext cx="11040189" cy="6279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D5FACD8-4328-68C0-A20D-644FEDCF60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986" y="1488612"/>
            <a:ext cx="10582028" cy="485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06E6-F843-18F7-DEE5-F4D42EE9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1C44111-E73C-D45A-B1D7-AD1C36CC6EB9}"/>
              </a:ext>
            </a:extLst>
          </p:cNvPr>
          <p:cNvGraphicFramePr/>
          <p:nvPr/>
        </p:nvGraphicFramePr>
        <p:xfrm>
          <a:off x="613746" y="317242"/>
          <a:ext cx="11040189" cy="6279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35CE86-7284-C1D2-D817-71E51BE6B32D}"/>
              </a:ext>
            </a:extLst>
          </p:cNvPr>
          <p:cNvSpPr txBox="1"/>
          <p:nvPr/>
        </p:nvSpPr>
        <p:spPr>
          <a:xfrm>
            <a:off x="1427583" y="2012693"/>
            <a:ext cx="6102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Scratch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https://scratch.mit.edu/projects/928755727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E3D7D0-C7BC-BC63-E054-5E9A5DFFEF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960782"/>
              </p:ext>
            </p:extLst>
          </p:nvPr>
        </p:nvGraphicFramePr>
        <p:xfrm>
          <a:off x="1656636" y="3162403"/>
          <a:ext cx="3613067" cy="1110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7" imgW="1684197" imgH="518081" progId="Package">
                  <p:embed/>
                </p:oleObj>
              </mc:Choice>
              <mc:Fallback>
                <p:oleObj name="Packager Shell Object" showAsIcon="1" r:id="rId7" imgW="1684197" imgH="51808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56636" y="3162403"/>
                        <a:ext cx="3613067" cy="1110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04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047C7-E05F-F34F-C052-C5B3C0935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FDAD4B-BB13-18AA-EA62-304E5555D2F2}"/>
              </a:ext>
            </a:extLst>
          </p:cNvPr>
          <p:cNvSpPr/>
          <p:nvPr/>
        </p:nvSpPr>
        <p:spPr>
          <a:xfrm>
            <a:off x="0" y="1624613"/>
            <a:ext cx="12192000" cy="3844031"/>
          </a:xfrm>
          <a:prstGeom prst="rect">
            <a:avLst/>
          </a:prstGeom>
          <a:solidFill>
            <a:srgbClr val="165751"/>
          </a:solidFill>
          <a:ln>
            <a:solidFill>
              <a:srgbClr val="165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CB138-FEF8-F2F8-E8DF-023AE81BCD95}"/>
              </a:ext>
            </a:extLst>
          </p:cNvPr>
          <p:cNvSpPr/>
          <p:nvPr/>
        </p:nvSpPr>
        <p:spPr>
          <a:xfrm>
            <a:off x="0" y="0"/>
            <a:ext cx="12192000" cy="603682"/>
          </a:xfrm>
          <a:prstGeom prst="rect">
            <a:avLst/>
          </a:prstGeom>
          <a:solidFill>
            <a:srgbClr val="18637B"/>
          </a:solidFill>
          <a:ln>
            <a:solidFill>
              <a:srgbClr val="186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C08995-87AE-DBBA-1066-D69656919605}"/>
              </a:ext>
            </a:extLst>
          </p:cNvPr>
          <p:cNvSpPr/>
          <p:nvPr/>
        </p:nvSpPr>
        <p:spPr>
          <a:xfrm>
            <a:off x="0" y="606640"/>
            <a:ext cx="12192000" cy="1017974"/>
          </a:xfrm>
          <a:prstGeom prst="rect">
            <a:avLst/>
          </a:prstGeom>
          <a:solidFill>
            <a:srgbClr val="114454"/>
          </a:solidFill>
          <a:ln>
            <a:solidFill>
              <a:srgbClr val="114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928891-C44A-62C9-07B2-D896490AFBE9}"/>
              </a:ext>
            </a:extLst>
          </p:cNvPr>
          <p:cNvSpPr/>
          <p:nvPr/>
        </p:nvSpPr>
        <p:spPr>
          <a:xfrm>
            <a:off x="0" y="5468644"/>
            <a:ext cx="12192000" cy="479395"/>
          </a:xfrm>
          <a:prstGeom prst="rect">
            <a:avLst/>
          </a:prstGeom>
          <a:solidFill>
            <a:srgbClr val="3B8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E0996D-5E59-2886-E3B0-B413C09384E7}"/>
              </a:ext>
            </a:extLst>
          </p:cNvPr>
          <p:cNvSpPr/>
          <p:nvPr/>
        </p:nvSpPr>
        <p:spPr>
          <a:xfrm>
            <a:off x="0" y="5948039"/>
            <a:ext cx="12192000" cy="909961"/>
          </a:xfrm>
          <a:prstGeom prst="rect">
            <a:avLst/>
          </a:prstGeom>
          <a:solidFill>
            <a:srgbClr val="94BF6E"/>
          </a:solidFill>
          <a:ln>
            <a:solidFill>
              <a:srgbClr val="94B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3A909C-918F-FD3C-834F-581CBF162B03}"/>
              </a:ext>
            </a:extLst>
          </p:cNvPr>
          <p:cNvSpPr/>
          <p:nvPr/>
        </p:nvSpPr>
        <p:spPr>
          <a:xfrm>
            <a:off x="329836" y="0"/>
            <a:ext cx="118621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FC86C3-880F-215E-E0AD-7D3E5BA63074}"/>
              </a:ext>
            </a:extLst>
          </p:cNvPr>
          <p:cNvGrpSpPr/>
          <p:nvPr/>
        </p:nvGrpSpPr>
        <p:grpSpPr>
          <a:xfrm>
            <a:off x="323850" y="603683"/>
            <a:ext cx="6096000" cy="1020930"/>
            <a:chOff x="323850" y="603683"/>
            <a:chExt cx="6096000" cy="10209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D64C04-8A3A-B391-4E9D-5D0088A51131}"/>
                </a:ext>
              </a:extLst>
            </p:cNvPr>
            <p:cNvSpPr/>
            <p:nvPr/>
          </p:nvSpPr>
          <p:spPr>
            <a:xfrm>
              <a:off x="323850" y="603683"/>
              <a:ext cx="6096000" cy="1020930"/>
            </a:xfrm>
            <a:prstGeom prst="rect">
              <a:avLst/>
            </a:prstGeom>
            <a:solidFill>
              <a:srgbClr val="114454"/>
            </a:solidFill>
            <a:ln>
              <a:solidFill>
                <a:srgbClr val="114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DC95FE1-1A05-C82B-E33D-7BC56562B65F}"/>
                </a:ext>
              </a:extLst>
            </p:cNvPr>
            <p:cNvCxnSpPr>
              <a:cxnSpLocks/>
            </p:cNvCxnSpPr>
            <p:nvPr/>
          </p:nvCxnSpPr>
          <p:spPr>
            <a:xfrm>
              <a:off x="1459314" y="717514"/>
              <a:ext cx="0" cy="793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0871AA-7652-3F02-2CCC-D6B2985B9B13}"/>
                </a:ext>
              </a:extLst>
            </p:cNvPr>
            <p:cNvSpPr txBox="1"/>
            <p:nvPr/>
          </p:nvSpPr>
          <p:spPr>
            <a:xfrm>
              <a:off x="2183933" y="689400"/>
              <a:ext cx="36865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Roboto Slab" pitchFamily="2" charset="0"/>
                  <a:cs typeface="Times New Roman" panose="02020603050405020304" pitchFamily="18" charset="0"/>
                </a:rPr>
                <a:t>MỤC TIÊU</a:t>
              </a:r>
            </a:p>
          </p:txBody>
        </p:sp>
      </p:grpSp>
      <p:sp>
        <p:nvSpPr>
          <p:cNvPr id="4" name="Google Shape;315;p29">
            <a:extLst>
              <a:ext uri="{FF2B5EF4-FFF2-40B4-BE49-F238E27FC236}">
                <a16:creationId xmlns:a16="http://schemas.microsoft.com/office/drawing/2014/main" id="{F71BF87B-380C-E59B-5994-170855BCE877}"/>
              </a:ext>
            </a:extLst>
          </p:cNvPr>
          <p:cNvSpPr/>
          <p:nvPr/>
        </p:nvSpPr>
        <p:spPr>
          <a:xfrm>
            <a:off x="1236766" y="3226915"/>
            <a:ext cx="1319525" cy="1003236"/>
          </a:xfrm>
          <a:prstGeom prst="chevron">
            <a:avLst>
              <a:gd name="adj" fmla="val 29853"/>
            </a:avLst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FFFF"/>
                </a:solidFill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2</a:t>
            </a:r>
            <a:endParaRPr sz="3200" b="1" dirty="0">
              <a:solidFill>
                <a:srgbClr val="FFFFFF"/>
              </a:solidFill>
              <a:latin typeface="Times New Roman" panose="02020603050405020304" pitchFamily="18" charset="0"/>
              <a:ea typeface="Nixie One"/>
              <a:cs typeface="Times New Roman" panose="02020603050405020304" pitchFamily="18" charset="0"/>
              <a:sym typeface="Nixie One"/>
            </a:endParaRPr>
          </a:p>
        </p:txBody>
      </p:sp>
      <p:sp>
        <p:nvSpPr>
          <p:cNvPr id="11" name="Google Shape;315;p29">
            <a:extLst>
              <a:ext uri="{FF2B5EF4-FFF2-40B4-BE49-F238E27FC236}">
                <a16:creationId xmlns:a16="http://schemas.microsoft.com/office/drawing/2014/main" id="{ED13F780-7385-E350-53D8-FA7B011E7EBC}"/>
              </a:ext>
            </a:extLst>
          </p:cNvPr>
          <p:cNvSpPr/>
          <p:nvPr/>
        </p:nvSpPr>
        <p:spPr>
          <a:xfrm>
            <a:off x="1236768" y="2223679"/>
            <a:ext cx="1319525" cy="1003236"/>
          </a:xfrm>
          <a:prstGeom prst="chevron">
            <a:avLst>
              <a:gd name="adj" fmla="val 29853"/>
            </a:avLst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FFFF"/>
                </a:solidFill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1</a:t>
            </a:r>
            <a:endParaRPr sz="3200" b="1" dirty="0">
              <a:solidFill>
                <a:srgbClr val="FFFFFF"/>
              </a:solidFill>
              <a:latin typeface="Times New Roman" panose="02020603050405020304" pitchFamily="18" charset="0"/>
              <a:ea typeface="Nixie One"/>
              <a:cs typeface="Times New Roman" panose="02020603050405020304" pitchFamily="18" charset="0"/>
              <a:sym typeface="Nixie On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80D940-F969-23E2-EBBC-6EA2E44E1CF1}"/>
              </a:ext>
            </a:extLst>
          </p:cNvPr>
          <p:cNvSpPr txBox="1"/>
          <p:nvPr/>
        </p:nvSpPr>
        <p:spPr>
          <a:xfrm>
            <a:off x="2633472" y="2463687"/>
            <a:ext cx="554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5998AC-6A25-1997-6AA3-ED6145440FE8}"/>
              </a:ext>
            </a:extLst>
          </p:cNvPr>
          <p:cNvSpPr txBox="1"/>
          <p:nvPr/>
        </p:nvSpPr>
        <p:spPr>
          <a:xfrm>
            <a:off x="2633472" y="3456756"/>
            <a:ext cx="684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11" grpId="0" animBg="1"/>
      <p:bldP spid="11" grpId="1" animBg="1"/>
      <p:bldP spid="12" grpId="0"/>
      <p:bldP spid="12" grpId="1"/>
      <p:bldP spid="14" grpId="0"/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AC9A7B-A2EB-3944-60C7-FBC52C758CA5}"/>
              </a:ext>
            </a:extLst>
          </p:cNvPr>
          <p:cNvSpPr/>
          <p:nvPr/>
        </p:nvSpPr>
        <p:spPr>
          <a:xfrm>
            <a:off x="0" y="0"/>
            <a:ext cx="12192000" cy="603682"/>
          </a:xfrm>
          <a:prstGeom prst="rect">
            <a:avLst/>
          </a:prstGeom>
          <a:solidFill>
            <a:srgbClr val="18637B"/>
          </a:solidFill>
          <a:ln>
            <a:solidFill>
              <a:srgbClr val="186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DF2A5B-312B-F81C-403B-3E8E64678CFA}"/>
              </a:ext>
            </a:extLst>
          </p:cNvPr>
          <p:cNvSpPr/>
          <p:nvPr/>
        </p:nvSpPr>
        <p:spPr>
          <a:xfrm>
            <a:off x="0" y="606640"/>
            <a:ext cx="12192000" cy="1017974"/>
          </a:xfrm>
          <a:prstGeom prst="rect">
            <a:avLst/>
          </a:prstGeom>
          <a:solidFill>
            <a:srgbClr val="114454"/>
          </a:solidFill>
          <a:ln>
            <a:solidFill>
              <a:srgbClr val="114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AEBE7A-1366-4534-5779-0DE6FC840685}"/>
              </a:ext>
            </a:extLst>
          </p:cNvPr>
          <p:cNvSpPr/>
          <p:nvPr/>
        </p:nvSpPr>
        <p:spPr>
          <a:xfrm>
            <a:off x="0" y="5468644"/>
            <a:ext cx="12192000" cy="479395"/>
          </a:xfrm>
          <a:prstGeom prst="rect">
            <a:avLst/>
          </a:prstGeom>
          <a:solidFill>
            <a:srgbClr val="3B8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60B41-589A-B993-3A25-DD68A89A997A}"/>
              </a:ext>
            </a:extLst>
          </p:cNvPr>
          <p:cNvSpPr/>
          <p:nvPr/>
        </p:nvSpPr>
        <p:spPr>
          <a:xfrm>
            <a:off x="0" y="5948039"/>
            <a:ext cx="12192000" cy="909961"/>
          </a:xfrm>
          <a:prstGeom prst="rect">
            <a:avLst/>
          </a:prstGeom>
          <a:solidFill>
            <a:srgbClr val="94BF6E"/>
          </a:solidFill>
          <a:ln>
            <a:solidFill>
              <a:srgbClr val="94B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59D366-8AC6-57A8-3723-2C67EDEE5D1A}"/>
              </a:ext>
            </a:extLst>
          </p:cNvPr>
          <p:cNvCxnSpPr>
            <a:cxnSpLocks/>
          </p:cNvCxnSpPr>
          <p:nvPr/>
        </p:nvCxnSpPr>
        <p:spPr>
          <a:xfrm>
            <a:off x="3758701" y="3776351"/>
            <a:ext cx="498200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761E5A-071F-4EC5-A7E9-918360005C63}"/>
              </a:ext>
            </a:extLst>
          </p:cNvPr>
          <p:cNvCxnSpPr>
            <a:cxnSpLocks/>
          </p:cNvCxnSpPr>
          <p:nvPr/>
        </p:nvCxnSpPr>
        <p:spPr>
          <a:xfrm>
            <a:off x="3758701" y="4022786"/>
            <a:ext cx="498200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C568F4B-BE06-22FC-7AE4-19B76D32DB0F}"/>
              </a:ext>
            </a:extLst>
          </p:cNvPr>
          <p:cNvSpPr/>
          <p:nvPr/>
        </p:nvSpPr>
        <p:spPr>
          <a:xfrm>
            <a:off x="3758700" y="3837827"/>
            <a:ext cx="4982008" cy="1155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9D3B3-094D-14D7-98A8-7B15FC0C573F}"/>
              </a:ext>
            </a:extLst>
          </p:cNvPr>
          <p:cNvSpPr txBox="1"/>
          <p:nvPr/>
        </p:nvSpPr>
        <p:spPr>
          <a:xfrm>
            <a:off x="3634138" y="2729831"/>
            <a:ext cx="5310757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spc="800" dirty="0">
                <a:solidFill>
                  <a:srgbClr val="002060"/>
                </a:solidFill>
                <a:effectLst/>
                <a:latin typeface="Impact" panose="020B0806030902050204" pitchFamily="34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1743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26889-699B-D687-4CCF-B050C954E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F775BE-B965-E90F-5833-342E2EF82E73}"/>
              </a:ext>
            </a:extLst>
          </p:cNvPr>
          <p:cNvGrpSpPr/>
          <p:nvPr/>
        </p:nvGrpSpPr>
        <p:grpSpPr>
          <a:xfrm>
            <a:off x="323850" y="603683"/>
            <a:ext cx="6096000" cy="1020930"/>
            <a:chOff x="323850" y="603683"/>
            <a:chExt cx="6096000" cy="10209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C2DD52-142A-3244-57BD-61971CBCDB7D}"/>
                </a:ext>
              </a:extLst>
            </p:cNvPr>
            <p:cNvSpPr/>
            <p:nvPr/>
          </p:nvSpPr>
          <p:spPr>
            <a:xfrm>
              <a:off x="323850" y="603683"/>
              <a:ext cx="6096000" cy="1020930"/>
            </a:xfrm>
            <a:prstGeom prst="rect">
              <a:avLst/>
            </a:prstGeom>
            <a:solidFill>
              <a:srgbClr val="114454"/>
            </a:solidFill>
            <a:ln>
              <a:solidFill>
                <a:srgbClr val="114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670A92B-492D-4E18-177C-54EF6C32CEBA}"/>
                </a:ext>
              </a:extLst>
            </p:cNvPr>
            <p:cNvCxnSpPr>
              <a:cxnSpLocks/>
            </p:cNvCxnSpPr>
            <p:nvPr/>
          </p:nvCxnSpPr>
          <p:spPr>
            <a:xfrm>
              <a:off x="1459314" y="717514"/>
              <a:ext cx="0" cy="793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8226E9-3B45-F37D-7E29-AB50B8EF41BA}"/>
                </a:ext>
              </a:extLst>
            </p:cNvPr>
            <p:cNvSpPr txBox="1"/>
            <p:nvPr/>
          </p:nvSpPr>
          <p:spPr>
            <a:xfrm>
              <a:off x="2075687" y="689400"/>
              <a:ext cx="3803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Roboto Slab" pitchFamily="2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657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26889-699B-D687-4CCF-B050C954E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ướng dẫn cách tra cứu điểm thi vào lớp 10 năm 2024 của Hà Nội đơn giản,  chính xác">
            <a:extLst>
              <a:ext uri="{FF2B5EF4-FFF2-40B4-BE49-F238E27FC236}">
                <a16:creationId xmlns:a16="http://schemas.microsoft.com/office/drawing/2014/main" id="{934D7AA9-444A-2E8C-A161-8514DD6F6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3" y="1441575"/>
            <a:ext cx="5906749" cy="357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Tra cứu điểm thi lớp 10 Đà Nẵng năm học 2024-2025 chi tiết nhất? Chế độ  cộng điểm ưu tiên trong việc thi vào lớp 10 tại TP. Đà Nẵng được quy">
            <a:extLst>
              <a:ext uri="{FF2B5EF4-FFF2-40B4-BE49-F238E27FC236}">
                <a16:creationId xmlns:a16="http://schemas.microsoft.com/office/drawing/2014/main" id="{C94D4FBF-4A7E-4E4B-2647-3D9D03A1E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r="11490"/>
          <a:stretch/>
        </p:blipFill>
        <p:spPr bwMode="auto">
          <a:xfrm>
            <a:off x="6329348" y="1441575"/>
            <a:ext cx="5767887" cy="357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4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06E6-F843-18F7-DEE5-F4D42EE9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BFBAF8-CEC4-9114-C840-FE448267273B}"/>
              </a:ext>
            </a:extLst>
          </p:cNvPr>
          <p:cNvSpPr/>
          <p:nvPr/>
        </p:nvSpPr>
        <p:spPr>
          <a:xfrm>
            <a:off x="0" y="0"/>
            <a:ext cx="12192000" cy="603682"/>
          </a:xfrm>
          <a:prstGeom prst="rect">
            <a:avLst/>
          </a:prstGeom>
          <a:solidFill>
            <a:srgbClr val="18637B"/>
          </a:solidFill>
          <a:ln>
            <a:solidFill>
              <a:srgbClr val="186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GIẢI QUYẾT VẤN ĐỀ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0555DC-E6EF-7FF0-CC34-9A71A0B63E45}"/>
              </a:ext>
            </a:extLst>
          </p:cNvPr>
          <p:cNvSpPr txBox="1"/>
          <p:nvPr/>
        </p:nvSpPr>
        <p:spPr>
          <a:xfrm>
            <a:off x="590738" y="2122830"/>
            <a:ext cx="4370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D1C9630-6746-AC7A-24BF-308A4F30CB4B}"/>
              </a:ext>
            </a:extLst>
          </p:cNvPr>
          <p:cNvGrpSpPr/>
          <p:nvPr/>
        </p:nvGrpSpPr>
        <p:grpSpPr>
          <a:xfrm>
            <a:off x="5507673" y="879586"/>
            <a:ext cx="6181269" cy="5652235"/>
            <a:chOff x="1848697" y="646122"/>
            <a:chExt cx="9242471" cy="5652235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432617F-CB0C-60C1-51E0-DFDEB3ADC434}"/>
                </a:ext>
              </a:extLst>
            </p:cNvPr>
            <p:cNvCxnSpPr>
              <a:cxnSpLocks/>
            </p:cNvCxnSpPr>
            <p:nvPr/>
          </p:nvCxnSpPr>
          <p:spPr>
            <a:xfrm>
              <a:off x="1848697" y="5374044"/>
              <a:ext cx="1517781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2B42C43-BA78-95F7-A15B-B1D0E011D8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18741" y="5314738"/>
              <a:ext cx="18855" cy="983619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D6456FE-E651-1982-25EB-15E4572E8AB5}"/>
                </a:ext>
              </a:extLst>
            </p:cNvPr>
            <p:cNvCxnSpPr>
              <a:cxnSpLocks/>
            </p:cNvCxnSpPr>
            <p:nvPr/>
          </p:nvCxnSpPr>
          <p:spPr>
            <a:xfrm>
              <a:off x="1886126" y="6245293"/>
              <a:ext cx="9134669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B9E304C-7C2F-F101-FCA5-51068C21B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69264" y="2323325"/>
              <a:ext cx="23151" cy="3965701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5A3B1C4-7391-F561-414F-FFB076083D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9329" y="2371288"/>
              <a:ext cx="1441839" cy="1031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197BC75-4FF7-1B29-C6AD-A7CC16B236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7488" y="2323325"/>
              <a:ext cx="19049" cy="2079169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CE3E8C1-D972-4040-5C39-FE265DEA79E2}"/>
                </a:ext>
              </a:extLst>
            </p:cNvPr>
            <p:cNvCxnSpPr>
              <a:cxnSpLocks/>
            </p:cNvCxnSpPr>
            <p:nvPr/>
          </p:nvCxnSpPr>
          <p:spPr>
            <a:xfrm>
              <a:off x="7016620" y="4341843"/>
              <a:ext cx="2733870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915E5C9-1BA5-1DA8-2291-3AC7DD77D40D}"/>
                </a:ext>
              </a:extLst>
            </p:cNvPr>
            <p:cNvCxnSpPr>
              <a:cxnSpLocks/>
            </p:cNvCxnSpPr>
            <p:nvPr/>
          </p:nvCxnSpPr>
          <p:spPr>
            <a:xfrm>
              <a:off x="6983618" y="5230972"/>
              <a:ext cx="2733870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5474BAA-19B2-0E7F-71D5-8537A65429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5954" y="1589315"/>
              <a:ext cx="0" cy="3704253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31FF09A-D130-E0EA-1FC7-243619327488}"/>
                </a:ext>
              </a:extLst>
            </p:cNvPr>
            <p:cNvCxnSpPr>
              <a:cxnSpLocks/>
            </p:cNvCxnSpPr>
            <p:nvPr/>
          </p:nvCxnSpPr>
          <p:spPr>
            <a:xfrm>
              <a:off x="5533053" y="3346580"/>
              <a:ext cx="1483567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B700635-A1DF-801A-1DA7-261E1AE63E75}"/>
                </a:ext>
              </a:extLst>
            </p:cNvPr>
            <p:cNvCxnSpPr>
              <a:cxnSpLocks/>
            </p:cNvCxnSpPr>
            <p:nvPr/>
          </p:nvCxnSpPr>
          <p:spPr>
            <a:xfrm>
              <a:off x="8353003" y="1558211"/>
              <a:ext cx="2620555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9F4C528-37BE-3F19-DE64-ACC5FCAA9C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69264" y="646122"/>
              <a:ext cx="4294" cy="973128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6BB5F8E-1625-6E05-31EE-519384A9778F}"/>
                </a:ext>
              </a:extLst>
            </p:cNvPr>
            <p:cNvCxnSpPr>
              <a:cxnSpLocks/>
            </p:cNvCxnSpPr>
            <p:nvPr/>
          </p:nvCxnSpPr>
          <p:spPr>
            <a:xfrm>
              <a:off x="1867464" y="709108"/>
              <a:ext cx="9134669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E97101F-268B-2F1B-1316-21FF59B87E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4789" y="646122"/>
              <a:ext cx="0" cy="3916353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51000FA-DBA2-6BA4-833F-B14EACD4918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981" y="4503576"/>
              <a:ext cx="3488304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72531EB-9F62-49A1-A744-BF85EE2EBD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9318" y="4440982"/>
              <a:ext cx="0" cy="905069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D49925B-2CAD-5B0B-3108-7552D8AFC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1286" y="709108"/>
              <a:ext cx="0" cy="1614217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3BDF614-57BD-79F3-10DA-5340A7DC934A}"/>
                </a:ext>
              </a:extLst>
            </p:cNvPr>
            <p:cNvCxnSpPr>
              <a:cxnSpLocks/>
            </p:cNvCxnSpPr>
            <p:nvPr/>
          </p:nvCxnSpPr>
          <p:spPr>
            <a:xfrm>
              <a:off x="3451532" y="2266952"/>
              <a:ext cx="2127379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4550736-F3C8-D83E-9EB6-425427945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1532" y="1399206"/>
              <a:ext cx="0" cy="1928324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041CC9F-EBEE-A8A2-9213-3B7AE971A7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5529" y="1497586"/>
              <a:ext cx="18662" cy="1749466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2186A8EF-97B1-866D-AA9A-57A4C8E9484C}"/>
              </a:ext>
            </a:extLst>
          </p:cNvPr>
          <p:cNvSpPr txBox="1"/>
          <p:nvPr/>
        </p:nvSpPr>
        <p:spPr>
          <a:xfrm>
            <a:off x="5434565" y="4912698"/>
            <a:ext cx="116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F57819D-87D5-3A38-F5AF-1891C354B739}"/>
              </a:ext>
            </a:extLst>
          </p:cNvPr>
          <p:cNvSpPr txBox="1"/>
          <p:nvPr/>
        </p:nvSpPr>
        <p:spPr>
          <a:xfrm>
            <a:off x="10782979" y="1920182"/>
            <a:ext cx="99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Isosceles Triangle 144">
            <a:extLst>
              <a:ext uri="{FF2B5EF4-FFF2-40B4-BE49-F238E27FC236}">
                <a16:creationId xmlns:a16="http://schemas.microsoft.com/office/drawing/2014/main" id="{B434F86E-5A0E-E4FB-5EF9-24F0C66F8493}"/>
              </a:ext>
            </a:extLst>
          </p:cNvPr>
          <p:cNvSpPr/>
          <p:nvPr/>
        </p:nvSpPr>
        <p:spPr>
          <a:xfrm rot="5400000">
            <a:off x="5200293" y="5205038"/>
            <a:ext cx="379394" cy="3726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4A60EB-B21E-9D39-C8AA-0524519E4485}"/>
              </a:ext>
            </a:extLst>
          </p:cNvPr>
          <p:cNvSpPr/>
          <p:nvPr/>
        </p:nvSpPr>
        <p:spPr>
          <a:xfrm>
            <a:off x="356193" y="655110"/>
            <a:ext cx="3664237" cy="621896"/>
          </a:xfrm>
          <a:custGeom>
            <a:avLst/>
            <a:gdLst>
              <a:gd name="connsiteX0" fmla="*/ 0 w 3664237"/>
              <a:gd name="connsiteY0" fmla="*/ 62190 h 621896"/>
              <a:gd name="connsiteX1" fmla="*/ 62190 w 3664237"/>
              <a:gd name="connsiteY1" fmla="*/ 0 h 621896"/>
              <a:gd name="connsiteX2" fmla="*/ 3602047 w 3664237"/>
              <a:gd name="connsiteY2" fmla="*/ 0 h 621896"/>
              <a:gd name="connsiteX3" fmla="*/ 3664237 w 3664237"/>
              <a:gd name="connsiteY3" fmla="*/ 62190 h 621896"/>
              <a:gd name="connsiteX4" fmla="*/ 3664237 w 3664237"/>
              <a:gd name="connsiteY4" fmla="*/ 559706 h 621896"/>
              <a:gd name="connsiteX5" fmla="*/ 3602047 w 3664237"/>
              <a:gd name="connsiteY5" fmla="*/ 621896 h 621896"/>
              <a:gd name="connsiteX6" fmla="*/ 62190 w 3664237"/>
              <a:gd name="connsiteY6" fmla="*/ 621896 h 621896"/>
              <a:gd name="connsiteX7" fmla="*/ 0 w 3664237"/>
              <a:gd name="connsiteY7" fmla="*/ 559706 h 621896"/>
              <a:gd name="connsiteX8" fmla="*/ 0 w 3664237"/>
              <a:gd name="connsiteY8" fmla="*/ 62190 h 62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4237" h="621896">
                <a:moveTo>
                  <a:pt x="0" y="62190"/>
                </a:moveTo>
                <a:cubicBezTo>
                  <a:pt x="0" y="27843"/>
                  <a:pt x="27843" y="0"/>
                  <a:pt x="62190" y="0"/>
                </a:cubicBezTo>
                <a:lnTo>
                  <a:pt x="3602047" y="0"/>
                </a:lnTo>
                <a:cubicBezTo>
                  <a:pt x="3636394" y="0"/>
                  <a:pt x="3664237" y="27843"/>
                  <a:pt x="3664237" y="62190"/>
                </a:cubicBezTo>
                <a:lnTo>
                  <a:pt x="3664237" y="559706"/>
                </a:lnTo>
                <a:cubicBezTo>
                  <a:pt x="3664237" y="594053"/>
                  <a:pt x="3636394" y="621896"/>
                  <a:pt x="3602047" y="621896"/>
                </a:cubicBezTo>
                <a:lnTo>
                  <a:pt x="62190" y="621896"/>
                </a:lnTo>
                <a:cubicBezTo>
                  <a:pt x="27843" y="621896"/>
                  <a:pt x="0" y="594053"/>
                  <a:pt x="0" y="559706"/>
                </a:cubicBezTo>
                <a:lnTo>
                  <a:pt x="0" y="6219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935" tIns="48695" rIns="63935" bIns="486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45D028-8FEB-1765-7B3E-D046F39AA341}"/>
              </a:ext>
            </a:extLst>
          </p:cNvPr>
          <p:cNvSpPr/>
          <p:nvPr/>
        </p:nvSpPr>
        <p:spPr>
          <a:xfrm>
            <a:off x="722616" y="1277006"/>
            <a:ext cx="366423" cy="3468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6815"/>
                </a:lnTo>
                <a:lnTo>
                  <a:pt x="366423" y="346815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5B47F3-A21C-ED95-2094-2785F1DFBC8E}"/>
              </a:ext>
            </a:extLst>
          </p:cNvPr>
          <p:cNvSpPr/>
          <p:nvPr/>
        </p:nvSpPr>
        <p:spPr>
          <a:xfrm>
            <a:off x="1089040" y="1404203"/>
            <a:ext cx="2886779" cy="439236"/>
          </a:xfrm>
          <a:custGeom>
            <a:avLst/>
            <a:gdLst>
              <a:gd name="connsiteX0" fmla="*/ 0 w 2886779"/>
              <a:gd name="connsiteY0" fmla="*/ 43924 h 439236"/>
              <a:gd name="connsiteX1" fmla="*/ 43924 w 2886779"/>
              <a:gd name="connsiteY1" fmla="*/ 0 h 439236"/>
              <a:gd name="connsiteX2" fmla="*/ 2842855 w 2886779"/>
              <a:gd name="connsiteY2" fmla="*/ 0 h 439236"/>
              <a:gd name="connsiteX3" fmla="*/ 2886779 w 2886779"/>
              <a:gd name="connsiteY3" fmla="*/ 43924 h 439236"/>
              <a:gd name="connsiteX4" fmla="*/ 2886779 w 2886779"/>
              <a:gd name="connsiteY4" fmla="*/ 395312 h 439236"/>
              <a:gd name="connsiteX5" fmla="*/ 2842855 w 2886779"/>
              <a:gd name="connsiteY5" fmla="*/ 439236 h 439236"/>
              <a:gd name="connsiteX6" fmla="*/ 43924 w 2886779"/>
              <a:gd name="connsiteY6" fmla="*/ 439236 h 439236"/>
              <a:gd name="connsiteX7" fmla="*/ 0 w 2886779"/>
              <a:gd name="connsiteY7" fmla="*/ 395312 h 439236"/>
              <a:gd name="connsiteX8" fmla="*/ 0 w 2886779"/>
              <a:gd name="connsiteY8" fmla="*/ 43924 h 43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779" h="439236">
                <a:moveTo>
                  <a:pt x="0" y="43924"/>
                </a:moveTo>
                <a:cubicBezTo>
                  <a:pt x="0" y="19665"/>
                  <a:pt x="19665" y="0"/>
                  <a:pt x="43924" y="0"/>
                </a:cubicBezTo>
                <a:lnTo>
                  <a:pt x="2842855" y="0"/>
                </a:lnTo>
                <a:cubicBezTo>
                  <a:pt x="2867114" y="0"/>
                  <a:pt x="2886779" y="19665"/>
                  <a:pt x="2886779" y="43924"/>
                </a:cubicBezTo>
                <a:lnTo>
                  <a:pt x="2886779" y="395312"/>
                </a:lnTo>
                <a:cubicBezTo>
                  <a:pt x="2886779" y="419571"/>
                  <a:pt x="2867114" y="439236"/>
                  <a:pt x="2842855" y="439236"/>
                </a:cubicBezTo>
                <a:lnTo>
                  <a:pt x="43924" y="439236"/>
                </a:lnTo>
                <a:cubicBezTo>
                  <a:pt x="19665" y="439236"/>
                  <a:pt x="0" y="419571"/>
                  <a:pt x="0" y="395312"/>
                </a:cubicBezTo>
                <a:lnTo>
                  <a:pt x="0" y="43924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585" tIns="43345" rIns="58585" bIns="43345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2" grpId="0"/>
      <p:bldP spid="143" grpId="0"/>
      <p:bldP spid="14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06E6-F843-18F7-DEE5-F4D42EE9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BFBAF8-CEC4-9114-C840-FE448267273B}"/>
              </a:ext>
            </a:extLst>
          </p:cNvPr>
          <p:cNvSpPr/>
          <p:nvPr/>
        </p:nvSpPr>
        <p:spPr>
          <a:xfrm>
            <a:off x="0" y="0"/>
            <a:ext cx="12192000" cy="603682"/>
          </a:xfrm>
          <a:prstGeom prst="rect">
            <a:avLst/>
          </a:prstGeom>
          <a:solidFill>
            <a:srgbClr val="18637B"/>
          </a:solidFill>
          <a:ln>
            <a:solidFill>
              <a:srgbClr val="186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GIẢI QUYẾT VẤN ĐỀ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F32A2-22F8-13D4-E5E0-246998A13250}"/>
              </a:ext>
            </a:extLst>
          </p:cNvPr>
          <p:cNvSpPr txBox="1"/>
          <p:nvPr/>
        </p:nvSpPr>
        <p:spPr>
          <a:xfrm>
            <a:off x="526668" y="2674945"/>
            <a:ext cx="4491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robot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0914AC-A172-B731-83FD-0A3EFD27A67B}"/>
              </a:ext>
            </a:extLst>
          </p:cNvPr>
          <p:cNvGrpSpPr/>
          <p:nvPr/>
        </p:nvGrpSpPr>
        <p:grpSpPr>
          <a:xfrm>
            <a:off x="5507673" y="879586"/>
            <a:ext cx="6181269" cy="5652235"/>
            <a:chOff x="1848697" y="646122"/>
            <a:chExt cx="9242471" cy="565223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EA18CF2-7AA7-80F1-705F-5789015C90C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697" y="5374044"/>
              <a:ext cx="1517781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171988E-0B87-7B59-47A7-756F17F04E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18741" y="5314738"/>
              <a:ext cx="18855" cy="983619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CBFBEC9-7BE1-9C95-08D9-C7D1674B59B9}"/>
                </a:ext>
              </a:extLst>
            </p:cNvPr>
            <p:cNvCxnSpPr>
              <a:cxnSpLocks/>
            </p:cNvCxnSpPr>
            <p:nvPr/>
          </p:nvCxnSpPr>
          <p:spPr>
            <a:xfrm>
              <a:off x="1886126" y="6245293"/>
              <a:ext cx="9134669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EA5C73-AD57-2729-3BAF-FBA7C11084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69264" y="2323325"/>
              <a:ext cx="23151" cy="3965701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C2E0C86-925E-2B81-1348-C3E0C735CB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9329" y="2371288"/>
              <a:ext cx="1441839" cy="1031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A82D52-F37A-A53C-0D12-71BEB0B8A0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7488" y="2323325"/>
              <a:ext cx="19049" cy="2079169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DE0B7D-30AC-88E7-C914-760D5EB5C287}"/>
                </a:ext>
              </a:extLst>
            </p:cNvPr>
            <p:cNvCxnSpPr>
              <a:cxnSpLocks/>
            </p:cNvCxnSpPr>
            <p:nvPr/>
          </p:nvCxnSpPr>
          <p:spPr>
            <a:xfrm>
              <a:off x="7016620" y="4341843"/>
              <a:ext cx="2733870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A38841-86AE-BBB5-8772-23B0EF8A8BB1}"/>
                </a:ext>
              </a:extLst>
            </p:cNvPr>
            <p:cNvCxnSpPr>
              <a:cxnSpLocks/>
            </p:cNvCxnSpPr>
            <p:nvPr/>
          </p:nvCxnSpPr>
          <p:spPr>
            <a:xfrm>
              <a:off x="6983618" y="5230972"/>
              <a:ext cx="2733870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242A190-DEFE-5088-0F70-08FC66F826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5954" y="1589315"/>
              <a:ext cx="0" cy="3704253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65FF44D-B488-BB72-73A5-6209629F61EA}"/>
                </a:ext>
              </a:extLst>
            </p:cNvPr>
            <p:cNvCxnSpPr>
              <a:cxnSpLocks/>
            </p:cNvCxnSpPr>
            <p:nvPr/>
          </p:nvCxnSpPr>
          <p:spPr>
            <a:xfrm>
              <a:off x="5533053" y="3346580"/>
              <a:ext cx="1483567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9AF4920-99F8-863E-9655-E1FE86CECA11}"/>
                </a:ext>
              </a:extLst>
            </p:cNvPr>
            <p:cNvCxnSpPr>
              <a:cxnSpLocks/>
            </p:cNvCxnSpPr>
            <p:nvPr/>
          </p:nvCxnSpPr>
          <p:spPr>
            <a:xfrm>
              <a:off x="8353003" y="1558211"/>
              <a:ext cx="2620555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BBEC64-8900-07D3-5341-2F90101ACD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69264" y="646122"/>
              <a:ext cx="4294" cy="973128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DE141ED-68CF-DF79-7534-074EAF7EB181}"/>
                </a:ext>
              </a:extLst>
            </p:cNvPr>
            <p:cNvCxnSpPr>
              <a:cxnSpLocks/>
            </p:cNvCxnSpPr>
            <p:nvPr/>
          </p:nvCxnSpPr>
          <p:spPr>
            <a:xfrm>
              <a:off x="1867464" y="709108"/>
              <a:ext cx="9134669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C5BFC89-9780-761D-1470-DEA836C37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4789" y="646122"/>
              <a:ext cx="0" cy="3916353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6593590-0232-A4A0-01E7-79F3F39C0009}"/>
                </a:ext>
              </a:extLst>
            </p:cNvPr>
            <p:cNvCxnSpPr>
              <a:cxnSpLocks/>
            </p:cNvCxnSpPr>
            <p:nvPr/>
          </p:nvCxnSpPr>
          <p:spPr>
            <a:xfrm>
              <a:off x="1848981" y="4503576"/>
              <a:ext cx="3488304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D5080FD-9206-5A3A-0074-E964F6CEFB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9318" y="4440982"/>
              <a:ext cx="0" cy="905069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61AA79F-2871-C71B-E961-FB3B5662C3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1286" y="709108"/>
              <a:ext cx="0" cy="1614217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2E6985-7CDF-9A86-6695-AB261D595D08}"/>
                </a:ext>
              </a:extLst>
            </p:cNvPr>
            <p:cNvCxnSpPr>
              <a:cxnSpLocks/>
            </p:cNvCxnSpPr>
            <p:nvPr/>
          </p:nvCxnSpPr>
          <p:spPr>
            <a:xfrm>
              <a:off x="3451532" y="2266952"/>
              <a:ext cx="2127379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B7A75D3-223D-F9C9-A4EC-56C932DA7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1532" y="1399206"/>
              <a:ext cx="0" cy="1928324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515265-8B25-62C0-0724-65CC3C979E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5529" y="1497586"/>
              <a:ext cx="18662" cy="1749466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C2A4F14-1028-F106-B3AB-F831FEFF4034}"/>
              </a:ext>
            </a:extLst>
          </p:cNvPr>
          <p:cNvSpPr txBox="1"/>
          <p:nvPr/>
        </p:nvSpPr>
        <p:spPr>
          <a:xfrm>
            <a:off x="5434565" y="4912698"/>
            <a:ext cx="116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60F744-3D0F-1534-2921-8DA7021AB558}"/>
              </a:ext>
            </a:extLst>
          </p:cNvPr>
          <p:cNvSpPr txBox="1"/>
          <p:nvPr/>
        </p:nvSpPr>
        <p:spPr>
          <a:xfrm>
            <a:off x="10782979" y="1882858"/>
            <a:ext cx="99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7DBDF6DE-12B5-6CEA-B57A-F6980B124F01}"/>
              </a:ext>
            </a:extLst>
          </p:cNvPr>
          <p:cNvSpPr/>
          <p:nvPr/>
        </p:nvSpPr>
        <p:spPr>
          <a:xfrm rot="5400000">
            <a:off x="5200293" y="5205038"/>
            <a:ext cx="379394" cy="3726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470F65B-AE48-0CB5-182E-6B1EF53C97D6}"/>
              </a:ext>
            </a:extLst>
          </p:cNvPr>
          <p:cNvSpPr/>
          <p:nvPr/>
        </p:nvSpPr>
        <p:spPr>
          <a:xfrm>
            <a:off x="356193" y="655110"/>
            <a:ext cx="3664237" cy="621896"/>
          </a:xfrm>
          <a:custGeom>
            <a:avLst/>
            <a:gdLst>
              <a:gd name="connsiteX0" fmla="*/ 0 w 3664237"/>
              <a:gd name="connsiteY0" fmla="*/ 62190 h 621896"/>
              <a:gd name="connsiteX1" fmla="*/ 62190 w 3664237"/>
              <a:gd name="connsiteY1" fmla="*/ 0 h 621896"/>
              <a:gd name="connsiteX2" fmla="*/ 3602047 w 3664237"/>
              <a:gd name="connsiteY2" fmla="*/ 0 h 621896"/>
              <a:gd name="connsiteX3" fmla="*/ 3664237 w 3664237"/>
              <a:gd name="connsiteY3" fmla="*/ 62190 h 621896"/>
              <a:gd name="connsiteX4" fmla="*/ 3664237 w 3664237"/>
              <a:gd name="connsiteY4" fmla="*/ 559706 h 621896"/>
              <a:gd name="connsiteX5" fmla="*/ 3602047 w 3664237"/>
              <a:gd name="connsiteY5" fmla="*/ 621896 h 621896"/>
              <a:gd name="connsiteX6" fmla="*/ 62190 w 3664237"/>
              <a:gd name="connsiteY6" fmla="*/ 621896 h 621896"/>
              <a:gd name="connsiteX7" fmla="*/ 0 w 3664237"/>
              <a:gd name="connsiteY7" fmla="*/ 559706 h 621896"/>
              <a:gd name="connsiteX8" fmla="*/ 0 w 3664237"/>
              <a:gd name="connsiteY8" fmla="*/ 62190 h 62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4237" h="621896">
                <a:moveTo>
                  <a:pt x="0" y="62190"/>
                </a:moveTo>
                <a:cubicBezTo>
                  <a:pt x="0" y="27843"/>
                  <a:pt x="27843" y="0"/>
                  <a:pt x="62190" y="0"/>
                </a:cubicBezTo>
                <a:lnTo>
                  <a:pt x="3602047" y="0"/>
                </a:lnTo>
                <a:cubicBezTo>
                  <a:pt x="3636394" y="0"/>
                  <a:pt x="3664237" y="27843"/>
                  <a:pt x="3664237" y="62190"/>
                </a:cubicBezTo>
                <a:lnTo>
                  <a:pt x="3664237" y="559706"/>
                </a:lnTo>
                <a:cubicBezTo>
                  <a:pt x="3664237" y="594053"/>
                  <a:pt x="3636394" y="621896"/>
                  <a:pt x="3602047" y="621896"/>
                </a:cubicBezTo>
                <a:lnTo>
                  <a:pt x="62190" y="621896"/>
                </a:lnTo>
                <a:cubicBezTo>
                  <a:pt x="27843" y="621896"/>
                  <a:pt x="0" y="594053"/>
                  <a:pt x="0" y="559706"/>
                </a:cubicBezTo>
                <a:lnTo>
                  <a:pt x="0" y="6219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935" tIns="48695" rIns="63935" bIns="486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8EF7FDC-7F12-A154-27B0-9C82D43B7039}"/>
              </a:ext>
            </a:extLst>
          </p:cNvPr>
          <p:cNvSpPr/>
          <p:nvPr/>
        </p:nvSpPr>
        <p:spPr>
          <a:xfrm>
            <a:off x="722616" y="1277006"/>
            <a:ext cx="366423" cy="3468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6815"/>
                </a:lnTo>
                <a:lnTo>
                  <a:pt x="366423" y="346815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FFB1E00-CA8F-70BF-845C-67FA949BFF98}"/>
              </a:ext>
            </a:extLst>
          </p:cNvPr>
          <p:cNvSpPr/>
          <p:nvPr/>
        </p:nvSpPr>
        <p:spPr>
          <a:xfrm>
            <a:off x="1089040" y="1404203"/>
            <a:ext cx="2886779" cy="439236"/>
          </a:xfrm>
          <a:custGeom>
            <a:avLst/>
            <a:gdLst>
              <a:gd name="connsiteX0" fmla="*/ 0 w 2886779"/>
              <a:gd name="connsiteY0" fmla="*/ 43924 h 439236"/>
              <a:gd name="connsiteX1" fmla="*/ 43924 w 2886779"/>
              <a:gd name="connsiteY1" fmla="*/ 0 h 439236"/>
              <a:gd name="connsiteX2" fmla="*/ 2842855 w 2886779"/>
              <a:gd name="connsiteY2" fmla="*/ 0 h 439236"/>
              <a:gd name="connsiteX3" fmla="*/ 2886779 w 2886779"/>
              <a:gd name="connsiteY3" fmla="*/ 43924 h 439236"/>
              <a:gd name="connsiteX4" fmla="*/ 2886779 w 2886779"/>
              <a:gd name="connsiteY4" fmla="*/ 395312 h 439236"/>
              <a:gd name="connsiteX5" fmla="*/ 2842855 w 2886779"/>
              <a:gd name="connsiteY5" fmla="*/ 439236 h 439236"/>
              <a:gd name="connsiteX6" fmla="*/ 43924 w 2886779"/>
              <a:gd name="connsiteY6" fmla="*/ 439236 h 439236"/>
              <a:gd name="connsiteX7" fmla="*/ 0 w 2886779"/>
              <a:gd name="connsiteY7" fmla="*/ 395312 h 439236"/>
              <a:gd name="connsiteX8" fmla="*/ 0 w 2886779"/>
              <a:gd name="connsiteY8" fmla="*/ 43924 h 43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779" h="439236">
                <a:moveTo>
                  <a:pt x="0" y="43924"/>
                </a:moveTo>
                <a:cubicBezTo>
                  <a:pt x="0" y="19665"/>
                  <a:pt x="19665" y="0"/>
                  <a:pt x="43924" y="0"/>
                </a:cubicBezTo>
                <a:lnTo>
                  <a:pt x="2842855" y="0"/>
                </a:lnTo>
                <a:cubicBezTo>
                  <a:pt x="2867114" y="0"/>
                  <a:pt x="2886779" y="19665"/>
                  <a:pt x="2886779" y="43924"/>
                </a:cubicBezTo>
                <a:lnTo>
                  <a:pt x="2886779" y="395312"/>
                </a:lnTo>
                <a:cubicBezTo>
                  <a:pt x="2886779" y="419571"/>
                  <a:pt x="2867114" y="439236"/>
                  <a:pt x="2842855" y="439236"/>
                </a:cubicBezTo>
                <a:lnTo>
                  <a:pt x="43924" y="439236"/>
                </a:lnTo>
                <a:cubicBezTo>
                  <a:pt x="19665" y="439236"/>
                  <a:pt x="0" y="419571"/>
                  <a:pt x="0" y="395312"/>
                </a:cubicBezTo>
                <a:lnTo>
                  <a:pt x="0" y="43924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585" tIns="43345" rIns="58585" bIns="43345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085E48E-7054-A283-478D-1632767ACE6A}"/>
              </a:ext>
            </a:extLst>
          </p:cNvPr>
          <p:cNvSpPr/>
          <p:nvPr/>
        </p:nvSpPr>
        <p:spPr>
          <a:xfrm>
            <a:off x="722616" y="1277006"/>
            <a:ext cx="366423" cy="9132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13248"/>
                </a:lnTo>
                <a:lnTo>
                  <a:pt x="366423" y="913248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1805C45-B4FF-5D54-CDB9-DD9796C8E368}"/>
              </a:ext>
            </a:extLst>
          </p:cNvPr>
          <p:cNvSpPr/>
          <p:nvPr/>
        </p:nvSpPr>
        <p:spPr>
          <a:xfrm>
            <a:off x="1089040" y="1970636"/>
            <a:ext cx="2886779" cy="439236"/>
          </a:xfrm>
          <a:custGeom>
            <a:avLst/>
            <a:gdLst>
              <a:gd name="connsiteX0" fmla="*/ 0 w 2886779"/>
              <a:gd name="connsiteY0" fmla="*/ 43924 h 439236"/>
              <a:gd name="connsiteX1" fmla="*/ 43924 w 2886779"/>
              <a:gd name="connsiteY1" fmla="*/ 0 h 439236"/>
              <a:gd name="connsiteX2" fmla="*/ 2842855 w 2886779"/>
              <a:gd name="connsiteY2" fmla="*/ 0 h 439236"/>
              <a:gd name="connsiteX3" fmla="*/ 2886779 w 2886779"/>
              <a:gd name="connsiteY3" fmla="*/ 43924 h 439236"/>
              <a:gd name="connsiteX4" fmla="*/ 2886779 w 2886779"/>
              <a:gd name="connsiteY4" fmla="*/ 395312 h 439236"/>
              <a:gd name="connsiteX5" fmla="*/ 2842855 w 2886779"/>
              <a:gd name="connsiteY5" fmla="*/ 439236 h 439236"/>
              <a:gd name="connsiteX6" fmla="*/ 43924 w 2886779"/>
              <a:gd name="connsiteY6" fmla="*/ 439236 h 439236"/>
              <a:gd name="connsiteX7" fmla="*/ 0 w 2886779"/>
              <a:gd name="connsiteY7" fmla="*/ 395312 h 439236"/>
              <a:gd name="connsiteX8" fmla="*/ 0 w 2886779"/>
              <a:gd name="connsiteY8" fmla="*/ 43924 h 43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779" h="439236">
                <a:moveTo>
                  <a:pt x="0" y="43924"/>
                </a:moveTo>
                <a:cubicBezTo>
                  <a:pt x="0" y="19665"/>
                  <a:pt x="19665" y="0"/>
                  <a:pt x="43924" y="0"/>
                </a:cubicBezTo>
                <a:lnTo>
                  <a:pt x="2842855" y="0"/>
                </a:lnTo>
                <a:cubicBezTo>
                  <a:pt x="2867114" y="0"/>
                  <a:pt x="2886779" y="19665"/>
                  <a:pt x="2886779" y="43924"/>
                </a:cubicBezTo>
                <a:lnTo>
                  <a:pt x="2886779" y="395312"/>
                </a:lnTo>
                <a:cubicBezTo>
                  <a:pt x="2886779" y="419571"/>
                  <a:pt x="2867114" y="439236"/>
                  <a:pt x="2842855" y="439236"/>
                </a:cubicBezTo>
                <a:lnTo>
                  <a:pt x="43924" y="439236"/>
                </a:lnTo>
                <a:cubicBezTo>
                  <a:pt x="19665" y="439236"/>
                  <a:pt x="0" y="419571"/>
                  <a:pt x="0" y="395312"/>
                </a:cubicBezTo>
                <a:lnTo>
                  <a:pt x="0" y="43924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585" tIns="43345" rIns="58585" bIns="43345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06E6-F843-18F7-DEE5-F4D42EE9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BFBAF8-CEC4-9114-C840-FE448267273B}"/>
              </a:ext>
            </a:extLst>
          </p:cNvPr>
          <p:cNvSpPr/>
          <p:nvPr/>
        </p:nvSpPr>
        <p:spPr>
          <a:xfrm>
            <a:off x="0" y="0"/>
            <a:ext cx="12192000" cy="603682"/>
          </a:xfrm>
          <a:prstGeom prst="rect">
            <a:avLst/>
          </a:prstGeom>
          <a:solidFill>
            <a:srgbClr val="18637B"/>
          </a:solidFill>
          <a:ln>
            <a:solidFill>
              <a:srgbClr val="186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GIẢI QUYẾT VẤN ĐỀ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48FE17-1628-4746-423E-2FAC231B4A62}"/>
              </a:ext>
            </a:extLst>
          </p:cNvPr>
          <p:cNvSpPr txBox="1"/>
          <p:nvPr/>
        </p:nvSpPr>
        <p:spPr>
          <a:xfrm>
            <a:off x="683325" y="3272993"/>
            <a:ext cx="5412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7B648F41-4671-3EC7-81EF-9F28FE4938F5}"/>
              </a:ext>
            </a:extLst>
          </p:cNvPr>
          <p:cNvSpPr/>
          <p:nvPr/>
        </p:nvSpPr>
        <p:spPr>
          <a:xfrm>
            <a:off x="7598258" y="5480007"/>
            <a:ext cx="379394" cy="3726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4028D72-1BA3-0CAC-06D5-70AC812C42CC}"/>
              </a:ext>
            </a:extLst>
          </p:cNvPr>
          <p:cNvGrpSpPr/>
          <p:nvPr/>
        </p:nvGrpSpPr>
        <p:grpSpPr>
          <a:xfrm>
            <a:off x="8071985" y="2120436"/>
            <a:ext cx="2680950" cy="3725948"/>
            <a:chOff x="8081313" y="2024517"/>
            <a:chExt cx="2680950" cy="3725948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2CBD5D5-80D9-6970-E2C8-D36C5F7B79EC}"/>
                </a:ext>
              </a:extLst>
            </p:cNvPr>
            <p:cNvSpPr/>
            <p:nvPr/>
          </p:nvSpPr>
          <p:spPr>
            <a:xfrm>
              <a:off x="8081316" y="3428999"/>
              <a:ext cx="503853" cy="23214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BCA6105-EBAF-09BF-FD13-57464EF0573D}"/>
                </a:ext>
              </a:extLst>
            </p:cNvPr>
            <p:cNvSpPr/>
            <p:nvPr/>
          </p:nvSpPr>
          <p:spPr>
            <a:xfrm rot="5400000">
              <a:off x="8917934" y="2088526"/>
              <a:ext cx="503853" cy="21770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8AA232E-E32B-9BF2-3DF2-231613DFCD8C}"/>
                </a:ext>
              </a:extLst>
            </p:cNvPr>
            <p:cNvSpPr/>
            <p:nvPr/>
          </p:nvSpPr>
          <p:spPr>
            <a:xfrm>
              <a:off x="10258410" y="2024517"/>
              <a:ext cx="503853" cy="14044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58BC962-1C6E-164F-B63B-FB2123F5F675}"/>
              </a:ext>
            </a:extLst>
          </p:cNvPr>
          <p:cNvSpPr/>
          <p:nvPr/>
        </p:nvSpPr>
        <p:spPr>
          <a:xfrm>
            <a:off x="356193" y="655110"/>
            <a:ext cx="3664237" cy="621896"/>
          </a:xfrm>
          <a:custGeom>
            <a:avLst/>
            <a:gdLst>
              <a:gd name="connsiteX0" fmla="*/ 0 w 3664237"/>
              <a:gd name="connsiteY0" fmla="*/ 62190 h 621896"/>
              <a:gd name="connsiteX1" fmla="*/ 62190 w 3664237"/>
              <a:gd name="connsiteY1" fmla="*/ 0 h 621896"/>
              <a:gd name="connsiteX2" fmla="*/ 3602047 w 3664237"/>
              <a:gd name="connsiteY2" fmla="*/ 0 h 621896"/>
              <a:gd name="connsiteX3" fmla="*/ 3664237 w 3664237"/>
              <a:gd name="connsiteY3" fmla="*/ 62190 h 621896"/>
              <a:gd name="connsiteX4" fmla="*/ 3664237 w 3664237"/>
              <a:gd name="connsiteY4" fmla="*/ 559706 h 621896"/>
              <a:gd name="connsiteX5" fmla="*/ 3602047 w 3664237"/>
              <a:gd name="connsiteY5" fmla="*/ 621896 h 621896"/>
              <a:gd name="connsiteX6" fmla="*/ 62190 w 3664237"/>
              <a:gd name="connsiteY6" fmla="*/ 621896 h 621896"/>
              <a:gd name="connsiteX7" fmla="*/ 0 w 3664237"/>
              <a:gd name="connsiteY7" fmla="*/ 559706 h 621896"/>
              <a:gd name="connsiteX8" fmla="*/ 0 w 3664237"/>
              <a:gd name="connsiteY8" fmla="*/ 62190 h 62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4237" h="621896">
                <a:moveTo>
                  <a:pt x="0" y="62190"/>
                </a:moveTo>
                <a:cubicBezTo>
                  <a:pt x="0" y="27843"/>
                  <a:pt x="27843" y="0"/>
                  <a:pt x="62190" y="0"/>
                </a:cubicBezTo>
                <a:lnTo>
                  <a:pt x="3602047" y="0"/>
                </a:lnTo>
                <a:cubicBezTo>
                  <a:pt x="3636394" y="0"/>
                  <a:pt x="3664237" y="27843"/>
                  <a:pt x="3664237" y="62190"/>
                </a:cubicBezTo>
                <a:lnTo>
                  <a:pt x="3664237" y="559706"/>
                </a:lnTo>
                <a:cubicBezTo>
                  <a:pt x="3664237" y="594053"/>
                  <a:pt x="3636394" y="621896"/>
                  <a:pt x="3602047" y="621896"/>
                </a:cubicBezTo>
                <a:lnTo>
                  <a:pt x="62190" y="621896"/>
                </a:lnTo>
                <a:cubicBezTo>
                  <a:pt x="27843" y="621896"/>
                  <a:pt x="0" y="594053"/>
                  <a:pt x="0" y="559706"/>
                </a:cubicBezTo>
                <a:lnTo>
                  <a:pt x="0" y="6219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935" tIns="48695" rIns="63935" bIns="486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C204D8-BA09-8538-EC95-214B66EC7594}"/>
              </a:ext>
            </a:extLst>
          </p:cNvPr>
          <p:cNvSpPr/>
          <p:nvPr/>
        </p:nvSpPr>
        <p:spPr>
          <a:xfrm>
            <a:off x="722616" y="1277006"/>
            <a:ext cx="366423" cy="3468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6815"/>
                </a:lnTo>
                <a:lnTo>
                  <a:pt x="366423" y="346815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07E3706-C712-E750-2F9A-9B245BE300A7}"/>
              </a:ext>
            </a:extLst>
          </p:cNvPr>
          <p:cNvSpPr/>
          <p:nvPr/>
        </p:nvSpPr>
        <p:spPr>
          <a:xfrm>
            <a:off x="1089040" y="1404203"/>
            <a:ext cx="2886779" cy="439236"/>
          </a:xfrm>
          <a:custGeom>
            <a:avLst/>
            <a:gdLst>
              <a:gd name="connsiteX0" fmla="*/ 0 w 2886779"/>
              <a:gd name="connsiteY0" fmla="*/ 43924 h 439236"/>
              <a:gd name="connsiteX1" fmla="*/ 43924 w 2886779"/>
              <a:gd name="connsiteY1" fmla="*/ 0 h 439236"/>
              <a:gd name="connsiteX2" fmla="*/ 2842855 w 2886779"/>
              <a:gd name="connsiteY2" fmla="*/ 0 h 439236"/>
              <a:gd name="connsiteX3" fmla="*/ 2886779 w 2886779"/>
              <a:gd name="connsiteY3" fmla="*/ 43924 h 439236"/>
              <a:gd name="connsiteX4" fmla="*/ 2886779 w 2886779"/>
              <a:gd name="connsiteY4" fmla="*/ 395312 h 439236"/>
              <a:gd name="connsiteX5" fmla="*/ 2842855 w 2886779"/>
              <a:gd name="connsiteY5" fmla="*/ 439236 h 439236"/>
              <a:gd name="connsiteX6" fmla="*/ 43924 w 2886779"/>
              <a:gd name="connsiteY6" fmla="*/ 439236 h 439236"/>
              <a:gd name="connsiteX7" fmla="*/ 0 w 2886779"/>
              <a:gd name="connsiteY7" fmla="*/ 395312 h 439236"/>
              <a:gd name="connsiteX8" fmla="*/ 0 w 2886779"/>
              <a:gd name="connsiteY8" fmla="*/ 43924 h 43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779" h="439236">
                <a:moveTo>
                  <a:pt x="0" y="43924"/>
                </a:moveTo>
                <a:cubicBezTo>
                  <a:pt x="0" y="19665"/>
                  <a:pt x="19665" y="0"/>
                  <a:pt x="43924" y="0"/>
                </a:cubicBezTo>
                <a:lnTo>
                  <a:pt x="2842855" y="0"/>
                </a:lnTo>
                <a:cubicBezTo>
                  <a:pt x="2867114" y="0"/>
                  <a:pt x="2886779" y="19665"/>
                  <a:pt x="2886779" y="43924"/>
                </a:cubicBezTo>
                <a:lnTo>
                  <a:pt x="2886779" y="395312"/>
                </a:lnTo>
                <a:cubicBezTo>
                  <a:pt x="2886779" y="419571"/>
                  <a:pt x="2867114" y="439236"/>
                  <a:pt x="2842855" y="439236"/>
                </a:cubicBezTo>
                <a:lnTo>
                  <a:pt x="43924" y="439236"/>
                </a:lnTo>
                <a:cubicBezTo>
                  <a:pt x="19665" y="439236"/>
                  <a:pt x="0" y="419571"/>
                  <a:pt x="0" y="395312"/>
                </a:cubicBezTo>
                <a:lnTo>
                  <a:pt x="0" y="43924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585" tIns="43345" rIns="58585" bIns="43345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155E81-78BA-93F6-9A83-FB262A047411}"/>
              </a:ext>
            </a:extLst>
          </p:cNvPr>
          <p:cNvSpPr/>
          <p:nvPr/>
        </p:nvSpPr>
        <p:spPr>
          <a:xfrm>
            <a:off x="722616" y="1277006"/>
            <a:ext cx="366423" cy="9132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13248"/>
                </a:lnTo>
                <a:lnTo>
                  <a:pt x="366423" y="913248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6FB6DE3-DFEF-55CA-9309-3B1C757726E2}"/>
              </a:ext>
            </a:extLst>
          </p:cNvPr>
          <p:cNvSpPr/>
          <p:nvPr/>
        </p:nvSpPr>
        <p:spPr>
          <a:xfrm>
            <a:off x="1089040" y="1970636"/>
            <a:ext cx="2886779" cy="439236"/>
          </a:xfrm>
          <a:custGeom>
            <a:avLst/>
            <a:gdLst>
              <a:gd name="connsiteX0" fmla="*/ 0 w 2886779"/>
              <a:gd name="connsiteY0" fmla="*/ 43924 h 439236"/>
              <a:gd name="connsiteX1" fmla="*/ 43924 w 2886779"/>
              <a:gd name="connsiteY1" fmla="*/ 0 h 439236"/>
              <a:gd name="connsiteX2" fmla="*/ 2842855 w 2886779"/>
              <a:gd name="connsiteY2" fmla="*/ 0 h 439236"/>
              <a:gd name="connsiteX3" fmla="*/ 2886779 w 2886779"/>
              <a:gd name="connsiteY3" fmla="*/ 43924 h 439236"/>
              <a:gd name="connsiteX4" fmla="*/ 2886779 w 2886779"/>
              <a:gd name="connsiteY4" fmla="*/ 395312 h 439236"/>
              <a:gd name="connsiteX5" fmla="*/ 2842855 w 2886779"/>
              <a:gd name="connsiteY5" fmla="*/ 439236 h 439236"/>
              <a:gd name="connsiteX6" fmla="*/ 43924 w 2886779"/>
              <a:gd name="connsiteY6" fmla="*/ 439236 h 439236"/>
              <a:gd name="connsiteX7" fmla="*/ 0 w 2886779"/>
              <a:gd name="connsiteY7" fmla="*/ 395312 h 439236"/>
              <a:gd name="connsiteX8" fmla="*/ 0 w 2886779"/>
              <a:gd name="connsiteY8" fmla="*/ 43924 h 43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779" h="439236">
                <a:moveTo>
                  <a:pt x="0" y="43924"/>
                </a:moveTo>
                <a:cubicBezTo>
                  <a:pt x="0" y="19665"/>
                  <a:pt x="19665" y="0"/>
                  <a:pt x="43924" y="0"/>
                </a:cubicBezTo>
                <a:lnTo>
                  <a:pt x="2842855" y="0"/>
                </a:lnTo>
                <a:cubicBezTo>
                  <a:pt x="2867114" y="0"/>
                  <a:pt x="2886779" y="19665"/>
                  <a:pt x="2886779" y="43924"/>
                </a:cubicBezTo>
                <a:lnTo>
                  <a:pt x="2886779" y="395312"/>
                </a:lnTo>
                <a:cubicBezTo>
                  <a:pt x="2886779" y="419571"/>
                  <a:pt x="2867114" y="439236"/>
                  <a:pt x="2842855" y="439236"/>
                </a:cubicBezTo>
                <a:lnTo>
                  <a:pt x="43924" y="439236"/>
                </a:lnTo>
                <a:cubicBezTo>
                  <a:pt x="19665" y="439236"/>
                  <a:pt x="0" y="419571"/>
                  <a:pt x="0" y="395312"/>
                </a:cubicBezTo>
                <a:lnTo>
                  <a:pt x="0" y="43924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585" tIns="43345" rIns="58585" bIns="43345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8AE4B72-1A42-B10C-25A3-774B057B0193}"/>
              </a:ext>
            </a:extLst>
          </p:cNvPr>
          <p:cNvSpPr/>
          <p:nvPr/>
        </p:nvSpPr>
        <p:spPr>
          <a:xfrm>
            <a:off x="722616" y="1277006"/>
            <a:ext cx="366423" cy="14796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79681"/>
                </a:lnTo>
                <a:lnTo>
                  <a:pt x="366423" y="1479681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FDF306-5923-DA31-B5E4-219C5C4AEF6E}"/>
              </a:ext>
            </a:extLst>
          </p:cNvPr>
          <p:cNvSpPr/>
          <p:nvPr/>
        </p:nvSpPr>
        <p:spPr>
          <a:xfrm>
            <a:off x="1089040" y="2537070"/>
            <a:ext cx="2886779" cy="439236"/>
          </a:xfrm>
          <a:custGeom>
            <a:avLst/>
            <a:gdLst>
              <a:gd name="connsiteX0" fmla="*/ 0 w 2886779"/>
              <a:gd name="connsiteY0" fmla="*/ 43924 h 439236"/>
              <a:gd name="connsiteX1" fmla="*/ 43924 w 2886779"/>
              <a:gd name="connsiteY1" fmla="*/ 0 h 439236"/>
              <a:gd name="connsiteX2" fmla="*/ 2842855 w 2886779"/>
              <a:gd name="connsiteY2" fmla="*/ 0 h 439236"/>
              <a:gd name="connsiteX3" fmla="*/ 2886779 w 2886779"/>
              <a:gd name="connsiteY3" fmla="*/ 43924 h 439236"/>
              <a:gd name="connsiteX4" fmla="*/ 2886779 w 2886779"/>
              <a:gd name="connsiteY4" fmla="*/ 395312 h 439236"/>
              <a:gd name="connsiteX5" fmla="*/ 2842855 w 2886779"/>
              <a:gd name="connsiteY5" fmla="*/ 439236 h 439236"/>
              <a:gd name="connsiteX6" fmla="*/ 43924 w 2886779"/>
              <a:gd name="connsiteY6" fmla="*/ 439236 h 439236"/>
              <a:gd name="connsiteX7" fmla="*/ 0 w 2886779"/>
              <a:gd name="connsiteY7" fmla="*/ 395312 h 439236"/>
              <a:gd name="connsiteX8" fmla="*/ 0 w 2886779"/>
              <a:gd name="connsiteY8" fmla="*/ 43924 h 43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779" h="439236">
                <a:moveTo>
                  <a:pt x="0" y="43924"/>
                </a:moveTo>
                <a:cubicBezTo>
                  <a:pt x="0" y="19665"/>
                  <a:pt x="19665" y="0"/>
                  <a:pt x="43924" y="0"/>
                </a:cubicBezTo>
                <a:lnTo>
                  <a:pt x="2842855" y="0"/>
                </a:lnTo>
                <a:cubicBezTo>
                  <a:pt x="2867114" y="0"/>
                  <a:pt x="2886779" y="19665"/>
                  <a:pt x="2886779" y="43924"/>
                </a:cubicBezTo>
                <a:lnTo>
                  <a:pt x="2886779" y="395312"/>
                </a:lnTo>
                <a:cubicBezTo>
                  <a:pt x="2886779" y="419571"/>
                  <a:pt x="2867114" y="439236"/>
                  <a:pt x="2842855" y="439236"/>
                </a:cubicBezTo>
                <a:lnTo>
                  <a:pt x="43924" y="439236"/>
                </a:lnTo>
                <a:cubicBezTo>
                  <a:pt x="19665" y="439236"/>
                  <a:pt x="0" y="419571"/>
                  <a:pt x="0" y="395312"/>
                </a:cubicBezTo>
                <a:lnTo>
                  <a:pt x="0" y="43924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585" tIns="43345" rIns="58585" bIns="43345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1.875E-6 -0.4201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42014 L 0.18021 -0.4201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21 -0.42014 L 0.18021 -0.5386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5" grpId="1" animBg="1"/>
      <p:bldP spid="115" grpId="2" animBg="1"/>
      <p:bldP spid="115" grpId="3" animBg="1"/>
      <p:bldP spid="115" grpId="4" animBg="1"/>
      <p:bldP spid="115" grpId="5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06E6-F843-18F7-DEE5-F4D42EE9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BFBAF8-CEC4-9114-C840-FE448267273B}"/>
              </a:ext>
            </a:extLst>
          </p:cNvPr>
          <p:cNvSpPr/>
          <p:nvPr/>
        </p:nvSpPr>
        <p:spPr>
          <a:xfrm>
            <a:off x="0" y="0"/>
            <a:ext cx="12192000" cy="603682"/>
          </a:xfrm>
          <a:prstGeom prst="rect">
            <a:avLst/>
          </a:prstGeom>
          <a:solidFill>
            <a:srgbClr val="18637B"/>
          </a:solidFill>
          <a:ln>
            <a:solidFill>
              <a:srgbClr val="186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GIẢI QUYẾT VẤN ĐỀ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5EC6A-B329-6C38-FFC0-C1A8B3FFAF62}"/>
              </a:ext>
            </a:extLst>
          </p:cNvPr>
          <p:cNvSpPr txBox="1"/>
          <p:nvPr/>
        </p:nvSpPr>
        <p:spPr>
          <a:xfrm>
            <a:off x="722616" y="3847964"/>
            <a:ext cx="3858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robot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811D570-6E13-CB38-D757-5D786AEDD0D5}"/>
              </a:ext>
            </a:extLst>
          </p:cNvPr>
          <p:cNvSpPr/>
          <p:nvPr/>
        </p:nvSpPr>
        <p:spPr>
          <a:xfrm>
            <a:off x="356193" y="655110"/>
            <a:ext cx="3664237" cy="621896"/>
          </a:xfrm>
          <a:custGeom>
            <a:avLst/>
            <a:gdLst>
              <a:gd name="connsiteX0" fmla="*/ 0 w 3664237"/>
              <a:gd name="connsiteY0" fmla="*/ 62190 h 621896"/>
              <a:gd name="connsiteX1" fmla="*/ 62190 w 3664237"/>
              <a:gd name="connsiteY1" fmla="*/ 0 h 621896"/>
              <a:gd name="connsiteX2" fmla="*/ 3602047 w 3664237"/>
              <a:gd name="connsiteY2" fmla="*/ 0 h 621896"/>
              <a:gd name="connsiteX3" fmla="*/ 3664237 w 3664237"/>
              <a:gd name="connsiteY3" fmla="*/ 62190 h 621896"/>
              <a:gd name="connsiteX4" fmla="*/ 3664237 w 3664237"/>
              <a:gd name="connsiteY4" fmla="*/ 559706 h 621896"/>
              <a:gd name="connsiteX5" fmla="*/ 3602047 w 3664237"/>
              <a:gd name="connsiteY5" fmla="*/ 621896 h 621896"/>
              <a:gd name="connsiteX6" fmla="*/ 62190 w 3664237"/>
              <a:gd name="connsiteY6" fmla="*/ 621896 h 621896"/>
              <a:gd name="connsiteX7" fmla="*/ 0 w 3664237"/>
              <a:gd name="connsiteY7" fmla="*/ 559706 h 621896"/>
              <a:gd name="connsiteX8" fmla="*/ 0 w 3664237"/>
              <a:gd name="connsiteY8" fmla="*/ 62190 h 62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4237" h="621896">
                <a:moveTo>
                  <a:pt x="0" y="62190"/>
                </a:moveTo>
                <a:cubicBezTo>
                  <a:pt x="0" y="27843"/>
                  <a:pt x="27843" y="0"/>
                  <a:pt x="62190" y="0"/>
                </a:cubicBezTo>
                <a:lnTo>
                  <a:pt x="3602047" y="0"/>
                </a:lnTo>
                <a:cubicBezTo>
                  <a:pt x="3636394" y="0"/>
                  <a:pt x="3664237" y="27843"/>
                  <a:pt x="3664237" y="62190"/>
                </a:cubicBezTo>
                <a:lnTo>
                  <a:pt x="3664237" y="559706"/>
                </a:lnTo>
                <a:cubicBezTo>
                  <a:pt x="3664237" y="594053"/>
                  <a:pt x="3636394" y="621896"/>
                  <a:pt x="3602047" y="621896"/>
                </a:cubicBezTo>
                <a:lnTo>
                  <a:pt x="62190" y="621896"/>
                </a:lnTo>
                <a:cubicBezTo>
                  <a:pt x="27843" y="621896"/>
                  <a:pt x="0" y="594053"/>
                  <a:pt x="0" y="559706"/>
                </a:cubicBezTo>
                <a:lnTo>
                  <a:pt x="0" y="6219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935" tIns="48695" rIns="63935" bIns="486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3FCB31-BBF8-04CB-C3E5-BEC35C28A8C8}"/>
              </a:ext>
            </a:extLst>
          </p:cNvPr>
          <p:cNvSpPr/>
          <p:nvPr/>
        </p:nvSpPr>
        <p:spPr>
          <a:xfrm>
            <a:off x="722616" y="1277006"/>
            <a:ext cx="366423" cy="3468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6815"/>
                </a:lnTo>
                <a:lnTo>
                  <a:pt x="366423" y="346815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A6F2EB-649F-FAF2-979E-F8C18EBCD2CF}"/>
              </a:ext>
            </a:extLst>
          </p:cNvPr>
          <p:cNvSpPr/>
          <p:nvPr/>
        </p:nvSpPr>
        <p:spPr>
          <a:xfrm>
            <a:off x="1089040" y="1404203"/>
            <a:ext cx="2886779" cy="439236"/>
          </a:xfrm>
          <a:custGeom>
            <a:avLst/>
            <a:gdLst>
              <a:gd name="connsiteX0" fmla="*/ 0 w 2886779"/>
              <a:gd name="connsiteY0" fmla="*/ 43924 h 439236"/>
              <a:gd name="connsiteX1" fmla="*/ 43924 w 2886779"/>
              <a:gd name="connsiteY1" fmla="*/ 0 h 439236"/>
              <a:gd name="connsiteX2" fmla="*/ 2842855 w 2886779"/>
              <a:gd name="connsiteY2" fmla="*/ 0 h 439236"/>
              <a:gd name="connsiteX3" fmla="*/ 2886779 w 2886779"/>
              <a:gd name="connsiteY3" fmla="*/ 43924 h 439236"/>
              <a:gd name="connsiteX4" fmla="*/ 2886779 w 2886779"/>
              <a:gd name="connsiteY4" fmla="*/ 395312 h 439236"/>
              <a:gd name="connsiteX5" fmla="*/ 2842855 w 2886779"/>
              <a:gd name="connsiteY5" fmla="*/ 439236 h 439236"/>
              <a:gd name="connsiteX6" fmla="*/ 43924 w 2886779"/>
              <a:gd name="connsiteY6" fmla="*/ 439236 h 439236"/>
              <a:gd name="connsiteX7" fmla="*/ 0 w 2886779"/>
              <a:gd name="connsiteY7" fmla="*/ 395312 h 439236"/>
              <a:gd name="connsiteX8" fmla="*/ 0 w 2886779"/>
              <a:gd name="connsiteY8" fmla="*/ 43924 h 43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779" h="439236">
                <a:moveTo>
                  <a:pt x="0" y="43924"/>
                </a:moveTo>
                <a:cubicBezTo>
                  <a:pt x="0" y="19665"/>
                  <a:pt x="19665" y="0"/>
                  <a:pt x="43924" y="0"/>
                </a:cubicBezTo>
                <a:lnTo>
                  <a:pt x="2842855" y="0"/>
                </a:lnTo>
                <a:cubicBezTo>
                  <a:pt x="2867114" y="0"/>
                  <a:pt x="2886779" y="19665"/>
                  <a:pt x="2886779" y="43924"/>
                </a:cubicBezTo>
                <a:lnTo>
                  <a:pt x="2886779" y="395312"/>
                </a:lnTo>
                <a:cubicBezTo>
                  <a:pt x="2886779" y="419571"/>
                  <a:pt x="2867114" y="439236"/>
                  <a:pt x="2842855" y="439236"/>
                </a:cubicBezTo>
                <a:lnTo>
                  <a:pt x="43924" y="439236"/>
                </a:lnTo>
                <a:cubicBezTo>
                  <a:pt x="19665" y="439236"/>
                  <a:pt x="0" y="419571"/>
                  <a:pt x="0" y="395312"/>
                </a:cubicBezTo>
                <a:lnTo>
                  <a:pt x="0" y="43924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585" tIns="43345" rIns="58585" bIns="43345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CED9EB5-FABE-161A-9BEF-DAD33D48BC10}"/>
              </a:ext>
            </a:extLst>
          </p:cNvPr>
          <p:cNvSpPr/>
          <p:nvPr/>
        </p:nvSpPr>
        <p:spPr>
          <a:xfrm>
            <a:off x="722616" y="1277006"/>
            <a:ext cx="366423" cy="9132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13248"/>
                </a:lnTo>
                <a:lnTo>
                  <a:pt x="366423" y="913248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BB2ADB-D984-DD23-CA65-680E40C0FEDA}"/>
              </a:ext>
            </a:extLst>
          </p:cNvPr>
          <p:cNvSpPr/>
          <p:nvPr/>
        </p:nvSpPr>
        <p:spPr>
          <a:xfrm>
            <a:off x="1089040" y="1970636"/>
            <a:ext cx="2886779" cy="439236"/>
          </a:xfrm>
          <a:custGeom>
            <a:avLst/>
            <a:gdLst>
              <a:gd name="connsiteX0" fmla="*/ 0 w 2886779"/>
              <a:gd name="connsiteY0" fmla="*/ 43924 h 439236"/>
              <a:gd name="connsiteX1" fmla="*/ 43924 w 2886779"/>
              <a:gd name="connsiteY1" fmla="*/ 0 h 439236"/>
              <a:gd name="connsiteX2" fmla="*/ 2842855 w 2886779"/>
              <a:gd name="connsiteY2" fmla="*/ 0 h 439236"/>
              <a:gd name="connsiteX3" fmla="*/ 2886779 w 2886779"/>
              <a:gd name="connsiteY3" fmla="*/ 43924 h 439236"/>
              <a:gd name="connsiteX4" fmla="*/ 2886779 w 2886779"/>
              <a:gd name="connsiteY4" fmla="*/ 395312 h 439236"/>
              <a:gd name="connsiteX5" fmla="*/ 2842855 w 2886779"/>
              <a:gd name="connsiteY5" fmla="*/ 439236 h 439236"/>
              <a:gd name="connsiteX6" fmla="*/ 43924 w 2886779"/>
              <a:gd name="connsiteY6" fmla="*/ 439236 h 439236"/>
              <a:gd name="connsiteX7" fmla="*/ 0 w 2886779"/>
              <a:gd name="connsiteY7" fmla="*/ 395312 h 439236"/>
              <a:gd name="connsiteX8" fmla="*/ 0 w 2886779"/>
              <a:gd name="connsiteY8" fmla="*/ 43924 h 43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779" h="439236">
                <a:moveTo>
                  <a:pt x="0" y="43924"/>
                </a:moveTo>
                <a:cubicBezTo>
                  <a:pt x="0" y="19665"/>
                  <a:pt x="19665" y="0"/>
                  <a:pt x="43924" y="0"/>
                </a:cubicBezTo>
                <a:lnTo>
                  <a:pt x="2842855" y="0"/>
                </a:lnTo>
                <a:cubicBezTo>
                  <a:pt x="2867114" y="0"/>
                  <a:pt x="2886779" y="19665"/>
                  <a:pt x="2886779" y="43924"/>
                </a:cubicBezTo>
                <a:lnTo>
                  <a:pt x="2886779" y="395312"/>
                </a:lnTo>
                <a:cubicBezTo>
                  <a:pt x="2886779" y="419571"/>
                  <a:pt x="2867114" y="439236"/>
                  <a:pt x="2842855" y="439236"/>
                </a:cubicBezTo>
                <a:lnTo>
                  <a:pt x="43924" y="439236"/>
                </a:lnTo>
                <a:cubicBezTo>
                  <a:pt x="19665" y="439236"/>
                  <a:pt x="0" y="419571"/>
                  <a:pt x="0" y="395312"/>
                </a:cubicBezTo>
                <a:lnTo>
                  <a:pt x="0" y="43924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585" tIns="43345" rIns="58585" bIns="43345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AD09D3-8E7D-8A4E-D763-5D944C3E745C}"/>
              </a:ext>
            </a:extLst>
          </p:cNvPr>
          <p:cNvSpPr/>
          <p:nvPr/>
        </p:nvSpPr>
        <p:spPr>
          <a:xfrm>
            <a:off x="722616" y="1277006"/>
            <a:ext cx="366423" cy="14796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79681"/>
                </a:lnTo>
                <a:lnTo>
                  <a:pt x="366423" y="1479681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7ADE7E-05E7-F7BF-5A46-E2AF31FA561C}"/>
              </a:ext>
            </a:extLst>
          </p:cNvPr>
          <p:cNvSpPr/>
          <p:nvPr/>
        </p:nvSpPr>
        <p:spPr>
          <a:xfrm>
            <a:off x="1089040" y="2537070"/>
            <a:ext cx="2886779" cy="439236"/>
          </a:xfrm>
          <a:custGeom>
            <a:avLst/>
            <a:gdLst>
              <a:gd name="connsiteX0" fmla="*/ 0 w 2886779"/>
              <a:gd name="connsiteY0" fmla="*/ 43924 h 439236"/>
              <a:gd name="connsiteX1" fmla="*/ 43924 w 2886779"/>
              <a:gd name="connsiteY1" fmla="*/ 0 h 439236"/>
              <a:gd name="connsiteX2" fmla="*/ 2842855 w 2886779"/>
              <a:gd name="connsiteY2" fmla="*/ 0 h 439236"/>
              <a:gd name="connsiteX3" fmla="*/ 2886779 w 2886779"/>
              <a:gd name="connsiteY3" fmla="*/ 43924 h 439236"/>
              <a:gd name="connsiteX4" fmla="*/ 2886779 w 2886779"/>
              <a:gd name="connsiteY4" fmla="*/ 395312 h 439236"/>
              <a:gd name="connsiteX5" fmla="*/ 2842855 w 2886779"/>
              <a:gd name="connsiteY5" fmla="*/ 439236 h 439236"/>
              <a:gd name="connsiteX6" fmla="*/ 43924 w 2886779"/>
              <a:gd name="connsiteY6" fmla="*/ 439236 h 439236"/>
              <a:gd name="connsiteX7" fmla="*/ 0 w 2886779"/>
              <a:gd name="connsiteY7" fmla="*/ 395312 h 439236"/>
              <a:gd name="connsiteX8" fmla="*/ 0 w 2886779"/>
              <a:gd name="connsiteY8" fmla="*/ 43924 h 43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779" h="439236">
                <a:moveTo>
                  <a:pt x="0" y="43924"/>
                </a:moveTo>
                <a:cubicBezTo>
                  <a:pt x="0" y="19665"/>
                  <a:pt x="19665" y="0"/>
                  <a:pt x="43924" y="0"/>
                </a:cubicBezTo>
                <a:lnTo>
                  <a:pt x="2842855" y="0"/>
                </a:lnTo>
                <a:cubicBezTo>
                  <a:pt x="2867114" y="0"/>
                  <a:pt x="2886779" y="19665"/>
                  <a:pt x="2886779" y="43924"/>
                </a:cubicBezTo>
                <a:lnTo>
                  <a:pt x="2886779" y="395312"/>
                </a:lnTo>
                <a:cubicBezTo>
                  <a:pt x="2886779" y="419571"/>
                  <a:pt x="2867114" y="439236"/>
                  <a:pt x="2842855" y="439236"/>
                </a:cubicBezTo>
                <a:lnTo>
                  <a:pt x="43924" y="439236"/>
                </a:lnTo>
                <a:cubicBezTo>
                  <a:pt x="19665" y="439236"/>
                  <a:pt x="0" y="419571"/>
                  <a:pt x="0" y="395312"/>
                </a:cubicBezTo>
                <a:lnTo>
                  <a:pt x="0" y="43924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585" tIns="43345" rIns="58585" bIns="43345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C396C79-441D-5AFD-06B3-7D620F590C29}"/>
              </a:ext>
            </a:extLst>
          </p:cNvPr>
          <p:cNvSpPr/>
          <p:nvPr/>
        </p:nvSpPr>
        <p:spPr>
          <a:xfrm>
            <a:off x="722616" y="1277006"/>
            <a:ext cx="366423" cy="20461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46115"/>
                </a:lnTo>
                <a:lnTo>
                  <a:pt x="366423" y="2046115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168DA11-D4FE-3607-8743-92D10B56F841}"/>
              </a:ext>
            </a:extLst>
          </p:cNvPr>
          <p:cNvSpPr/>
          <p:nvPr/>
        </p:nvSpPr>
        <p:spPr>
          <a:xfrm>
            <a:off x="1089040" y="3103503"/>
            <a:ext cx="2886779" cy="439236"/>
          </a:xfrm>
          <a:custGeom>
            <a:avLst/>
            <a:gdLst>
              <a:gd name="connsiteX0" fmla="*/ 0 w 2886779"/>
              <a:gd name="connsiteY0" fmla="*/ 43924 h 439236"/>
              <a:gd name="connsiteX1" fmla="*/ 43924 w 2886779"/>
              <a:gd name="connsiteY1" fmla="*/ 0 h 439236"/>
              <a:gd name="connsiteX2" fmla="*/ 2842855 w 2886779"/>
              <a:gd name="connsiteY2" fmla="*/ 0 h 439236"/>
              <a:gd name="connsiteX3" fmla="*/ 2886779 w 2886779"/>
              <a:gd name="connsiteY3" fmla="*/ 43924 h 439236"/>
              <a:gd name="connsiteX4" fmla="*/ 2886779 w 2886779"/>
              <a:gd name="connsiteY4" fmla="*/ 395312 h 439236"/>
              <a:gd name="connsiteX5" fmla="*/ 2842855 w 2886779"/>
              <a:gd name="connsiteY5" fmla="*/ 439236 h 439236"/>
              <a:gd name="connsiteX6" fmla="*/ 43924 w 2886779"/>
              <a:gd name="connsiteY6" fmla="*/ 439236 h 439236"/>
              <a:gd name="connsiteX7" fmla="*/ 0 w 2886779"/>
              <a:gd name="connsiteY7" fmla="*/ 395312 h 439236"/>
              <a:gd name="connsiteX8" fmla="*/ 0 w 2886779"/>
              <a:gd name="connsiteY8" fmla="*/ 43924 h 43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779" h="439236">
                <a:moveTo>
                  <a:pt x="0" y="43924"/>
                </a:moveTo>
                <a:cubicBezTo>
                  <a:pt x="0" y="19665"/>
                  <a:pt x="19665" y="0"/>
                  <a:pt x="43924" y="0"/>
                </a:cubicBezTo>
                <a:lnTo>
                  <a:pt x="2842855" y="0"/>
                </a:lnTo>
                <a:cubicBezTo>
                  <a:pt x="2867114" y="0"/>
                  <a:pt x="2886779" y="19665"/>
                  <a:pt x="2886779" y="43924"/>
                </a:cubicBezTo>
                <a:lnTo>
                  <a:pt x="2886779" y="395312"/>
                </a:lnTo>
                <a:cubicBezTo>
                  <a:pt x="2886779" y="419571"/>
                  <a:pt x="2867114" y="439236"/>
                  <a:pt x="2842855" y="439236"/>
                </a:cubicBezTo>
                <a:lnTo>
                  <a:pt x="43924" y="439236"/>
                </a:lnTo>
                <a:cubicBezTo>
                  <a:pt x="19665" y="439236"/>
                  <a:pt x="0" y="419571"/>
                  <a:pt x="0" y="395312"/>
                </a:cubicBezTo>
                <a:lnTo>
                  <a:pt x="0" y="43924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585" tIns="43345" rIns="58585" bIns="43345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46C275-87BD-B7C9-9409-D3DC31286486}"/>
              </a:ext>
            </a:extLst>
          </p:cNvPr>
          <p:cNvSpPr/>
          <p:nvPr/>
        </p:nvSpPr>
        <p:spPr>
          <a:xfrm>
            <a:off x="5741128" y="1490958"/>
            <a:ext cx="5813950" cy="39021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06E6-F843-18F7-DEE5-F4D42EE9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BFBAF8-CEC4-9114-C840-FE448267273B}"/>
              </a:ext>
            </a:extLst>
          </p:cNvPr>
          <p:cNvSpPr/>
          <p:nvPr/>
        </p:nvSpPr>
        <p:spPr>
          <a:xfrm>
            <a:off x="0" y="0"/>
            <a:ext cx="12192000" cy="603682"/>
          </a:xfrm>
          <a:prstGeom prst="rect">
            <a:avLst/>
          </a:prstGeom>
          <a:solidFill>
            <a:srgbClr val="18637B"/>
          </a:solidFill>
          <a:ln>
            <a:solidFill>
              <a:srgbClr val="186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GIẢI QUYẾT VẤN ĐỀ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0555DC-E6EF-7FF0-CC34-9A71A0B63E45}"/>
              </a:ext>
            </a:extLst>
          </p:cNvPr>
          <p:cNvSpPr txBox="1"/>
          <p:nvPr/>
        </p:nvSpPr>
        <p:spPr>
          <a:xfrm>
            <a:off x="659382" y="4633230"/>
            <a:ext cx="3286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02DE24-7D9A-5FD6-79E8-B697F1AA76D3}"/>
              </a:ext>
            </a:extLst>
          </p:cNvPr>
          <p:cNvGrpSpPr/>
          <p:nvPr/>
        </p:nvGrpSpPr>
        <p:grpSpPr>
          <a:xfrm>
            <a:off x="5507673" y="879586"/>
            <a:ext cx="6181269" cy="5652235"/>
            <a:chOff x="1848697" y="646122"/>
            <a:chExt cx="9242471" cy="565223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6E94D9F-57A3-628E-494A-239A0F078DE0}"/>
                </a:ext>
              </a:extLst>
            </p:cNvPr>
            <p:cNvCxnSpPr>
              <a:cxnSpLocks/>
            </p:cNvCxnSpPr>
            <p:nvPr/>
          </p:nvCxnSpPr>
          <p:spPr>
            <a:xfrm>
              <a:off x="1848697" y="5374044"/>
              <a:ext cx="1517781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E1A03F8-0DB0-C574-94DC-4BB239448D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18741" y="5314738"/>
              <a:ext cx="18855" cy="983619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E3E020D-80E3-D842-8CFD-CF875D756058}"/>
                </a:ext>
              </a:extLst>
            </p:cNvPr>
            <p:cNvCxnSpPr>
              <a:cxnSpLocks/>
            </p:cNvCxnSpPr>
            <p:nvPr/>
          </p:nvCxnSpPr>
          <p:spPr>
            <a:xfrm>
              <a:off x="1886126" y="6245293"/>
              <a:ext cx="9134669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E23F441-2849-62EF-D859-E912F7814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69264" y="2323325"/>
              <a:ext cx="23151" cy="3965701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D80E231-55EF-1C2A-3EC7-439BBBE993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9329" y="2371288"/>
              <a:ext cx="1441839" cy="1031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696265C-A698-1435-EE19-FCD09B0E2B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7488" y="2323325"/>
              <a:ext cx="19049" cy="2079169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59FBB26-0DD1-4818-96F2-C0CE925F32B0}"/>
                </a:ext>
              </a:extLst>
            </p:cNvPr>
            <p:cNvCxnSpPr>
              <a:cxnSpLocks/>
            </p:cNvCxnSpPr>
            <p:nvPr/>
          </p:nvCxnSpPr>
          <p:spPr>
            <a:xfrm>
              <a:off x="7016620" y="4341843"/>
              <a:ext cx="2733870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395A294-BA04-3DEC-FEC9-A5E98E48E5F2}"/>
                </a:ext>
              </a:extLst>
            </p:cNvPr>
            <p:cNvCxnSpPr>
              <a:cxnSpLocks/>
            </p:cNvCxnSpPr>
            <p:nvPr/>
          </p:nvCxnSpPr>
          <p:spPr>
            <a:xfrm>
              <a:off x="6983618" y="5230972"/>
              <a:ext cx="2733870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3C5FB02-75BD-2ECC-DCF9-993AC58FDC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5954" y="1589315"/>
              <a:ext cx="0" cy="3704253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297902C-F41C-1FEF-C1D0-03F8F0E83A02}"/>
                </a:ext>
              </a:extLst>
            </p:cNvPr>
            <p:cNvCxnSpPr>
              <a:cxnSpLocks/>
            </p:cNvCxnSpPr>
            <p:nvPr/>
          </p:nvCxnSpPr>
          <p:spPr>
            <a:xfrm>
              <a:off x="5533053" y="3346580"/>
              <a:ext cx="1483567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903C0C2-255B-36DA-3B6D-F820BAC7D1A6}"/>
                </a:ext>
              </a:extLst>
            </p:cNvPr>
            <p:cNvCxnSpPr>
              <a:cxnSpLocks/>
            </p:cNvCxnSpPr>
            <p:nvPr/>
          </p:nvCxnSpPr>
          <p:spPr>
            <a:xfrm>
              <a:off x="8353003" y="1558211"/>
              <a:ext cx="2620555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C4FA5CE-3E81-3AE2-9085-E02D913E31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69264" y="646122"/>
              <a:ext cx="4294" cy="973128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7DBD2C3-3911-727B-9A83-E8114C77968D}"/>
                </a:ext>
              </a:extLst>
            </p:cNvPr>
            <p:cNvCxnSpPr>
              <a:cxnSpLocks/>
            </p:cNvCxnSpPr>
            <p:nvPr/>
          </p:nvCxnSpPr>
          <p:spPr>
            <a:xfrm>
              <a:off x="1867464" y="709108"/>
              <a:ext cx="9134669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3F71B8F-E90C-56D6-9BC6-80CD9B8DC1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4789" y="646122"/>
              <a:ext cx="0" cy="3916353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26D231A-31BE-70B4-5874-4435D58DCFF5}"/>
                </a:ext>
              </a:extLst>
            </p:cNvPr>
            <p:cNvCxnSpPr>
              <a:cxnSpLocks/>
            </p:cNvCxnSpPr>
            <p:nvPr/>
          </p:nvCxnSpPr>
          <p:spPr>
            <a:xfrm>
              <a:off x="1848981" y="4503576"/>
              <a:ext cx="3488304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368FB56-A466-D2EE-C6E8-09F8A1BAA7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9318" y="4440982"/>
              <a:ext cx="0" cy="905069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AACA159-021F-EC5E-40E6-E3D3D92867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1286" y="709108"/>
              <a:ext cx="0" cy="1614217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747546E-C59D-B6A8-ECB4-20EBA97BD227}"/>
                </a:ext>
              </a:extLst>
            </p:cNvPr>
            <p:cNvCxnSpPr>
              <a:cxnSpLocks/>
            </p:cNvCxnSpPr>
            <p:nvPr/>
          </p:nvCxnSpPr>
          <p:spPr>
            <a:xfrm>
              <a:off x="3451532" y="2266952"/>
              <a:ext cx="2127379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C5FA9FD-D0A8-0A51-AA74-440623701C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1532" y="1399206"/>
              <a:ext cx="0" cy="1928324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BC95E94-DF0B-E0E4-B468-AB7D2712C3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5529" y="1497586"/>
              <a:ext cx="18662" cy="1749466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4BA06F-C953-D2F1-2782-0B1FF5F8FC9F}"/>
              </a:ext>
            </a:extLst>
          </p:cNvPr>
          <p:cNvCxnSpPr>
            <a:cxnSpLocks/>
          </p:cNvCxnSpPr>
          <p:nvPr/>
        </p:nvCxnSpPr>
        <p:spPr>
          <a:xfrm>
            <a:off x="5557797" y="5391909"/>
            <a:ext cx="10962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2DC86E-AD39-087E-A974-DBDD0939B1C7}"/>
              </a:ext>
            </a:extLst>
          </p:cNvPr>
          <p:cNvCxnSpPr>
            <a:cxnSpLocks/>
          </p:cNvCxnSpPr>
          <p:nvPr/>
        </p:nvCxnSpPr>
        <p:spPr>
          <a:xfrm>
            <a:off x="6647721" y="5382482"/>
            <a:ext cx="0" cy="4311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F48DC3-A65E-44D9-FEA3-777EF3C94AF0}"/>
              </a:ext>
            </a:extLst>
          </p:cNvPr>
          <p:cNvCxnSpPr>
            <a:cxnSpLocks/>
          </p:cNvCxnSpPr>
          <p:nvPr/>
        </p:nvCxnSpPr>
        <p:spPr>
          <a:xfrm>
            <a:off x="5713190" y="5817686"/>
            <a:ext cx="9408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958BAC-E2A0-1D15-3862-238680AD20E5}"/>
              </a:ext>
            </a:extLst>
          </p:cNvPr>
          <p:cNvCxnSpPr>
            <a:cxnSpLocks/>
          </p:cNvCxnSpPr>
          <p:nvPr/>
        </p:nvCxnSpPr>
        <p:spPr>
          <a:xfrm>
            <a:off x="5721209" y="5817685"/>
            <a:ext cx="0" cy="4807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9DBD4C-8B50-ACB2-4EAC-8CA62C98CF5E}"/>
              </a:ext>
            </a:extLst>
          </p:cNvPr>
          <p:cNvCxnSpPr>
            <a:cxnSpLocks/>
          </p:cNvCxnSpPr>
          <p:nvPr/>
        </p:nvCxnSpPr>
        <p:spPr>
          <a:xfrm>
            <a:off x="5713190" y="6289026"/>
            <a:ext cx="5744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9179A1-99C1-AEDE-B914-3472D4423CF8}"/>
              </a:ext>
            </a:extLst>
          </p:cNvPr>
          <p:cNvCxnSpPr>
            <a:cxnSpLocks/>
          </p:cNvCxnSpPr>
          <p:nvPr/>
        </p:nvCxnSpPr>
        <p:spPr>
          <a:xfrm flipV="1">
            <a:off x="11451614" y="2797066"/>
            <a:ext cx="0" cy="3491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14DAF7-2B81-66F5-9310-2AD75D075CBE}"/>
              </a:ext>
            </a:extLst>
          </p:cNvPr>
          <p:cNvCxnSpPr>
            <a:cxnSpLocks/>
          </p:cNvCxnSpPr>
          <p:nvPr/>
        </p:nvCxnSpPr>
        <p:spPr>
          <a:xfrm>
            <a:off x="10953729" y="2819962"/>
            <a:ext cx="4978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51BF22-4BE6-0F42-F442-609241B56459}"/>
              </a:ext>
            </a:extLst>
          </p:cNvPr>
          <p:cNvCxnSpPr>
            <a:cxnSpLocks/>
          </p:cNvCxnSpPr>
          <p:nvPr/>
        </p:nvCxnSpPr>
        <p:spPr>
          <a:xfrm>
            <a:off x="10953729" y="2801108"/>
            <a:ext cx="0" cy="19758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9FCEE7C-D5E9-3CEB-1718-22CDCB83750E}"/>
              </a:ext>
            </a:extLst>
          </p:cNvPr>
          <p:cNvCxnSpPr>
            <a:cxnSpLocks/>
          </p:cNvCxnSpPr>
          <p:nvPr/>
        </p:nvCxnSpPr>
        <p:spPr>
          <a:xfrm>
            <a:off x="9150628" y="4776989"/>
            <a:ext cx="1803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DA83722-DA44-F8B0-CB71-84730B5C8368}"/>
              </a:ext>
            </a:extLst>
          </p:cNvPr>
          <p:cNvCxnSpPr>
            <a:cxnSpLocks/>
          </p:cNvCxnSpPr>
          <p:nvPr/>
        </p:nvCxnSpPr>
        <p:spPr>
          <a:xfrm>
            <a:off x="9158239" y="4767562"/>
            <a:ext cx="0" cy="4807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4CD88D-AEB5-F36F-D731-50337974FB02}"/>
              </a:ext>
            </a:extLst>
          </p:cNvPr>
          <p:cNvCxnSpPr>
            <a:cxnSpLocks/>
          </p:cNvCxnSpPr>
          <p:nvPr/>
        </p:nvCxnSpPr>
        <p:spPr>
          <a:xfrm>
            <a:off x="9144323" y="5263369"/>
            <a:ext cx="18094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5B5FB0-B105-7C99-1B45-F619CFD477D5}"/>
              </a:ext>
            </a:extLst>
          </p:cNvPr>
          <p:cNvCxnSpPr>
            <a:cxnSpLocks/>
          </p:cNvCxnSpPr>
          <p:nvPr/>
        </p:nvCxnSpPr>
        <p:spPr>
          <a:xfrm>
            <a:off x="8784964" y="5722403"/>
            <a:ext cx="2169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423E0F-B436-4E68-F12B-E0F8093DA774}"/>
              </a:ext>
            </a:extLst>
          </p:cNvPr>
          <p:cNvCxnSpPr>
            <a:cxnSpLocks/>
          </p:cNvCxnSpPr>
          <p:nvPr/>
        </p:nvCxnSpPr>
        <p:spPr>
          <a:xfrm flipV="1">
            <a:off x="8798449" y="3777454"/>
            <a:ext cx="0" cy="19525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7599A0B-4D88-1D66-51FC-5353B5BAC180}"/>
              </a:ext>
            </a:extLst>
          </p:cNvPr>
          <p:cNvCxnSpPr>
            <a:cxnSpLocks/>
          </p:cNvCxnSpPr>
          <p:nvPr/>
        </p:nvCxnSpPr>
        <p:spPr>
          <a:xfrm>
            <a:off x="7843406" y="3798173"/>
            <a:ext cx="9550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83E8630-EC6E-1022-E791-39852A2302E8}"/>
              </a:ext>
            </a:extLst>
          </p:cNvPr>
          <p:cNvCxnSpPr>
            <a:cxnSpLocks/>
          </p:cNvCxnSpPr>
          <p:nvPr/>
        </p:nvCxnSpPr>
        <p:spPr>
          <a:xfrm>
            <a:off x="7843406" y="3320710"/>
            <a:ext cx="0" cy="4807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563A6D-F17D-C41A-BE70-6C81981131EA}"/>
              </a:ext>
            </a:extLst>
          </p:cNvPr>
          <p:cNvCxnSpPr>
            <a:cxnSpLocks/>
          </p:cNvCxnSpPr>
          <p:nvPr/>
        </p:nvCxnSpPr>
        <p:spPr>
          <a:xfrm>
            <a:off x="7843406" y="3339564"/>
            <a:ext cx="9550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57FFFC-0A2B-EB87-1423-944BB0DF2441}"/>
              </a:ext>
            </a:extLst>
          </p:cNvPr>
          <p:cNvCxnSpPr>
            <a:cxnSpLocks/>
          </p:cNvCxnSpPr>
          <p:nvPr/>
        </p:nvCxnSpPr>
        <p:spPr>
          <a:xfrm flipV="1">
            <a:off x="8800376" y="1642001"/>
            <a:ext cx="0" cy="1706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4A55E74-B16D-3230-00BB-53D1A7C25C41}"/>
              </a:ext>
            </a:extLst>
          </p:cNvPr>
          <p:cNvCxnSpPr>
            <a:cxnSpLocks/>
          </p:cNvCxnSpPr>
          <p:nvPr/>
        </p:nvCxnSpPr>
        <p:spPr>
          <a:xfrm>
            <a:off x="8798449" y="1649479"/>
            <a:ext cx="3597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9862EC-A3D1-D48A-512B-6C5392932972}"/>
              </a:ext>
            </a:extLst>
          </p:cNvPr>
          <p:cNvCxnSpPr>
            <a:cxnSpLocks/>
          </p:cNvCxnSpPr>
          <p:nvPr/>
        </p:nvCxnSpPr>
        <p:spPr>
          <a:xfrm>
            <a:off x="9171899" y="1634455"/>
            <a:ext cx="0" cy="26520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7243265-4708-3221-BEE7-13D77BC2395D}"/>
              </a:ext>
            </a:extLst>
          </p:cNvPr>
          <p:cNvCxnSpPr>
            <a:cxnSpLocks/>
          </p:cNvCxnSpPr>
          <p:nvPr/>
        </p:nvCxnSpPr>
        <p:spPr>
          <a:xfrm>
            <a:off x="9158239" y="4286501"/>
            <a:ext cx="14550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7441A30-30D3-09D2-45C1-1A18C804608B}"/>
              </a:ext>
            </a:extLst>
          </p:cNvPr>
          <p:cNvCxnSpPr>
            <a:cxnSpLocks/>
          </p:cNvCxnSpPr>
          <p:nvPr/>
        </p:nvCxnSpPr>
        <p:spPr>
          <a:xfrm flipV="1">
            <a:off x="10613283" y="2419967"/>
            <a:ext cx="0" cy="18732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1A5CA1-3017-A33B-AFCC-60778AA3BD70}"/>
              </a:ext>
            </a:extLst>
          </p:cNvPr>
          <p:cNvCxnSpPr>
            <a:cxnSpLocks/>
          </p:cNvCxnSpPr>
          <p:nvPr/>
        </p:nvCxnSpPr>
        <p:spPr>
          <a:xfrm>
            <a:off x="10603962" y="2429394"/>
            <a:ext cx="12084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CD6F2C-4DEF-F44F-4052-ED536BB80B53}"/>
              </a:ext>
            </a:extLst>
          </p:cNvPr>
          <p:cNvCxnSpPr>
            <a:cxnSpLocks/>
          </p:cNvCxnSpPr>
          <p:nvPr/>
        </p:nvCxnSpPr>
        <p:spPr>
          <a:xfrm>
            <a:off x="10943478" y="5249197"/>
            <a:ext cx="0" cy="4807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C361EC0F-C106-6D55-01F3-739108B668FE}"/>
              </a:ext>
            </a:extLst>
          </p:cNvPr>
          <p:cNvSpPr txBox="1"/>
          <p:nvPr/>
        </p:nvSpPr>
        <p:spPr>
          <a:xfrm>
            <a:off x="5434565" y="4912698"/>
            <a:ext cx="116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556BA85-14D3-0603-383B-29A6E6CD3E8F}"/>
              </a:ext>
            </a:extLst>
          </p:cNvPr>
          <p:cNvSpPr txBox="1"/>
          <p:nvPr/>
        </p:nvSpPr>
        <p:spPr>
          <a:xfrm>
            <a:off x="10782979" y="1882858"/>
            <a:ext cx="99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CD9C8CB-A0DD-91A3-B60B-13F268AFFE96}"/>
              </a:ext>
            </a:extLst>
          </p:cNvPr>
          <p:cNvSpPr/>
          <p:nvPr/>
        </p:nvSpPr>
        <p:spPr>
          <a:xfrm rot="5400000">
            <a:off x="5200293" y="5205038"/>
            <a:ext cx="379394" cy="3726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656FCBF-3EB1-016F-4237-3E4D2661EB9E}"/>
              </a:ext>
            </a:extLst>
          </p:cNvPr>
          <p:cNvSpPr/>
          <p:nvPr/>
        </p:nvSpPr>
        <p:spPr>
          <a:xfrm>
            <a:off x="356193" y="655110"/>
            <a:ext cx="3664237" cy="621896"/>
          </a:xfrm>
          <a:custGeom>
            <a:avLst/>
            <a:gdLst>
              <a:gd name="connsiteX0" fmla="*/ 0 w 3664237"/>
              <a:gd name="connsiteY0" fmla="*/ 62190 h 621896"/>
              <a:gd name="connsiteX1" fmla="*/ 62190 w 3664237"/>
              <a:gd name="connsiteY1" fmla="*/ 0 h 621896"/>
              <a:gd name="connsiteX2" fmla="*/ 3602047 w 3664237"/>
              <a:gd name="connsiteY2" fmla="*/ 0 h 621896"/>
              <a:gd name="connsiteX3" fmla="*/ 3664237 w 3664237"/>
              <a:gd name="connsiteY3" fmla="*/ 62190 h 621896"/>
              <a:gd name="connsiteX4" fmla="*/ 3664237 w 3664237"/>
              <a:gd name="connsiteY4" fmla="*/ 559706 h 621896"/>
              <a:gd name="connsiteX5" fmla="*/ 3602047 w 3664237"/>
              <a:gd name="connsiteY5" fmla="*/ 621896 h 621896"/>
              <a:gd name="connsiteX6" fmla="*/ 62190 w 3664237"/>
              <a:gd name="connsiteY6" fmla="*/ 621896 h 621896"/>
              <a:gd name="connsiteX7" fmla="*/ 0 w 3664237"/>
              <a:gd name="connsiteY7" fmla="*/ 559706 h 621896"/>
              <a:gd name="connsiteX8" fmla="*/ 0 w 3664237"/>
              <a:gd name="connsiteY8" fmla="*/ 62190 h 62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4237" h="621896">
                <a:moveTo>
                  <a:pt x="0" y="62190"/>
                </a:moveTo>
                <a:cubicBezTo>
                  <a:pt x="0" y="27843"/>
                  <a:pt x="27843" y="0"/>
                  <a:pt x="62190" y="0"/>
                </a:cubicBezTo>
                <a:lnTo>
                  <a:pt x="3602047" y="0"/>
                </a:lnTo>
                <a:cubicBezTo>
                  <a:pt x="3636394" y="0"/>
                  <a:pt x="3664237" y="27843"/>
                  <a:pt x="3664237" y="62190"/>
                </a:cubicBezTo>
                <a:lnTo>
                  <a:pt x="3664237" y="559706"/>
                </a:lnTo>
                <a:cubicBezTo>
                  <a:pt x="3664237" y="594053"/>
                  <a:pt x="3636394" y="621896"/>
                  <a:pt x="3602047" y="621896"/>
                </a:cubicBezTo>
                <a:lnTo>
                  <a:pt x="62190" y="621896"/>
                </a:lnTo>
                <a:cubicBezTo>
                  <a:pt x="27843" y="621896"/>
                  <a:pt x="0" y="594053"/>
                  <a:pt x="0" y="559706"/>
                </a:cubicBezTo>
                <a:lnTo>
                  <a:pt x="0" y="6219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935" tIns="48695" rIns="63935" bIns="486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74301E8A-060B-FA02-CF90-AF6BDDF03B54}"/>
              </a:ext>
            </a:extLst>
          </p:cNvPr>
          <p:cNvSpPr/>
          <p:nvPr/>
        </p:nvSpPr>
        <p:spPr>
          <a:xfrm>
            <a:off x="722616" y="1277006"/>
            <a:ext cx="366423" cy="3468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6815"/>
                </a:lnTo>
                <a:lnTo>
                  <a:pt x="366423" y="346815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F659AB7-8964-0127-C302-72D6232A8923}"/>
              </a:ext>
            </a:extLst>
          </p:cNvPr>
          <p:cNvSpPr/>
          <p:nvPr/>
        </p:nvSpPr>
        <p:spPr>
          <a:xfrm>
            <a:off x="1089040" y="1404203"/>
            <a:ext cx="2886779" cy="439236"/>
          </a:xfrm>
          <a:custGeom>
            <a:avLst/>
            <a:gdLst>
              <a:gd name="connsiteX0" fmla="*/ 0 w 2886779"/>
              <a:gd name="connsiteY0" fmla="*/ 43924 h 439236"/>
              <a:gd name="connsiteX1" fmla="*/ 43924 w 2886779"/>
              <a:gd name="connsiteY1" fmla="*/ 0 h 439236"/>
              <a:gd name="connsiteX2" fmla="*/ 2842855 w 2886779"/>
              <a:gd name="connsiteY2" fmla="*/ 0 h 439236"/>
              <a:gd name="connsiteX3" fmla="*/ 2886779 w 2886779"/>
              <a:gd name="connsiteY3" fmla="*/ 43924 h 439236"/>
              <a:gd name="connsiteX4" fmla="*/ 2886779 w 2886779"/>
              <a:gd name="connsiteY4" fmla="*/ 395312 h 439236"/>
              <a:gd name="connsiteX5" fmla="*/ 2842855 w 2886779"/>
              <a:gd name="connsiteY5" fmla="*/ 439236 h 439236"/>
              <a:gd name="connsiteX6" fmla="*/ 43924 w 2886779"/>
              <a:gd name="connsiteY6" fmla="*/ 439236 h 439236"/>
              <a:gd name="connsiteX7" fmla="*/ 0 w 2886779"/>
              <a:gd name="connsiteY7" fmla="*/ 395312 h 439236"/>
              <a:gd name="connsiteX8" fmla="*/ 0 w 2886779"/>
              <a:gd name="connsiteY8" fmla="*/ 43924 h 43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779" h="439236">
                <a:moveTo>
                  <a:pt x="0" y="43924"/>
                </a:moveTo>
                <a:cubicBezTo>
                  <a:pt x="0" y="19665"/>
                  <a:pt x="19665" y="0"/>
                  <a:pt x="43924" y="0"/>
                </a:cubicBezTo>
                <a:lnTo>
                  <a:pt x="2842855" y="0"/>
                </a:lnTo>
                <a:cubicBezTo>
                  <a:pt x="2867114" y="0"/>
                  <a:pt x="2886779" y="19665"/>
                  <a:pt x="2886779" y="43924"/>
                </a:cubicBezTo>
                <a:lnTo>
                  <a:pt x="2886779" y="395312"/>
                </a:lnTo>
                <a:cubicBezTo>
                  <a:pt x="2886779" y="419571"/>
                  <a:pt x="2867114" y="439236"/>
                  <a:pt x="2842855" y="439236"/>
                </a:cubicBezTo>
                <a:lnTo>
                  <a:pt x="43924" y="439236"/>
                </a:lnTo>
                <a:cubicBezTo>
                  <a:pt x="19665" y="439236"/>
                  <a:pt x="0" y="419571"/>
                  <a:pt x="0" y="395312"/>
                </a:cubicBezTo>
                <a:lnTo>
                  <a:pt x="0" y="43924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585" tIns="43345" rIns="58585" bIns="43345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FB211F77-E5BC-FF23-C3E7-0B47DA251D20}"/>
              </a:ext>
            </a:extLst>
          </p:cNvPr>
          <p:cNvSpPr/>
          <p:nvPr/>
        </p:nvSpPr>
        <p:spPr>
          <a:xfrm>
            <a:off x="722616" y="1277006"/>
            <a:ext cx="366423" cy="9132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13248"/>
                </a:lnTo>
                <a:lnTo>
                  <a:pt x="366423" y="913248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EBD6C43-C261-AA93-7BE5-C89757E982FF}"/>
              </a:ext>
            </a:extLst>
          </p:cNvPr>
          <p:cNvSpPr/>
          <p:nvPr/>
        </p:nvSpPr>
        <p:spPr>
          <a:xfrm>
            <a:off x="1089040" y="1970636"/>
            <a:ext cx="2886779" cy="439236"/>
          </a:xfrm>
          <a:custGeom>
            <a:avLst/>
            <a:gdLst>
              <a:gd name="connsiteX0" fmla="*/ 0 w 2886779"/>
              <a:gd name="connsiteY0" fmla="*/ 43924 h 439236"/>
              <a:gd name="connsiteX1" fmla="*/ 43924 w 2886779"/>
              <a:gd name="connsiteY1" fmla="*/ 0 h 439236"/>
              <a:gd name="connsiteX2" fmla="*/ 2842855 w 2886779"/>
              <a:gd name="connsiteY2" fmla="*/ 0 h 439236"/>
              <a:gd name="connsiteX3" fmla="*/ 2886779 w 2886779"/>
              <a:gd name="connsiteY3" fmla="*/ 43924 h 439236"/>
              <a:gd name="connsiteX4" fmla="*/ 2886779 w 2886779"/>
              <a:gd name="connsiteY4" fmla="*/ 395312 h 439236"/>
              <a:gd name="connsiteX5" fmla="*/ 2842855 w 2886779"/>
              <a:gd name="connsiteY5" fmla="*/ 439236 h 439236"/>
              <a:gd name="connsiteX6" fmla="*/ 43924 w 2886779"/>
              <a:gd name="connsiteY6" fmla="*/ 439236 h 439236"/>
              <a:gd name="connsiteX7" fmla="*/ 0 w 2886779"/>
              <a:gd name="connsiteY7" fmla="*/ 395312 h 439236"/>
              <a:gd name="connsiteX8" fmla="*/ 0 w 2886779"/>
              <a:gd name="connsiteY8" fmla="*/ 43924 h 43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779" h="439236">
                <a:moveTo>
                  <a:pt x="0" y="43924"/>
                </a:moveTo>
                <a:cubicBezTo>
                  <a:pt x="0" y="19665"/>
                  <a:pt x="19665" y="0"/>
                  <a:pt x="43924" y="0"/>
                </a:cubicBezTo>
                <a:lnTo>
                  <a:pt x="2842855" y="0"/>
                </a:lnTo>
                <a:cubicBezTo>
                  <a:pt x="2867114" y="0"/>
                  <a:pt x="2886779" y="19665"/>
                  <a:pt x="2886779" y="43924"/>
                </a:cubicBezTo>
                <a:lnTo>
                  <a:pt x="2886779" y="395312"/>
                </a:lnTo>
                <a:cubicBezTo>
                  <a:pt x="2886779" y="419571"/>
                  <a:pt x="2867114" y="439236"/>
                  <a:pt x="2842855" y="439236"/>
                </a:cubicBezTo>
                <a:lnTo>
                  <a:pt x="43924" y="439236"/>
                </a:lnTo>
                <a:cubicBezTo>
                  <a:pt x="19665" y="439236"/>
                  <a:pt x="0" y="419571"/>
                  <a:pt x="0" y="395312"/>
                </a:cubicBezTo>
                <a:lnTo>
                  <a:pt x="0" y="43924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585" tIns="43345" rIns="58585" bIns="43345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5156AEE9-4D66-6A10-2A1F-B293834B6463}"/>
              </a:ext>
            </a:extLst>
          </p:cNvPr>
          <p:cNvSpPr/>
          <p:nvPr/>
        </p:nvSpPr>
        <p:spPr>
          <a:xfrm>
            <a:off x="722616" y="1277006"/>
            <a:ext cx="366423" cy="14796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79681"/>
                </a:lnTo>
                <a:lnTo>
                  <a:pt x="366423" y="1479681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F2EA320-B279-AD95-D2EA-08C68EC04741}"/>
              </a:ext>
            </a:extLst>
          </p:cNvPr>
          <p:cNvSpPr/>
          <p:nvPr/>
        </p:nvSpPr>
        <p:spPr>
          <a:xfrm>
            <a:off x="1089040" y="2537070"/>
            <a:ext cx="2886779" cy="439236"/>
          </a:xfrm>
          <a:custGeom>
            <a:avLst/>
            <a:gdLst>
              <a:gd name="connsiteX0" fmla="*/ 0 w 2886779"/>
              <a:gd name="connsiteY0" fmla="*/ 43924 h 439236"/>
              <a:gd name="connsiteX1" fmla="*/ 43924 w 2886779"/>
              <a:gd name="connsiteY1" fmla="*/ 0 h 439236"/>
              <a:gd name="connsiteX2" fmla="*/ 2842855 w 2886779"/>
              <a:gd name="connsiteY2" fmla="*/ 0 h 439236"/>
              <a:gd name="connsiteX3" fmla="*/ 2886779 w 2886779"/>
              <a:gd name="connsiteY3" fmla="*/ 43924 h 439236"/>
              <a:gd name="connsiteX4" fmla="*/ 2886779 w 2886779"/>
              <a:gd name="connsiteY4" fmla="*/ 395312 h 439236"/>
              <a:gd name="connsiteX5" fmla="*/ 2842855 w 2886779"/>
              <a:gd name="connsiteY5" fmla="*/ 439236 h 439236"/>
              <a:gd name="connsiteX6" fmla="*/ 43924 w 2886779"/>
              <a:gd name="connsiteY6" fmla="*/ 439236 h 439236"/>
              <a:gd name="connsiteX7" fmla="*/ 0 w 2886779"/>
              <a:gd name="connsiteY7" fmla="*/ 395312 h 439236"/>
              <a:gd name="connsiteX8" fmla="*/ 0 w 2886779"/>
              <a:gd name="connsiteY8" fmla="*/ 43924 h 43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779" h="439236">
                <a:moveTo>
                  <a:pt x="0" y="43924"/>
                </a:moveTo>
                <a:cubicBezTo>
                  <a:pt x="0" y="19665"/>
                  <a:pt x="19665" y="0"/>
                  <a:pt x="43924" y="0"/>
                </a:cubicBezTo>
                <a:lnTo>
                  <a:pt x="2842855" y="0"/>
                </a:lnTo>
                <a:cubicBezTo>
                  <a:pt x="2867114" y="0"/>
                  <a:pt x="2886779" y="19665"/>
                  <a:pt x="2886779" y="43924"/>
                </a:cubicBezTo>
                <a:lnTo>
                  <a:pt x="2886779" y="395312"/>
                </a:lnTo>
                <a:cubicBezTo>
                  <a:pt x="2886779" y="419571"/>
                  <a:pt x="2867114" y="439236"/>
                  <a:pt x="2842855" y="439236"/>
                </a:cubicBezTo>
                <a:lnTo>
                  <a:pt x="43924" y="439236"/>
                </a:lnTo>
                <a:cubicBezTo>
                  <a:pt x="19665" y="439236"/>
                  <a:pt x="0" y="419571"/>
                  <a:pt x="0" y="395312"/>
                </a:cubicBezTo>
                <a:lnTo>
                  <a:pt x="0" y="43924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585" tIns="43345" rIns="58585" bIns="43345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7481C085-DC12-AE5F-9BEF-BF9C70DD3F81}"/>
              </a:ext>
            </a:extLst>
          </p:cNvPr>
          <p:cNvSpPr/>
          <p:nvPr/>
        </p:nvSpPr>
        <p:spPr>
          <a:xfrm>
            <a:off x="722616" y="1277006"/>
            <a:ext cx="366423" cy="20461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46115"/>
                </a:lnTo>
                <a:lnTo>
                  <a:pt x="366423" y="2046115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1D16B360-D3BA-E47D-C90E-FCFA79D5EDAF}"/>
              </a:ext>
            </a:extLst>
          </p:cNvPr>
          <p:cNvSpPr/>
          <p:nvPr/>
        </p:nvSpPr>
        <p:spPr>
          <a:xfrm>
            <a:off x="1089040" y="3103503"/>
            <a:ext cx="2886779" cy="439236"/>
          </a:xfrm>
          <a:custGeom>
            <a:avLst/>
            <a:gdLst>
              <a:gd name="connsiteX0" fmla="*/ 0 w 2886779"/>
              <a:gd name="connsiteY0" fmla="*/ 43924 h 439236"/>
              <a:gd name="connsiteX1" fmla="*/ 43924 w 2886779"/>
              <a:gd name="connsiteY1" fmla="*/ 0 h 439236"/>
              <a:gd name="connsiteX2" fmla="*/ 2842855 w 2886779"/>
              <a:gd name="connsiteY2" fmla="*/ 0 h 439236"/>
              <a:gd name="connsiteX3" fmla="*/ 2886779 w 2886779"/>
              <a:gd name="connsiteY3" fmla="*/ 43924 h 439236"/>
              <a:gd name="connsiteX4" fmla="*/ 2886779 w 2886779"/>
              <a:gd name="connsiteY4" fmla="*/ 395312 h 439236"/>
              <a:gd name="connsiteX5" fmla="*/ 2842855 w 2886779"/>
              <a:gd name="connsiteY5" fmla="*/ 439236 h 439236"/>
              <a:gd name="connsiteX6" fmla="*/ 43924 w 2886779"/>
              <a:gd name="connsiteY6" fmla="*/ 439236 h 439236"/>
              <a:gd name="connsiteX7" fmla="*/ 0 w 2886779"/>
              <a:gd name="connsiteY7" fmla="*/ 395312 h 439236"/>
              <a:gd name="connsiteX8" fmla="*/ 0 w 2886779"/>
              <a:gd name="connsiteY8" fmla="*/ 43924 h 43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779" h="439236">
                <a:moveTo>
                  <a:pt x="0" y="43924"/>
                </a:moveTo>
                <a:cubicBezTo>
                  <a:pt x="0" y="19665"/>
                  <a:pt x="19665" y="0"/>
                  <a:pt x="43924" y="0"/>
                </a:cubicBezTo>
                <a:lnTo>
                  <a:pt x="2842855" y="0"/>
                </a:lnTo>
                <a:cubicBezTo>
                  <a:pt x="2867114" y="0"/>
                  <a:pt x="2886779" y="19665"/>
                  <a:pt x="2886779" y="43924"/>
                </a:cubicBezTo>
                <a:lnTo>
                  <a:pt x="2886779" y="395312"/>
                </a:lnTo>
                <a:cubicBezTo>
                  <a:pt x="2886779" y="419571"/>
                  <a:pt x="2867114" y="439236"/>
                  <a:pt x="2842855" y="439236"/>
                </a:cubicBezTo>
                <a:lnTo>
                  <a:pt x="43924" y="439236"/>
                </a:lnTo>
                <a:cubicBezTo>
                  <a:pt x="19665" y="439236"/>
                  <a:pt x="0" y="419571"/>
                  <a:pt x="0" y="395312"/>
                </a:cubicBezTo>
                <a:lnTo>
                  <a:pt x="0" y="43924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585" tIns="43345" rIns="58585" bIns="43345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0D41E6AC-0E66-636F-F7AE-FD166C0FCC2C}"/>
              </a:ext>
            </a:extLst>
          </p:cNvPr>
          <p:cNvSpPr/>
          <p:nvPr/>
        </p:nvSpPr>
        <p:spPr>
          <a:xfrm>
            <a:off x="722616" y="1277006"/>
            <a:ext cx="366423" cy="27494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749483"/>
                </a:lnTo>
                <a:lnTo>
                  <a:pt x="366423" y="2749483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4C3562C-7D97-3DE5-5ECC-267C92BF3EBE}"/>
              </a:ext>
            </a:extLst>
          </p:cNvPr>
          <p:cNvSpPr/>
          <p:nvPr/>
        </p:nvSpPr>
        <p:spPr>
          <a:xfrm>
            <a:off x="1089040" y="3669936"/>
            <a:ext cx="2886779" cy="713106"/>
          </a:xfrm>
          <a:custGeom>
            <a:avLst/>
            <a:gdLst>
              <a:gd name="connsiteX0" fmla="*/ 0 w 2886779"/>
              <a:gd name="connsiteY0" fmla="*/ 71311 h 713106"/>
              <a:gd name="connsiteX1" fmla="*/ 71311 w 2886779"/>
              <a:gd name="connsiteY1" fmla="*/ 0 h 713106"/>
              <a:gd name="connsiteX2" fmla="*/ 2815468 w 2886779"/>
              <a:gd name="connsiteY2" fmla="*/ 0 h 713106"/>
              <a:gd name="connsiteX3" fmla="*/ 2886779 w 2886779"/>
              <a:gd name="connsiteY3" fmla="*/ 71311 h 713106"/>
              <a:gd name="connsiteX4" fmla="*/ 2886779 w 2886779"/>
              <a:gd name="connsiteY4" fmla="*/ 641795 h 713106"/>
              <a:gd name="connsiteX5" fmla="*/ 2815468 w 2886779"/>
              <a:gd name="connsiteY5" fmla="*/ 713106 h 713106"/>
              <a:gd name="connsiteX6" fmla="*/ 71311 w 2886779"/>
              <a:gd name="connsiteY6" fmla="*/ 713106 h 713106"/>
              <a:gd name="connsiteX7" fmla="*/ 0 w 2886779"/>
              <a:gd name="connsiteY7" fmla="*/ 641795 h 713106"/>
              <a:gd name="connsiteX8" fmla="*/ 0 w 2886779"/>
              <a:gd name="connsiteY8" fmla="*/ 71311 h 7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779" h="713106">
                <a:moveTo>
                  <a:pt x="0" y="71311"/>
                </a:moveTo>
                <a:cubicBezTo>
                  <a:pt x="0" y="31927"/>
                  <a:pt x="31927" y="0"/>
                  <a:pt x="71311" y="0"/>
                </a:cubicBezTo>
                <a:lnTo>
                  <a:pt x="2815468" y="0"/>
                </a:lnTo>
                <a:cubicBezTo>
                  <a:pt x="2854852" y="0"/>
                  <a:pt x="2886779" y="31927"/>
                  <a:pt x="2886779" y="71311"/>
                </a:cubicBezTo>
                <a:lnTo>
                  <a:pt x="2886779" y="641795"/>
                </a:lnTo>
                <a:cubicBezTo>
                  <a:pt x="2886779" y="681179"/>
                  <a:pt x="2854852" y="713106"/>
                  <a:pt x="2815468" y="713106"/>
                </a:cubicBezTo>
                <a:lnTo>
                  <a:pt x="71311" y="713106"/>
                </a:lnTo>
                <a:cubicBezTo>
                  <a:pt x="31927" y="713106"/>
                  <a:pt x="0" y="681179"/>
                  <a:pt x="0" y="641795"/>
                </a:cubicBezTo>
                <a:lnTo>
                  <a:pt x="0" y="71311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606" tIns="51366" rIns="66606" bIns="51366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5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10468 0.0007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68 0.0007 L 0.10468 0.0627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68 0.06273 L 0.02786 0.06528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86 0.06528 L 0.0289 0.13218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33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 0.13218 L 0.49843 0.13519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7" y="13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843 0.13519 L 0.49596 -0.37407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546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96 -0.37407 L 0.45638 -0.37407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38 -0.37407 L 0.45742 -0.08981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421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742 -0.08981 L 0.30976 -0.08912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2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76 -0.08912 L 0.30976 -0.01852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3" presetClass="path" presetSubtype="0" accel="50000" decel="5000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76 -0.01852 L 0.4556 -0.01852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mph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56 -0.01852 L 0.45468 0.04607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218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mph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path" presetSubtype="0" accel="50000" decel="5000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68 0.04607 L 0.27955 0.04607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mph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4" presetClass="path" presetSubtype="0" accel="50000" decel="50000" fill="hold" grpId="2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55 0.04607 L 0.27955 -0.22963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96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path" presetSubtype="0" accel="50000" decel="5000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55 -0.22963 L 0.20104 -0.22963 " pathEditMode="relative" rAng="0" ptsTypes="AA">
                                      <p:cBhvr>
                                        <p:cTn id="1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0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mph" presetSubtype="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4" presetClass="path" presetSubtype="0" accel="50000" decel="50000" fill="hold" grpId="3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04 -0.22963 L 0.20104 -0.29907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72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8" presetClass="emph" presetSubtype="0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3" presetClass="path" presetSubtype="0" accel="50000" decel="50000" fill="hold" grpId="3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04 -0.29907 L 0.27955 -0.29907 " pathEditMode="relative" rAng="0" ptsTypes="AA">
                                      <p:cBhvr>
                                        <p:cTn id="2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0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8" presetClass="emph" presetSubtype="0" fill="hold" grpId="3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4" presetClass="path" presetSubtype="0" accel="50000" decel="50000" fill="hold" grpId="3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55 -0.29907 L 0.28073 -0.5456 " pathEditMode="relative" rAng="0" ptsTypes="AA">
                                      <p:cBhvr>
                                        <p:cTn id="2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2338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8" presetClass="emph" presetSubtype="0" fill="hold" grpId="36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grpId="3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73 -0.5456 L 0.31028 -0.54444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46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mph" presetSubtype="0" fill="hold" grpId="38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grpId="3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28 -0.54444 L 0.31028 -0.16111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67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8" presetClass="emph" presetSubtype="0" fill="hold" grpId="4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3" presetClass="path" presetSubtype="0" accel="50000" decel="50000" fill="hold" grpId="4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28 -0.16111 L 0.42773 -0.1625 " pathEditMode="relative" rAng="0" ptsTypes="AA">
                                      <p:cBhvr>
                                        <p:cTn id="2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-69"/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8" presetClass="emph" presetSubtype="0" fill="hold" grpId="4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4" presetClass="path" presetSubtype="0" accel="50000" decel="50000" fill="hold" grpId="4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73 -0.1625 L 0.42903 -0.43333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3542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8" presetClass="emph" presetSubtype="0" fill="hold" grpId="4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63" presetClass="path" presetSubtype="0" accel="50000" decel="50000" fill="hold" grpId="4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03 -0.43333 L 0.52682 -0.43333 " pathEditMode="relative" rAng="0" ptsTypes="AA">
                                      <p:cBhvr>
                                        <p:cTn id="2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0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  <p:bldP spid="4" grpId="10" animBg="1"/>
      <p:bldP spid="4" grpId="11" animBg="1"/>
      <p:bldP spid="4" grpId="12" animBg="1"/>
      <p:bldP spid="4" grpId="13" animBg="1"/>
      <p:bldP spid="4" grpId="14" animBg="1"/>
      <p:bldP spid="4" grpId="15" animBg="1"/>
      <p:bldP spid="4" grpId="16" animBg="1"/>
      <p:bldP spid="4" grpId="17" animBg="1"/>
      <p:bldP spid="4" grpId="18" animBg="1"/>
      <p:bldP spid="4" grpId="19" animBg="1"/>
      <p:bldP spid="4" grpId="20" animBg="1"/>
      <p:bldP spid="4" grpId="21" animBg="1"/>
      <p:bldP spid="4" grpId="22" animBg="1"/>
      <p:bldP spid="4" grpId="23" animBg="1"/>
      <p:bldP spid="4" grpId="24" animBg="1"/>
      <p:bldP spid="4" grpId="25" animBg="1"/>
      <p:bldP spid="4" grpId="26" animBg="1"/>
      <p:bldP spid="4" grpId="27" animBg="1"/>
      <p:bldP spid="4" grpId="28" animBg="1"/>
      <p:bldP spid="4" grpId="29" animBg="1"/>
      <p:bldP spid="4" grpId="30" animBg="1"/>
      <p:bldP spid="4" grpId="31" animBg="1"/>
      <p:bldP spid="4" grpId="32" animBg="1"/>
      <p:bldP spid="4" grpId="33" animBg="1"/>
      <p:bldP spid="4" grpId="34" animBg="1"/>
      <p:bldP spid="4" grpId="35" animBg="1"/>
      <p:bldP spid="4" grpId="36" animBg="1"/>
      <p:bldP spid="4" grpId="37" animBg="1"/>
      <p:bldP spid="4" grpId="38" animBg="1"/>
      <p:bldP spid="4" grpId="39" animBg="1"/>
      <p:bldP spid="4" grpId="40" animBg="1"/>
      <p:bldP spid="4" grpId="41" animBg="1"/>
      <p:bldP spid="4" grpId="42" animBg="1"/>
      <p:bldP spid="4" grpId="43" animBg="1"/>
      <p:bldP spid="4" grpId="44" animBg="1"/>
      <p:bldP spid="4" grpId="45" animBg="1"/>
      <p:bldP spid="71" grpId="0" animBg="1"/>
      <p:bldP spid="7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5262</TotalTime>
  <Words>1089</Words>
  <Application>Microsoft Office PowerPoint</Application>
  <PresentationFormat>Widescreen</PresentationFormat>
  <Paragraphs>156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Impact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Huu Dam</dc:creator>
  <cp:lastModifiedBy>Do Huu Dam</cp:lastModifiedBy>
  <cp:revision>79</cp:revision>
  <dcterms:created xsi:type="dcterms:W3CDTF">2023-02-13T15:44:58Z</dcterms:created>
  <dcterms:modified xsi:type="dcterms:W3CDTF">2024-10-01T10:07:08Z</dcterms:modified>
</cp:coreProperties>
</file>