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3" r:id="rId2"/>
    <p:sldMasterId id="2147483766" r:id="rId3"/>
  </p:sldMasterIdLst>
  <p:notesMasterIdLst>
    <p:notesMasterId r:id="rId25"/>
  </p:notesMasterIdLst>
  <p:sldIdLst>
    <p:sldId id="474" r:id="rId4"/>
    <p:sldId id="471" r:id="rId5"/>
    <p:sldId id="475" r:id="rId6"/>
    <p:sldId id="476" r:id="rId7"/>
    <p:sldId id="469" r:id="rId8"/>
    <p:sldId id="467" r:id="rId9"/>
    <p:sldId id="453" r:id="rId10"/>
    <p:sldId id="478" r:id="rId11"/>
    <p:sldId id="477" r:id="rId12"/>
    <p:sldId id="487" r:id="rId13"/>
    <p:sldId id="479" r:id="rId14"/>
    <p:sldId id="481" r:id="rId15"/>
    <p:sldId id="482" r:id="rId16"/>
    <p:sldId id="488" r:id="rId17"/>
    <p:sldId id="483" r:id="rId18"/>
    <p:sldId id="490" r:id="rId19"/>
    <p:sldId id="484" r:id="rId20"/>
    <p:sldId id="485" r:id="rId21"/>
    <p:sldId id="491" r:id="rId22"/>
    <p:sldId id="486" r:id="rId23"/>
    <p:sldId id="492" r:id="rId24"/>
  </p:sldIdLst>
  <p:sldSz cx="9144000" cy="5143500" type="screen16x9"/>
  <p:notesSz cx="6858000" cy="9144000"/>
  <p:embeddedFontLst>
    <p:embeddedFont>
      <p:font typeface="Agency FB" panose="020B0503020202020204" pitchFamily="34" charset="0"/>
      <p:regular r:id="rId26"/>
      <p:bold r:id="rId27"/>
    </p:embeddedFont>
    <p:embeddedFont>
      <p:font typeface="Cambria Math" panose="02040503050406030204" pitchFamily="18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Nunito Medium" panose="020B0604020202020204" charset="0"/>
      <p:regular r:id="rId33"/>
      <p:bold r:id="rId34"/>
      <p:italic r:id="rId35"/>
      <p:boldItalic r:id="rId36"/>
    </p:embeddedFont>
    <p:embeddedFont>
      <p:font typeface="Nunito SemiBold" panose="020F0502020204030204" pitchFamily="2" charset="0"/>
      <p:regular r:id="rId37"/>
      <p:bold r:id="rId38"/>
      <p:italic r:id="rId39"/>
      <p:boldItalic r:id="rId40"/>
    </p:embeddedFont>
    <p:embeddedFont>
      <p:font typeface="Open Sans Extrabold" panose="020B0906030804020204" pitchFamily="34" charset="0"/>
      <p:bold r:id="rId41"/>
      <p:boldItalic r:id="rId42"/>
    </p:embeddedFont>
    <p:embeddedFont>
      <p:font typeface="Pangolin" panose="020B0604020202020204" charset="0"/>
      <p:regular r:id="rId43"/>
    </p:embeddedFont>
    <p:embeddedFont>
      <p:font typeface="Twinkl" panose="020B0604020202020204" charset="0"/>
      <p:regular r:id="rId44"/>
      <p:bold r:id="rId45"/>
    </p:embeddedFont>
    <p:embeddedFont>
      <p:font typeface="Twinkl SemiBold" charset="0"/>
      <p:bold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Dinh Thao Trang" initials="NDTT" lastIdx="1" clrIdx="0">
    <p:extLst>
      <p:ext uri="{19B8F6BF-5375-455C-9EA6-DF929625EA0E}">
        <p15:presenceInfo xmlns:p15="http://schemas.microsoft.com/office/powerpoint/2012/main" userId="S::trangndt.200207@vief.edu.vn::e21af445-5c1d-45dd-8e8c-5d7e39a762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491"/>
    <a:srgbClr val="CAEA0A"/>
    <a:srgbClr val="000000"/>
    <a:srgbClr val="8ACCCA"/>
    <a:srgbClr val="FFFF66"/>
    <a:srgbClr val="00FF00"/>
    <a:srgbClr val="00FF99"/>
    <a:srgbClr val="92E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477A67-22F5-48DF-91FB-637B7396688F}">
  <a:tblStyle styleId="{81477A67-22F5-48DF-91FB-637B739668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5400" autoAdjust="0"/>
  </p:normalViewPr>
  <p:slideViewPr>
    <p:cSldViewPr snapToGrid="0">
      <p:cViewPr varScale="1">
        <p:scale>
          <a:sx n="145" d="100"/>
          <a:sy n="145" d="100"/>
        </p:scale>
        <p:origin x="5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5907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g11a8596d4f5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2" name="Google Shape;2712;g11a8596d4f5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03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88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85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g11a8596d4f5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2" name="Google Shape;2712;g11a8596d4f5_2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77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7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2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0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13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5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2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3085" y="214261"/>
            <a:ext cx="9339748" cy="4616588"/>
            <a:chOff x="2369431" y="2063425"/>
            <a:chExt cx="3593040" cy="1853456"/>
          </a:xfrm>
        </p:grpSpPr>
        <p:sp>
          <p:nvSpPr>
            <p:cNvPr id="10" name="Google Shape;10;p2"/>
            <p:cNvSpPr/>
            <p:nvPr/>
          </p:nvSpPr>
          <p:spPr>
            <a:xfrm>
              <a:off x="3544525" y="2094975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8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1" y="2633"/>
                  </a:lnTo>
                  <a:cubicBezTo>
                    <a:pt x="2823" y="2481"/>
                    <a:pt x="2823" y="2235"/>
                    <a:pt x="2671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175" y="2094975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7" y="1"/>
                  </a:moveTo>
                  <a:cubicBezTo>
                    <a:pt x="327" y="1"/>
                    <a:pt x="228" y="39"/>
                    <a:pt x="153" y="115"/>
                  </a:cubicBezTo>
                  <a:cubicBezTo>
                    <a:pt x="1" y="267"/>
                    <a:pt x="1" y="513"/>
                    <a:pt x="153" y="665"/>
                  </a:cubicBezTo>
                  <a:lnTo>
                    <a:pt x="1844" y="2358"/>
                  </a:lnTo>
                  <a:lnTo>
                    <a:pt x="298" y="3905"/>
                  </a:lnTo>
                  <a:cubicBezTo>
                    <a:pt x="146" y="4057"/>
                    <a:pt x="146" y="4304"/>
                    <a:pt x="298" y="4454"/>
                  </a:cubicBezTo>
                  <a:cubicBezTo>
                    <a:pt x="374" y="4530"/>
                    <a:pt x="474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2" y="115"/>
                  </a:lnTo>
                  <a:cubicBezTo>
                    <a:pt x="626" y="39"/>
                    <a:pt x="526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681800" y="2094975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50450" y="2094975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6" y="1"/>
                  </a:moveTo>
                  <a:cubicBezTo>
                    <a:pt x="327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4" y="2358"/>
                  </a:lnTo>
                  <a:lnTo>
                    <a:pt x="297" y="3905"/>
                  </a:lnTo>
                  <a:cubicBezTo>
                    <a:pt x="145" y="4057"/>
                    <a:pt x="145" y="4304"/>
                    <a:pt x="297" y="4454"/>
                  </a:cubicBezTo>
                  <a:cubicBezTo>
                    <a:pt x="373" y="4530"/>
                    <a:pt x="473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1" y="115"/>
                  </a:lnTo>
                  <a:cubicBezTo>
                    <a:pt x="625" y="39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19075" y="2094975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5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1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455875" y="2163650"/>
              <a:ext cx="43525" cy="70425"/>
            </a:xfrm>
            <a:custGeom>
              <a:avLst/>
              <a:gdLst/>
              <a:ahLst/>
              <a:cxnLst/>
              <a:rect l="l" t="t" r="r" b="b"/>
              <a:pathLst>
                <a:path w="1741" h="2817" extrusionOk="0">
                  <a:moveTo>
                    <a:pt x="264" y="1"/>
                  </a:moveTo>
                  <a:cubicBezTo>
                    <a:pt x="203" y="1"/>
                    <a:pt x="141" y="24"/>
                    <a:pt x="95" y="70"/>
                  </a:cubicBezTo>
                  <a:cubicBezTo>
                    <a:pt x="1" y="165"/>
                    <a:pt x="1" y="315"/>
                    <a:pt x="95" y="409"/>
                  </a:cubicBezTo>
                  <a:lnTo>
                    <a:pt x="1138" y="1454"/>
                  </a:lnTo>
                  <a:lnTo>
                    <a:pt x="184" y="2408"/>
                  </a:lnTo>
                  <a:cubicBezTo>
                    <a:pt x="91" y="2501"/>
                    <a:pt x="91" y="2653"/>
                    <a:pt x="184" y="2746"/>
                  </a:cubicBezTo>
                  <a:cubicBezTo>
                    <a:pt x="231" y="2794"/>
                    <a:pt x="292" y="2816"/>
                    <a:pt x="354" y="2816"/>
                  </a:cubicBezTo>
                  <a:cubicBezTo>
                    <a:pt x="414" y="2816"/>
                    <a:pt x="476" y="2794"/>
                    <a:pt x="523" y="2746"/>
                  </a:cubicBezTo>
                  <a:lnTo>
                    <a:pt x="1646" y="1623"/>
                  </a:lnTo>
                  <a:cubicBezTo>
                    <a:pt x="1740" y="1530"/>
                    <a:pt x="1740" y="1378"/>
                    <a:pt x="1646" y="1284"/>
                  </a:cubicBezTo>
                  <a:lnTo>
                    <a:pt x="433" y="70"/>
                  </a:lnTo>
                  <a:cubicBezTo>
                    <a:pt x="386" y="24"/>
                    <a:pt x="325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98200" y="2163650"/>
              <a:ext cx="43500" cy="70425"/>
            </a:xfrm>
            <a:custGeom>
              <a:avLst/>
              <a:gdLst/>
              <a:ahLst/>
              <a:cxnLst/>
              <a:rect l="l" t="t" r="r" b="b"/>
              <a:pathLst>
                <a:path w="1740" h="2817" extrusionOk="0">
                  <a:moveTo>
                    <a:pt x="264" y="1"/>
                  </a:moveTo>
                  <a:cubicBezTo>
                    <a:pt x="203" y="1"/>
                    <a:pt x="141" y="24"/>
                    <a:pt x="94" y="70"/>
                  </a:cubicBezTo>
                  <a:cubicBezTo>
                    <a:pt x="1" y="165"/>
                    <a:pt x="1" y="315"/>
                    <a:pt x="94" y="409"/>
                  </a:cubicBezTo>
                  <a:lnTo>
                    <a:pt x="1138" y="1454"/>
                  </a:lnTo>
                  <a:lnTo>
                    <a:pt x="184" y="2408"/>
                  </a:lnTo>
                  <a:cubicBezTo>
                    <a:pt x="91" y="2501"/>
                    <a:pt x="91" y="2653"/>
                    <a:pt x="184" y="2746"/>
                  </a:cubicBezTo>
                  <a:cubicBezTo>
                    <a:pt x="230" y="2794"/>
                    <a:pt x="292" y="2816"/>
                    <a:pt x="353" y="2816"/>
                  </a:cubicBezTo>
                  <a:cubicBezTo>
                    <a:pt x="415" y="2816"/>
                    <a:pt x="477" y="2794"/>
                    <a:pt x="523" y="2746"/>
                  </a:cubicBezTo>
                  <a:lnTo>
                    <a:pt x="1646" y="1623"/>
                  </a:lnTo>
                  <a:cubicBezTo>
                    <a:pt x="1739" y="1530"/>
                    <a:pt x="1739" y="1378"/>
                    <a:pt x="1646" y="1284"/>
                  </a:cubicBezTo>
                  <a:lnTo>
                    <a:pt x="433" y="70"/>
                  </a:lnTo>
                  <a:cubicBezTo>
                    <a:pt x="387" y="24"/>
                    <a:pt x="325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40500" y="2163650"/>
              <a:ext cx="43525" cy="70425"/>
            </a:xfrm>
            <a:custGeom>
              <a:avLst/>
              <a:gdLst/>
              <a:ahLst/>
              <a:cxnLst/>
              <a:rect l="l" t="t" r="r" b="b"/>
              <a:pathLst>
                <a:path w="1741" h="2817" extrusionOk="0">
                  <a:moveTo>
                    <a:pt x="264" y="1"/>
                  </a:moveTo>
                  <a:cubicBezTo>
                    <a:pt x="203" y="1"/>
                    <a:pt x="142" y="24"/>
                    <a:pt x="95" y="70"/>
                  </a:cubicBezTo>
                  <a:cubicBezTo>
                    <a:pt x="1" y="165"/>
                    <a:pt x="1" y="315"/>
                    <a:pt x="95" y="409"/>
                  </a:cubicBezTo>
                  <a:lnTo>
                    <a:pt x="1140" y="1454"/>
                  </a:lnTo>
                  <a:lnTo>
                    <a:pt x="185" y="2408"/>
                  </a:lnTo>
                  <a:cubicBezTo>
                    <a:pt x="91" y="2501"/>
                    <a:pt x="91" y="2653"/>
                    <a:pt x="185" y="2746"/>
                  </a:cubicBezTo>
                  <a:cubicBezTo>
                    <a:pt x="232" y="2794"/>
                    <a:pt x="294" y="2816"/>
                    <a:pt x="354" y="2816"/>
                  </a:cubicBezTo>
                  <a:cubicBezTo>
                    <a:pt x="416" y="2816"/>
                    <a:pt x="477" y="2794"/>
                    <a:pt x="524" y="2746"/>
                  </a:cubicBezTo>
                  <a:lnTo>
                    <a:pt x="1648" y="1623"/>
                  </a:lnTo>
                  <a:cubicBezTo>
                    <a:pt x="1741" y="1530"/>
                    <a:pt x="1741" y="1378"/>
                    <a:pt x="1648" y="1284"/>
                  </a:cubicBezTo>
                  <a:lnTo>
                    <a:pt x="434" y="70"/>
                  </a:lnTo>
                  <a:cubicBezTo>
                    <a:pt x="387" y="24"/>
                    <a:pt x="326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582850" y="2163650"/>
              <a:ext cx="43500" cy="70425"/>
            </a:xfrm>
            <a:custGeom>
              <a:avLst/>
              <a:gdLst/>
              <a:ahLst/>
              <a:cxnLst/>
              <a:rect l="l" t="t" r="r" b="b"/>
              <a:pathLst>
                <a:path w="1740" h="2817" extrusionOk="0">
                  <a:moveTo>
                    <a:pt x="263" y="1"/>
                  </a:moveTo>
                  <a:cubicBezTo>
                    <a:pt x="202" y="1"/>
                    <a:pt x="141" y="24"/>
                    <a:pt x="94" y="70"/>
                  </a:cubicBezTo>
                  <a:cubicBezTo>
                    <a:pt x="0" y="165"/>
                    <a:pt x="0" y="315"/>
                    <a:pt x="94" y="409"/>
                  </a:cubicBezTo>
                  <a:lnTo>
                    <a:pt x="1137" y="1454"/>
                  </a:lnTo>
                  <a:lnTo>
                    <a:pt x="183" y="2408"/>
                  </a:lnTo>
                  <a:cubicBezTo>
                    <a:pt x="90" y="2501"/>
                    <a:pt x="90" y="2653"/>
                    <a:pt x="183" y="2746"/>
                  </a:cubicBezTo>
                  <a:cubicBezTo>
                    <a:pt x="231" y="2794"/>
                    <a:pt x="291" y="2816"/>
                    <a:pt x="353" y="2816"/>
                  </a:cubicBezTo>
                  <a:cubicBezTo>
                    <a:pt x="414" y="2816"/>
                    <a:pt x="476" y="2794"/>
                    <a:pt x="522" y="2746"/>
                  </a:cubicBezTo>
                  <a:lnTo>
                    <a:pt x="1646" y="1623"/>
                  </a:lnTo>
                  <a:cubicBezTo>
                    <a:pt x="1740" y="1530"/>
                    <a:pt x="1740" y="1378"/>
                    <a:pt x="1646" y="1284"/>
                  </a:cubicBezTo>
                  <a:lnTo>
                    <a:pt x="432" y="70"/>
                  </a:lnTo>
                  <a:cubicBezTo>
                    <a:pt x="386" y="24"/>
                    <a:pt x="325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25175" y="2163650"/>
              <a:ext cx="43475" cy="70425"/>
            </a:xfrm>
            <a:custGeom>
              <a:avLst/>
              <a:gdLst/>
              <a:ahLst/>
              <a:cxnLst/>
              <a:rect l="l" t="t" r="r" b="b"/>
              <a:pathLst>
                <a:path w="1739" h="2817" extrusionOk="0">
                  <a:moveTo>
                    <a:pt x="263" y="1"/>
                  </a:moveTo>
                  <a:cubicBezTo>
                    <a:pt x="202" y="1"/>
                    <a:pt x="140" y="24"/>
                    <a:pt x="93" y="70"/>
                  </a:cubicBezTo>
                  <a:cubicBezTo>
                    <a:pt x="0" y="165"/>
                    <a:pt x="0" y="315"/>
                    <a:pt x="93" y="409"/>
                  </a:cubicBezTo>
                  <a:lnTo>
                    <a:pt x="1138" y="1454"/>
                  </a:lnTo>
                  <a:lnTo>
                    <a:pt x="183" y="2408"/>
                  </a:lnTo>
                  <a:cubicBezTo>
                    <a:pt x="90" y="2501"/>
                    <a:pt x="90" y="2653"/>
                    <a:pt x="183" y="2746"/>
                  </a:cubicBezTo>
                  <a:cubicBezTo>
                    <a:pt x="230" y="2794"/>
                    <a:pt x="292" y="2816"/>
                    <a:pt x="352" y="2816"/>
                  </a:cubicBezTo>
                  <a:cubicBezTo>
                    <a:pt x="414" y="2816"/>
                    <a:pt x="476" y="2794"/>
                    <a:pt x="523" y="2746"/>
                  </a:cubicBezTo>
                  <a:lnTo>
                    <a:pt x="1646" y="1623"/>
                  </a:lnTo>
                  <a:cubicBezTo>
                    <a:pt x="1739" y="1530"/>
                    <a:pt x="1739" y="1378"/>
                    <a:pt x="1646" y="1284"/>
                  </a:cubicBezTo>
                  <a:lnTo>
                    <a:pt x="432" y="70"/>
                  </a:lnTo>
                  <a:cubicBezTo>
                    <a:pt x="385" y="24"/>
                    <a:pt x="324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749696" y="3047417"/>
              <a:ext cx="43525" cy="70450"/>
            </a:xfrm>
            <a:custGeom>
              <a:avLst/>
              <a:gdLst/>
              <a:ahLst/>
              <a:cxnLst/>
              <a:rect l="l" t="t" r="r" b="b"/>
              <a:pathLst>
                <a:path w="1741" h="2818" extrusionOk="0">
                  <a:moveTo>
                    <a:pt x="263" y="0"/>
                  </a:moveTo>
                  <a:cubicBezTo>
                    <a:pt x="202" y="0"/>
                    <a:pt x="141" y="24"/>
                    <a:pt x="94" y="71"/>
                  </a:cubicBezTo>
                  <a:cubicBezTo>
                    <a:pt x="1" y="164"/>
                    <a:pt x="1" y="316"/>
                    <a:pt x="94" y="410"/>
                  </a:cubicBezTo>
                  <a:lnTo>
                    <a:pt x="1138" y="1453"/>
                  </a:lnTo>
                  <a:lnTo>
                    <a:pt x="184" y="2407"/>
                  </a:lnTo>
                  <a:cubicBezTo>
                    <a:pt x="90" y="2500"/>
                    <a:pt x="90" y="2652"/>
                    <a:pt x="184" y="2747"/>
                  </a:cubicBezTo>
                  <a:cubicBezTo>
                    <a:pt x="230" y="2793"/>
                    <a:pt x="292" y="2817"/>
                    <a:pt x="353" y="2817"/>
                  </a:cubicBezTo>
                  <a:cubicBezTo>
                    <a:pt x="415" y="2817"/>
                    <a:pt x="475" y="2793"/>
                    <a:pt x="523" y="2747"/>
                  </a:cubicBezTo>
                  <a:lnTo>
                    <a:pt x="1646" y="1623"/>
                  </a:lnTo>
                  <a:cubicBezTo>
                    <a:pt x="1741" y="1529"/>
                    <a:pt x="1741" y="1377"/>
                    <a:pt x="1646" y="1284"/>
                  </a:cubicBezTo>
                  <a:lnTo>
                    <a:pt x="433" y="71"/>
                  </a:lnTo>
                  <a:cubicBezTo>
                    <a:pt x="386" y="24"/>
                    <a:pt x="325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791996" y="3047417"/>
              <a:ext cx="43525" cy="70450"/>
            </a:xfrm>
            <a:custGeom>
              <a:avLst/>
              <a:gdLst/>
              <a:ahLst/>
              <a:cxnLst/>
              <a:rect l="l" t="t" r="r" b="b"/>
              <a:pathLst>
                <a:path w="1741" h="2818" extrusionOk="0">
                  <a:moveTo>
                    <a:pt x="264" y="0"/>
                  </a:moveTo>
                  <a:cubicBezTo>
                    <a:pt x="203" y="0"/>
                    <a:pt x="142" y="24"/>
                    <a:pt x="95" y="71"/>
                  </a:cubicBezTo>
                  <a:cubicBezTo>
                    <a:pt x="1" y="164"/>
                    <a:pt x="1" y="316"/>
                    <a:pt x="95" y="410"/>
                  </a:cubicBezTo>
                  <a:lnTo>
                    <a:pt x="1138" y="1453"/>
                  </a:lnTo>
                  <a:lnTo>
                    <a:pt x="185" y="2407"/>
                  </a:lnTo>
                  <a:cubicBezTo>
                    <a:pt x="91" y="2500"/>
                    <a:pt x="91" y="2652"/>
                    <a:pt x="185" y="2747"/>
                  </a:cubicBezTo>
                  <a:cubicBezTo>
                    <a:pt x="232" y="2793"/>
                    <a:pt x="292" y="2817"/>
                    <a:pt x="354" y="2817"/>
                  </a:cubicBezTo>
                  <a:cubicBezTo>
                    <a:pt x="416" y="2817"/>
                    <a:pt x="477" y="2793"/>
                    <a:pt x="523" y="2747"/>
                  </a:cubicBezTo>
                  <a:lnTo>
                    <a:pt x="1648" y="1623"/>
                  </a:lnTo>
                  <a:cubicBezTo>
                    <a:pt x="1740" y="1529"/>
                    <a:pt x="1740" y="1377"/>
                    <a:pt x="1648" y="1284"/>
                  </a:cubicBezTo>
                  <a:lnTo>
                    <a:pt x="434" y="71"/>
                  </a:lnTo>
                  <a:cubicBezTo>
                    <a:pt x="387" y="24"/>
                    <a:pt x="326" y="0"/>
                    <a:pt x="2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4346" y="3047417"/>
              <a:ext cx="43500" cy="70450"/>
            </a:xfrm>
            <a:custGeom>
              <a:avLst/>
              <a:gdLst/>
              <a:ahLst/>
              <a:cxnLst/>
              <a:rect l="l" t="t" r="r" b="b"/>
              <a:pathLst>
                <a:path w="1740" h="2818" extrusionOk="0">
                  <a:moveTo>
                    <a:pt x="263" y="0"/>
                  </a:moveTo>
                  <a:cubicBezTo>
                    <a:pt x="202" y="0"/>
                    <a:pt x="140" y="24"/>
                    <a:pt x="93" y="71"/>
                  </a:cubicBezTo>
                  <a:cubicBezTo>
                    <a:pt x="0" y="164"/>
                    <a:pt x="0" y="316"/>
                    <a:pt x="93" y="410"/>
                  </a:cubicBezTo>
                  <a:lnTo>
                    <a:pt x="1137" y="1453"/>
                  </a:lnTo>
                  <a:lnTo>
                    <a:pt x="183" y="2407"/>
                  </a:lnTo>
                  <a:cubicBezTo>
                    <a:pt x="90" y="2500"/>
                    <a:pt x="90" y="2652"/>
                    <a:pt x="183" y="2747"/>
                  </a:cubicBezTo>
                  <a:cubicBezTo>
                    <a:pt x="231" y="2793"/>
                    <a:pt x="291" y="2817"/>
                    <a:pt x="353" y="2817"/>
                  </a:cubicBezTo>
                  <a:cubicBezTo>
                    <a:pt x="414" y="2817"/>
                    <a:pt x="476" y="2793"/>
                    <a:pt x="522" y="2747"/>
                  </a:cubicBezTo>
                  <a:lnTo>
                    <a:pt x="1645" y="1623"/>
                  </a:lnTo>
                  <a:cubicBezTo>
                    <a:pt x="1740" y="1529"/>
                    <a:pt x="1740" y="1377"/>
                    <a:pt x="1645" y="1284"/>
                  </a:cubicBezTo>
                  <a:lnTo>
                    <a:pt x="432" y="71"/>
                  </a:lnTo>
                  <a:cubicBezTo>
                    <a:pt x="386" y="24"/>
                    <a:pt x="324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76671" y="3047417"/>
              <a:ext cx="43525" cy="70450"/>
            </a:xfrm>
            <a:custGeom>
              <a:avLst/>
              <a:gdLst/>
              <a:ahLst/>
              <a:cxnLst/>
              <a:rect l="l" t="t" r="r" b="b"/>
              <a:pathLst>
                <a:path w="1741" h="2818" extrusionOk="0">
                  <a:moveTo>
                    <a:pt x="263" y="0"/>
                  </a:moveTo>
                  <a:cubicBezTo>
                    <a:pt x="202" y="0"/>
                    <a:pt x="140" y="24"/>
                    <a:pt x="93" y="71"/>
                  </a:cubicBezTo>
                  <a:cubicBezTo>
                    <a:pt x="0" y="164"/>
                    <a:pt x="0" y="316"/>
                    <a:pt x="93" y="410"/>
                  </a:cubicBezTo>
                  <a:lnTo>
                    <a:pt x="1138" y="1453"/>
                  </a:lnTo>
                  <a:lnTo>
                    <a:pt x="183" y="2407"/>
                  </a:lnTo>
                  <a:cubicBezTo>
                    <a:pt x="89" y="2500"/>
                    <a:pt x="89" y="2652"/>
                    <a:pt x="183" y="2747"/>
                  </a:cubicBezTo>
                  <a:cubicBezTo>
                    <a:pt x="230" y="2793"/>
                    <a:pt x="292" y="2817"/>
                    <a:pt x="352" y="2817"/>
                  </a:cubicBezTo>
                  <a:cubicBezTo>
                    <a:pt x="414" y="2817"/>
                    <a:pt x="475" y="2793"/>
                    <a:pt x="523" y="2747"/>
                  </a:cubicBezTo>
                  <a:lnTo>
                    <a:pt x="1646" y="1623"/>
                  </a:lnTo>
                  <a:cubicBezTo>
                    <a:pt x="1740" y="1529"/>
                    <a:pt x="1740" y="1377"/>
                    <a:pt x="1646" y="1284"/>
                  </a:cubicBezTo>
                  <a:lnTo>
                    <a:pt x="432" y="71"/>
                  </a:lnTo>
                  <a:cubicBezTo>
                    <a:pt x="385" y="24"/>
                    <a:pt x="324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918971" y="3047417"/>
              <a:ext cx="43500" cy="70450"/>
            </a:xfrm>
            <a:custGeom>
              <a:avLst/>
              <a:gdLst/>
              <a:ahLst/>
              <a:cxnLst/>
              <a:rect l="l" t="t" r="r" b="b"/>
              <a:pathLst>
                <a:path w="1740" h="2818" extrusionOk="0">
                  <a:moveTo>
                    <a:pt x="264" y="0"/>
                  </a:moveTo>
                  <a:cubicBezTo>
                    <a:pt x="202" y="0"/>
                    <a:pt x="141" y="24"/>
                    <a:pt x="95" y="71"/>
                  </a:cubicBezTo>
                  <a:cubicBezTo>
                    <a:pt x="0" y="164"/>
                    <a:pt x="0" y="316"/>
                    <a:pt x="95" y="410"/>
                  </a:cubicBezTo>
                  <a:lnTo>
                    <a:pt x="1138" y="1453"/>
                  </a:lnTo>
                  <a:lnTo>
                    <a:pt x="185" y="2407"/>
                  </a:lnTo>
                  <a:cubicBezTo>
                    <a:pt x="90" y="2500"/>
                    <a:pt x="90" y="2652"/>
                    <a:pt x="185" y="2747"/>
                  </a:cubicBezTo>
                  <a:cubicBezTo>
                    <a:pt x="231" y="2793"/>
                    <a:pt x="292" y="2817"/>
                    <a:pt x="354" y="2817"/>
                  </a:cubicBezTo>
                  <a:cubicBezTo>
                    <a:pt x="414" y="2817"/>
                    <a:pt x="476" y="2793"/>
                    <a:pt x="522" y="2747"/>
                  </a:cubicBezTo>
                  <a:lnTo>
                    <a:pt x="1647" y="1623"/>
                  </a:lnTo>
                  <a:cubicBezTo>
                    <a:pt x="1740" y="1529"/>
                    <a:pt x="1740" y="1377"/>
                    <a:pt x="1647" y="1284"/>
                  </a:cubicBezTo>
                  <a:lnTo>
                    <a:pt x="434" y="71"/>
                  </a:lnTo>
                  <a:cubicBezTo>
                    <a:pt x="387" y="24"/>
                    <a:pt x="325" y="0"/>
                    <a:pt x="2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181425" y="2685475"/>
              <a:ext cx="46000" cy="74425"/>
            </a:xfrm>
            <a:custGeom>
              <a:avLst/>
              <a:gdLst/>
              <a:ahLst/>
              <a:cxnLst/>
              <a:rect l="l" t="t" r="r" b="b"/>
              <a:pathLst>
                <a:path w="1840" h="2977" extrusionOk="0">
                  <a:moveTo>
                    <a:pt x="278" y="0"/>
                  </a:moveTo>
                  <a:cubicBezTo>
                    <a:pt x="213" y="0"/>
                    <a:pt x="149" y="25"/>
                    <a:pt x="99" y="74"/>
                  </a:cubicBezTo>
                  <a:cubicBezTo>
                    <a:pt x="1" y="173"/>
                    <a:pt x="1" y="333"/>
                    <a:pt x="99" y="433"/>
                  </a:cubicBezTo>
                  <a:lnTo>
                    <a:pt x="1203" y="1535"/>
                  </a:lnTo>
                  <a:lnTo>
                    <a:pt x="195" y="2544"/>
                  </a:lnTo>
                  <a:cubicBezTo>
                    <a:pt x="95" y="2643"/>
                    <a:pt x="95" y="2803"/>
                    <a:pt x="195" y="2902"/>
                  </a:cubicBezTo>
                  <a:cubicBezTo>
                    <a:pt x="244" y="2951"/>
                    <a:pt x="309" y="2976"/>
                    <a:pt x="374" y="2976"/>
                  </a:cubicBezTo>
                  <a:cubicBezTo>
                    <a:pt x="439" y="2976"/>
                    <a:pt x="503" y="2951"/>
                    <a:pt x="553" y="2902"/>
                  </a:cubicBezTo>
                  <a:lnTo>
                    <a:pt x="1741" y="1715"/>
                  </a:lnTo>
                  <a:cubicBezTo>
                    <a:pt x="1839" y="1615"/>
                    <a:pt x="1839" y="1455"/>
                    <a:pt x="1741" y="1356"/>
                  </a:cubicBezTo>
                  <a:lnTo>
                    <a:pt x="458" y="74"/>
                  </a:lnTo>
                  <a:cubicBezTo>
                    <a:pt x="408" y="25"/>
                    <a:pt x="343" y="0"/>
                    <a:pt x="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26150" y="2685475"/>
              <a:ext cx="46000" cy="74425"/>
            </a:xfrm>
            <a:custGeom>
              <a:avLst/>
              <a:gdLst/>
              <a:ahLst/>
              <a:cxnLst/>
              <a:rect l="l" t="t" r="r" b="b"/>
              <a:pathLst>
                <a:path w="1840" h="2977" extrusionOk="0">
                  <a:moveTo>
                    <a:pt x="278" y="0"/>
                  </a:moveTo>
                  <a:cubicBezTo>
                    <a:pt x="213" y="0"/>
                    <a:pt x="149" y="25"/>
                    <a:pt x="99" y="74"/>
                  </a:cubicBezTo>
                  <a:cubicBezTo>
                    <a:pt x="1" y="173"/>
                    <a:pt x="1" y="333"/>
                    <a:pt x="99" y="433"/>
                  </a:cubicBezTo>
                  <a:lnTo>
                    <a:pt x="1203" y="1535"/>
                  </a:lnTo>
                  <a:lnTo>
                    <a:pt x="195" y="2544"/>
                  </a:lnTo>
                  <a:cubicBezTo>
                    <a:pt x="95" y="2643"/>
                    <a:pt x="95" y="2803"/>
                    <a:pt x="195" y="2902"/>
                  </a:cubicBezTo>
                  <a:cubicBezTo>
                    <a:pt x="244" y="2951"/>
                    <a:pt x="309" y="2976"/>
                    <a:pt x="374" y="2976"/>
                  </a:cubicBezTo>
                  <a:cubicBezTo>
                    <a:pt x="439" y="2976"/>
                    <a:pt x="503" y="2951"/>
                    <a:pt x="553" y="2902"/>
                  </a:cubicBezTo>
                  <a:lnTo>
                    <a:pt x="1739" y="1715"/>
                  </a:lnTo>
                  <a:cubicBezTo>
                    <a:pt x="1839" y="1615"/>
                    <a:pt x="1839" y="1455"/>
                    <a:pt x="1739" y="1356"/>
                  </a:cubicBezTo>
                  <a:lnTo>
                    <a:pt x="458" y="74"/>
                  </a:lnTo>
                  <a:cubicBezTo>
                    <a:pt x="408" y="25"/>
                    <a:pt x="343" y="0"/>
                    <a:pt x="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70875" y="2685475"/>
              <a:ext cx="46000" cy="74425"/>
            </a:xfrm>
            <a:custGeom>
              <a:avLst/>
              <a:gdLst/>
              <a:ahLst/>
              <a:cxnLst/>
              <a:rect l="l" t="t" r="r" b="b"/>
              <a:pathLst>
                <a:path w="1840" h="2977" extrusionOk="0">
                  <a:moveTo>
                    <a:pt x="278" y="0"/>
                  </a:moveTo>
                  <a:cubicBezTo>
                    <a:pt x="213" y="0"/>
                    <a:pt x="149" y="25"/>
                    <a:pt x="99" y="74"/>
                  </a:cubicBezTo>
                  <a:cubicBezTo>
                    <a:pt x="1" y="173"/>
                    <a:pt x="1" y="333"/>
                    <a:pt x="99" y="433"/>
                  </a:cubicBezTo>
                  <a:lnTo>
                    <a:pt x="1203" y="1535"/>
                  </a:lnTo>
                  <a:lnTo>
                    <a:pt x="194" y="2544"/>
                  </a:lnTo>
                  <a:cubicBezTo>
                    <a:pt x="95" y="2643"/>
                    <a:pt x="95" y="2803"/>
                    <a:pt x="194" y="2902"/>
                  </a:cubicBezTo>
                  <a:cubicBezTo>
                    <a:pt x="244" y="2951"/>
                    <a:pt x="309" y="2976"/>
                    <a:pt x="374" y="2976"/>
                  </a:cubicBezTo>
                  <a:cubicBezTo>
                    <a:pt x="439" y="2976"/>
                    <a:pt x="503" y="2951"/>
                    <a:pt x="553" y="2902"/>
                  </a:cubicBezTo>
                  <a:lnTo>
                    <a:pt x="1739" y="1715"/>
                  </a:lnTo>
                  <a:cubicBezTo>
                    <a:pt x="1839" y="1615"/>
                    <a:pt x="1839" y="1455"/>
                    <a:pt x="1739" y="1356"/>
                  </a:cubicBezTo>
                  <a:lnTo>
                    <a:pt x="457" y="74"/>
                  </a:lnTo>
                  <a:cubicBezTo>
                    <a:pt x="408" y="25"/>
                    <a:pt x="343" y="0"/>
                    <a:pt x="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15600" y="2685475"/>
              <a:ext cx="46000" cy="74425"/>
            </a:xfrm>
            <a:custGeom>
              <a:avLst/>
              <a:gdLst/>
              <a:ahLst/>
              <a:cxnLst/>
              <a:rect l="l" t="t" r="r" b="b"/>
              <a:pathLst>
                <a:path w="1840" h="2977" extrusionOk="0">
                  <a:moveTo>
                    <a:pt x="278" y="0"/>
                  </a:moveTo>
                  <a:cubicBezTo>
                    <a:pt x="213" y="0"/>
                    <a:pt x="149" y="25"/>
                    <a:pt x="99" y="74"/>
                  </a:cubicBezTo>
                  <a:cubicBezTo>
                    <a:pt x="1" y="173"/>
                    <a:pt x="1" y="333"/>
                    <a:pt x="99" y="433"/>
                  </a:cubicBezTo>
                  <a:lnTo>
                    <a:pt x="1203" y="1535"/>
                  </a:lnTo>
                  <a:lnTo>
                    <a:pt x="194" y="2544"/>
                  </a:lnTo>
                  <a:cubicBezTo>
                    <a:pt x="95" y="2643"/>
                    <a:pt x="95" y="2803"/>
                    <a:pt x="194" y="2902"/>
                  </a:cubicBezTo>
                  <a:cubicBezTo>
                    <a:pt x="244" y="2951"/>
                    <a:pt x="309" y="2976"/>
                    <a:pt x="374" y="2976"/>
                  </a:cubicBezTo>
                  <a:cubicBezTo>
                    <a:pt x="439" y="2976"/>
                    <a:pt x="503" y="2951"/>
                    <a:pt x="553" y="2902"/>
                  </a:cubicBezTo>
                  <a:lnTo>
                    <a:pt x="1739" y="1715"/>
                  </a:lnTo>
                  <a:cubicBezTo>
                    <a:pt x="1839" y="1615"/>
                    <a:pt x="1839" y="1455"/>
                    <a:pt x="1739" y="1356"/>
                  </a:cubicBezTo>
                  <a:lnTo>
                    <a:pt x="457" y="74"/>
                  </a:lnTo>
                  <a:cubicBezTo>
                    <a:pt x="408" y="25"/>
                    <a:pt x="343" y="0"/>
                    <a:pt x="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60300" y="2685475"/>
              <a:ext cx="46025" cy="74425"/>
            </a:xfrm>
            <a:custGeom>
              <a:avLst/>
              <a:gdLst/>
              <a:ahLst/>
              <a:cxnLst/>
              <a:rect l="l" t="t" r="r" b="b"/>
              <a:pathLst>
                <a:path w="1841" h="2977" extrusionOk="0">
                  <a:moveTo>
                    <a:pt x="279" y="0"/>
                  </a:moveTo>
                  <a:cubicBezTo>
                    <a:pt x="214" y="0"/>
                    <a:pt x="150" y="25"/>
                    <a:pt x="100" y="74"/>
                  </a:cubicBezTo>
                  <a:cubicBezTo>
                    <a:pt x="1" y="173"/>
                    <a:pt x="1" y="333"/>
                    <a:pt x="100" y="433"/>
                  </a:cubicBezTo>
                  <a:lnTo>
                    <a:pt x="1204" y="1535"/>
                  </a:lnTo>
                  <a:lnTo>
                    <a:pt x="195" y="2544"/>
                  </a:lnTo>
                  <a:cubicBezTo>
                    <a:pt x="96" y="2643"/>
                    <a:pt x="96" y="2803"/>
                    <a:pt x="195" y="2902"/>
                  </a:cubicBezTo>
                  <a:cubicBezTo>
                    <a:pt x="244" y="2951"/>
                    <a:pt x="310" y="2976"/>
                    <a:pt x="375" y="2976"/>
                  </a:cubicBezTo>
                  <a:cubicBezTo>
                    <a:pt x="440" y="2976"/>
                    <a:pt x="504" y="2951"/>
                    <a:pt x="554" y="2902"/>
                  </a:cubicBezTo>
                  <a:lnTo>
                    <a:pt x="1740" y="1715"/>
                  </a:lnTo>
                  <a:cubicBezTo>
                    <a:pt x="1840" y="1615"/>
                    <a:pt x="1840" y="1455"/>
                    <a:pt x="1740" y="1356"/>
                  </a:cubicBezTo>
                  <a:lnTo>
                    <a:pt x="458" y="74"/>
                  </a:lnTo>
                  <a:cubicBezTo>
                    <a:pt x="409" y="25"/>
                    <a:pt x="344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06675" y="2264925"/>
              <a:ext cx="125650" cy="114250"/>
            </a:xfrm>
            <a:custGeom>
              <a:avLst/>
              <a:gdLst/>
              <a:ahLst/>
              <a:cxnLst/>
              <a:rect l="l" t="t" r="r" b="b"/>
              <a:pathLst>
                <a:path w="5026" h="4570" extrusionOk="0">
                  <a:moveTo>
                    <a:pt x="2511" y="1"/>
                  </a:moveTo>
                  <a:cubicBezTo>
                    <a:pt x="1476" y="1"/>
                    <a:pt x="538" y="710"/>
                    <a:pt x="289" y="1762"/>
                  </a:cubicBezTo>
                  <a:cubicBezTo>
                    <a:pt x="1" y="2991"/>
                    <a:pt x="762" y="4220"/>
                    <a:pt x="1991" y="4508"/>
                  </a:cubicBezTo>
                  <a:cubicBezTo>
                    <a:pt x="2167" y="4550"/>
                    <a:pt x="2343" y="4569"/>
                    <a:pt x="2516" y="4569"/>
                  </a:cubicBezTo>
                  <a:cubicBezTo>
                    <a:pt x="3551" y="4569"/>
                    <a:pt x="4489" y="3861"/>
                    <a:pt x="4736" y="2808"/>
                  </a:cubicBezTo>
                  <a:cubicBezTo>
                    <a:pt x="5026" y="1581"/>
                    <a:pt x="4264" y="350"/>
                    <a:pt x="3035" y="62"/>
                  </a:cubicBezTo>
                  <a:cubicBezTo>
                    <a:pt x="2860" y="20"/>
                    <a:pt x="2684" y="1"/>
                    <a:pt x="2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54525" y="2184900"/>
              <a:ext cx="27975" cy="27950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0" y="0"/>
                  </a:moveTo>
                  <a:cubicBezTo>
                    <a:pt x="250" y="0"/>
                    <a:pt x="1" y="249"/>
                    <a:pt x="1" y="559"/>
                  </a:cubicBezTo>
                  <a:cubicBezTo>
                    <a:pt x="1" y="867"/>
                    <a:pt x="250" y="1118"/>
                    <a:pt x="560" y="1118"/>
                  </a:cubicBezTo>
                  <a:cubicBezTo>
                    <a:pt x="868" y="1118"/>
                    <a:pt x="1118" y="867"/>
                    <a:pt x="1118" y="559"/>
                  </a:cubicBezTo>
                  <a:cubicBezTo>
                    <a:pt x="1118" y="249"/>
                    <a:pt x="868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135875" y="2063425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32" y="0"/>
                  </a:moveTo>
                  <a:cubicBezTo>
                    <a:pt x="283" y="0"/>
                    <a:pt x="0" y="282"/>
                    <a:pt x="0" y="631"/>
                  </a:cubicBezTo>
                  <a:cubicBezTo>
                    <a:pt x="0" y="980"/>
                    <a:pt x="283" y="1263"/>
                    <a:pt x="632" y="1263"/>
                  </a:cubicBezTo>
                  <a:cubicBezTo>
                    <a:pt x="980" y="1263"/>
                    <a:pt x="1263" y="980"/>
                    <a:pt x="1263" y="631"/>
                  </a:cubicBezTo>
                  <a:cubicBezTo>
                    <a:pt x="1263" y="282"/>
                    <a:pt x="980" y="0"/>
                    <a:pt x="6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369431" y="2998540"/>
              <a:ext cx="70554" cy="70563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9" y="0"/>
                  </a:moveTo>
                  <a:cubicBezTo>
                    <a:pt x="251" y="0"/>
                    <a:pt x="0" y="249"/>
                    <a:pt x="0" y="559"/>
                  </a:cubicBezTo>
                  <a:cubicBezTo>
                    <a:pt x="0" y="867"/>
                    <a:pt x="251" y="1118"/>
                    <a:pt x="559" y="1118"/>
                  </a:cubicBezTo>
                  <a:cubicBezTo>
                    <a:pt x="867" y="1118"/>
                    <a:pt x="1118" y="867"/>
                    <a:pt x="1118" y="559"/>
                  </a:cubicBezTo>
                  <a:cubicBezTo>
                    <a:pt x="1118" y="249"/>
                    <a:pt x="867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10348" y="3758174"/>
              <a:ext cx="158547" cy="158707"/>
            </a:xfrm>
            <a:custGeom>
              <a:avLst/>
              <a:gdLst/>
              <a:ahLst/>
              <a:cxnLst/>
              <a:rect l="l" t="t" r="r" b="b"/>
              <a:pathLst>
                <a:path w="1264" h="1265" extrusionOk="0">
                  <a:moveTo>
                    <a:pt x="631" y="1"/>
                  </a:moveTo>
                  <a:cubicBezTo>
                    <a:pt x="282" y="1"/>
                    <a:pt x="1" y="284"/>
                    <a:pt x="1" y="633"/>
                  </a:cubicBezTo>
                  <a:cubicBezTo>
                    <a:pt x="1" y="982"/>
                    <a:pt x="282" y="1265"/>
                    <a:pt x="631" y="1265"/>
                  </a:cubicBezTo>
                  <a:cubicBezTo>
                    <a:pt x="980" y="1265"/>
                    <a:pt x="1263" y="982"/>
                    <a:pt x="1263" y="633"/>
                  </a:cubicBezTo>
                  <a:cubicBezTo>
                    <a:pt x="1263" y="284"/>
                    <a:pt x="980" y="1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87125" y="3429675"/>
              <a:ext cx="107125" cy="99675"/>
            </a:xfrm>
            <a:custGeom>
              <a:avLst/>
              <a:gdLst/>
              <a:ahLst/>
              <a:cxnLst/>
              <a:rect l="l" t="t" r="r" b="b"/>
              <a:pathLst>
                <a:path w="4285" h="3987" extrusionOk="0">
                  <a:moveTo>
                    <a:pt x="2141" y="1"/>
                  </a:moveTo>
                  <a:cubicBezTo>
                    <a:pt x="1181" y="1"/>
                    <a:pt x="335" y="696"/>
                    <a:pt x="176" y="1675"/>
                  </a:cubicBezTo>
                  <a:cubicBezTo>
                    <a:pt x="0" y="2760"/>
                    <a:pt x="738" y="3783"/>
                    <a:pt x="1823" y="3961"/>
                  </a:cubicBezTo>
                  <a:cubicBezTo>
                    <a:pt x="1931" y="3978"/>
                    <a:pt x="2038" y="3987"/>
                    <a:pt x="2144" y="3987"/>
                  </a:cubicBezTo>
                  <a:cubicBezTo>
                    <a:pt x="3105" y="3987"/>
                    <a:pt x="3951" y="3291"/>
                    <a:pt x="4109" y="2312"/>
                  </a:cubicBezTo>
                  <a:cubicBezTo>
                    <a:pt x="4285" y="1227"/>
                    <a:pt x="3547" y="204"/>
                    <a:pt x="2462" y="27"/>
                  </a:cubicBezTo>
                  <a:cubicBezTo>
                    <a:pt x="2354" y="9"/>
                    <a:pt x="2247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367525" y="3256625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632" y="1"/>
                  </a:moveTo>
                  <a:cubicBezTo>
                    <a:pt x="283" y="1"/>
                    <a:pt x="0" y="284"/>
                    <a:pt x="0" y="631"/>
                  </a:cubicBezTo>
                  <a:cubicBezTo>
                    <a:pt x="0" y="981"/>
                    <a:pt x="283" y="1263"/>
                    <a:pt x="632" y="1263"/>
                  </a:cubicBezTo>
                  <a:cubicBezTo>
                    <a:pt x="980" y="1263"/>
                    <a:pt x="1263" y="981"/>
                    <a:pt x="1263" y="631"/>
                  </a:cubicBezTo>
                  <a:cubicBezTo>
                    <a:pt x="1263" y="284"/>
                    <a:pt x="980" y="1"/>
                    <a:pt x="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95300" y="2268850"/>
              <a:ext cx="2598525" cy="1489325"/>
            </a:xfrm>
            <a:custGeom>
              <a:avLst/>
              <a:gdLst/>
              <a:ahLst/>
              <a:cxnLst/>
              <a:rect l="l" t="t" r="r" b="b"/>
              <a:pathLst>
                <a:path w="103941" h="59573" extrusionOk="0">
                  <a:moveTo>
                    <a:pt x="26047" y="0"/>
                  </a:moveTo>
                  <a:cubicBezTo>
                    <a:pt x="24964" y="0"/>
                    <a:pt x="23997" y="759"/>
                    <a:pt x="23827" y="1827"/>
                  </a:cubicBezTo>
                  <a:cubicBezTo>
                    <a:pt x="23610" y="3194"/>
                    <a:pt x="24660" y="4372"/>
                    <a:pt x="25985" y="4372"/>
                  </a:cubicBezTo>
                  <a:lnTo>
                    <a:pt x="34457" y="4372"/>
                  </a:lnTo>
                  <a:cubicBezTo>
                    <a:pt x="35641" y="4372"/>
                    <a:pt x="36701" y="5204"/>
                    <a:pt x="36886" y="6374"/>
                  </a:cubicBezTo>
                  <a:cubicBezTo>
                    <a:pt x="37124" y="7870"/>
                    <a:pt x="35976" y="9161"/>
                    <a:pt x="34525" y="9161"/>
                  </a:cubicBezTo>
                  <a:lnTo>
                    <a:pt x="9341" y="9161"/>
                  </a:lnTo>
                  <a:cubicBezTo>
                    <a:pt x="4182" y="9161"/>
                    <a:pt x="0" y="13343"/>
                    <a:pt x="0" y="18501"/>
                  </a:cubicBezTo>
                  <a:cubicBezTo>
                    <a:pt x="0" y="23066"/>
                    <a:pt x="3274" y="26864"/>
                    <a:pt x="7604" y="27679"/>
                  </a:cubicBezTo>
                  <a:cubicBezTo>
                    <a:pt x="8251" y="27801"/>
                    <a:pt x="8714" y="28378"/>
                    <a:pt x="8714" y="29038"/>
                  </a:cubicBezTo>
                  <a:lnTo>
                    <a:pt x="8714" y="29800"/>
                  </a:lnTo>
                  <a:cubicBezTo>
                    <a:pt x="8714" y="30567"/>
                    <a:pt x="8092" y="31188"/>
                    <a:pt x="7325" y="31188"/>
                  </a:cubicBezTo>
                  <a:cubicBezTo>
                    <a:pt x="3530" y="31188"/>
                    <a:pt x="453" y="34265"/>
                    <a:pt x="453" y="38061"/>
                  </a:cubicBezTo>
                  <a:cubicBezTo>
                    <a:pt x="453" y="41855"/>
                    <a:pt x="3530" y="44932"/>
                    <a:pt x="7325" y="44932"/>
                  </a:cubicBezTo>
                  <a:lnTo>
                    <a:pt x="7350" y="44932"/>
                  </a:lnTo>
                  <a:cubicBezTo>
                    <a:pt x="8490" y="44932"/>
                    <a:pt x="9415" y="45857"/>
                    <a:pt x="9415" y="46999"/>
                  </a:cubicBezTo>
                  <a:lnTo>
                    <a:pt x="9415" y="47003"/>
                  </a:lnTo>
                  <a:cubicBezTo>
                    <a:pt x="9415" y="48112"/>
                    <a:pt x="8566" y="49023"/>
                    <a:pt x="7463" y="49131"/>
                  </a:cubicBezTo>
                  <a:cubicBezTo>
                    <a:pt x="7259" y="49151"/>
                    <a:pt x="7080" y="49182"/>
                    <a:pt x="6958" y="49225"/>
                  </a:cubicBezTo>
                  <a:cubicBezTo>
                    <a:pt x="5018" y="49926"/>
                    <a:pt x="3561" y="51684"/>
                    <a:pt x="3405" y="53837"/>
                  </a:cubicBezTo>
                  <a:cubicBezTo>
                    <a:pt x="3178" y="56964"/>
                    <a:pt x="5649" y="59572"/>
                    <a:pt x="8728" y="59572"/>
                  </a:cubicBezTo>
                  <a:lnTo>
                    <a:pt x="87769" y="59572"/>
                  </a:lnTo>
                  <a:cubicBezTo>
                    <a:pt x="90568" y="59572"/>
                    <a:pt x="92977" y="57462"/>
                    <a:pt x="93201" y="54673"/>
                  </a:cubicBezTo>
                  <a:cubicBezTo>
                    <a:pt x="93203" y="54647"/>
                    <a:pt x="93205" y="54623"/>
                    <a:pt x="93207" y="54598"/>
                  </a:cubicBezTo>
                  <a:cubicBezTo>
                    <a:pt x="93297" y="53247"/>
                    <a:pt x="94399" y="52187"/>
                    <a:pt x="95754" y="52187"/>
                  </a:cubicBezTo>
                  <a:lnTo>
                    <a:pt x="96734" y="52187"/>
                  </a:lnTo>
                  <a:cubicBezTo>
                    <a:pt x="99176" y="52187"/>
                    <a:pt x="101155" y="50206"/>
                    <a:pt x="101155" y="47764"/>
                  </a:cubicBezTo>
                  <a:cubicBezTo>
                    <a:pt x="101155" y="45923"/>
                    <a:pt x="99670" y="44400"/>
                    <a:pt x="97894" y="43763"/>
                  </a:cubicBezTo>
                  <a:cubicBezTo>
                    <a:pt x="96810" y="43373"/>
                    <a:pt x="96063" y="42376"/>
                    <a:pt x="96063" y="41223"/>
                  </a:cubicBezTo>
                  <a:lnTo>
                    <a:pt x="96063" y="41097"/>
                  </a:lnTo>
                  <a:cubicBezTo>
                    <a:pt x="96063" y="39779"/>
                    <a:pt x="96949" y="38645"/>
                    <a:pt x="98215" y="38280"/>
                  </a:cubicBezTo>
                  <a:cubicBezTo>
                    <a:pt x="101523" y="37329"/>
                    <a:pt x="103941" y="34281"/>
                    <a:pt x="103941" y="30668"/>
                  </a:cubicBezTo>
                  <a:cubicBezTo>
                    <a:pt x="103941" y="26295"/>
                    <a:pt x="100395" y="22748"/>
                    <a:pt x="96022" y="22748"/>
                  </a:cubicBezTo>
                  <a:lnTo>
                    <a:pt x="91457" y="22748"/>
                  </a:lnTo>
                  <a:cubicBezTo>
                    <a:pt x="89174" y="22748"/>
                    <a:pt x="87323" y="20897"/>
                    <a:pt x="87323" y="18614"/>
                  </a:cubicBezTo>
                  <a:cubicBezTo>
                    <a:pt x="87323" y="16331"/>
                    <a:pt x="89174" y="14480"/>
                    <a:pt x="91457" y="14480"/>
                  </a:cubicBezTo>
                  <a:lnTo>
                    <a:pt x="94330" y="14480"/>
                  </a:lnTo>
                  <a:cubicBezTo>
                    <a:pt x="95207" y="14480"/>
                    <a:pt x="95991" y="13858"/>
                    <a:pt x="96116" y="12991"/>
                  </a:cubicBezTo>
                  <a:cubicBezTo>
                    <a:pt x="96271" y="11908"/>
                    <a:pt x="95436" y="10981"/>
                    <a:pt x="94385" y="10981"/>
                  </a:cubicBezTo>
                  <a:lnTo>
                    <a:pt x="87529" y="10981"/>
                  </a:lnTo>
                  <a:cubicBezTo>
                    <a:pt x="87413" y="10981"/>
                    <a:pt x="87323" y="10886"/>
                    <a:pt x="87323" y="10771"/>
                  </a:cubicBezTo>
                  <a:cubicBezTo>
                    <a:pt x="87320" y="8454"/>
                    <a:pt x="85441" y="6575"/>
                    <a:pt x="83123" y="6575"/>
                  </a:cubicBezTo>
                  <a:lnTo>
                    <a:pt x="58373" y="6575"/>
                  </a:lnTo>
                  <a:cubicBezTo>
                    <a:pt x="57842" y="6575"/>
                    <a:pt x="57356" y="6222"/>
                    <a:pt x="57252" y="5702"/>
                  </a:cubicBezTo>
                  <a:cubicBezTo>
                    <a:pt x="57110" y="4994"/>
                    <a:pt x="57648" y="4374"/>
                    <a:pt x="58330" y="4374"/>
                  </a:cubicBezTo>
                  <a:lnTo>
                    <a:pt x="75584" y="4374"/>
                  </a:lnTo>
                  <a:cubicBezTo>
                    <a:pt x="76665" y="4374"/>
                    <a:pt x="77634" y="3614"/>
                    <a:pt x="77803" y="2545"/>
                  </a:cubicBezTo>
                  <a:cubicBezTo>
                    <a:pt x="78021" y="1179"/>
                    <a:pt x="76971" y="0"/>
                    <a:pt x="75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365200" y="2522600"/>
              <a:ext cx="99625" cy="99600"/>
            </a:xfrm>
            <a:custGeom>
              <a:avLst/>
              <a:gdLst/>
              <a:ahLst/>
              <a:cxnLst/>
              <a:rect l="l" t="t" r="r" b="b"/>
              <a:pathLst>
                <a:path w="3985" h="3984" extrusionOk="0">
                  <a:moveTo>
                    <a:pt x="1993" y="0"/>
                  </a:moveTo>
                  <a:cubicBezTo>
                    <a:pt x="893" y="0"/>
                    <a:pt x="0" y="891"/>
                    <a:pt x="0" y="1992"/>
                  </a:cubicBezTo>
                  <a:cubicBezTo>
                    <a:pt x="0" y="3093"/>
                    <a:pt x="893" y="3984"/>
                    <a:pt x="1993" y="3984"/>
                  </a:cubicBezTo>
                  <a:cubicBezTo>
                    <a:pt x="3094" y="3984"/>
                    <a:pt x="3985" y="3093"/>
                    <a:pt x="3985" y="1992"/>
                  </a:cubicBezTo>
                  <a:cubicBezTo>
                    <a:pt x="3985" y="891"/>
                    <a:pt x="3094" y="0"/>
                    <a:pt x="1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668575" y="3354875"/>
              <a:ext cx="124025" cy="114225"/>
            </a:xfrm>
            <a:custGeom>
              <a:avLst/>
              <a:gdLst/>
              <a:ahLst/>
              <a:cxnLst/>
              <a:rect l="l" t="t" r="r" b="b"/>
              <a:pathLst>
                <a:path w="4961" h="4569" extrusionOk="0">
                  <a:moveTo>
                    <a:pt x="2480" y="1"/>
                  </a:moveTo>
                  <a:cubicBezTo>
                    <a:pt x="1405" y="1"/>
                    <a:pt x="447" y="761"/>
                    <a:pt x="238" y="1854"/>
                  </a:cubicBezTo>
                  <a:cubicBezTo>
                    <a:pt x="0" y="3093"/>
                    <a:pt x="812" y="4291"/>
                    <a:pt x="2051" y="4527"/>
                  </a:cubicBezTo>
                  <a:cubicBezTo>
                    <a:pt x="2196" y="4555"/>
                    <a:pt x="2341" y="4569"/>
                    <a:pt x="2484" y="4569"/>
                  </a:cubicBezTo>
                  <a:cubicBezTo>
                    <a:pt x="3557" y="4569"/>
                    <a:pt x="4514" y="3808"/>
                    <a:pt x="4724" y="2715"/>
                  </a:cubicBezTo>
                  <a:cubicBezTo>
                    <a:pt x="4960" y="1476"/>
                    <a:pt x="4150" y="279"/>
                    <a:pt x="2911" y="42"/>
                  </a:cubicBezTo>
                  <a:cubicBezTo>
                    <a:pt x="2766" y="14"/>
                    <a:pt x="2622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68900" y="3244800"/>
              <a:ext cx="31625" cy="31600"/>
            </a:xfrm>
            <a:custGeom>
              <a:avLst/>
              <a:gdLst/>
              <a:ahLst/>
              <a:cxnLst/>
              <a:rect l="l" t="t" r="r" b="b"/>
              <a:pathLst>
                <a:path w="1265" h="1264" extrusionOk="0">
                  <a:moveTo>
                    <a:pt x="632" y="1"/>
                  </a:moveTo>
                  <a:cubicBezTo>
                    <a:pt x="283" y="1"/>
                    <a:pt x="0" y="284"/>
                    <a:pt x="0" y="633"/>
                  </a:cubicBezTo>
                  <a:cubicBezTo>
                    <a:pt x="0" y="982"/>
                    <a:pt x="283" y="1263"/>
                    <a:pt x="632" y="1263"/>
                  </a:cubicBezTo>
                  <a:cubicBezTo>
                    <a:pt x="981" y="1263"/>
                    <a:pt x="1264" y="982"/>
                    <a:pt x="1264" y="633"/>
                  </a:cubicBezTo>
                  <a:cubicBezTo>
                    <a:pt x="1264" y="284"/>
                    <a:pt x="981" y="1"/>
                    <a:pt x="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" name="Google Shape;4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9825" y="-266649"/>
            <a:ext cx="3444975" cy="260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924" y="4172849"/>
            <a:ext cx="1434199" cy="14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9249" y="134386"/>
            <a:ext cx="1434199" cy="1439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44;p2"/>
          <p:cNvGrpSpPr/>
          <p:nvPr/>
        </p:nvGrpSpPr>
        <p:grpSpPr>
          <a:xfrm>
            <a:off x="199763" y="262957"/>
            <a:ext cx="1176327" cy="1352600"/>
            <a:chOff x="436850" y="520150"/>
            <a:chExt cx="574575" cy="660675"/>
          </a:xfrm>
        </p:grpSpPr>
        <p:sp>
          <p:nvSpPr>
            <p:cNvPr id="45" name="Google Shape;45;p2"/>
            <p:cNvSpPr/>
            <p:nvPr/>
          </p:nvSpPr>
          <p:spPr>
            <a:xfrm>
              <a:off x="469825" y="520150"/>
              <a:ext cx="541600" cy="541375"/>
            </a:xfrm>
            <a:custGeom>
              <a:avLst/>
              <a:gdLst/>
              <a:ahLst/>
              <a:cxnLst/>
              <a:rect l="l" t="t" r="r" b="b"/>
              <a:pathLst>
                <a:path w="21664" h="21655" extrusionOk="0">
                  <a:moveTo>
                    <a:pt x="21318" y="1"/>
                  </a:moveTo>
                  <a:cubicBezTo>
                    <a:pt x="21304" y="1"/>
                    <a:pt x="21292" y="5"/>
                    <a:pt x="21283" y="13"/>
                  </a:cubicBezTo>
                  <a:lnTo>
                    <a:pt x="16" y="21276"/>
                  </a:lnTo>
                  <a:cubicBezTo>
                    <a:pt x="5" y="21287"/>
                    <a:pt x="1" y="21307"/>
                    <a:pt x="6" y="21332"/>
                  </a:cubicBezTo>
                  <a:cubicBezTo>
                    <a:pt x="33" y="21465"/>
                    <a:pt x="246" y="21654"/>
                    <a:pt x="346" y="21654"/>
                  </a:cubicBezTo>
                  <a:cubicBezTo>
                    <a:pt x="360" y="21654"/>
                    <a:pt x="372" y="21651"/>
                    <a:pt x="381" y="21642"/>
                  </a:cubicBezTo>
                  <a:lnTo>
                    <a:pt x="21648" y="379"/>
                  </a:lnTo>
                  <a:cubicBezTo>
                    <a:pt x="21660" y="367"/>
                    <a:pt x="21663" y="348"/>
                    <a:pt x="21657" y="323"/>
                  </a:cubicBezTo>
                  <a:cubicBezTo>
                    <a:pt x="21630" y="190"/>
                    <a:pt x="21418" y="1"/>
                    <a:pt x="21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6850" y="632575"/>
              <a:ext cx="549400" cy="548250"/>
            </a:xfrm>
            <a:custGeom>
              <a:avLst/>
              <a:gdLst/>
              <a:ahLst/>
              <a:cxnLst/>
              <a:rect l="l" t="t" r="r" b="b"/>
              <a:pathLst>
                <a:path w="21976" h="21930" extrusionOk="0">
                  <a:moveTo>
                    <a:pt x="21544" y="1"/>
                  </a:moveTo>
                  <a:lnTo>
                    <a:pt x="1" y="21539"/>
                  </a:lnTo>
                  <a:lnTo>
                    <a:pt x="432" y="21929"/>
                  </a:lnTo>
                  <a:lnTo>
                    <a:pt x="21976" y="391"/>
                  </a:lnTo>
                  <a:lnTo>
                    <a:pt x="21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 txBox="1">
            <a:spLocks noGrp="1"/>
          </p:cNvSpPr>
          <p:nvPr>
            <p:ph type="ctrTitle"/>
          </p:nvPr>
        </p:nvSpPr>
        <p:spPr>
          <a:xfrm>
            <a:off x="2173950" y="1431600"/>
            <a:ext cx="5235000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4000" b="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ubTitle" idx="1"/>
          </p:nvPr>
        </p:nvSpPr>
        <p:spPr>
          <a:xfrm>
            <a:off x="2414975" y="3670875"/>
            <a:ext cx="4755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ngolin"/>
              <a:buNone/>
              <a:defRPr sz="1600" i="0">
                <a:solidFill>
                  <a:schemeClr val="accent3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3568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42131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834733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27011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683568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2671382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4659196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6647011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3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8188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9" y="1131590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40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2787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0266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771800" y="1404764"/>
            <a:ext cx="6372200" cy="30243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3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88699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059832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84000" y="2947500"/>
            <a:ext cx="3060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5898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28393" y="0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020273" y="1923678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0028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17859" y="1275607"/>
            <a:ext cx="2448545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339542" y="1275607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960954" y="1275607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2347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9543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46691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87" y="1275607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47" y="1275607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82656" y="1374407"/>
            <a:ext cx="2700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0964" y="1374407"/>
            <a:ext cx="2736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3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1559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2847112" y="1179745"/>
            <a:ext cx="3401564" cy="3401564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6" y="1079006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9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3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09083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6714" y="1171935"/>
            <a:ext cx="1944000" cy="1043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46378" y="2862167"/>
            <a:ext cx="1944000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46378" y="2217207"/>
            <a:ext cx="1944000" cy="530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546042" y="4085904"/>
            <a:ext cx="1944000" cy="5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583307" y="1171935"/>
            <a:ext cx="1944000" cy="1043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582971" y="2862167"/>
            <a:ext cx="1944000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582971" y="2217207"/>
            <a:ext cx="1944000" cy="5309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2582635" y="4085904"/>
            <a:ext cx="1944000" cy="5309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19900" y="1171935"/>
            <a:ext cx="1944000" cy="1043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19564" y="2862167"/>
            <a:ext cx="1944000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19564" y="2217207"/>
            <a:ext cx="1944000" cy="5309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4619228" y="4085904"/>
            <a:ext cx="1944000" cy="5309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56494" y="1171935"/>
            <a:ext cx="1944000" cy="1043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656158" y="2862167"/>
            <a:ext cx="1944000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656158" y="2217207"/>
            <a:ext cx="1944000" cy="5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6655822" y="4085904"/>
            <a:ext cx="1944000" cy="530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67602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5626" y="4072136"/>
            <a:ext cx="1434199" cy="14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428276" y="3050525"/>
            <a:ext cx="3103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751515" y="3050514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1431298" y="3573106"/>
            <a:ext cx="3105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1600" i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5487" y="1590800"/>
            <a:ext cx="1270575" cy="1275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3"/>
          <p:cNvGrpSpPr/>
          <p:nvPr/>
        </p:nvGrpSpPr>
        <p:grpSpPr>
          <a:xfrm>
            <a:off x="6001911" y="-88195"/>
            <a:ext cx="1601374" cy="874241"/>
            <a:chOff x="6298875" y="260150"/>
            <a:chExt cx="1348525" cy="736203"/>
          </a:xfrm>
        </p:grpSpPr>
        <p:sp>
          <p:nvSpPr>
            <p:cNvPr id="56" name="Google Shape;56;p3"/>
            <p:cNvSpPr/>
            <p:nvPr/>
          </p:nvSpPr>
          <p:spPr>
            <a:xfrm>
              <a:off x="6298875" y="761509"/>
              <a:ext cx="204262" cy="87638"/>
            </a:xfrm>
            <a:custGeom>
              <a:avLst/>
              <a:gdLst/>
              <a:ahLst/>
              <a:cxnLst/>
              <a:rect l="l" t="t" r="r" b="b"/>
              <a:pathLst>
                <a:path w="6906" h="2963" extrusionOk="0">
                  <a:moveTo>
                    <a:pt x="6074" y="1"/>
                  </a:moveTo>
                  <a:cubicBezTo>
                    <a:pt x="4058" y="1"/>
                    <a:pt x="2038" y="730"/>
                    <a:pt x="444" y="2050"/>
                  </a:cubicBezTo>
                  <a:cubicBezTo>
                    <a:pt x="115" y="2324"/>
                    <a:pt x="0" y="2634"/>
                    <a:pt x="143" y="2879"/>
                  </a:cubicBezTo>
                  <a:cubicBezTo>
                    <a:pt x="176" y="2933"/>
                    <a:pt x="232" y="2962"/>
                    <a:pt x="291" y="2962"/>
                  </a:cubicBezTo>
                  <a:cubicBezTo>
                    <a:pt x="320" y="2962"/>
                    <a:pt x="349" y="2955"/>
                    <a:pt x="376" y="2939"/>
                  </a:cubicBezTo>
                  <a:cubicBezTo>
                    <a:pt x="458" y="2892"/>
                    <a:pt x="486" y="2789"/>
                    <a:pt x="441" y="2707"/>
                  </a:cubicBezTo>
                  <a:cubicBezTo>
                    <a:pt x="388" y="2614"/>
                    <a:pt x="513" y="2440"/>
                    <a:pt x="663" y="2314"/>
                  </a:cubicBezTo>
                  <a:cubicBezTo>
                    <a:pt x="2195" y="1046"/>
                    <a:pt x="4137" y="345"/>
                    <a:pt x="6073" y="345"/>
                  </a:cubicBezTo>
                  <a:cubicBezTo>
                    <a:pt x="6286" y="345"/>
                    <a:pt x="6499" y="354"/>
                    <a:pt x="6712" y="371"/>
                  </a:cubicBezTo>
                  <a:cubicBezTo>
                    <a:pt x="6716" y="371"/>
                    <a:pt x="6721" y="371"/>
                    <a:pt x="6725" y="371"/>
                  </a:cubicBezTo>
                  <a:cubicBezTo>
                    <a:pt x="6815" y="371"/>
                    <a:pt x="6891" y="303"/>
                    <a:pt x="6897" y="212"/>
                  </a:cubicBezTo>
                  <a:cubicBezTo>
                    <a:pt x="6906" y="117"/>
                    <a:pt x="6834" y="34"/>
                    <a:pt x="6740" y="27"/>
                  </a:cubicBezTo>
                  <a:cubicBezTo>
                    <a:pt x="6518" y="9"/>
                    <a:pt x="6296" y="1"/>
                    <a:pt x="6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448626" y="731873"/>
              <a:ext cx="99942" cy="82255"/>
            </a:xfrm>
            <a:custGeom>
              <a:avLst/>
              <a:gdLst/>
              <a:ahLst/>
              <a:cxnLst/>
              <a:rect l="l" t="t" r="r" b="b"/>
              <a:pathLst>
                <a:path w="3379" h="2781" extrusionOk="0">
                  <a:moveTo>
                    <a:pt x="172" y="0"/>
                  </a:moveTo>
                  <a:cubicBezTo>
                    <a:pt x="78" y="0"/>
                    <a:pt x="2" y="77"/>
                    <a:pt x="2" y="171"/>
                  </a:cubicBezTo>
                  <a:cubicBezTo>
                    <a:pt x="0" y="266"/>
                    <a:pt x="78" y="344"/>
                    <a:pt x="172" y="344"/>
                  </a:cubicBezTo>
                  <a:cubicBezTo>
                    <a:pt x="1148" y="354"/>
                    <a:pt x="2101" y="638"/>
                    <a:pt x="2921" y="1167"/>
                  </a:cubicBezTo>
                  <a:cubicBezTo>
                    <a:pt x="2288" y="1696"/>
                    <a:pt x="1580" y="2129"/>
                    <a:pt x="821" y="2452"/>
                  </a:cubicBezTo>
                  <a:cubicBezTo>
                    <a:pt x="735" y="2490"/>
                    <a:pt x="697" y="2590"/>
                    <a:pt x="734" y="2676"/>
                  </a:cubicBezTo>
                  <a:cubicBezTo>
                    <a:pt x="761" y="2742"/>
                    <a:pt x="824" y="2781"/>
                    <a:pt x="892" y="2781"/>
                  </a:cubicBezTo>
                  <a:cubicBezTo>
                    <a:pt x="913" y="2781"/>
                    <a:pt x="934" y="2777"/>
                    <a:pt x="955" y="2769"/>
                  </a:cubicBezTo>
                  <a:cubicBezTo>
                    <a:pt x="1816" y="2402"/>
                    <a:pt x="2614" y="1900"/>
                    <a:pt x="3318" y="1281"/>
                  </a:cubicBezTo>
                  <a:cubicBezTo>
                    <a:pt x="3357" y="1246"/>
                    <a:pt x="3379" y="1195"/>
                    <a:pt x="3376" y="1143"/>
                  </a:cubicBezTo>
                  <a:cubicBezTo>
                    <a:pt x="3373" y="1090"/>
                    <a:pt x="3346" y="1042"/>
                    <a:pt x="3304" y="1011"/>
                  </a:cubicBezTo>
                  <a:cubicBezTo>
                    <a:pt x="2388" y="363"/>
                    <a:pt x="1297" y="10"/>
                    <a:pt x="175" y="0"/>
                  </a:cubicBezTo>
                  <a:cubicBezTo>
                    <a:pt x="174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579565" y="630986"/>
              <a:ext cx="59392" cy="108964"/>
            </a:xfrm>
            <a:custGeom>
              <a:avLst/>
              <a:gdLst/>
              <a:ahLst/>
              <a:cxnLst/>
              <a:rect l="l" t="t" r="r" b="b"/>
              <a:pathLst>
                <a:path w="2008" h="3684" extrusionOk="0">
                  <a:moveTo>
                    <a:pt x="1299" y="0"/>
                  </a:moveTo>
                  <a:cubicBezTo>
                    <a:pt x="1040" y="0"/>
                    <a:pt x="807" y="149"/>
                    <a:pt x="646" y="251"/>
                  </a:cubicBezTo>
                  <a:cubicBezTo>
                    <a:pt x="567" y="303"/>
                    <a:pt x="545" y="409"/>
                    <a:pt x="596" y="488"/>
                  </a:cubicBezTo>
                  <a:cubicBezTo>
                    <a:pt x="628" y="539"/>
                    <a:pt x="683" y="567"/>
                    <a:pt x="740" y="567"/>
                  </a:cubicBezTo>
                  <a:cubicBezTo>
                    <a:pt x="771" y="567"/>
                    <a:pt x="802" y="559"/>
                    <a:pt x="831" y="541"/>
                  </a:cubicBezTo>
                  <a:cubicBezTo>
                    <a:pt x="994" y="437"/>
                    <a:pt x="1154" y="344"/>
                    <a:pt x="1298" y="344"/>
                  </a:cubicBezTo>
                  <a:cubicBezTo>
                    <a:pt x="1318" y="344"/>
                    <a:pt x="1338" y="346"/>
                    <a:pt x="1357" y="350"/>
                  </a:cubicBezTo>
                  <a:cubicBezTo>
                    <a:pt x="1474" y="375"/>
                    <a:pt x="1537" y="471"/>
                    <a:pt x="1570" y="548"/>
                  </a:cubicBezTo>
                  <a:cubicBezTo>
                    <a:pt x="1644" y="733"/>
                    <a:pt x="1619" y="982"/>
                    <a:pt x="1509" y="1142"/>
                  </a:cubicBezTo>
                  <a:cubicBezTo>
                    <a:pt x="1336" y="1390"/>
                    <a:pt x="1053" y="1522"/>
                    <a:pt x="721" y="1636"/>
                  </a:cubicBezTo>
                  <a:cubicBezTo>
                    <a:pt x="766" y="1346"/>
                    <a:pt x="807" y="1055"/>
                    <a:pt x="841" y="767"/>
                  </a:cubicBezTo>
                  <a:cubicBezTo>
                    <a:pt x="852" y="672"/>
                    <a:pt x="784" y="586"/>
                    <a:pt x="690" y="575"/>
                  </a:cubicBezTo>
                  <a:cubicBezTo>
                    <a:pt x="684" y="574"/>
                    <a:pt x="678" y="574"/>
                    <a:pt x="672" y="574"/>
                  </a:cubicBezTo>
                  <a:cubicBezTo>
                    <a:pt x="585" y="574"/>
                    <a:pt x="509" y="639"/>
                    <a:pt x="498" y="727"/>
                  </a:cubicBezTo>
                  <a:cubicBezTo>
                    <a:pt x="390" y="1650"/>
                    <a:pt x="231" y="2567"/>
                    <a:pt x="21" y="3473"/>
                  </a:cubicBezTo>
                  <a:cubicBezTo>
                    <a:pt x="0" y="3565"/>
                    <a:pt x="57" y="3656"/>
                    <a:pt x="148" y="3679"/>
                  </a:cubicBezTo>
                  <a:lnTo>
                    <a:pt x="149" y="3679"/>
                  </a:lnTo>
                  <a:cubicBezTo>
                    <a:pt x="163" y="3682"/>
                    <a:pt x="177" y="3684"/>
                    <a:pt x="190" y="3684"/>
                  </a:cubicBezTo>
                  <a:cubicBezTo>
                    <a:pt x="268" y="3684"/>
                    <a:pt x="338" y="3630"/>
                    <a:pt x="356" y="3551"/>
                  </a:cubicBezTo>
                  <a:cubicBezTo>
                    <a:pt x="473" y="3045"/>
                    <a:pt x="574" y="2533"/>
                    <a:pt x="660" y="2019"/>
                  </a:cubicBezTo>
                  <a:cubicBezTo>
                    <a:pt x="1109" y="1878"/>
                    <a:pt x="1530" y="1715"/>
                    <a:pt x="1791" y="1338"/>
                  </a:cubicBezTo>
                  <a:cubicBezTo>
                    <a:pt x="1969" y="1082"/>
                    <a:pt x="2007" y="712"/>
                    <a:pt x="1888" y="417"/>
                  </a:cubicBezTo>
                  <a:cubicBezTo>
                    <a:pt x="1798" y="198"/>
                    <a:pt x="1637" y="54"/>
                    <a:pt x="1422" y="12"/>
                  </a:cubicBezTo>
                  <a:cubicBezTo>
                    <a:pt x="1380" y="4"/>
                    <a:pt x="1339" y="0"/>
                    <a:pt x="1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638454" y="649886"/>
              <a:ext cx="38273" cy="82078"/>
            </a:xfrm>
            <a:custGeom>
              <a:avLst/>
              <a:gdLst/>
              <a:ahLst/>
              <a:cxnLst/>
              <a:rect l="l" t="t" r="r" b="b"/>
              <a:pathLst>
                <a:path w="1294" h="2775" extrusionOk="0">
                  <a:moveTo>
                    <a:pt x="1099" y="0"/>
                  </a:moveTo>
                  <a:cubicBezTo>
                    <a:pt x="1060" y="0"/>
                    <a:pt x="1020" y="14"/>
                    <a:pt x="988" y="42"/>
                  </a:cubicBezTo>
                  <a:cubicBezTo>
                    <a:pt x="591" y="389"/>
                    <a:pt x="294" y="838"/>
                    <a:pt x="129" y="1339"/>
                  </a:cubicBezTo>
                  <a:cubicBezTo>
                    <a:pt x="16" y="1681"/>
                    <a:pt x="1" y="1969"/>
                    <a:pt x="78" y="2219"/>
                  </a:cubicBezTo>
                  <a:cubicBezTo>
                    <a:pt x="154" y="2461"/>
                    <a:pt x="353" y="2693"/>
                    <a:pt x="616" y="2758"/>
                  </a:cubicBezTo>
                  <a:cubicBezTo>
                    <a:pt x="664" y="2769"/>
                    <a:pt x="712" y="2775"/>
                    <a:pt x="761" y="2775"/>
                  </a:cubicBezTo>
                  <a:cubicBezTo>
                    <a:pt x="780" y="2775"/>
                    <a:pt x="799" y="2774"/>
                    <a:pt x="819" y="2772"/>
                  </a:cubicBezTo>
                  <a:cubicBezTo>
                    <a:pt x="913" y="2764"/>
                    <a:pt x="985" y="2679"/>
                    <a:pt x="975" y="2584"/>
                  </a:cubicBezTo>
                  <a:cubicBezTo>
                    <a:pt x="967" y="2494"/>
                    <a:pt x="891" y="2428"/>
                    <a:pt x="803" y="2428"/>
                  </a:cubicBezTo>
                  <a:cubicBezTo>
                    <a:pt x="797" y="2428"/>
                    <a:pt x="791" y="2428"/>
                    <a:pt x="785" y="2429"/>
                  </a:cubicBezTo>
                  <a:cubicBezTo>
                    <a:pt x="777" y="2430"/>
                    <a:pt x="769" y="2430"/>
                    <a:pt x="760" y="2430"/>
                  </a:cubicBezTo>
                  <a:cubicBezTo>
                    <a:pt x="600" y="2430"/>
                    <a:pt x="456" y="2275"/>
                    <a:pt x="406" y="2116"/>
                  </a:cubicBezTo>
                  <a:cubicBezTo>
                    <a:pt x="351" y="1938"/>
                    <a:pt x="367" y="1718"/>
                    <a:pt x="456" y="1446"/>
                  </a:cubicBezTo>
                  <a:cubicBezTo>
                    <a:pt x="601" y="1004"/>
                    <a:pt x="862" y="609"/>
                    <a:pt x="1213" y="302"/>
                  </a:cubicBezTo>
                  <a:cubicBezTo>
                    <a:pt x="1285" y="240"/>
                    <a:pt x="1293" y="132"/>
                    <a:pt x="1230" y="60"/>
                  </a:cubicBezTo>
                  <a:cubicBezTo>
                    <a:pt x="1196" y="20"/>
                    <a:pt x="1148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667676" y="679758"/>
              <a:ext cx="40639" cy="56937"/>
            </a:xfrm>
            <a:custGeom>
              <a:avLst/>
              <a:gdLst/>
              <a:ahLst/>
              <a:cxnLst/>
              <a:rect l="l" t="t" r="r" b="b"/>
              <a:pathLst>
                <a:path w="1374" h="1925" extrusionOk="0">
                  <a:moveTo>
                    <a:pt x="1177" y="0"/>
                  </a:moveTo>
                  <a:cubicBezTo>
                    <a:pt x="1122" y="0"/>
                    <a:pt x="1067" y="27"/>
                    <a:pt x="1034" y="76"/>
                  </a:cubicBezTo>
                  <a:cubicBezTo>
                    <a:pt x="967" y="170"/>
                    <a:pt x="906" y="270"/>
                    <a:pt x="841" y="365"/>
                  </a:cubicBezTo>
                  <a:cubicBezTo>
                    <a:pt x="802" y="325"/>
                    <a:pt x="760" y="289"/>
                    <a:pt x="715" y="255"/>
                  </a:cubicBezTo>
                  <a:cubicBezTo>
                    <a:pt x="685" y="235"/>
                    <a:pt x="652" y="226"/>
                    <a:pt x="620" y="226"/>
                  </a:cubicBezTo>
                  <a:cubicBezTo>
                    <a:pt x="566" y="226"/>
                    <a:pt x="513" y="251"/>
                    <a:pt x="480" y="298"/>
                  </a:cubicBezTo>
                  <a:cubicBezTo>
                    <a:pt x="425" y="374"/>
                    <a:pt x="442" y="479"/>
                    <a:pt x="516" y="535"/>
                  </a:cubicBezTo>
                  <a:cubicBezTo>
                    <a:pt x="564" y="570"/>
                    <a:pt x="609" y="610"/>
                    <a:pt x="650" y="653"/>
                  </a:cubicBezTo>
                  <a:cubicBezTo>
                    <a:pt x="435" y="985"/>
                    <a:pt x="230" y="1325"/>
                    <a:pt x="46" y="1672"/>
                  </a:cubicBezTo>
                  <a:cubicBezTo>
                    <a:pt x="1" y="1757"/>
                    <a:pt x="33" y="1861"/>
                    <a:pt x="118" y="1904"/>
                  </a:cubicBezTo>
                  <a:cubicBezTo>
                    <a:pt x="143" y="1918"/>
                    <a:pt x="171" y="1925"/>
                    <a:pt x="198" y="1925"/>
                  </a:cubicBezTo>
                  <a:cubicBezTo>
                    <a:pt x="259" y="1925"/>
                    <a:pt x="319" y="1891"/>
                    <a:pt x="350" y="1833"/>
                  </a:cubicBezTo>
                  <a:cubicBezTo>
                    <a:pt x="505" y="1540"/>
                    <a:pt x="674" y="1254"/>
                    <a:pt x="851" y="971"/>
                  </a:cubicBezTo>
                  <a:cubicBezTo>
                    <a:pt x="875" y="1035"/>
                    <a:pt x="893" y="1099"/>
                    <a:pt x="905" y="1166"/>
                  </a:cubicBezTo>
                  <a:cubicBezTo>
                    <a:pt x="916" y="1233"/>
                    <a:pt x="968" y="1288"/>
                    <a:pt x="1034" y="1305"/>
                  </a:cubicBezTo>
                  <a:cubicBezTo>
                    <a:pt x="1047" y="1307"/>
                    <a:pt x="1061" y="1309"/>
                    <a:pt x="1074" y="1309"/>
                  </a:cubicBezTo>
                  <a:cubicBezTo>
                    <a:pt x="1084" y="1309"/>
                    <a:pt x="1094" y="1308"/>
                    <a:pt x="1103" y="1306"/>
                  </a:cubicBezTo>
                  <a:cubicBezTo>
                    <a:pt x="1197" y="1291"/>
                    <a:pt x="1259" y="1202"/>
                    <a:pt x="1244" y="1109"/>
                  </a:cubicBezTo>
                  <a:cubicBezTo>
                    <a:pt x="1216" y="943"/>
                    <a:pt x="1157" y="785"/>
                    <a:pt x="1071" y="642"/>
                  </a:cubicBezTo>
                  <a:cubicBezTo>
                    <a:pt x="1151" y="521"/>
                    <a:pt x="1228" y="396"/>
                    <a:pt x="1314" y="277"/>
                  </a:cubicBezTo>
                  <a:cubicBezTo>
                    <a:pt x="1373" y="200"/>
                    <a:pt x="1356" y="89"/>
                    <a:pt x="1278" y="32"/>
                  </a:cubicBezTo>
                  <a:cubicBezTo>
                    <a:pt x="1247" y="11"/>
                    <a:pt x="1212" y="0"/>
                    <a:pt x="1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06038" y="642077"/>
              <a:ext cx="40285" cy="102516"/>
            </a:xfrm>
            <a:custGeom>
              <a:avLst/>
              <a:gdLst/>
              <a:ahLst/>
              <a:cxnLst/>
              <a:rect l="l" t="t" r="r" b="b"/>
              <a:pathLst>
                <a:path w="1362" h="3466" extrusionOk="0">
                  <a:moveTo>
                    <a:pt x="694" y="0"/>
                  </a:moveTo>
                  <a:cubicBezTo>
                    <a:pt x="636" y="0"/>
                    <a:pt x="579" y="30"/>
                    <a:pt x="546" y="83"/>
                  </a:cubicBezTo>
                  <a:cubicBezTo>
                    <a:pt x="499" y="163"/>
                    <a:pt x="523" y="269"/>
                    <a:pt x="603" y="318"/>
                  </a:cubicBezTo>
                  <a:cubicBezTo>
                    <a:pt x="715" y="386"/>
                    <a:pt x="796" y="542"/>
                    <a:pt x="841" y="781"/>
                  </a:cubicBezTo>
                  <a:cubicBezTo>
                    <a:pt x="1003" y="1636"/>
                    <a:pt x="701" y="2573"/>
                    <a:pt x="72" y="3169"/>
                  </a:cubicBezTo>
                  <a:cubicBezTo>
                    <a:pt x="3" y="3233"/>
                    <a:pt x="0" y="3342"/>
                    <a:pt x="65" y="3412"/>
                  </a:cubicBezTo>
                  <a:cubicBezTo>
                    <a:pt x="99" y="3448"/>
                    <a:pt x="145" y="3466"/>
                    <a:pt x="190" y="3466"/>
                  </a:cubicBezTo>
                  <a:cubicBezTo>
                    <a:pt x="233" y="3466"/>
                    <a:pt x="275" y="3450"/>
                    <a:pt x="309" y="3418"/>
                  </a:cubicBezTo>
                  <a:cubicBezTo>
                    <a:pt x="1021" y="2745"/>
                    <a:pt x="1361" y="1685"/>
                    <a:pt x="1178" y="717"/>
                  </a:cubicBezTo>
                  <a:cubicBezTo>
                    <a:pt x="1114" y="373"/>
                    <a:pt x="983" y="147"/>
                    <a:pt x="782" y="24"/>
                  </a:cubicBezTo>
                  <a:cubicBezTo>
                    <a:pt x="754" y="8"/>
                    <a:pt x="724" y="0"/>
                    <a:pt x="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6591751" y="760947"/>
              <a:ext cx="104349" cy="17066"/>
            </a:xfrm>
            <a:custGeom>
              <a:avLst/>
              <a:gdLst/>
              <a:ahLst/>
              <a:cxnLst/>
              <a:rect l="l" t="t" r="r" b="b"/>
              <a:pathLst>
                <a:path w="3528" h="577" extrusionOk="0">
                  <a:moveTo>
                    <a:pt x="3350" y="1"/>
                  </a:moveTo>
                  <a:cubicBezTo>
                    <a:pt x="3345" y="1"/>
                    <a:pt x="3341" y="1"/>
                    <a:pt x="3337" y="1"/>
                  </a:cubicBezTo>
                  <a:lnTo>
                    <a:pt x="167" y="233"/>
                  </a:lnTo>
                  <a:cubicBezTo>
                    <a:pt x="72" y="240"/>
                    <a:pt x="1" y="322"/>
                    <a:pt x="8" y="418"/>
                  </a:cubicBezTo>
                  <a:cubicBezTo>
                    <a:pt x="13" y="491"/>
                    <a:pt x="67" y="554"/>
                    <a:pt x="139" y="571"/>
                  </a:cubicBezTo>
                  <a:cubicBezTo>
                    <a:pt x="157" y="575"/>
                    <a:pt x="174" y="577"/>
                    <a:pt x="192" y="577"/>
                  </a:cubicBezTo>
                  <a:lnTo>
                    <a:pt x="3362" y="345"/>
                  </a:lnTo>
                  <a:cubicBezTo>
                    <a:pt x="3456" y="338"/>
                    <a:pt x="3528" y="255"/>
                    <a:pt x="3521" y="160"/>
                  </a:cubicBezTo>
                  <a:cubicBezTo>
                    <a:pt x="3514" y="69"/>
                    <a:pt x="3440" y="1"/>
                    <a:pt x="3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571076" y="786442"/>
              <a:ext cx="70217" cy="98197"/>
            </a:xfrm>
            <a:custGeom>
              <a:avLst/>
              <a:gdLst/>
              <a:ahLst/>
              <a:cxnLst/>
              <a:rect l="l" t="t" r="r" b="b"/>
              <a:pathLst>
                <a:path w="2374" h="3320" extrusionOk="0">
                  <a:moveTo>
                    <a:pt x="1644" y="346"/>
                  </a:moveTo>
                  <a:cubicBezTo>
                    <a:pt x="1720" y="346"/>
                    <a:pt x="1793" y="366"/>
                    <a:pt x="1847" y="416"/>
                  </a:cubicBezTo>
                  <a:cubicBezTo>
                    <a:pt x="1916" y="481"/>
                    <a:pt x="1958" y="595"/>
                    <a:pt x="1976" y="766"/>
                  </a:cubicBezTo>
                  <a:cubicBezTo>
                    <a:pt x="2020" y="1182"/>
                    <a:pt x="1909" y="1587"/>
                    <a:pt x="1681" y="1853"/>
                  </a:cubicBezTo>
                  <a:cubicBezTo>
                    <a:pt x="1657" y="1880"/>
                    <a:pt x="1631" y="1905"/>
                    <a:pt x="1605" y="1929"/>
                  </a:cubicBezTo>
                  <a:cubicBezTo>
                    <a:pt x="1527" y="1749"/>
                    <a:pt x="1451" y="1569"/>
                    <a:pt x="1368" y="1394"/>
                  </a:cubicBezTo>
                  <a:cubicBezTo>
                    <a:pt x="1339" y="1332"/>
                    <a:pt x="1277" y="1296"/>
                    <a:pt x="1213" y="1296"/>
                  </a:cubicBezTo>
                  <a:cubicBezTo>
                    <a:pt x="1188" y="1296"/>
                    <a:pt x="1163" y="1301"/>
                    <a:pt x="1139" y="1312"/>
                  </a:cubicBezTo>
                  <a:cubicBezTo>
                    <a:pt x="1053" y="1353"/>
                    <a:pt x="1016" y="1456"/>
                    <a:pt x="1057" y="1542"/>
                  </a:cubicBezTo>
                  <a:cubicBezTo>
                    <a:pt x="1146" y="1729"/>
                    <a:pt x="1227" y="1922"/>
                    <a:pt x="1310" y="2113"/>
                  </a:cubicBezTo>
                  <a:cubicBezTo>
                    <a:pt x="1210" y="2154"/>
                    <a:pt x="1105" y="2175"/>
                    <a:pt x="1002" y="2175"/>
                  </a:cubicBezTo>
                  <a:cubicBezTo>
                    <a:pt x="912" y="2175"/>
                    <a:pt x="824" y="2158"/>
                    <a:pt x="743" y="2123"/>
                  </a:cubicBezTo>
                  <a:cubicBezTo>
                    <a:pt x="597" y="2058"/>
                    <a:pt x="473" y="1919"/>
                    <a:pt x="412" y="1749"/>
                  </a:cubicBezTo>
                  <a:cubicBezTo>
                    <a:pt x="355" y="1588"/>
                    <a:pt x="360" y="1419"/>
                    <a:pt x="428" y="1287"/>
                  </a:cubicBezTo>
                  <a:cubicBezTo>
                    <a:pt x="514" y="1117"/>
                    <a:pt x="691" y="993"/>
                    <a:pt x="835" y="904"/>
                  </a:cubicBezTo>
                  <a:cubicBezTo>
                    <a:pt x="873" y="880"/>
                    <a:pt x="899" y="844"/>
                    <a:pt x="911" y="801"/>
                  </a:cubicBezTo>
                  <a:cubicBezTo>
                    <a:pt x="943" y="794"/>
                    <a:pt x="971" y="778"/>
                    <a:pt x="995" y="754"/>
                  </a:cubicBezTo>
                  <a:cubicBezTo>
                    <a:pt x="1133" y="611"/>
                    <a:pt x="1275" y="465"/>
                    <a:pt x="1441" y="390"/>
                  </a:cubicBezTo>
                  <a:cubicBezTo>
                    <a:pt x="1502" y="363"/>
                    <a:pt x="1574" y="346"/>
                    <a:pt x="1644" y="346"/>
                  </a:cubicBezTo>
                  <a:close/>
                  <a:moveTo>
                    <a:pt x="1643" y="1"/>
                  </a:moveTo>
                  <a:cubicBezTo>
                    <a:pt x="1531" y="1"/>
                    <a:pt x="1414" y="26"/>
                    <a:pt x="1301" y="77"/>
                  </a:cubicBezTo>
                  <a:cubicBezTo>
                    <a:pt x="1075" y="178"/>
                    <a:pt x="901" y="357"/>
                    <a:pt x="749" y="513"/>
                  </a:cubicBezTo>
                  <a:cubicBezTo>
                    <a:pt x="743" y="564"/>
                    <a:pt x="704" y="603"/>
                    <a:pt x="655" y="610"/>
                  </a:cubicBezTo>
                  <a:cubicBezTo>
                    <a:pt x="472" y="723"/>
                    <a:pt x="246" y="885"/>
                    <a:pt x="121" y="1131"/>
                  </a:cubicBezTo>
                  <a:cubicBezTo>
                    <a:pt x="11" y="1348"/>
                    <a:pt x="0" y="1615"/>
                    <a:pt x="89" y="1864"/>
                  </a:cubicBezTo>
                  <a:cubicBezTo>
                    <a:pt x="183" y="2126"/>
                    <a:pt x="372" y="2334"/>
                    <a:pt x="607" y="2437"/>
                  </a:cubicBezTo>
                  <a:cubicBezTo>
                    <a:pt x="656" y="2458"/>
                    <a:pt x="708" y="2476"/>
                    <a:pt x="762" y="2489"/>
                  </a:cubicBezTo>
                  <a:cubicBezTo>
                    <a:pt x="839" y="2507"/>
                    <a:pt x="918" y="2516"/>
                    <a:pt x="999" y="2516"/>
                  </a:cubicBezTo>
                  <a:cubicBezTo>
                    <a:pt x="1148" y="2516"/>
                    <a:pt x="1300" y="2486"/>
                    <a:pt x="1446" y="2427"/>
                  </a:cubicBezTo>
                  <a:cubicBezTo>
                    <a:pt x="1550" y="2683"/>
                    <a:pt x="1648" y="2941"/>
                    <a:pt x="1740" y="3200"/>
                  </a:cubicBezTo>
                  <a:cubicBezTo>
                    <a:pt x="1763" y="3274"/>
                    <a:pt x="1831" y="3320"/>
                    <a:pt x="1903" y="3320"/>
                  </a:cubicBezTo>
                  <a:cubicBezTo>
                    <a:pt x="1922" y="3320"/>
                    <a:pt x="1942" y="3317"/>
                    <a:pt x="1961" y="3310"/>
                  </a:cubicBezTo>
                  <a:cubicBezTo>
                    <a:pt x="2052" y="3277"/>
                    <a:pt x="2100" y="3176"/>
                    <a:pt x="2065" y="3086"/>
                  </a:cubicBezTo>
                  <a:cubicBezTo>
                    <a:pt x="1966" y="2807"/>
                    <a:pt x="1859" y="2530"/>
                    <a:pt x="1748" y="2256"/>
                  </a:cubicBezTo>
                  <a:cubicBezTo>
                    <a:pt x="1819" y="2202"/>
                    <a:pt x="1883" y="2143"/>
                    <a:pt x="1941" y="2077"/>
                  </a:cubicBezTo>
                  <a:cubicBezTo>
                    <a:pt x="2235" y="1736"/>
                    <a:pt x="2373" y="1245"/>
                    <a:pt x="2318" y="730"/>
                  </a:cubicBezTo>
                  <a:cubicBezTo>
                    <a:pt x="2292" y="472"/>
                    <a:pt x="2214" y="288"/>
                    <a:pt x="2082" y="164"/>
                  </a:cubicBezTo>
                  <a:cubicBezTo>
                    <a:pt x="1966" y="56"/>
                    <a:pt x="1810" y="1"/>
                    <a:pt x="1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653154" y="791530"/>
              <a:ext cx="29430" cy="74240"/>
            </a:xfrm>
            <a:custGeom>
              <a:avLst/>
              <a:gdLst/>
              <a:ahLst/>
              <a:cxnLst/>
              <a:rect l="l" t="t" r="r" b="b"/>
              <a:pathLst>
                <a:path w="995" h="2510" extrusionOk="0">
                  <a:moveTo>
                    <a:pt x="776" y="0"/>
                  </a:moveTo>
                  <a:cubicBezTo>
                    <a:pt x="728" y="0"/>
                    <a:pt x="681" y="20"/>
                    <a:pt x="647" y="59"/>
                  </a:cubicBezTo>
                  <a:cubicBezTo>
                    <a:pt x="353" y="399"/>
                    <a:pt x="153" y="808"/>
                    <a:pt x="66" y="1247"/>
                  </a:cubicBezTo>
                  <a:cubicBezTo>
                    <a:pt x="1" y="1567"/>
                    <a:pt x="16" y="1829"/>
                    <a:pt x="112" y="2050"/>
                  </a:cubicBezTo>
                  <a:cubicBezTo>
                    <a:pt x="210" y="2279"/>
                    <a:pt x="401" y="2441"/>
                    <a:pt x="612" y="2492"/>
                  </a:cubicBezTo>
                  <a:cubicBezTo>
                    <a:pt x="658" y="2504"/>
                    <a:pt x="706" y="2510"/>
                    <a:pt x="754" y="2510"/>
                  </a:cubicBezTo>
                  <a:cubicBezTo>
                    <a:pt x="780" y="2510"/>
                    <a:pt x="806" y="2508"/>
                    <a:pt x="831" y="2504"/>
                  </a:cubicBezTo>
                  <a:cubicBezTo>
                    <a:pt x="927" y="2493"/>
                    <a:pt x="994" y="2406"/>
                    <a:pt x="982" y="2310"/>
                  </a:cubicBezTo>
                  <a:cubicBezTo>
                    <a:pt x="970" y="2223"/>
                    <a:pt x="896" y="2160"/>
                    <a:pt x="810" y="2160"/>
                  </a:cubicBezTo>
                  <a:cubicBezTo>
                    <a:pt x="802" y="2160"/>
                    <a:pt x="793" y="2161"/>
                    <a:pt x="785" y="2162"/>
                  </a:cubicBezTo>
                  <a:cubicBezTo>
                    <a:pt x="775" y="2164"/>
                    <a:pt x="764" y="2164"/>
                    <a:pt x="754" y="2164"/>
                  </a:cubicBezTo>
                  <a:cubicBezTo>
                    <a:pt x="627" y="2164"/>
                    <a:pt x="491" y="2062"/>
                    <a:pt x="427" y="1913"/>
                  </a:cubicBezTo>
                  <a:cubicBezTo>
                    <a:pt x="361" y="1761"/>
                    <a:pt x="353" y="1560"/>
                    <a:pt x="402" y="1315"/>
                  </a:cubicBezTo>
                  <a:cubicBezTo>
                    <a:pt x="478" y="934"/>
                    <a:pt x="651" y="579"/>
                    <a:pt x="906" y="286"/>
                  </a:cubicBezTo>
                  <a:cubicBezTo>
                    <a:pt x="969" y="214"/>
                    <a:pt x="961" y="104"/>
                    <a:pt x="889" y="43"/>
                  </a:cubicBezTo>
                  <a:cubicBezTo>
                    <a:pt x="856" y="14"/>
                    <a:pt x="816" y="0"/>
                    <a:pt x="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683766" y="811553"/>
              <a:ext cx="38539" cy="48270"/>
            </a:xfrm>
            <a:custGeom>
              <a:avLst/>
              <a:gdLst/>
              <a:ahLst/>
              <a:cxnLst/>
              <a:rect l="l" t="t" r="r" b="b"/>
              <a:pathLst>
                <a:path w="1303" h="1632" extrusionOk="0">
                  <a:moveTo>
                    <a:pt x="196" y="1"/>
                  </a:moveTo>
                  <a:cubicBezTo>
                    <a:pt x="132" y="1"/>
                    <a:pt x="69" y="38"/>
                    <a:pt x="40" y="100"/>
                  </a:cubicBezTo>
                  <a:cubicBezTo>
                    <a:pt x="0" y="186"/>
                    <a:pt x="37" y="287"/>
                    <a:pt x="123" y="328"/>
                  </a:cubicBezTo>
                  <a:cubicBezTo>
                    <a:pt x="259" y="396"/>
                    <a:pt x="379" y="494"/>
                    <a:pt x="470" y="615"/>
                  </a:cubicBezTo>
                  <a:cubicBezTo>
                    <a:pt x="294" y="856"/>
                    <a:pt x="165" y="1128"/>
                    <a:pt x="89" y="1416"/>
                  </a:cubicBezTo>
                  <a:cubicBezTo>
                    <a:pt x="65" y="1508"/>
                    <a:pt x="121" y="1602"/>
                    <a:pt x="213" y="1626"/>
                  </a:cubicBezTo>
                  <a:lnTo>
                    <a:pt x="216" y="1626"/>
                  </a:lnTo>
                  <a:cubicBezTo>
                    <a:pt x="229" y="1629"/>
                    <a:pt x="243" y="1631"/>
                    <a:pt x="256" y="1631"/>
                  </a:cubicBezTo>
                  <a:cubicBezTo>
                    <a:pt x="332" y="1631"/>
                    <a:pt x="402" y="1579"/>
                    <a:pt x="423" y="1502"/>
                  </a:cubicBezTo>
                  <a:cubicBezTo>
                    <a:pt x="473" y="1316"/>
                    <a:pt x="549" y="1139"/>
                    <a:pt x="649" y="976"/>
                  </a:cubicBezTo>
                  <a:cubicBezTo>
                    <a:pt x="663" y="1015"/>
                    <a:pt x="675" y="1056"/>
                    <a:pt x="684" y="1098"/>
                  </a:cubicBezTo>
                  <a:cubicBezTo>
                    <a:pt x="697" y="1184"/>
                    <a:pt x="770" y="1245"/>
                    <a:pt x="854" y="1245"/>
                  </a:cubicBezTo>
                  <a:cubicBezTo>
                    <a:pt x="863" y="1245"/>
                    <a:pt x="871" y="1245"/>
                    <a:pt x="880" y="1243"/>
                  </a:cubicBezTo>
                  <a:cubicBezTo>
                    <a:pt x="974" y="1228"/>
                    <a:pt x="1039" y="1140"/>
                    <a:pt x="1025" y="1046"/>
                  </a:cubicBezTo>
                  <a:cubicBezTo>
                    <a:pt x="1002" y="905"/>
                    <a:pt x="957" y="769"/>
                    <a:pt x="893" y="641"/>
                  </a:cubicBezTo>
                  <a:cubicBezTo>
                    <a:pt x="988" y="532"/>
                    <a:pt x="1095" y="435"/>
                    <a:pt x="1212" y="351"/>
                  </a:cubicBezTo>
                  <a:cubicBezTo>
                    <a:pt x="1287" y="295"/>
                    <a:pt x="1302" y="190"/>
                    <a:pt x="1250" y="114"/>
                  </a:cubicBezTo>
                  <a:cubicBezTo>
                    <a:pt x="1217" y="67"/>
                    <a:pt x="1163" y="41"/>
                    <a:pt x="1109" y="41"/>
                  </a:cubicBezTo>
                  <a:cubicBezTo>
                    <a:pt x="1077" y="41"/>
                    <a:pt x="1044" y="50"/>
                    <a:pt x="1015" y="69"/>
                  </a:cubicBezTo>
                  <a:cubicBezTo>
                    <a:pt x="900" y="151"/>
                    <a:pt x="793" y="242"/>
                    <a:pt x="694" y="344"/>
                  </a:cubicBezTo>
                  <a:cubicBezTo>
                    <a:pt x="577" y="206"/>
                    <a:pt x="432" y="95"/>
                    <a:pt x="269" y="17"/>
                  </a:cubicBezTo>
                  <a:cubicBezTo>
                    <a:pt x="246" y="6"/>
                    <a:pt x="221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06748" y="782568"/>
              <a:ext cx="44396" cy="78114"/>
            </a:xfrm>
            <a:custGeom>
              <a:avLst/>
              <a:gdLst/>
              <a:ahLst/>
              <a:cxnLst/>
              <a:rect l="l" t="t" r="r" b="b"/>
              <a:pathLst>
                <a:path w="1501" h="2641" extrusionOk="0">
                  <a:moveTo>
                    <a:pt x="944" y="1"/>
                  </a:moveTo>
                  <a:cubicBezTo>
                    <a:pt x="920" y="1"/>
                    <a:pt x="896" y="6"/>
                    <a:pt x="873" y="16"/>
                  </a:cubicBezTo>
                  <a:cubicBezTo>
                    <a:pt x="786" y="56"/>
                    <a:pt x="748" y="158"/>
                    <a:pt x="789" y="246"/>
                  </a:cubicBezTo>
                  <a:cubicBezTo>
                    <a:pt x="1112" y="955"/>
                    <a:pt x="790" y="1943"/>
                    <a:pt x="113" y="2319"/>
                  </a:cubicBezTo>
                  <a:cubicBezTo>
                    <a:pt x="30" y="2364"/>
                    <a:pt x="0" y="2470"/>
                    <a:pt x="47" y="2553"/>
                  </a:cubicBezTo>
                  <a:cubicBezTo>
                    <a:pt x="77" y="2609"/>
                    <a:pt x="136" y="2641"/>
                    <a:pt x="196" y="2641"/>
                  </a:cubicBezTo>
                  <a:cubicBezTo>
                    <a:pt x="225" y="2641"/>
                    <a:pt x="254" y="2634"/>
                    <a:pt x="280" y="2619"/>
                  </a:cubicBezTo>
                  <a:cubicBezTo>
                    <a:pt x="1118" y="2156"/>
                    <a:pt x="1501" y="979"/>
                    <a:pt x="1101" y="102"/>
                  </a:cubicBezTo>
                  <a:cubicBezTo>
                    <a:pt x="1072" y="38"/>
                    <a:pt x="1009" y="1"/>
                    <a:pt x="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753362" y="737138"/>
              <a:ext cx="34547" cy="16149"/>
            </a:xfrm>
            <a:custGeom>
              <a:avLst/>
              <a:gdLst/>
              <a:ahLst/>
              <a:cxnLst/>
              <a:rect l="l" t="t" r="r" b="b"/>
              <a:pathLst>
                <a:path w="1168" h="546" extrusionOk="0">
                  <a:moveTo>
                    <a:pt x="953" y="0"/>
                  </a:moveTo>
                  <a:cubicBezTo>
                    <a:pt x="665" y="0"/>
                    <a:pt x="382" y="78"/>
                    <a:pt x="134" y="225"/>
                  </a:cubicBezTo>
                  <a:cubicBezTo>
                    <a:pt x="1" y="302"/>
                    <a:pt x="30" y="504"/>
                    <a:pt x="181" y="540"/>
                  </a:cubicBezTo>
                  <a:cubicBezTo>
                    <a:pt x="195" y="544"/>
                    <a:pt x="209" y="545"/>
                    <a:pt x="222" y="545"/>
                  </a:cubicBezTo>
                  <a:cubicBezTo>
                    <a:pt x="252" y="545"/>
                    <a:pt x="282" y="537"/>
                    <a:pt x="309" y="522"/>
                  </a:cubicBezTo>
                  <a:cubicBezTo>
                    <a:pt x="506" y="406"/>
                    <a:pt x="728" y="346"/>
                    <a:pt x="957" y="346"/>
                  </a:cubicBezTo>
                  <a:cubicBezTo>
                    <a:pt x="967" y="346"/>
                    <a:pt x="977" y="346"/>
                    <a:pt x="987" y="346"/>
                  </a:cubicBezTo>
                  <a:cubicBezTo>
                    <a:pt x="989" y="346"/>
                    <a:pt x="991" y="346"/>
                    <a:pt x="993" y="346"/>
                  </a:cubicBezTo>
                  <a:cubicBezTo>
                    <a:pt x="1085" y="346"/>
                    <a:pt x="1161" y="272"/>
                    <a:pt x="1163" y="178"/>
                  </a:cubicBezTo>
                  <a:cubicBezTo>
                    <a:pt x="1168" y="84"/>
                    <a:pt x="1093" y="4"/>
                    <a:pt x="997" y="1"/>
                  </a:cubicBezTo>
                  <a:cubicBezTo>
                    <a:pt x="982" y="1"/>
                    <a:pt x="967" y="0"/>
                    <a:pt x="9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754072" y="758640"/>
              <a:ext cx="39870" cy="14168"/>
            </a:xfrm>
            <a:custGeom>
              <a:avLst/>
              <a:gdLst/>
              <a:ahLst/>
              <a:cxnLst/>
              <a:rect l="l" t="t" r="r" b="b"/>
              <a:pathLst>
                <a:path w="1348" h="479" extrusionOk="0">
                  <a:moveTo>
                    <a:pt x="1151" y="1"/>
                  </a:moveTo>
                  <a:cubicBezTo>
                    <a:pt x="1122" y="1"/>
                    <a:pt x="1094" y="8"/>
                    <a:pt x="1068" y="23"/>
                  </a:cubicBezTo>
                  <a:cubicBezTo>
                    <a:pt x="933" y="97"/>
                    <a:pt x="784" y="135"/>
                    <a:pt x="634" y="135"/>
                  </a:cubicBezTo>
                  <a:cubicBezTo>
                    <a:pt x="510" y="135"/>
                    <a:pt x="386" y="109"/>
                    <a:pt x="270" y="57"/>
                  </a:cubicBezTo>
                  <a:cubicBezTo>
                    <a:pt x="246" y="45"/>
                    <a:pt x="221" y="40"/>
                    <a:pt x="196" y="40"/>
                  </a:cubicBezTo>
                  <a:cubicBezTo>
                    <a:pt x="131" y="40"/>
                    <a:pt x="70" y="76"/>
                    <a:pt x="41" y="138"/>
                  </a:cubicBezTo>
                  <a:cubicBezTo>
                    <a:pt x="1" y="224"/>
                    <a:pt x="37" y="327"/>
                    <a:pt x="123" y="368"/>
                  </a:cubicBezTo>
                  <a:cubicBezTo>
                    <a:pt x="194" y="400"/>
                    <a:pt x="267" y="425"/>
                    <a:pt x="343" y="444"/>
                  </a:cubicBezTo>
                  <a:cubicBezTo>
                    <a:pt x="439" y="467"/>
                    <a:pt x="537" y="478"/>
                    <a:pt x="634" y="478"/>
                  </a:cubicBezTo>
                  <a:cubicBezTo>
                    <a:pt x="843" y="478"/>
                    <a:pt x="1050" y="426"/>
                    <a:pt x="1236" y="324"/>
                  </a:cubicBezTo>
                  <a:cubicBezTo>
                    <a:pt x="1318" y="276"/>
                    <a:pt x="1348" y="172"/>
                    <a:pt x="1301" y="89"/>
                  </a:cubicBezTo>
                  <a:cubicBezTo>
                    <a:pt x="1270" y="33"/>
                    <a:pt x="1211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797137" y="704544"/>
              <a:ext cx="69537" cy="76162"/>
            </a:xfrm>
            <a:custGeom>
              <a:avLst/>
              <a:gdLst/>
              <a:ahLst/>
              <a:cxnLst/>
              <a:rect l="l" t="t" r="r" b="b"/>
              <a:pathLst>
                <a:path w="2351" h="2575" extrusionOk="0">
                  <a:moveTo>
                    <a:pt x="2177" y="1"/>
                  </a:moveTo>
                  <a:cubicBezTo>
                    <a:pt x="2174" y="1"/>
                    <a:pt x="2172" y="1"/>
                    <a:pt x="2169" y="1"/>
                  </a:cubicBezTo>
                  <a:cubicBezTo>
                    <a:pt x="1620" y="16"/>
                    <a:pt x="1087" y="191"/>
                    <a:pt x="635" y="503"/>
                  </a:cubicBezTo>
                  <a:cubicBezTo>
                    <a:pt x="511" y="588"/>
                    <a:pt x="335" y="723"/>
                    <a:pt x="213" y="917"/>
                  </a:cubicBezTo>
                  <a:cubicBezTo>
                    <a:pt x="0" y="1255"/>
                    <a:pt x="6" y="1718"/>
                    <a:pt x="227" y="2042"/>
                  </a:cubicBezTo>
                  <a:cubicBezTo>
                    <a:pt x="362" y="2238"/>
                    <a:pt x="565" y="2377"/>
                    <a:pt x="795" y="2432"/>
                  </a:cubicBezTo>
                  <a:cubicBezTo>
                    <a:pt x="867" y="2448"/>
                    <a:pt x="939" y="2457"/>
                    <a:pt x="1012" y="2457"/>
                  </a:cubicBezTo>
                  <a:cubicBezTo>
                    <a:pt x="1081" y="2457"/>
                    <a:pt x="1151" y="2449"/>
                    <a:pt x="1219" y="2433"/>
                  </a:cubicBezTo>
                  <a:cubicBezTo>
                    <a:pt x="1225" y="2464"/>
                    <a:pt x="1237" y="2494"/>
                    <a:pt x="1258" y="2518"/>
                  </a:cubicBezTo>
                  <a:cubicBezTo>
                    <a:pt x="1292" y="2555"/>
                    <a:pt x="1338" y="2574"/>
                    <a:pt x="1385" y="2574"/>
                  </a:cubicBezTo>
                  <a:cubicBezTo>
                    <a:pt x="1426" y="2574"/>
                    <a:pt x="1468" y="2559"/>
                    <a:pt x="1501" y="2529"/>
                  </a:cubicBezTo>
                  <a:cubicBezTo>
                    <a:pt x="1712" y="2339"/>
                    <a:pt x="1935" y="2109"/>
                    <a:pt x="1948" y="1794"/>
                  </a:cubicBezTo>
                  <a:cubicBezTo>
                    <a:pt x="1957" y="1553"/>
                    <a:pt x="1779" y="1359"/>
                    <a:pt x="1600" y="1293"/>
                  </a:cubicBezTo>
                  <a:cubicBezTo>
                    <a:pt x="1550" y="1275"/>
                    <a:pt x="1500" y="1267"/>
                    <a:pt x="1452" y="1267"/>
                  </a:cubicBezTo>
                  <a:cubicBezTo>
                    <a:pt x="1339" y="1267"/>
                    <a:pt x="1237" y="1314"/>
                    <a:pt x="1164" y="1404"/>
                  </a:cubicBezTo>
                  <a:cubicBezTo>
                    <a:pt x="1101" y="1479"/>
                    <a:pt x="1112" y="1590"/>
                    <a:pt x="1188" y="1651"/>
                  </a:cubicBezTo>
                  <a:cubicBezTo>
                    <a:pt x="1220" y="1676"/>
                    <a:pt x="1258" y="1688"/>
                    <a:pt x="1295" y="1688"/>
                  </a:cubicBezTo>
                  <a:cubicBezTo>
                    <a:pt x="1347" y="1688"/>
                    <a:pt x="1399" y="1665"/>
                    <a:pt x="1433" y="1620"/>
                  </a:cubicBezTo>
                  <a:cubicBezTo>
                    <a:pt x="1437" y="1615"/>
                    <a:pt x="1441" y="1609"/>
                    <a:pt x="1453" y="1609"/>
                  </a:cubicBezTo>
                  <a:cubicBezTo>
                    <a:pt x="1460" y="1609"/>
                    <a:pt x="1468" y="1611"/>
                    <a:pt x="1481" y="1615"/>
                  </a:cubicBezTo>
                  <a:cubicBezTo>
                    <a:pt x="1541" y="1638"/>
                    <a:pt x="1606" y="1711"/>
                    <a:pt x="1603" y="1782"/>
                  </a:cubicBezTo>
                  <a:cubicBezTo>
                    <a:pt x="1598" y="1928"/>
                    <a:pt x="1491" y="2062"/>
                    <a:pt x="1361" y="2187"/>
                  </a:cubicBezTo>
                  <a:cubicBezTo>
                    <a:pt x="1332" y="2127"/>
                    <a:pt x="1272" y="2090"/>
                    <a:pt x="1208" y="2090"/>
                  </a:cubicBezTo>
                  <a:cubicBezTo>
                    <a:pt x="1194" y="2090"/>
                    <a:pt x="1181" y="2092"/>
                    <a:pt x="1167" y="2095"/>
                  </a:cubicBezTo>
                  <a:cubicBezTo>
                    <a:pt x="1120" y="2108"/>
                    <a:pt x="1071" y="2114"/>
                    <a:pt x="1023" y="2114"/>
                  </a:cubicBezTo>
                  <a:cubicBezTo>
                    <a:pt x="824" y="2114"/>
                    <a:pt x="624" y="2014"/>
                    <a:pt x="511" y="1848"/>
                  </a:cubicBezTo>
                  <a:cubicBezTo>
                    <a:pt x="367" y="1637"/>
                    <a:pt x="363" y="1321"/>
                    <a:pt x="503" y="1100"/>
                  </a:cubicBezTo>
                  <a:cubicBezTo>
                    <a:pt x="572" y="993"/>
                    <a:pt x="674" y="893"/>
                    <a:pt x="829" y="786"/>
                  </a:cubicBezTo>
                  <a:cubicBezTo>
                    <a:pt x="1226" y="512"/>
                    <a:pt x="1695" y="358"/>
                    <a:pt x="2178" y="344"/>
                  </a:cubicBezTo>
                  <a:cubicBezTo>
                    <a:pt x="2178" y="344"/>
                    <a:pt x="2179" y="344"/>
                    <a:pt x="2180" y="344"/>
                  </a:cubicBezTo>
                  <a:cubicBezTo>
                    <a:pt x="2275" y="344"/>
                    <a:pt x="2351" y="265"/>
                    <a:pt x="2349" y="168"/>
                  </a:cubicBezTo>
                  <a:cubicBezTo>
                    <a:pt x="2348" y="75"/>
                    <a:pt x="2271" y="1"/>
                    <a:pt x="2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6876227" y="707354"/>
              <a:ext cx="63444" cy="80776"/>
            </a:xfrm>
            <a:custGeom>
              <a:avLst/>
              <a:gdLst/>
              <a:ahLst/>
              <a:cxnLst/>
              <a:rect l="l" t="t" r="r" b="b"/>
              <a:pathLst>
                <a:path w="2145" h="2731" extrusionOk="0">
                  <a:moveTo>
                    <a:pt x="1078" y="0"/>
                  </a:moveTo>
                  <a:cubicBezTo>
                    <a:pt x="1033" y="0"/>
                    <a:pt x="989" y="17"/>
                    <a:pt x="955" y="52"/>
                  </a:cubicBezTo>
                  <a:cubicBezTo>
                    <a:pt x="625" y="387"/>
                    <a:pt x="175" y="848"/>
                    <a:pt x="67" y="1436"/>
                  </a:cubicBezTo>
                  <a:cubicBezTo>
                    <a:pt x="0" y="1796"/>
                    <a:pt x="116" y="2199"/>
                    <a:pt x="361" y="2462"/>
                  </a:cubicBezTo>
                  <a:cubicBezTo>
                    <a:pt x="469" y="2583"/>
                    <a:pt x="611" y="2669"/>
                    <a:pt x="769" y="2710"/>
                  </a:cubicBezTo>
                  <a:cubicBezTo>
                    <a:pt x="824" y="2723"/>
                    <a:pt x="881" y="2730"/>
                    <a:pt x="938" y="2730"/>
                  </a:cubicBezTo>
                  <a:cubicBezTo>
                    <a:pt x="965" y="2730"/>
                    <a:pt x="992" y="2728"/>
                    <a:pt x="1019" y="2725"/>
                  </a:cubicBezTo>
                  <a:cubicBezTo>
                    <a:pt x="1114" y="2715"/>
                    <a:pt x="1181" y="2631"/>
                    <a:pt x="1172" y="2537"/>
                  </a:cubicBezTo>
                  <a:cubicBezTo>
                    <a:pt x="1166" y="2489"/>
                    <a:pt x="1142" y="2447"/>
                    <a:pt x="1104" y="2418"/>
                  </a:cubicBezTo>
                  <a:cubicBezTo>
                    <a:pt x="1249" y="2224"/>
                    <a:pt x="1408" y="2040"/>
                    <a:pt x="1577" y="1865"/>
                  </a:cubicBezTo>
                  <a:lnTo>
                    <a:pt x="1616" y="1931"/>
                  </a:lnTo>
                  <a:cubicBezTo>
                    <a:pt x="1647" y="1990"/>
                    <a:pt x="1706" y="2023"/>
                    <a:pt x="1768" y="2023"/>
                  </a:cubicBezTo>
                  <a:cubicBezTo>
                    <a:pt x="1798" y="2023"/>
                    <a:pt x="1829" y="2016"/>
                    <a:pt x="1857" y="1999"/>
                  </a:cubicBezTo>
                  <a:cubicBezTo>
                    <a:pt x="1941" y="1948"/>
                    <a:pt x="1967" y="1837"/>
                    <a:pt x="1912" y="1755"/>
                  </a:cubicBezTo>
                  <a:lnTo>
                    <a:pt x="1830" y="1620"/>
                  </a:lnTo>
                  <a:cubicBezTo>
                    <a:pt x="1908" y="1551"/>
                    <a:pt x="1984" y="1482"/>
                    <a:pt x="2064" y="1418"/>
                  </a:cubicBezTo>
                  <a:cubicBezTo>
                    <a:pt x="2134" y="1357"/>
                    <a:pt x="2144" y="1252"/>
                    <a:pt x="2085" y="1180"/>
                  </a:cubicBezTo>
                  <a:cubicBezTo>
                    <a:pt x="2051" y="1138"/>
                    <a:pt x="2001" y="1115"/>
                    <a:pt x="1951" y="1115"/>
                  </a:cubicBezTo>
                  <a:cubicBezTo>
                    <a:pt x="1915" y="1115"/>
                    <a:pt x="1878" y="1127"/>
                    <a:pt x="1847" y="1152"/>
                  </a:cubicBezTo>
                  <a:cubicBezTo>
                    <a:pt x="1780" y="1205"/>
                    <a:pt x="1716" y="1263"/>
                    <a:pt x="1651" y="1321"/>
                  </a:cubicBezTo>
                  <a:lnTo>
                    <a:pt x="1440" y="969"/>
                  </a:lnTo>
                  <a:cubicBezTo>
                    <a:pt x="1407" y="919"/>
                    <a:pt x="1353" y="892"/>
                    <a:pt x="1298" y="892"/>
                  </a:cubicBezTo>
                  <a:cubicBezTo>
                    <a:pt x="1268" y="892"/>
                    <a:pt x="1237" y="900"/>
                    <a:pt x="1210" y="917"/>
                  </a:cubicBezTo>
                  <a:cubicBezTo>
                    <a:pt x="1131" y="963"/>
                    <a:pt x="1103" y="1063"/>
                    <a:pt x="1145" y="1145"/>
                  </a:cubicBezTo>
                  <a:lnTo>
                    <a:pt x="1394" y="1561"/>
                  </a:lnTo>
                  <a:cubicBezTo>
                    <a:pt x="1163" y="1791"/>
                    <a:pt x="952" y="2037"/>
                    <a:pt x="761" y="2300"/>
                  </a:cubicBezTo>
                  <a:cubicBezTo>
                    <a:pt x="755" y="2310"/>
                    <a:pt x="749" y="2321"/>
                    <a:pt x="746" y="2333"/>
                  </a:cubicBezTo>
                  <a:cubicBezTo>
                    <a:pt x="696" y="2304"/>
                    <a:pt x="652" y="2269"/>
                    <a:pt x="613" y="2227"/>
                  </a:cubicBezTo>
                  <a:cubicBezTo>
                    <a:pt x="442" y="2044"/>
                    <a:pt x="359" y="1751"/>
                    <a:pt x="406" y="1498"/>
                  </a:cubicBezTo>
                  <a:cubicBezTo>
                    <a:pt x="487" y="1050"/>
                    <a:pt x="815" y="687"/>
                    <a:pt x="1201" y="293"/>
                  </a:cubicBezTo>
                  <a:cubicBezTo>
                    <a:pt x="1269" y="225"/>
                    <a:pt x="1267" y="116"/>
                    <a:pt x="1198" y="50"/>
                  </a:cubicBezTo>
                  <a:cubicBezTo>
                    <a:pt x="1165" y="17"/>
                    <a:pt x="1121" y="0"/>
                    <a:pt x="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927840" y="707797"/>
              <a:ext cx="41349" cy="70217"/>
            </a:xfrm>
            <a:custGeom>
              <a:avLst/>
              <a:gdLst/>
              <a:ahLst/>
              <a:cxnLst/>
              <a:rect l="l" t="t" r="r" b="b"/>
              <a:pathLst>
                <a:path w="1398" h="2374" extrusionOk="0">
                  <a:moveTo>
                    <a:pt x="993" y="1"/>
                  </a:moveTo>
                  <a:cubicBezTo>
                    <a:pt x="919" y="1"/>
                    <a:pt x="851" y="47"/>
                    <a:pt x="827" y="120"/>
                  </a:cubicBezTo>
                  <a:cubicBezTo>
                    <a:pt x="799" y="210"/>
                    <a:pt x="848" y="306"/>
                    <a:pt x="938" y="336"/>
                  </a:cubicBezTo>
                  <a:cubicBezTo>
                    <a:pt x="1004" y="357"/>
                    <a:pt x="1047" y="495"/>
                    <a:pt x="1038" y="654"/>
                  </a:cubicBezTo>
                  <a:cubicBezTo>
                    <a:pt x="1004" y="1234"/>
                    <a:pt x="645" y="1793"/>
                    <a:pt x="143" y="2047"/>
                  </a:cubicBezTo>
                  <a:cubicBezTo>
                    <a:pt x="1" y="2121"/>
                    <a:pt x="26" y="2330"/>
                    <a:pt x="181" y="2368"/>
                  </a:cubicBezTo>
                  <a:cubicBezTo>
                    <a:pt x="194" y="2371"/>
                    <a:pt x="207" y="2373"/>
                    <a:pt x="220" y="2373"/>
                  </a:cubicBezTo>
                  <a:cubicBezTo>
                    <a:pt x="247" y="2373"/>
                    <a:pt x="275" y="2366"/>
                    <a:pt x="299" y="2354"/>
                  </a:cubicBezTo>
                  <a:cubicBezTo>
                    <a:pt x="916" y="2040"/>
                    <a:pt x="1341" y="1380"/>
                    <a:pt x="1382" y="675"/>
                  </a:cubicBezTo>
                  <a:cubicBezTo>
                    <a:pt x="1397" y="409"/>
                    <a:pt x="1315" y="95"/>
                    <a:pt x="1042" y="8"/>
                  </a:cubicBezTo>
                  <a:cubicBezTo>
                    <a:pt x="1026" y="3"/>
                    <a:pt x="1009" y="1"/>
                    <a:pt x="9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990662" y="733263"/>
              <a:ext cx="34369" cy="46259"/>
            </a:xfrm>
            <a:custGeom>
              <a:avLst/>
              <a:gdLst/>
              <a:ahLst/>
              <a:cxnLst/>
              <a:rect l="l" t="t" r="r" b="b"/>
              <a:pathLst>
                <a:path w="1162" h="1564" extrusionOk="0">
                  <a:moveTo>
                    <a:pt x="780" y="0"/>
                  </a:moveTo>
                  <a:cubicBezTo>
                    <a:pt x="723" y="0"/>
                    <a:pt x="667" y="29"/>
                    <a:pt x="634" y="81"/>
                  </a:cubicBezTo>
                  <a:cubicBezTo>
                    <a:pt x="540" y="253"/>
                    <a:pt x="467" y="436"/>
                    <a:pt x="417" y="628"/>
                  </a:cubicBezTo>
                  <a:cubicBezTo>
                    <a:pt x="365" y="618"/>
                    <a:pt x="315" y="602"/>
                    <a:pt x="267" y="581"/>
                  </a:cubicBezTo>
                  <a:cubicBezTo>
                    <a:pt x="244" y="571"/>
                    <a:pt x="220" y="566"/>
                    <a:pt x="197" y="566"/>
                  </a:cubicBezTo>
                  <a:cubicBezTo>
                    <a:pt x="131" y="566"/>
                    <a:pt x="68" y="604"/>
                    <a:pt x="40" y="668"/>
                  </a:cubicBezTo>
                  <a:cubicBezTo>
                    <a:pt x="1" y="754"/>
                    <a:pt x="40" y="857"/>
                    <a:pt x="127" y="895"/>
                  </a:cubicBezTo>
                  <a:cubicBezTo>
                    <a:pt x="184" y="920"/>
                    <a:pt x="243" y="940"/>
                    <a:pt x="303" y="954"/>
                  </a:cubicBezTo>
                  <a:cubicBezTo>
                    <a:pt x="319" y="958"/>
                    <a:pt x="336" y="958"/>
                    <a:pt x="351" y="963"/>
                  </a:cubicBezTo>
                  <a:cubicBezTo>
                    <a:pt x="332" y="1107"/>
                    <a:pt x="326" y="1255"/>
                    <a:pt x="334" y="1403"/>
                  </a:cubicBezTo>
                  <a:cubicBezTo>
                    <a:pt x="339" y="1478"/>
                    <a:pt x="392" y="1541"/>
                    <a:pt x="465" y="1559"/>
                  </a:cubicBezTo>
                  <a:cubicBezTo>
                    <a:pt x="479" y="1562"/>
                    <a:pt x="493" y="1564"/>
                    <a:pt x="507" y="1564"/>
                  </a:cubicBezTo>
                  <a:cubicBezTo>
                    <a:pt x="511" y="1564"/>
                    <a:pt x="514" y="1564"/>
                    <a:pt x="517" y="1564"/>
                  </a:cubicBezTo>
                  <a:cubicBezTo>
                    <a:pt x="612" y="1557"/>
                    <a:pt x="683" y="1475"/>
                    <a:pt x="678" y="1381"/>
                  </a:cubicBezTo>
                  <a:cubicBezTo>
                    <a:pt x="669" y="1244"/>
                    <a:pt x="676" y="1109"/>
                    <a:pt x="698" y="974"/>
                  </a:cubicBezTo>
                  <a:cubicBezTo>
                    <a:pt x="819" y="958"/>
                    <a:pt x="935" y="923"/>
                    <a:pt x="1045" y="867"/>
                  </a:cubicBezTo>
                  <a:cubicBezTo>
                    <a:pt x="1130" y="825"/>
                    <a:pt x="1162" y="720"/>
                    <a:pt x="1120" y="636"/>
                  </a:cubicBezTo>
                  <a:cubicBezTo>
                    <a:pt x="1089" y="577"/>
                    <a:pt x="1029" y="542"/>
                    <a:pt x="966" y="542"/>
                  </a:cubicBezTo>
                  <a:cubicBezTo>
                    <a:pt x="939" y="542"/>
                    <a:pt x="913" y="548"/>
                    <a:pt x="888" y="561"/>
                  </a:cubicBezTo>
                  <a:cubicBezTo>
                    <a:pt x="854" y="577"/>
                    <a:pt x="819" y="590"/>
                    <a:pt x="783" y="601"/>
                  </a:cubicBezTo>
                  <a:cubicBezTo>
                    <a:pt x="821" y="480"/>
                    <a:pt x="872" y="361"/>
                    <a:pt x="934" y="250"/>
                  </a:cubicBezTo>
                  <a:cubicBezTo>
                    <a:pt x="976" y="169"/>
                    <a:pt x="945" y="67"/>
                    <a:pt x="865" y="22"/>
                  </a:cubicBezTo>
                  <a:cubicBezTo>
                    <a:pt x="838" y="7"/>
                    <a:pt x="809" y="0"/>
                    <a:pt x="7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039140" y="705549"/>
              <a:ext cx="61876" cy="71548"/>
            </a:xfrm>
            <a:custGeom>
              <a:avLst/>
              <a:gdLst/>
              <a:ahLst/>
              <a:cxnLst/>
              <a:rect l="l" t="t" r="r" b="b"/>
              <a:pathLst>
                <a:path w="2092" h="2419" extrusionOk="0">
                  <a:moveTo>
                    <a:pt x="1657" y="339"/>
                  </a:moveTo>
                  <a:lnTo>
                    <a:pt x="1657" y="339"/>
                  </a:lnTo>
                  <a:cubicBezTo>
                    <a:pt x="1657" y="339"/>
                    <a:pt x="1655" y="362"/>
                    <a:pt x="1616" y="415"/>
                  </a:cubicBezTo>
                  <a:cubicBezTo>
                    <a:pt x="1512" y="551"/>
                    <a:pt x="1364" y="651"/>
                    <a:pt x="1208" y="758"/>
                  </a:cubicBezTo>
                  <a:cubicBezTo>
                    <a:pt x="1064" y="855"/>
                    <a:pt x="917" y="956"/>
                    <a:pt x="790" y="1092"/>
                  </a:cubicBezTo>
                  <a:cubicBezTo>
                    <a:pt x="750" y="1134"/>
                    <a:pt x="715" y="1179"/>
                    <a:pt x="684" y="1227"/>
                  </a:cubicBezTo>
                  <a:cubicBezTo>
                    <a:pt x="691" y="1152"/>
                    <a:pt x="698" y="1076"/>
                    <a:pt x="701" y="1001"/>
                  </a:cubicBezTo>
                  <a:cubicBezTo>
                    <a:pt x="898" y="705"/>
                    <a:pt x="1180" y="469"/>
                    <a:pt x="1508" y="361"/>
                  </a:cubicBezTo>
                  <a:cubicBezTo>
                    <a:pt x="1582" y="337"/>
                    <a:pt x="1648" y="344"/>
                    <a:pt x="1657" y="339"/>
                  </a:cubicBezTo>
                  <a:close/>
                  <a:moveTo>
                    <a:pt x="1613" y="1"/>
                  </a:moveTo>
                  <a:cubicBezTo>
                    <a:pt x="1516" y="1"/>
                    <a:pt x="1433" y="25"/>
                    <a:pt x="1399" y="36"/>
                  </a:cubicBezTo>
                  <a:cubicBezTo>
                    <a:pt x="1105" y="136"/>
                    <a:pt x="840" y="308"/>
                    <a:pt x="629" y="536"/>
                  </a:cubicBezTo>
                  <a:cubicBezTo>
                    <a:pt x="599" y="514"/>
                    <a:pt x="565" y="504"/>
                    <a:pt x="532" y="504"/>
                  </a:cubicBezTo>
                  <a:cubicBezTo>
                    <a:pt x="441" y="504"/>
                    <a:pt x="356" y="579"/>
                    <a:pt x="361" y="682"/>
                  </a:cubicBezTo>
                  <a:cubicBezTo>
                    <a:pt x="363" y="751"/>
                    <a:pt x="363" y="820"/>
                    <a:pt x="361" y="889"/>
                  </a:cubicBezTo>
                  <a:cubicBezTo>
                    <a:pt x="113" y="1300"/>
                    <a:pt x="0" y="1795"/>
                    <a:pt x="82" y="2275"/>
                  </a:cubicBezTo>
                  <a:cubicBezTo>
                    <a:pt x="93" y="2343"/>
                    <a:pt x="144" y="2398"/>
                    <a:pt x="211" y="2413"/>
                  </a:cubicBezTo>
                  <a:cubicBezTo>
                    <a:pt x="218" y="2416"/>
                    <a:pt x="225" y="2416"/>
                    <a:pt x="232" y="2417"/>
                  </a:cubicBezTo>
                  <a:cubicBezTo>
                    <a:pt x="239" y="2418"/>
                    <a:pt x="245" y="2419"/>
                    <a:pt x="251" y="2419"/>
                  </a:cubicBezTo>
                  <a:cubicBezTo>
                    <a:pt x="320" y="2419"/>
                    <a:pt x="384" y="2376"/>
                    <a:pt x="411" y="2312"/>
                  </a:cubicBezTo>
                  <a:cubicBezTo>
                    <a:pt x="484" y="2129"/>
                    <a:pt x="545" y="1940"/>
                    <a:pt x="591" y="1748"/>
                  </a:cubicBezTo>
                  <a:cubicBezTo>
                    <a:pt x="665" y="1997"/>
                    <a:pt x="900" y="2175"/>
                    <a:pt x="1128" y="2249"/>
                  </a:cubicBezTo>
                  <a:cubicBezTo>
                    <a:pt x="1259" y="2292"/>
                    <a:pt x="1391" y="2309"/>
                    <a:pt x="1518" y="2326"/>
                  </a:cubicBezTo>
                  <a:cubicBezTo>
                    <a:pt x="1629" y="2339"/>
                    <a:pt x="1739" y="2360"/>
                    <a:pt x="1847" y="2389"/>
                  </a:cubicBezTo>
                  <a:cubicBezTo>
                    <a:pt x="1865" y="2396"/>
                    <a:pt x="1883" y="2398"/>
                    <a:pt x="1901" y="2398"/>
                  </a:cubicBezTo>
                  <a:cubicBezTo>
                    <a:pt x="1973" y="2398"/>
                    <a:pt x="2041" y="2351"/>
                    <a:pt x="2062" y="2278"/>
                  </a:cubicBezTo>
                  <a:cubicBezTo>
                    <a:pt x="2092" y="2187"/>
                    <a:pt x="2041" y="2091"/>
                    <a:pt x="1951" y="2061"/>
                  </a:cubicBezTo>
                  <a:cubicBezTo>
                    <a:pt x="1820" y="2019"/>
                    <a:pt x="1691" y="2002"/>
                    <a:pt x="1564" y="1985"/>
                  </a:cubicBezTo>
                  <a:cubicBezTo>
                    <a:pt x="1446" y="1970"/>
                    <a:pt x="1335" y="1953"/>
                    <a:pt x="1233" y="1921"/>
                  </a:cubicBezTo>
                  <a:cubicBezTo>
                    <a:pt x="1069" y="1869"/>
                    <a:pt x="901" y="1726"/>
                    <a:pt x="914" y="1567"/>
                  </a:cubicBezTo>
                  <a:cubicBezTo>
                    <a:pt x="921" y="1474"/>
                    <a:pt x="987" y="1386"/>
                    <a:pt x="1040" y="1327"/>
                  </a:cubicBezTo>
                  <a:cubicBezTo>
                    <a:pt x="1142" y="1220"/>
                    <a:pt x="1267" y="1134"/>
                    <a:pt x="1401" y="1042"/>
                  </a:cubicBezTo>
                  <a:cubicBezTo>
                    <a:pt x="1572" y="925"/>
                    <a:pt x="1751" y="804"/>
                    <a:pt x="1889" y="624"/>
                  </a:cubicBezTo>
                  <a:cubicBezTo>
                    <a:pt x="1983" y="499"/>
                    <a:pt x="2019" y="378"/>
                    <a:pt x="1990" y="263"/>
                  </a:cubicBezTo>
                  <a:cubicBezTo>
                    <a:pt x="1969" y="174"/>
                    <a:pt x="1913" y="98"/>
                    <a:pt x="1833" y="53"/>
                  </a:cubicBezTo>
                  <a:cubicBezTo>
                    <a:pt x="1761" y="14"/>
                    <a:pt x="1684" y="1"/>
                    <a:pt x="16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7111279" y="680409"/>
              <a:ext cx="35670" cy="54837"/>
            </a:xfrm>
            <a:custGeom>
              <a:avLst/>
              <a:gdLst/>
              <a:ahLst/>
              <a:cxnLst/>
              <a:rect l="l" t="t" r="r" b="b"/>
              <a:pathLst>
                <a:path w="1206" h="1854" extrusionOk="0">
                  <a:moveTo>
                    <a:pt x="299" y="1"/>
                  </a:moveTo>
                  <a:cubicBezTo>
                    <a:pt x="189" y="1"/>
                    <a:pt x="91" y="60"/>
                    <a:pt x="40" y="162"/>
                  </a:cubicBezTo>
                  <a:cubicBezTo>
                    <a:pt x="0" y="238"/>
                    <a:pt x="24" y="331"/>
                    <a:pt x="95" y="381"/>
                  </a:cubicBezTo>
                  <a:cubicBezTo>
                    <a:pt x="125" y="402"/>
                    <a:pt x="159" y="412"/>
                    <a:pt x="193" y="412"/>
                  </a:cubicBezTo>
                  <a:cubicBezTo>
                    <a:pt x="240" y="412"/>
                    <a:pt x="285" y="393"/>
                    <a:pt x="319" y="357"/>
                  </a:cubicBezTo>
                  <a:cubicBezTo>
                    <a:pt x="337" y="371"/>
                    <a:pt x="355" y="393"/>
                    <a:pt x="354" y="410"/>
                  </a:cubicBezTo>
                  <a:cubicBezTo>
                    <a:pt x="352" y="483"/>
                    <a:pt x="314" y="561"/>
                    <a:pt x="271" y="651"/>
                  </a:cubicBezTo>
                  <a:cubicBezTo>
                    <a:pt x="234" y="720"/>
                    <a:pt x="203" y="793"/>
                    <a:pt x="178" y="868"/>
                  </a:cubicBezTo>
                  <a:cubicBezTo>
                    <a:pt x="102" y="1120"/>
                    <a:pt x="176" y="1405"/>
                    <a:pt x="375" y="1614"/>
                  </a:cubicBezTo>
                  <a:cubicBezTo>
                    <a:pt x="475" y="1722"/>
                    <a:pt x="604" y="1799"/>
                    <a:pt x="748" y="1836"/>
                  </a:cubicBezTo>
                  <a:cubicBezTo>
                    <a:pt x="798" y="1848"/>
                    <a:pt x="849" y="1854"/>
                    <a:pt x="900" y="1854"/>
                  </a:cubicBezTo>
                  <a:cubicBezTo>
                    <a:pt x="952" y="1854"/>
                    <a:pt x="1005" y="1847"/>
                    <a:pt x="1056" y="1835"/>
                  </a:cubicBezTo>
                  <a:cubicBezTo>
                    <a:pt x="1149" y="1812"/>
                    <a:pt x="1205" y="1719"/>
                    <a:pt x="1181" y="1626"/>
                  </a:cubicBezTo>
                  <a:cubicBezTo>
                    <a:pt x="1162" y="1548"/>
                    <a:pt x="1092" y="1496"/>
                    <a:pt x="1016" y="1496"/>
                  </a:cubicBezTo>
                  <a:cubicBezTo>
                    <a:pt x="1002" y="1496"/>
                    <a:pt x="987" y="1497"/>
                    <a:pt x="973" y="1501"/>
                  </a:cubicBezTo>
                  <a:cubicBezTo>
                    <a:pt x="950" y="1507"/>
                    <a:pt x="927" y="1510"/>
                    <a:pt x="903" y="1510"/>
                  </a:cubicBezTo>
                  <a:cubicBezTo>
                    <a:pt x="807" y="1510"/>
                    <a:pt x="707" y="1462"/>
                    <a:pt x="624" y="1376"/>
                  </a:cubicBezTo>
                  <a:cubicBezTo>
                    <a:pt x="537" y="1283"/>
                    <a:pt x="459" y="1127"/>
                    <a:pt x="509" y="968"/>
                  </a:cubicBezTo>
                  <a:cubicBezTo>
                    <a:pt x="527" y="911"/>
                    <a:pt x="551" y="855"/>
                    <a:pt x="579" y="803"/>
                  </a:cubicBezTo>
                  <a:cubicBezTo>
                    <a:pt x="634" y="692"/>
                    <a:pt x="696" y="566"/>
                    <a:pt x="699" y="417"/>
                  </a:cubicBezTo>
                  <a:cubicBezTo>
                    <a:pt x="703" y="213"/>
                    <a:pt x="541" y="50"/>
                    <a:pt x="379" y="10"/>
                  </a:cubicBezTo>
                  <a:lnTo>
                    <a:pt x="378" y="10"/>
                  </a:lnTo>
                  <a:cubicBezTo>
                    <a:pt x="351" y="4"/>
                    <a:pt x="325" y="1"/>
                    <a:pt x="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138579" y="683071"/>
              <a:ext cx="142593" cy="109880"/>
            </a:xfrm>
            <a:custGeom>
              <a:avLst/>
              <a:gdLst/>
              <a:ahLst/>
              <a:cxnLst/>
              <a:rect l="l" t="t" r="r" b="b"/>
              <a:pathLst>
                <a:path w="4821" h="3715" extrusionOk="0">
                  <a:moveTo>
                    <a:pt x="2384" y="1"/>
                  </a:moveTo>
                  <a:cubicBezTo>
                    <a:pt x="2109" y="1"/>
                    <a:pt x="1835" y="14"/>
                    <a:pt x="1560" y="41"/>
                  </a:cubicBezTo>
                  <a:cubicBezTo>
                    <a:pt x="1498" y="47"/>
                    <a:pt x="1370" y="60"/>
                    <a:pt x="1282" y="161"/>
                  </a:cubicBezTo>
                  <a:cubicBezTo>
                    <a:pt x="1211" y="244"/>
                    <a:pt x="1201" y="344"/>
                    <a:pt x="1196" y="410"/>
                  </a:cubicBezTo>
                  <a:cubicBezTo>
                    <a:pt x="1113" y="1369"/>
                    <a:pt x="895" y="2310"/>
                    <a:pt x="551" y="3208"/>
                  </a:cubicBezTo>
                  <a:cubicBezTo>
                    <a:pt x="457" y="3065"/>
                    <a:pt x="391" y="2906"/>
                    <a:pt x="357" y="2738"/>
                  </a:cubicBezTo>
                  <a:cubicBezTo>
                    <a:pt x="341" y="2657"/>
                    <a:pt x="269" y="2601"/>
                    <a:pt x="190" y="2601"/>
                  </a:cubicBezTo>
                  <a:cubicBezTo>
                    <a:pt x="178" y="2601"/>
                    <a:pt x="166" y="2602"/>
                    <a:pt x="154" y="2605"/>
                  </a:cubicBezTo>
                  <a:cubicBezTo>
                    <a:pt x="61" y="2623"/>
                    <a:pt x="1" y="2714"/>
                    <a:pt x="21" y="2807"/>
                  </a:cubicBezTo>
                  <a:cubicBezTo>
                    <a:pt x="87" y="3132"/>
                    <a:pt x="247" y="3431"/>
                    <a:pt x="482" y="3665"/>
                  </a:cubicBezTo>
                  <a:cubicBezTo>
                    <a:pt x="517" y="3698"/>
                    <a:pt x="560" y="3714"/>
                    <a:pt x="603" y="3714"/>
                  </a:cubicBezTo>
                  <a:cubicBezTo>
                    <a:pt x="668" y="3714"/>
                    <a:pt x="733" y="3676"/>
                    <a:pt x="761" y="3608"/>
                  </a:cubicBezTo>
                  <a:cubicBezTo>
                    <a:pt x="1182" y="2598"/>
                    <a:pt x="1444" y="1529"/>
                    <a:pt x="1539" y="441"/>
                  </a:cubicBezTo>
                  <a:cubicBezTo>
                    <a:pt x="1539" y="425"/>
                    <a:pt x="1542" y="393"/>
                    <a:pt x="1535" y="393"/>
                  </a:cubicBezTo>
                  <a:cubicBezTo>
                    <a:pt x="1534" y="393"/>
                    <a:pt x="1534" y="393"/>
                    <a:pt x="1534" y="393"/>
                  </a:cubicBezTo>
                  <a:lnTo>
                    <a:pt x="1534" y="393"/>
                  </a:lnTo>
                  <a:cubicBezTo>
                    <a:pt x="1554" y="388"/>
                    <a:pt x="1573" y="385"/>
                    <a:pt x="1593" y="384"/>
                  </a:cubicBezTo>
                  <a:cubicBezTo>
                    <a:pt x="1853" y="358"/>
                    <a:pt x="2114" y="346"/>
                    <a:pt x="2374" y="346"/>
                  </a:cubicBezTo>
                  <a:cubicBezTo>
                    <a:pt x="3065" y="346"/>
                    <a:pt x="3754" y="434"/>
                    <a:pt x="4425" y="609"/>
                  </a:cubicBezTo>
                  <a:cubicBezTo>
                    <a:pt x="4311" y="1115"/>
                    <a:pt x="4267" y="1636"/>
                    <a:pt x="4294" y="2156"/>
                  </a:cubicBezTo>
                  <a:cubicBezTo>
                    <a:pt x="4299" y="2247"/>
                    <a:pt x="4374" y="2318"/>
                    <a:pt x="4464" y="2318"/>
                  </a:cubicBezTo>
                  <a:cubicBezTo>
                    <a:pt x="4467" y="2318"/>
                    <a:pt x="4471" y="2318"/>
                    <a:pt x="4474" y="2317"/>
                  </a:cubicBezTo>
                  <a:cubicBezTo>
                    <a:pt x="4570" y="2313"/>
                    <a:pt x="4643" y="2233"/>
                    <a:pt x="4637" y="2137"/>
                  </a:cubicBezTo>
                  <a:cubicBezTo>
                    <a:pt x="4609" y="1597"/>
                    <a:pt x="4664" y="1055"/>
                    <a:pt x="4798" y="530"/>
                  </a:cubicBezTo>
                  <a:cubicBezTo>
                    <a:pt x="4820" y="438"/>
                    <a:pt x="4768" y="347"/>
                    <a:pt x="4678" y="322"/>
                  </a:cubicBezTo>
                  <a:cubicBezTo>
                    <a:pt x="3931" y="109"/>
                    <a:pt x="3159" y="1"/>
                    <a:pt x="2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186554" y="728117"/>
              <a:ext cx="25999" cy="60545"/>
            </a:xfrm>
            <a:custGeom>
              <a:avLst/>
              <a:gdLst/>
              <a:ahLst/>
              <a:cxnLst/>
              <a:rect l="l" t="t" r="r" b="b"/>
              <a:pathLst>
                <a:path w="879" h="2047" extrusionOk="0">
                  <a:moveTo>
                    <a:pt x="686" y="1"/>
                  </a:moveTo>
                  <a:cubicBezTo>
                    <a:pt x="611" y="1"/>
                    <a:pt x="542" y="49"/>
                    <a:pt x="521" y="126"/>
                  </a:cubicBezTo>
                  <a:lnTo>
                    <a:pt x="26" y="1826"/>
                  </a:lnTo>
                  <a:cubicBezTo>
                    <a:pt x="0" y="1916"/>
                    <a:pt x="52" y="2012"/>
                    <a:pt x="144" y="2039"/>
                  </a:cubicBezTo>
                  <a:lnTo>
                    <a:pt x="151" y="2042"/>
                  </a:lnTo>
                  <a:cubicBezTo>
                    <a:pt x="164" y="2045"/>
                    <a:pt x="178" y="2046"/>
                    <a:pt x="191" y="2046"/>
                  </a:cubicBezTo>
                  <a:cubicBezTo>
                    <a:pt x="266" y="2046"/>
                    <a:pt x="335" y="1997"/>
                    <a:pt x="356" y="1922"/>
                  </a:cubicBezTo>
                  <a:lnTo>
                    <a:pt x="852" y="222"/>
                  </a:lnTo>
                  <a:cubicBezTo>
                    <a:pt x="879" y="130"/>
                    <a:pt x="827" y="34"/>
                    <a:pt x="735" y="8"/>
                  </a:cubicBezTo>
                  <a:cubicBezTo>
                    <a:pt x="719" y="3"/>
                    <a:pt x="702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218113" y="722349"/>
              <a:ext cx="38954" cy="87165"/>
            </a:xfrm>
            <a:custGeom>
              <a:avLst/>
              <a:gdLst/>
              <a:ahLst/>
              <a:cxnLst/>
              <a:rect l="l" t="t" r="r" b="b"/>
              <a:pathLst>
                <a:path w="1317" h="2947" extrusionOk="0">
                  <a:moveTo>
                    <a:pt x="693" y="0"/>
                  </a:moveTo>
                  <a:cubicBezTo>
                    <a:pt x="606" y="0"/>
                    <a:pt x="532" y="67"/>
                    <a:pt x="522" y="155"/>
                  </a:cubicBezTo>
                  <a:cubicBezTo>
                    <a:pt x="506" y="317"/>
                    <a:pt x="410" y="470"/>
                    <a:pt x="307" y="632"/>
                  </a:cubicBezTo>
                  <a:lnTo>
                    <a:pt x="251" y="723"/>
                  </a:lnTo>
                  <a:cubicBezTo>
                    <a:pt x="58" y="1037"/>
                    <a:pt x="0" y="1305"/>
                    <a:pt x="73" y="1537"/>
                  </a:cubicBezTo>
                  <a:cubicBezTo>
                    <a:pt x="127" y="1706"/>
                    <a:pt x="276" y="1841"/>
                    <a:pt x="455" y="1883"/>
                  </a:cubicBezTo>
                  <a:cubicBezTo>
                    <a:pt x="473" y="1887"/>
                    <a:pt x="491" y="1892"/>
                    <a:pt x="510" y="1895"/>
                  </a:cubicBezTo>
                  <a:cubicBezTo>
                    <a:pt x="527" y="1896"/>
                    <a:pt x="544" y="1897"/>
                    <a:pt x="561" y="1897"/>
                  </a:cubicBezTo>
                  <a:cubicBezTo>
                    <a:pt x="598" y="1897"/>
                    <a:pt x="635" y="1893"/>
                    <a:pt x="670" y="1883"/>
                  </a:cubicBezTo>
                  <a:lnTo>
                    <a:pt x="670" y="1883"/>
                  </a:lnTo>
                  <a:cubicBezTo>
                    <a:pt x="559" y="2161"/>
                    <a:pt x="438" y="2431"/>
                    <a:pt x="304" y="2695"/>
                  </a:cubicBezTo>
                  <a:cubicBezTo>
                    <a:pt x="261" y="2781"/>
                    <a:pt x="294" y="2884"/>
                    <a:pt x="380" y="2928"/>
                  </a:cubicBezTo>
                  <a:cubicBezTo>
                    <a:pt x="392" y="2933"/>
                    <a:pt x="404" y="2938"/>
                    <a:pt x="417" y="2942"/>
                  </a:cubicBezTo>
                  <a:cubicBezTo>
                    <a:pt x="430" y="2945"/>
                    <a:pt x="443" y="2946"/>
                    <a:pt x="456" y="2946"/>
                  </a:cubicBezTo>
                  <a:cubicBezTo>
                    <a:pt x="520" y="2946"/>
                    <a:pt x="581" y="2910"/>
                    <a:pt x="611" y="2852"/>
                  </a:cubicBezTo>
                  <a:cubicBezTo>
                    <a:pt x="884" y="2308"/>
                    <a:pt x="1111" y="1744"/>
                    <a:pt x="1288" y="1163"/>
                  </a:cubicBezTo>
                  <a:cubicBezTo>
                    <a:pt x="1316" y="1071"/>
                    <a:pt x="1266" y="975"/>
                    <a:pt x="1174" y="947"/>
                  </a:cubicBezTo>
                  <a:cubicBezTo>
                    <a:pt x="1157" y="942"/>
                    <a:pt x="1139" y="939"/>
                    <a:pt x="1122" y="939"/>
                  </a:cubicBezTo>
                  <a:cubicBezTo>
                    <a:pt x="1048" y="939"/>
                    <a:pt x="981" y="987"/>
                    <a:pt x="960" y="1063"/>
                  </a:cubicBezTo>
                  <a:cubicBezTo>
                    <a:pt x="918" y="1196"/>
                    <a:pt x="866" y="1329"/>
                    <a:pt x="819" y="1461"/>
                  </a:cubicBezTo>
                  <a:cubicBezTo>
                    <a:pt x="803" y="1456"/>
                    <a:pt x="785" y="1453"/>
                    <a:pt x="768" y="1453"/>
                  </a:cubicBezTo>
                  <a:cubicBezTo>
                    <a:pt x="711" y="1453"/>
                    <a:pt x="657" y="1481"/>
                    <a:pt x="625" y="1530"/>
                  </a:cubicBezTo>
                  <a:cubicBezTo>
                    <a:pt x="620" y="1537"/>
                    <a:pt x="609" y="1555"/>
                    <a:pt x="571" y="1555"/>
                  </a:cubicBezTo>
                  <a:cubicBezTo>
                    <a:pt x="566" y="1555"/>
                    <a:pt x="561" y="1555"/>
                    <a:pt x="555" y="1554"/>
                  </a:cubicBezTo>
                  <a:cubicBezTo>
                    <a:pt x="496" y="1545"/>
                    <a:pt x="423" y="1499"/>
                    <a:pt x="401" y="1434"/>
                  </a:cubicBezTo>
                  <a:cubicBezTo>
                    <a:pt x="361" y="1302"/>
                    <a:pt x="407" y="1127"/>
                    <a:pt x="544" y="904"/>
                  </a:cubicBezTo>
                  <a:lnTo>
                    <a:pt x="598" y="815"/>
                  </a:lnTo>
                  <a:cubicBezTo>
                    <a:pt x="712" y="636"/>
                    <a:pt x="841" y="432"/>
                    <a:pt x="864" y="190"/>
                  </a:cubicBezTo>
                  <a:cubicBezTo>
                    <a:pt x="874" y="96"/>
                    <a:pt x="805" y="11"/>
                    <a:pt x="711" y="1"/>
                  </a:cubicBezTo>
                  <a:cubicBezTo>
                    <a:pt x="705" y="1"/>
                    <a:pt x="699" y="0"/>
                    <a:pt x="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762561" y="834357"/>
              <a:ext cx="74447" cy="161996"/>
            </a:xfrm>
            <a:custGeom>
              <a:avLst/>
              <a:gdLst/>
              <a:ahLst/>
              <a:cxnLst/>
              <a:rect l="l" t="t" r="r" b="b"/>
              <a:pathLst>
                <a:path w="2517" h="5477" extrusionOk="0">
                  <a:moveTo>
                    <a:pt x="1951" y="1"/>
                  </a:moveTo>
                  <a:cubicBezTo>
                    <a:pt x="1891" y="1"/>
                    <a:pt x="1833" y="32"/>
                    <a:pt x="1801" y="88"/>
                  </a:cubicBezTo>
                  <a:cubicBezTo>
                    <a:pt x="1075" y="1369"/>
                    <a:pt x="729" y="2830"/>
                    <a:pt x="803" y="4301"/>
                  </a:cubicBezTo>
                  <a:cubicBezTo>
                    <a:pt x="609" y="3936"/>
                    <a:pt x="461" y="3546"/>
                    <a:pt x="364" y="3144"/>
                  </a:cubicBezTo>
                  <a:cubicBezTo>
                    <a:pt x="348" y="3060"/>
                    <a:pt x="275" y="3003"/>
                    <a:pt x="194" y="3003"/>
                  </a:cubicBezTo>
                  <a:cubicBezTo>
                    <a:pt x="181" y="3003"/>
                    <a:pt x="168" y="3004"/>
                    <a:pt x="154" y="3007"/>
                  </a:cubicBezTo>
                  <a:cubicBezTo>
                    <a:pt x="59" y="3030"/>
                    <a:pt x="1" y="3128"/>
                    <a:pt x="29" y="3224"/>
                  </a:cubicBezTo>
                  <a:cubicBezTo>
                    <a:pt x="220" y="4032"/>
                    <a:pt x="600" y="4784"/>
                    <a:pt x="1140" y="5416"/>
                  </a:cubicBezTo>
                  <a:cubicBezTo>
                    <a:pt x="1174" y="5456"/>
                    <a:pt x="1222" y="5476"/>
                    <a:pt x="1270" y="5476"/>
                  </a:cubicBezTo>
                  <a:cubicBezTo>
                    <a:pt x="1330" y="5476"/>
                    <a:pt x="1389" y="5446"/>
                    <a:pt x="1421" y="5387"/>
                  </a:cubicBezTo>
                  <a:lnTo>
                    <a:pt x="2471" y="3504"/>
                  </a:lnTo>
                  <a:cubicBezTo>
                    <a:pt x="2516" y="3421"/>
                    <a:pt x="2485" y="3315"/>
                    <a:pt x="2402" y="3270"/>
                  </a:cubicBezTo>
                  <a:cubicBezTo>
                    <a:pt x="2375" y="3256"/>
                    <a:pt x="2347" y="3248"/>
                    <a:pt x="2318" y="3248"/>
                  </a:cubicBezTo>
                  <a:cubicBezTo>
                    <a:pt x="2258" y="3248"/>
                    <a:pt x="2200" y="3280"/>
                    <a:pt x="2168" y="3337"/>
                  </a:cubicBezTo>
                  <a:lnTo>
                    <a:pt x="1242" y="4999"/>
                  </a:lnTo>
                  <a:cubicBezTo>
                    <a:pt x="1218" y="4969"/>
                    <a:pt x="1200" y="4936"/>
                    <a:pt x="1178" y="4905"/>
                  </a:cubicBezTo>
                  <a:cubicBezTo>
                    <a:pt x="1190" y="4878"/>
                    <a:pt x="1194" y="4847"/>
                    <a:pt x="1192" y="4817"/>
                  </a:cubicBezTo>
                  <a:cubicBezTo>
                    <a:pt x="997" y="3239"/>
                    <a:pt x="1315" y="1640"/>
                    <a:pt x="2101" y="258"/>
                  </a:cubicBezTo>
                  <a:cubicBezTo>
                    <a:pt x="2147" y="175"/>
                    <a:pt x="2119" y="71"/>
                    <a:pt x="2036" y="23"/>
                  </a:cubicBezTo>
                  <a:cubicBezTo>
                    <a:pt x="2009" y="8"/>
                    <a:pt x="1980" y="1"/>
                    <a:pt x="19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872175" y="533944"/>
              <a:ext cx="66993" cy="76399"/>
            </a:xfrm>
            <a:custGeom>
              <a:avLst/>
              <a:gdLst/>
              <a:ahLst/>
              <a:cxnLst/>
              <a:rect l="l" t="t" r="r" b="b"/>
              <a:pathLst>
                <a:path w="2265" h="2583" extrusionOk="0">
                  <a:moveTo>
                    <a:pt x="2076" y="1"/>
                  </a:moveTo>
                  <a:cubicBezTo>
                    <a:pt x="2001" y="1"/>
                    <a:pt x="1931" y="51"/>
                    <a:pt x="1910" y="126"/>
                  </a:cubicBezTo>
                  <a:cubicBezTo>
                    <a:pt x="1720" y="800"/>
                    <a:pt x="1401" y="1431"/>
                    <a:pt x="969" y="1981"/>
                  </a:cubicBezTo>
                  <a:cubicBezTo>
                    <a:pt x="860" y="2121"/>
                    <a:pt x="706" y="2228"/>
                    <a:pt x="603" y="2237"/>
                  </a:cubicBezTo>
                  <a:cubicBezTo>
                    <a:pt x="599" y="2238"/>
                    <a:pt x="594" y="2238"/>
                    <a:pt x="589" y="2238"/>
                  </a:cubicBezTo>
                  <a:cubicBezTo>
                    <a:pt x="564" y="2238"/>
                    <a:pt x="540" y="2229"/>
                    <a:pt x="522" y="2211"/>
                  </a:cubicBezTo>
                  <a:cubicBezTo>
                    <a:pt x="479" y="2174"/>
                    <a:pt x="460" y="2090"/>
                    <a:pt x="446" y="2005"/>
                  </a:cubicBezTo>
                  <a:cubicBezTo>
                    <a:pt x="351" y="1470"/>
                    <a:pt x="347" y="926"/>
                    <a:pt x="432" y="389"/>
                  </a:cubicBezTo>
                  <a:cubicBezTo>
                    <a:pt x="446" y="295"/>
                    <a:pt x="382" y="208"/>
                    <a:pt x="288" y="194"/>
                  </a:cubicBezTo>
                  <a:cubicBezTo>
                    <a:pt x="279" y="192"/>
                    <a:pt x="269" y="191"/>
                    <a:pt x="260" y="191"/>
                  </a:cubicBezTo>
                  <a:cubicBezTo>
                    <a:pt x="177" y="191"/>
                    <a:pt x="105" y="252"/>
                    <a:pt x="91" y="337"/>
                  </a:cubicBezTo>
                  <a:cubicBezTo>
                    <a:pt x="1" y="910"/>
                    <a:pt x="7" y="1493"/>
                    <a:pt x="106" y="2064"/>
                  </a:cubicBezTo>
                  <a:cubicBezTo>
                    <a:pt x="123" y="2163"/>
                    <a:pt x="154" y="2344"/>
                    <a:pt x="289" y="2467"/>
                  </a:cubicBezTo>
                  <a:cubicBezTo>
                    <a:pt x="344" y="2518"/>
                    <a:pt x="410" y="2553"/>
                    <a:pt x="482" y="2570"/>
                  </a:cubicBezTo>
                  <a:cubicBezTo>
                    <a:pt x="519" y="2578"/>
                    <a:pt x="556" y="2582"/>
                    <a:pt x="594" y="2582"/>
                  </a:cubicBezTo>
                  <a:cubicBezTo>
                    <a:pt x="606" y="2582"/>
                    <a:pt x="619" y="2582"/>
                    <a:pt x="631" y="2581"/>
                  </a:cubicBezTo>
                  <a:cubicBezTo>
                    <a:pt x="872" y="2558"/>
                    <a:pt x="1103" y="2367"/>
                    <a:pt x="1240" y="2194"/>
                  </a:cubicBezTo>
                  <a:cubicBezTo>
                    <a:pt x="1698" y="1607"/>
                    <a:pt x="2039" y="935"/>
                    <a:pt x="2240" y="218"/>
                  </a:cubicBezTo>
                  <a:cubicBezTo>
                    <a:pt x="2264" y="126"/>
                    <a:pt x="2211" y="32"/>
                    <a:pt x="2121" y="6"/>
                  </a:cubicBezTo>
                  <a:cubicBezTo>
                    <a:pt x="2106" y="3"/>
                    <a:pt x="2091" y="1"/>
                    <a:pt x="20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888265" y="260150"/>
              <a:ext cx="71045" cy="309854"/>
            </a:xfrm>
            <a:custGeom>
              <a:avLst/>
              <a:gdLst/>
              <a:ahLst/>
              <a:cxnLst/>
              <a:rect l="l" t="t" r="r" b="b"/>
              <a:pathLst>
                <a:path w="2402" h="10476" extrusionOk="0">
                  <a:moveTo>
                    <a:pt x="1833" y="1"/>
                  </a:moveTo>
                  <a:cubicBezTo>
                    <a:pt x="1786" y="1"/>
                    <a:pt x="1741" y="20"/>
                    <a:pt x="1709" y="57"/>
                  </a:cubicBezTo>
                  <a:lnTo>
                    <a:pt x="64" y="1844"/>
                  </a:lnTo>
                  <a:cubicBezTo>
                    <a:pt x="0" y="1913"/>
                    <a:pt x="4" y="2023"/>
                    <a:pt x="75" y="2088"/>
                  </a:cubicBezTo>
                  <a:cubicBezTo>
                    <a:pt x="107" y="2118"/>
                    <a:pt x="149" y="2133"/>
                    <a:pt x="191" y="2133"/>
                  </a:cubicBezTo>
                  <a:cubicBezTo>
                    <a:pt x="237" y="2133"/>
                    <a:pt x="284" y="2114"/>
                    <a:pt x="317" y="2078"/>
                  </a:cubicBezTo>
                  <a:lnTo>
                    <a:pt x="1732" y="542"/>
                  </a:lnTo>
                  <a:lnTo>
                    <a:pt x="1786" y="832"/>
                  </a:lnTo>
                  <a:cubicBezTo>
                    <a:pt x="1762" y="797"/>
                    <a:pt x="1724" y="773"/>
                    <a:pt x="1682" y="766"/>
                  </a:cubicBezTo>
                  <a:cubicBezTo>
                    <a:pt x="1670" y="763"/>
                    <a:pt x="1657" y="762"/>
                    <a:pt x="1644" y="762"/>
                  </a:cubicBezTo>
                  <a:cubicBezTo>
                    <a:pt x="1566" y="762"/>
                    <a:pt x="1495" y="817"/>
                    <a:pt x="1477" y="897"/>
                  </a:cubicBezTo>
                  <a:cubicBezTo>
                    <a:pt x="964" y="3218"/>
                    <a:pt x="639" y="5576"/>
                    <a:pt x="504" y="7949"/>
                  </a:cubicBezTo>
                  <a:lnTo>
                    <a:pt x="497" y="8090"/>
                  </a:lnTo>
                  <a:cubicBezTo>
                    <a:pt x="456" y="8820"/>
                    <a:pt x="415" y="9575"/>
                    <a:pt x="130" y="10235"/>
                  </a:cubicBezTo>
                  <a:cubicBezTo>
                    <a:pt x="92" y="10322"/>
                    <a:pt x="133" y="10423"/>
                    <a:pt x="220" y="10461"/>
                  </a:cubicBezTo>
                  <a:cubicBezTo>
                    <a:pt x="228" y="10465"/>
                    <a:pt x="238" y="10468"/>
                    <a:pt x="248" y="10471"/>
                  </a:cubicBezTo>
                  <a:cubicBezTo>
                    <a:pt x="261" y="10474"/>
                    <a:pt x="275" y="10476"/>
                    <a:pt x="288" y="10476"/>
                  </a:cubicBezTo>
                  <a:cubicBezTo>
                    <a:pt x="356" y="10476"/>
                    <a:pt x="418" y="10436"/>
                    <a:pt x="446" y="10371"/>
                  </a:cubicBezTo>
                  <a:cubicBezTo>
                    <a:pt x="756" y="9655"/>
                    <a:pt x="798" y="8869"/>
                    <a:pt x="841" y="8108"/>
                  </a:cubicBezTo>
                  <a:lnTo>
                    <a:pt x="848" y="7967"/>
                  </a:lnTo>
                  <a:cubicBezTo>
                    <a:pt x="981" y="5614"/>
                    <a:pt x="1304" y="3273"/>
                    <a:pt x="1813" y="970"/>
                  </a:cubicBezTo>
                  <a:lnTo>
                    <a:pt x="2047" y="2190"/>
                  </a:lnTo>
                  <a:cubicBezTo>
                    <a:pt x="2062" y="2272"/>
                    <a:pt x="2133" y="2330"/>
                    <a:pt x="2214" y="2330"/>
                  </a:cubicBezTo>
                  <a:cubicBezTo>
                    <a:pt x="2225" y="2330"/>
                    <a:pt x="2236" y="2329"/>
                    <a:pt x="2247" y="2327"/>
                  </a:cubicBezTo>
                  <a:cubicBezTo>
                    <a:pt x="2341" y="2310"/>
                    <a:pt x="2401" y="2220"/>
                    <a:pt x="2385" y="2127"/>
                  </a:cubicBezTo>
                  <a:lnTo>
                    <a:pt x="2005" y="141"/>
                  </a:lnTo>
                  <a:cubicBezTo>
                    <a:pt x="1993" y="78"/>
                    <a:pt x="1945" y="26"/>
                    <a:pt x="1884" y="9"/>
                  </a:cubicBezTo>
                  <a:cubicBezTo>
                    <a:pt x="1867" y="4"/>
                    <a:pt x="1850" y="1"/>
                    <a:pt x="1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919233" y="441398"/>
              <a:ext cx="537778" cy="70424"/>
            </a:xfrm>
            <a:custGeom>
              <a:avLst/>
              <a:gdLst/>
              <a:ahLst/>
              <a:cxnLst/>
              <a:rect l="l" t="t" r="r" b="b"/>
              <a:pathLst>
                <a:path w="18182" h="2381" extrusionOk="0">
                  <a:moveTo>
                    <a:pt x="183" y="1"/>
                  </a:moveTo>
                  <a:cubicBezTo>
                    <a:pt x="98" y="1"/>
                    <a:pt x="25" y="63"/>
                    <a:pt x="13" y="147"/>
                  </a:cubicBezTo>
                  <a:cubicBezTo>
                    <a:pt x="0" y="236"/>
                    <a:pt x="57" y="319"/>
                    <a:pt x="143" y="340"/>
                  </a:cubicBezTo>
                  <a:cubicBezTo>
                    <a:pt x="154" y="341"/>
                    <a:pt x="165" y="344"/>
                    <a:pt x="176" y="344"/>
                  </a:cubicBezTo>
                  <a:cubicBezTo>
                    <a:pt x="5937" y="603"/>
                    <a:pt x="11756" y="1124"/>
                    <a:pt x="17472" y="1890"/>
                  </a:cubicBezTo>
                  <a:cubicBezTo>
                    <a:pt x="17480" y="1891"/>
                    <a:pt x="17487" y="1891"/>
                    <a:pt x="17495" y="1891"/>
                  </a:cubicBezTo>
                  <a:cubicBezTo>
                    <a:pt x="17511" y="1891"/>
                    <a:pt x="17526" y="1889"/>
                    <a:pt x="17543" y="1884"/>
                  </a:cubicBezTo>
                  <a:lnTo>
                    <a:pt x="17543" y="1884"/>
                  </a:lnTo>
                  <a:cubicBezTo>
                    <a:pt x="17410" y="1976"/>
                    <a:pt x="17257" y="2033"/>
                    <a:pt x="17098" y="2038"/>
                  </a:cubicBezTo>
                  <a:cubicBezTo>
                    <a:pt x="17012" y="2039"/>
                    <a:pt x="16940" y="2105"/>
                    <a:pt x="16930" y="2191"/>
                  </a:cubicBezTo>
                  <a:cubicBezTo>
                    <a:pt x="16921" y="2277"/>
                    <a:pt x="16977" y="2356"/>
                    <a:pt x="17061" y="2377"/>
                  </a:cubicBezTo>
                  <a:cubicBezTo>
                    <a:pt x="17075" y="2380"/>
                    <a:pt x="17091" y="2381"/>
                    <a:pt x="17105" y="2381"/>
                  </a:cubicBezTo>
                  <a:cubicBezTo>
                    <a:pt x="17564" y="2367"/>
                    <a:pt x="17972" y="2090"/>
                    <a:pt x="18156" y="1670"/>
                  </a:cubicBezTo>
                  <a:cubicBezTo>
                    <a:pt x="18182" y="1610"/>
                    <a:pt x="18171" y="1539"/>
                    <a:pt x="18127" y="1490"/>
                  </a:cubicBezTo>
                  <a:cubicBezTo>
                    <a:pt x="17748" y="1056"/>
                    <a:pt x="17274" y="716"/>
                    <a:pt x="16742" y="496"/>
                  </a:cubicBezTo>
                  <a:cubicBezTo>
                    <a:pt x="16720" y="487"/>
                    <a:pt x="16698" y="483"/>
                    <a:pt x="16676" y="483"/>
                  </a:cubicBezTo>
                  <a:cubicBezTo>
                    <a:pt x="16608" y="483"/>
                    <a:pt x="16545" y="522"/>
                    <a:pt x="16518" y="589"/>
                  </a:cubicBezTo>
                  <a:cubicBezTo>
                    <a:pt x="16481" y="676"/>
                    <a:pt x="16524" y="778"/>
                    <a:pt x="16611" y="814"/>
                  </a:cubicBezTo>
                  <a:lnTo>
                    <a:pt x="16612" y="814"/>
                  </a:lnTo>
                  <a:cubicBezTo>
                    <a:pt x="17059" y="999"/>
                    <a:pt x="17460" y="1277"/>
                    <a:pt x="17790" y="1631"/>
                  </a:cubicBezTo>
                  <a:cubicBezTo>
                    <a:pt x="17750" y="1696"/>
                    <a:pt x="17700" y="1756"/>
                    <a:pt x="17643" y="1807"/>
                  </a:cubicBezTo>
                  <a:cubicBezTo>
                    <a:pt x="17706" y="1701"/>
                    <a:pt x="17640" y="1565"/>
                    <a:pt x="17519" y="1549"/>
                  </a:cubicBezTo>
                  <a:cubicBezTo>
                    <a:pt x="11793" y="781"/>
                    <a:pt x="5963" y="260"/>
                    <a:pt x="192" y="1"/>
                  </a:cubicBezTo>
                  <a:cubicBezTo>
                    <a:pt x="189" y="1"/>
                    <a:pt x="186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951531" y="273903"/>
              <a:ext cx="443840" cy="139961"/>
            </a:xfrm>
            <a:custGeom>
              <a:avLst/>
              <a:gdLst/>
              <a:ahLst/>
              <a:cxnLst/>
              <a:rect l="l" t="t" r="r" b="b"/>
              <a:pathLst>
                <a:path w="15006" h="4732" extrusionOk="0">
                  <a:moveTo>
                    <a:pt x="10712" y="1"/>
                  </a:moveTo>
                  <a:cubicBezTo>
                    <a:pt x="9432" y="1"/>
                    <a:pt x="8240" y="441"/>
                    <a:pt x="7386" y="875"/>
                  </a:cubicBezTo>
                  <a:cubicBezTo>
                    <a:pt x="6264" y="1445"/>
                    <a:pt x="5248" y="2215"/>
                    <a:pt x="4266" y="2961"/>
                  </a:cubicBezTo>
                  <a:cubicBezTo>
                    <a:pt x="4023" y="3144"/>
                    <a:pt x="3781" y="3327"/>
                    <a:pt x="3536" y="3509"/>
                  </a:cubicBezTo>
                  <a:cubicBezTo>
                    <a:pt x="2982" y="3920"/>
                    <a:pt x="2432" y="4297"/>
                    <a:pt x="1798" y="4376"/>
                  </a:cubicBezTo>
                  <a:cubicBezTo>
                    <a:pt x="1740" y="4383"/>
                    <a:pt x="1680" y="4387"/>
                    <a:pt x="1619" y="4387"/>
                  </a:cubicBezTo>
                  <a:cubicBezTo>
                    <a:pt x="1082" y="4387"/>
                    <a:pt x="489" y="4102"/>
                    <a:pt x="354" y="3574"/>
                  </a:cubicBezTo>
                  <a:cubicBezTo>
                    <a:pt x="333" y="3499"/>
                    <a:pt x="265" y="3450"/>
                    <a:pt x="191" y="3450"/>
                  </a:cubicBezTo>
                  <a:cubicBezTo>
                    <a:pt x="176" y="3450"/>
                    <a:pt x="162" y="3451"/>
                    <a:pt x="147" y="3455"/>
                  </a:cubicBezTo>
                  <a:cubicBezTo>
                    <a:pt x="57" y="3478"/>
                    <a:pt x="1" y="3568"/>
                    <a:pt x="22" y="3659"/>
                  </a:cubicBezTo>
                  <a:cubicBezTo>
                    <a:pt x="161" y="4204"/>
                    <a:pt x="634" y="4549"/>
                    <a:pt x="1158" y="4676"/>
                  </a:cubicBezTo>
                  <a:cubicBezTo>
                    <a:pt x="1308" y="4713"/>
                    <a:pt x="1462" y="4731"/>
                    <a:pt x="1617" y="4731"/>
                  </a:cubicBezTo>
                  <a:cubicBezTo>
                    <a:pt x="1692" y="4731"/>
                    <a:pt x="1767" y="4727"/>
                    <a:pt x="1842" y="4718"/>
                  </a:cubicBezTo>
                  <a:cubicBezTo>
                    <a:pt x="2557" y="4628"/>
                    <a:pt x="3172" y="4208"/>
                    <a:pt x="3742" y="3785"/>
                  </a:cubicBezTo>
                  <a:cubicBezTo>
                    <a:pt x="3987" y="3603"/>
                    <a:pt x="4230" y="3419"/>
                    <a:pt x="4472" y="3234"/>
                  </a:cubicBezTo>
                  <a:cubicBezTo>
                    <a:pt x="5444" y="2498"/>
                    <a:pt x="6447" y="1738"/>
                    <a:pt x="7542" y="1182"/>
                  </a:cubicBezTo>
                  <a:cubicBezTo>
                    <a:pt x="8357" y="768"/>
                    <a:pt x="9479" y="339"/>
                    <a:pt x="10693" y="339"/>
                  </a:cubicBezTo>
                  <a:cubicBezTo>
                    <a:pt x="11090" y="339"/>
                    <a:pt x="11498" y="385"/>
                    <a:pt x="11907" y="492"/>
                  </a:cubicBezTo>
                  <a:cubicBezTo>
                    <a:pt x="13444" y="889"/>
                    <a:pt x="14601" y="2184"/>
                    <a:pt x="14658" y="3571"/>
                  </a:cubicBezTo>
                  <a:cubicBezTo>
                    <a:pt x="14660" y="3663"/>
                    <a:pt x="14736" y="3736"/>
                    <a:pt x="14829" y="3736"/>
                  </a:cubicBezTo>
                  <a:cubicBezTo>
                    <a:pt x="14831" y="3736"/>
                    <a:pt x="14834" y="3736"/>
                    <a:pt x="14836" y="3735"/>
                  </a:cubicBezTo>
                  <a:cubicBezTo>
                    <a:pt x="14931" y="3731"/>
                    <a:pt x="15005" y="3651"/>
                    <a:pt x="15001" y="3557"/>
                  </a:cubicBezTo>
                  <a:cubicBezTo>
                    <a:pt x="14939" y="2022"/>
                    <a:pt x="13674" y="594"/>
                    <a:pt x="11993" y="159"/>
                  </a:cubicBezTo>
                  <a:cubicBezTo>
                    <a:pt x="11562" y="48"/>
                    <a:pt x="11132" y="1"/>
                    <a:pt x="10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351330" y="363640"/>
              <a:ext cx="67230" cy="42296"/>
            </a:xfrm>
            <a:custGeom>
              <a:avLst/>
              <a:gdLst/>
              <a:ahLst/>
              <a:cxnLst/>
              <a:rect l="l" t="t" r="r" b="b"/>
              <a:pathLst>
                <a:path w="2273" h="1430" extrusionOk="0">
                  <a:moveTo>
                    <a:pt x="2081" y="1"/>
                  </a:moveTo>
                  <a:cubicBezTo>
                    <a:pt x="2007" y="1"/>
                    <a:pt x="1938" y="49"/>
                    <a:pt x="1916" y="123"/>
                  </a:cubicBezTo>
                  <a:cubicBezTo>
                    <a:pt x="1729" y="752"/>
                    <a:pt x="1476" y="1076"/>
                    <a:pt x="1162" y="1084"/>
                  </a:cubicBezTo>
                  <a:cubicBezTo>
                    <a:pt x="1157" y="1084"/>
                    <a:pt x="1151" y="1085"/>
                    <a:pt x="1146" y="1085"/>
                  </a:cubicBezTo>
                  <a:cubicBezTo>
                    <a:pt x="860" y="1085"/>
                    <a:pt x="600" y="814"/>
                    <a:pt x="349" y="259"/>
                  </a:cubicBezTo>
                  <a:cubicBezTo>
                    <a:pt x="320" y="199"/>
                    <a:pt x="259" y="163"/>
                    <a:pt x="195" y="163"/>
                  </a:cubicBezTo>
                  <a:cubicBezTo>
                    <a:pt x="171" y="163"/>
                    <a:pt x="147" y="168"/>
                    <a:pt x="124" y="178"/>
                  </a:cubicBezTo>
                  <a:cubicBezTo>
                    <a:pt x="40" y="216"/>
                    <a:pt x="0" y="314"/>
                    <a:pt x="36" y="400"/>
                  </a:cubicBezTo>
                  <a:cubicBezTo>
                    <a:pt x="140" y="631"/>
                    <a:pt x="431" y="1279"/>
                    <a:pt x="960" y="1407"/>
                  </a:cubicBezTo>
                  <a:cubicBezTo>
                    <a:pt x="1024" y="1422"/>
                    <a:pt x="1088" y="1429"/>
                    <a:pt x="1154" y="1429"/>
                  </a:cubicBezTo>
                  <a:cubicBezTo>
                    <a:pt x="1160" y="1429"/>
                    <a:pt x="1166" y="1429"/>
                    <a:pt x="1172" y="1429"/>
                  </a:cubicBezTo>
                  <a:cubicBezTo>
                    <a:pt x="1650" y="1415"/>
                    <a:pt x="2012" y="1008"/>
                    <a:pt x="2245" y="221"/>
                  </a:cubicBezTo>
                  <a:cubicBezTo>
                    <a:pt x="2272" y="130"/>
                    <a:pt x="2220" y="36"/>
                    <a:pt x="2130" y="8"/>
                  </a:cubicBezTo>
                  <a:cubicBezTo>
                    <a:pt x="2114" y="3"/>
                    <a:pt x="2097" y="1"/>
                    <a:pt x="20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082056" y="384994"/>
              <a:ext cx="92282" cy="47827"/>
            </a:xfrm>
            <a:custGeom>
              <a:avLst/>
              <a:gdLst/>
              <a:ahLst/>
              <a:cxnLst/>
              <a:rect l="l" t="t" r="r" b="b"/>
              <a:pathLst>
                <a:path w="3120" h="1617" extrusionOk="0">
                  <a:moveTo>
                    <a:pt x="567" y="831"/>
                  </a:moveTo>
                  <a:cubicBezTo>
                    <a:pt x="628" y="831"/>
                    <a:pt x="695" y="839"/>
                    <a:pt x="759" y="855"/>
                  </a:cubicBezTo>
                  <a:lnTo>
                    <a:pt x="765" y="856"/>
                  </a:lnTo>
                  <a:cubicBezTo>
                    <a:pt x="911" y="893"/>
                    <a:pt x="1056" y="934"/>
                    <a:pt x="1200" y="979"/>
                  </a:cubicBezTo>
                  <a:cubicBezTo>
                    <a:pt x="1067" y="1013"/>
                    <a:pt x="932" y="1039"/>
                    <a:pt x="797" y="1059"/>
                  </a:cubicBezTo>
                  <a:cubicBezTo>
                    <a:pt x="772" y="1063"/>
                    <a:pt x="745" y="1064"/>
                    <a:pt x="719" y="1064"/>
                  </a:cubicBezTo>
                  <a:cubicBezTo>
                    <a:pt x="582" y="1064"/>
                    <a:pt x="437" y="1021"/>
                    <a:pt x="382" y="958"/>
                  </a:cubicBezTo>
                  <a:cubicBezTo>
                    <a:pt x="368" y="945"/>
                    <a:pt x="362" y="924"/>
                    <a:pt x="369" y="906"/>
                  </a:cubicBezTo>
                  <a:cubicBezTo>
                    <a:pt x="383" y="854"/>
                    <a:pt x="466" y="831"/>
                    <a:pt x="567" y="831"/>
                  </a:cubicBezTo>
                  <a:close/>
                  <a:moveTo>
                    <a:pt x="2929" y="1"/>
                  </a:moveTo>
                  <a:cubicBezTo>
                    <a:pt x="2885" y="1"/>
                    <a:pt x="2840" y="18"/>
                    <a:pt x="2807" y="53"/>
                  </a:cubicBezTo>
                  <a:cubicBezTo>
                    <a:pt x="2496" y="365"/>
                    <a:pt x="2130" y="617"/>
                    <a:pt x="1726" y="794"/>
                  </a:cubicBezTo>
                  <a:cubicBezTo>
                    <a:pt x="1439" y="687"/>
                    <a:pt x="1146" y="597"/>
                    <a:pt x="848" y="523"/>
                  </a:cubicBezTo>
                  <a:cubicBezTo>
                    <a:pt x="754" y="499"/>
                    <a:pt x="658" y="486"/>
                    <a:pt x="567" y="486"/>
                  </a:cubicBezTo>
                  <a:cubicBezTo>
                    <a:pt x="318" y="486"/>
                    <a:pt x="100" y="581"/>
                    <a:pt x="37" y="817"/>
                  </a:cubicBezTo>
                  <a:cubicBezTo>
                    <a:pt x="0" y="946"/>
                    <a:pt x="33" y="1087"/>
                    <a:pt x="124" y="1187"/>
                  </a:cubicBezTo>
                  <a:cubicBezTo>
                    <a:pt x="209" y="1283"/>
                    <a:pt x="338" y="1346"/>
                    <a:pt x="476" y="1380"/>
                  </a:cubicBezTo>
                  <a:cubicBezTo>
                    <a:pt x="555" y="1399"/>
                    <a:pt x="635" y="1409"/>
                    <a:pt x="716" y="1409"/>
                  </a:cubicBezTo>
                  <a:cubicBezTo>
                    <a:pt x="758" y="1409"/>
                    <a:pt x="801" y="1406"/>
                    <a:pt x="843" y="1401"/>
                  </a:cubicBezTo>
                  <a:cubicBezTo>
                    <a:pt x="1148" y="1359"/>
                    <a:pt x="1446" y="1280"/>
                    <a:pt x="1732" y="1167"/>
                  </a:cubicBezTo>
                  <a:cubicBezTo>
                    <a:pt x="2047" y="1290"/>
                    <a:pt x="2352" y="1433"/>
                    <a:pt x="2649" y="1595"/>
                  </a:cubicBezTo>
                  <a:cubicBezTo>
                    <a:pt x="2676" y="1610"/>
                    <a:pt x="2704" y="1617"/>
                    <a:pt x="2732" y="1617"/>
                  </a:cubicBezTo>
                  <a:cubicBezTo>
                    <a:pt x="2793" y="1617"/>
                    <a:pt x="2851" y="1585"/>
                    <a:pt x="2883" y="1528"/>
                  </a:cubicBezTo>
                  <a:cubicBezTo>
                    <a:pt x="2928" y="1443"/>
                    <a:pt x="2899" y="1339"/>
                    <a:pt x="2814" y="1294"/>
                  </a:cubicBezTo>
                  <a:cubicBezTo>
                    <a:pt x="2599" y="1176"/>
                    <a:pt x="2379" y="1068"/>
                    <a:pt x="2154" y="969"/>
                  </a:cubicBezTo>
                  <a:cubicBezTo>
                    <a:pt x="2485" y="790"/>
                    <a:pt x="2787" y="562"/>
                    <a:pt x="3051" y="295"/>
                  </a:cubicBezTo>
                  <a:cubicBezTo>
                    <a:pt x="3120" y="227"/>
                    <a:pt x="3118" y="117"/>
                    <a:pt x="3051" y="50"/>
                  </a:cubicBezTo>
                  <a:cubicBezTo>
                    <a:pt x="3016" y="17"/>
                    <a:pt x="2973" y="1"/>
                    <a:pt x="2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016986" y="537049"/>
              <a:ext cx="62172" cy="69182"/>
            </a:xfrm>
            <a:custGeom>
              <a:avLst/>
              <a:gdLst/>
              <a:ahLst/>
              <a:cxnLst/>
              <a:rect l="l" t="t" r="r" b="b"/>
              <a:pathLst>
                <a:path w="2102" h="2339" extrusionOk="0">
                  <a:moveTo>
                    <a:pt x="1654" y="1"/>
                  </a:moveTo>
                  <a:cubicBezTo>
                    <a:pt x="1575" y="1"/>
                    <a:pt x="1505" y="55"/>
                    <a:pt x="1485" y="134"/>
                  </a:cubicBezTo>
                  <a:cubicBezTo>
                    <a:pt x="1367" y="633"/>
                    <a:pt x="1191" y="1118"/>
                    <a:pt x="963" y="1576"/>
                  </a:cubicBezTo>
                  <a:cubicBezTo>
                    <a:pt x="876" y="1750"/>
                    <a:pt x="766" y="1934"/>
                    <a:pt x="607" y="1987"/>
                  </a:cubicBezTo>
                  <a:cubicBezTo>
                    <a:pt x="593" y="1992"/>
                    <a:pt x="577" y="1994"/>
                    <a:pt x="560" y="1994"/>
                  </a:cubicBezTo>
                  <a:cubicBezTo>
                    <a:pt x="506" y="1994"/>
                    <a:pt x="445" y="1971"/>
                    <a:pt x="404" y="1933"/>
                  </a:cubicBezTo>
                  <a:cubicBezTo>
                    <a:pt x="378" y="1907"/>
                    <a:pt x="366" y="1883"/>
                    <a:pt x="373" y="1861"/>
                  </a:cubicBezTo>
                  <a:cubicBezTo>
                    <a:pt x="397" y="1769"/>
                    <a:pt x="344" y="1675"/>
                    <a:pt x="252" y="1650"/>
                  </a:cubicBezTo>
                  <a:cubicBezTo>
                    <a:pt x="242" y="1648"/>
                    <a:pt x="231" y="1647"/>
                    <a:pt x="220" y="1647"/>
                  </a:cubicBezTo>
                  <a:cubicBezTo>
                    <a:pt x="147" y="1647"/>
                    <a:pt x="62" y="1691"/>
                    <a:pt x="41" y="1771"/>
                  </a:cubicBezTo>
                  <a:cubicBezTo>
                    <a:pt x="0" y="1918"/>
                    <a:pt x="47" y="2069"/>
                    <a:pt x="168" y="2183"/>
                  </a:cubicBezTo>
                  <a:cubicBezTo>
                    <a:pt x="240" y="2251"/>
                    <a:pt x="328" y="2298"/>
                    <a:pt x="425" y="2322"/>
                  </a:cubicBezTo>
                  <a:cubicBezTo>
                    <a:pt x="468" y="2333"/>
                    <a:pt x="511" y="2338"/>
                    <a:pt x="555" y="2338"/>
                  </a:cubicBezTo>
                  <a:cubicBezTo>
                    <a:pt x="609" y="2338"/>
                    <a:pt x="664" y="2330"/>
                    <a:pt x="717" y="2313"/>
                  </a:cubicBezTo>
                  <a:cubicBezTo>
                    <a:pt x="994" y="2221"/>
                    <a:pt x="1153" y="1966"/>
                    <a:pt x="1270" y="1730"/>
                  </a:cubicBezTo>
                  <a:cubicBezTo>
                    <a:pt x="1487" y="1296"/>
                    <a:pt x="1657" y="843"/>
                    <a:pt x="1781" y="374"/>
                  </a:cubicBezTo>
                  <a:lnTo>
                    <a:pt x="1884" y="395"/>
                  </a:lnTo>
                  <a:cubicBezTo>
                    <a:pt x="1896" y="398"/>
                    <a:pt x="1907" y="399"/>
                    <a:pt x="1919" y="399"/>
                  </a:cubicBezTo>
                  <a:cubicBezTo>
                    <a:pt x="1998" y="399"/>
                    <a:pt x="2069" y="343"/>
                    <a:pt x="2086" y="262"/>
                  </a:cubicBezTo>
                  <a:cubicBezTo>
                    <a:pt x="2102" y="169"/>
                    <a:pt x="2044" y="80"/>
                    <a:pt x="1951" y="59"/>
                  </a:cubicBezTo>
                  <a:lnTo>
                    <a:pt x="1688" y="4"/>
                  </a:lnTo>
                  <a:cubicBezTo>
                    <a:pt x="1677" y="2"/>
                    <a:pt x="1665" y="1"/>
                    <a:pt x="1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079897" y="559410"/>
              <a:ext cx="19048" cy="37534"/>
            </a:xfrm>
            <a:custGeom>
              <a:avLst/>
              <a:gdLst/>
              <a:ahLst/>
              <a:cxnLst/>
              <a:rect l="l" t="t" r="r" b="b"/>
              <a:pathLst>
                <a:path w="644" h="1269" extrusionOk="0">
                  <a:moveTo>
                    <a:pt x="455" y="1"/>
                  </a:moveTo>
                  <a:cubicBezTo>
                    <a:pt x="452" y="1"/>
                    <a:pt x="448" y="1"/>
                    <a:pt x="445" y="1"/>
                  </a:cubicBezTo>
                  <a:cubicBezTo>
                    <a:pt x="352" y="5"/>
                    <a:pt x="280" y="84"/>
                    <a:pt x="283" y="179"/>
                  </a:cubicBezTo>
                  <a:cubicBezTo>
                    <a:pt x="296" y="470"/>
                    <a:pt x="216" y="758"/>
                    <a:pt x="52" y="1001"/>
                  </a:cubicBezTo>
                  <a:cubicBezTo>
                    <a:pt x="0" y="1079"/>
                    <a:pt x="20" y="1185"/>
                    <a:pt x="99" y="1238"/>
                  </a:cubicBezTo>
                  <a:cubicBezTo>
                    <a:pt x="116" y="1250"/>
                    <a:pt x="134" y="1258"/>
                    <a:pt x="154" y="1264"/>
                  </a:cubicBezTo>
                  <a:cubicBezTo>
                    <a:pt x="167" y="1267"/>
                    <a:pt x="181" y="1269"/>
                    <a:pt x="194" y="1269"/>
                  </a:cubicBezTo>
                  <a:cubicBezTo>
                    <a:pt x="251" y="1269"/>
                    <a:pt x="305" y="1241"/>
                    <a:pt x="337" y="1193"/>
                  </a:cubicBezTo>
                  <a:cubicBezTo>
                    <a:pt x="542" y="889"/>
                    <a:pt x="643" y="526"/>
                    <a:pt x="627" y="160"/>
                  </a:cubicBezTo>
                  <a:cubicBezTo>
                    <a:pt x="620" y="71"/>
                    <a:pt x="545" y="1"/>
                    <a:pt x="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094509" y="535482"/>
              <a:ext cx="14789" cy="25082"/>
            </a:xfrm>
            <a:custGeom>
              <a:avLst/>
              <a:gdLst/>
              <a:ahLst/>
              <a:cxnLst/>
              <a:rect l="l" t="t" r="r" b="b"/>
              <a:pathLst>
                <a:path w="500" h="848" extrusionOk="0">
                  <a:moveTo>
                    <a:pt x="310" y="0"/>
                  </a:moveTo>
                  <a:cubicBezTo>
                    <a:pt x="233" y="0"/>
                    <a:pt x="162" y="53"/>
                    <a:pt x="144" y="132"/>
                  </a:cubicBezTo>
                  <a:lnTo>
                    <a:pt x="20" y="640"/>
                  </a:lnTo>
                  <a:cubicBezTo>
                    <a:pt x="0" y="731"/>
                    <a:pt x="58" y="821"/>
                    <a:pt x="148" y="843"/>
                  </a:cubicBezTo>
                  <a:cubicBezTo>
                    <a:pt x="162" y="846"/>
                    <a:pt x="175" y="848"/>
                    <a:pt x="189" y="848"/>
                  </a:cubicBezTo>
                  <a:cubicBezTo>
                    <a:pt x="264" y="848"/>
                    <a:pt x="333" y="797"/>
                    <a:pt x="355" y="722"/>
                  </a:cubicBezTo>
                  <a:lnTo>
                    <a:pt x="477" y="212"/>
                  </a:lnTo>
                  <a:cubicBezTo>
                    <a:pt x="500" y="121"/>
                    <a:pt x="444" y="28"/>
                    <a:pt x="351" y="5"/>
                  </a:cubicBezTo>
                  <a:cubicBezTo>
                    <a:pt x="337" y="2"/>
                    <a:pt x="323" y="0"/>
                    <a:pt x="3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7109061" y="519954"/>
              <a:ext cx="122865" cy="86366"/>
            </a:xfrm>
            <a:custGeom>
              <a:avLst/>
              <a:gdLst/>
              <a:ahLst/>
              <a:cxnLst/>
              <a:rect l="l" t="t" r="r" b="b"/>
              <a:pathLst>
                <a:path w="4154" h="2920" extrusionOk="0">
                  <a:moveTo>
                    <a:pt x="2094" y="1383"/>
                  </a:moveTo>
                  <a:cubicBezTo>
                    <a:pt x="2106" y="1383"/>
                    <a:pt x="2118" y="1384"/>
                    <a:pt x="2129" y="1387"/>
                  </a:cubicBezTo>
                  <a:lnTo>
                    <a:pt x="2130" y="1387"/>
                  </a:lnTo>
                  <a:cubicBezTo>
                    <a:pt x="2192" y="1403"/>
                    <a:pt x="2259" y="1460"/>
                    <a:pt x="2316" y="1513"/>
                  </a:cubicBezTo>
                  <a:lnTo>
                    <a:pt x="2594" y="1759"/>
                  </a:lnTo>
                  <a:cubicBezTo>
                    <a:pt x="2505" y="1852"/>
                    <a:pt x="2415" y="1942"/>
                    <a:pt x="2322" y="2031"/>
                  </a:cubicBezTo>
                  <a:cubicBezTo>
                    <a:pt x="2191" y="2155"/>
                    <a:pt x="2020" y="2242"/>
                    <a:pt x="1910" y="2242"/>
                  </a:cubicBezTo>
                  <a:cubicBezTo>
                    <a:pt x="1904" y="2242"/>
                    <a:pt x="1898" y="2242"/>
                    <a:pt x="1893" y="2242"/>
                  </a:cubicBezTo>
                  <a:cubicBezTo>
                    <a:pt x="1860" y="2240"/>
                    <a:pt x="1831" y="2225"/>
                    <a:pt x="1812" y="2199"/>
                  </a:cubicBezTo>
                  <a:cubicBezTo>
                    <a:pt x="1773" y="2147"/>
                    <a:pt x="1776" y="2047"/>
                    <a:pt x="1784" y="1946"/>
                  </a:cubicBezTo>
                  <a:cubicBezTo>
                    <a:pt x="1803" y="1719"/>
                    <a:pt x="1897" y="1494"/>
                    <a:pt x="2008" y="1414"/>
                  </a:cubicBezTo>
                  <a:lnTo>
                    <a:pt x="2007" y="1414"/>
                  </a:lnTo>
                  <a:cubicBezTo>
                    <a:pt x="2032" y="1394"/>
                    <a:pt x="2063" y="1383"/>
                    <a:pt x="2094" y="1383"/>
                  </a:cubicBezTo>
                  <a:close/>
                  <a:moveTo>
                    <a:pt x="3927" y="0"/>
                  </a:moveTo>
                  <a:cubicBezTo>
                    <a:pt x="3864" y="0"/>
                    <a:pt x="3804" y="34"/>
                    <a:pt x="3775" y="94"/>
                  </a:cubicBezTo>
                  <a:cubicBezTo>
                    <a:pt x="3514" y="599"/>
                    <a:pt x="3196" y="1073"/>
                    <a:pt x="2824" y="1504"/>
                  </a:cubicBezTo>
                  <a:lnTo>
                    <a:pt x="2546" y="1256"/>
                  </a:lnTo>
                  <a:cubicBezTo>
                    <a:pt x="2465" y="1185"/>
                    <a:pt x="2367" y="1089"/>
                    <a:pt x="2207" y="1052"/>
                  </a:cubicBezTo>
                  <a:cubicBezTo>
                    <a:pt x="2170" y="1043"/>
                    <a:pt x="2132" y="1039"/>
                    <a:pt x="2095" y="1039"/>
                  </a:cubicBezTo>
                  <a:cubicBezTo>
                    <a:pt x="1991" y="1039"/>
                    <a:pt x="1889" y="1073"/>
                    <a:pt x="1804" y="1137"/>
                  </a:cubicBezTo>
                  <a:cubicBezTo>
                    <a:pt x="1570" y="1307"/>
                    <a:pt x="1462" y="1666"/>
                    <a:pt x="1441" y="1919"/>
                  </a:cubicBezTo>
                  <a:cubicBezTo>
                    <a:pt x="1435" y="1984"/>
                    <a:pt x="1435" y="2049"/>
                    <a:pt x="1439" y="2114"/>
                  </a:cubicBezTo>
                  <a:cubicBezTo>
                    <a:pt x="1422" y="2129"/>
                    <a:pt x="1406" y="2145"/>
                    <a:pt x="1386" y="2156"/>
                  </a:cubicBezTo>
                  <a:lnTo>
                    <a:pt x="1555" y="1120"/>
                  </a:lnTo>
                  <a:cubicBezTo>
                    <a:pt x="1573" y="1007"/>
                    <a:pt x="1483" y="920"/>
                    <a:pt x="1384" y="920"/>
                  </a:cubicBezTo>
                  <a:cubicBezTo>
                    <a:pt x="1351" y="920"/>
                    <a:pt x="1318" y="929"/>
                    <a:pt x="1287" y="950"/>
                  </a:cubicBezTo>
                  <a:cubicBezTo>
                    <a:pt x="838" y="1256"/>
                    <a:pt x="427" y="1617"/>
                    <a:pt x="63" y="2021"/>
                  </a:cubicBezTo>
                  <a:cubicBezTo>
                    <a:pt x="1" y="2091"/>
                    <a:pt x="8" y="2199"/>
                    <a:pt x="77" y="2263"/>
                  </a:cubicBezTo>
                  <a:cubicBezTo>
                    <a:pt x="110" y="2292"/>
                    <a:pt x="151" y="2307"/>
                    <a:pt x="192" y="2307"/>
                  </a:cubicBezTo>
                  <a:cubicBezTo>
                    <a:pt x="238" y="2307"/>
                    <a:pt x="285" y="2288"/>
                    <a:pt x="319" y="2250"/>
                  </a:cubicBezTo>
                  <a:cubicBezTo>
                    <a:pt x="572" y="1969"/>
                    <a:pt x="850" y="1711"/>
                    <a:pt x="1147" y="1479"/>
                  </a:cubicBezTo>
                  <a:lnTo>
                    <a:pt x="1147" y="1479"/>
                  </a:lnTo>
                  <a:lnTo>
                    <a:pt x="1007" y="2336"/>
                  </a:lnTo>
                  <a:cubicBezTo>
                    <a:pt x="992" y="2432"/>
                    <a:pt x="1058" y="2520"/>
                    <a:pt x="1154" y="2534"/>
                  </a:cubicBezTo>
                  <a:cubicBezTo>
                    <a:pt x="1180" y="2538"/>
                    <a:pt x="1206" y="2539"/>
                    <a:pt x="1232" y="2539"/>
                  </a:cubicBezTo>
                  <a:cubicBezTo>
                    <a:pt x="1352" y="2539"/>
                    <a:pt x="1471" y="2505"/>
                    <a:pt x="1573" y="2442"/>
                  </a:cubicBezTo>
                  <a:cubicBezTo>
                    <a:pt x="1631" y="2505"/>
                    <a:pt x="1705" y="2551"/>
                    <a:pt x="1788" y="2574"/>
                  </a:cubicBezTo>
                  <a:cubicBezTo>
                    <a:pt x="1814" y="2579"/>
                    <a:pt x="1839" y="2584"/>
                    <a:pt x="1863" y="2585"/>
                  </a:cubicBezTo>
                  <a:cubicBezTo>
                    <a:pt x="1878" y="2586"/>
                    <a:pt x="1893" y="2587"/>
                    <a:pt x="1908" y="2587"/>
                  </a:cubicBezTo>
                  <a:cubicBezTo>
                    <a:pt x="2149" y="2587"/>
                    <a:pt x="2399" y="2432"/>
                    <a:pt x="2560" y="2280"/>
                  </a:cubicBezTo>
                  <a:cubicBezTo>
                    <a:pt x="2658" y="2185"/>
                    <a:pt x="2755" y="2088"/>
                    <a:pt x="2850" y="1988"/>
                  </a:cubicBezTo>
                  <a:lnTo>
                    <a:pt x="3843" y="2874"/>
                  </a:lnTo>
                  <a:cubicBezTo>
                    <a:pt x="3877" y="2905"/>
                    <a:pt x="3919" y="2920"/>
                    <a:pt x="3960" y="2920"/>
                  </a:cubicBezTo>
                  <a:cubicBezTo>
                    <a:pt x="4008" y="2920"/>
                    <a:pt x="4055" y="2901"/>
                    <a:pt x="4088" y="2862"/>
                  </a:cubicBezTo>
                  <a:cubicBezTo>
                    <a:pt x="4153" y="2791"/>
                    <a:pt x="4145" y="2679"/>
                    <a:pt x="4072" y="2618"/>
                  </a:cubicBezTo>
                  <a:lnTo>
                    <a:pt x="3081" y="1734"/>
                  </a:lnTo>
                  <a:cubicBezTo>
                    <a:pt x="3472" y="1280"/>
                    <a:pt x="3807" y="783"/>
                    <a:pt x="4080" y="250"/>
                  </a:cubicBezTo>
                  <a:cubicBezTo>
                    <a:pt x="4124" y="166"/>
                    <a:pt x="4090" y="63"/>
                    <a:pt x="4005" y="19"/>
                  </a:cubicBezTo>
                  <a:cubicBezTo>
                    <a:pt x="3980" y="6"/>
                    <a:pt x="3953" y="0"/>
                    <a:pt x="3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7257658" y="562663"/>
              <a:ext cx="56552" cy="14049"/>
            </a:xfrm>
            <a:custGeom>
              <a:avLst/>
              <a:gdLst/>
              <a:ahLst/>
              <a:cxnLst/>
              <a:rect l="l" t="t" r="r" b="b"/>
              <a:pathLst>
                <a:path w="1912" h="475" extrusionOk="0">
                  <a:moveTo>
                    <a:pt x="830" y="0"/>
                  </a:moveTo>
                  <a:cubicBezTo>
                    <a:pt x="616" y="0"/>
                    <a:pt x="401" y="21"/>
                    <a:pt x="189" y="62"/>
                  </a:cubicBezTo>
                  <a:cubicBezTo>
                    <a:pt x="7" y="97"/>
                    <a:pt x="0" y="354"/>
                    <a:pt x="181" y="398"/>
                  </a:cubicBezTo>
                  <a:cubicBezTo>
                    <a:pt x="194" y="401"/>
                    <a:pt x="208" y="403"/>
                    <a:pt x="222" y="403"/>
                  </a:cubicBezTo>
                  <a:cubicBezTo>
                    <a:pt x="233" y="403"/>
                    <a:pt x="243" y="402"/>
                    <a:pt x="254" y="399"/>
                  </a:cubicBezTo>
                  <a:cubicBezTo>
                    <a:pt x="443" y="363"/>
                    <a:pt x="636" y="344"/>
                    <a:pt x="828" y="344"/>
                  </a:cubicBezTo>
                  <a:cubicBezTo>
                    <a:pt x="1113" y="344"/>
                    <a:pt x="1397" y="385"/>
                    <a:pt x="1673" y="466"/>
                  </a:cubicBezTo>
                  <a:cubicBezTo>
                    <a:pt x="1690" y="472"/>
                    <a:pt x="1707" y="475"/>
                    <a:pt x="1724" y="475"/>
                  </a:cubicBezTo>
                  <a:cubicBezTo>
                    <a:pt x="1797" y="475"/>
                    <a:pt x="1865" y="423"/>
                    <a:pt x="1887" y="349"/>
                  </a:cubicBezTo>
                  <a:cubicBezTo>
                    <a:pt x="1912" y="257"/>
                    <a:pt x="1860" y="161"/>
                    <a:pt x="1770" y="135"/>
                  </a:cubicBezTo>
                  <a:cubicBezTo>
                    <a:pt x="1463" y="45"/>
                    <a:pt x="1147" y="0"/>
                    <a:pt x="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261000" y="585615"/>
              <a:ext cx="58120" cy="14877"/>
            </a:xfrm>
            <a:custGeom>
              <a:avLst/>
              <a:gdLst/>
              <a:ahLst/>
              <a:cxnLst/>
              <a:rect l="l" t="t" r="r" b="b"/>
              <a:pathLst>
                <a:path w="1965" h="503" extrusionOk="0">
                  <a:moveTo>
                    <a:pt x="192" y="1"/>
                  </a:moveTo>
                  <a:cubicBezTo>
                    <a:pt x="118" y="1"/>
                    <a:pt x="51" y="48"/>
                    <a:pt x="28" y="122"/>
                  </a:cubicBezTo>
                  <a:cubicBezTo>
                    <a:pt x="0" y="213"/>
                    <a:pt x="52" y="309"/>
                    <a:pt x="144" y="337"/>
                  </a:cubicBezTo>
                  <a:cubicBezTo>
                    <a:pt x="215" y="359"/>
                    <a:pt x="290" y="381"/>
                    <a:pt x="365" y="399"/>
                  </a:cubicBezTo>
                  <a:cubicBezTo>
                    <a:pt x="650" y="468"/>
                    <a:pt x="943" y="502"/>
                    <a:pt x="1235" y="502"/>
                  </a:cubicBezTo>
                  <a:cubicBezTo>
                    <a:pt x="1426" y="502"/>
                    <a:pt x="1617" y="488"/>
                    <a:pt x="1807" y="458"/>
                  </a:cubicBezTo>
                  <a:cubicBezTo>
                    <a:pt x="1902" y="443"/>
                    <a:pt x="1965" y="355"/>
                    <a:pt x="1951" y="261"/>
                  </a:cubicBezTo>
                  <a:cubicBezTo>
                    <a:pt x="1938" y="177"/>
                    <a:pt x="1864" y="115"/>
                    <a:pt x="1781" y="115"/>
                  </a:cubicBezTo>
                  <a:cubicBezTo>
                    <a:pt x="1772" y="115"/>
                    <a:pt x="1764" y="116"/>
                    <a:pt x="1755" y="117"/>
                  </a:cubicBezTo>
                  <a:cubicBezTo>
                    <a:pt x="1582" y="144"/>
                    <a:pt x="1408" y="158"/>
                    <a:pt x="1234" y="158"/>
                  </a:cubicBezTo>
                  <a:cubicBezTo>
                    <a:pt x="900" y="158"/>
                    <a:pt x="566" y="108"/>
                    <a:pt x="245" y="9"/>
                  </a:cubicBezTo>
                  <a:cubicBezTo>
                    <a:pt x="227" y="3"/>
                    <a:pt x="209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7346775" y="558020"/>
              <a:ext cx="37593" cy="62083"/>
            </a:xfrm>
            <a:custGeom>
              <a:avLst/>
              <a:gdLst/>
              <a:ahLst/>
              <a:cxnLst/>
              <a:rect l="l" t="t" r="r" b="b"/>
              <a:pathLst>
                <a:path w="1271" h="2099" extrusionOk="0">
                  <a:moveTo>
                    <a:pt x="1088" y="1"/>
                  </a:moveTo>
                  <a:cubicBezTo>
                    <a:pt x="1082" y="1"/>
                    <a:pt x="1075" y="1"/>
                    <a:pt x="1068" y="2"/>
                  </a:cubicBezTo>
                  <a:cubicBezTo>
                    <a:pt x="606" y="58"/>
                    <a:pt x="209" y="416"/>
                    <a:pt x="105" y="869"/>
                  </a:cubicBezTo>
                  <a:cubicBezTo>
                    <a:pt x="1" y="1323"/>
                    <a:pt x="202" y="1816"/>
                    <a:pt x="594" y="2069"/>
                  </a:cubicBezTo>
                  <a:cubicBezTo>
                    <a:pt x="623" y="2089"/>
                    <a:pt x="656" y="2098"/>
                    <a:pt x="689" y="2098"/>
                  </a:cubicBezTo>
                  <a:cubicBezTo>
                    <a:pt x="746" y="2098"/>
                    <a:pt x="801" y="2070"/>
                    <a:pt x="834" y="2019"/>
                  </a:cubicBezTo>
                  <a:cubicBezTo>
                    <a:pt x="886" y="1939"/>
                    <a:pt x="862" y="1830"/>
                    <a:pt x="781" y="1780"/>
                  </a:cubicBezTo>
                  <a:cubicBezTo>
                    <a:pt x="512" y="1608"/>
                    <a:pt x="370" y="1257"/>
                    <a:pt x="440" y="946"/>
                  </a:cubicBezTo>
                  <a:cubicBezTo>
                    <a:pt x="512" y="637"/>
                    <a:pt x="793" y="383"/>
                    <a:pt x="1110" y="344"/>
                  </a:cubicBezTo>
                  <a:cubicBezTo>
                    <a:pt x="1204" y="333"/>
                    <a:pt x="1271" y="247"/>
                    <a:pt x="1259" y="152"/>
                  </a:cubicBezTo>
                  <a:cubicBezTo>
                    <a:pt x="1249" y="65"/>
                    <a:pt x="1174" y="1"/>
                    <a:pt x="1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392827" y="566508"/>
              <a:ext cx="41763" cy="41172"/>
            </a:xfrm>
            <a:custGeom>
              <a:avLst/>
              <a:gdLst/>
              <a:ahLst/>
              <a:cxnLst/>
              <a:rect l="l" t="t" r="r" b="b"/>
              <a:pathLst>
                <a:path w="1412" h="1392" extrusionOk="0">
                  <a:moveTo>
                    <a:pt x="884" y="344"/>
                  </a:moveTo>
                  <a:cubicBezTo>
                    <a:pt x="925" y="344"/>
                    <a:pt x="967" y="355"/>
                    <a:pt x="1004" y="375"/>
                  </a:cubicBezTo>
                  <a:cubicBezTo>
                    <a:pt x="1030" y="388"/>
                    <a:pt x="1048" y="412"/>
                    <a:pt x="1054" y="440"/>
                  </a:cubicBezTo>
                  <a:cubicBezTo>
                    <a:pt x="1058" y="480"/>
                    <a:pt x="1037" y="538"/>
                    <a:pt x="1013" y="593"/>
                  </a:cubicBezTo>
                  <a:cubicBezTo>
                    <a:pt x="955" y="725"/>
                    <a:pt x="872" y="890"/>
                    <a:pt x="740" y="983"/>
                  </a:cubicBezTo>
                  <a:cubicBezTo>
                    <a:pt x="684" y="1022"/>
                    <a:pt x="608" y="1047"/>
                    <a:pt x="539" y="1047"/>
                  </a:cubicBezTo>
                  <a:cubicBezTo>
                    <a:pt x="489" y="1047"/>
                    <a:pt x="443" y="1035"/>
                    <a:pt x="408" y="1005"/>
                  </a:cubicBezTo>
                  <a:cubicBezTo>
                    <a:pt x="375" y="980"/>
                    <a:pt x="357" y="925"/>
                    <a:pt x="362" y="876"/>
                  </a:cubicBezTo>
                  <a:cubicBezTo>
                    <a:pt x="364" y="861"/>
                    <a:pt x="371" y="824"/>
                    <a:pt x="398" y="811"/>
                  </a:cubicBezTo>
                  <a:cubicBezTo>
                    <a:pt x="464" y="779"/>
                    <a:pt x="502" y="709"/>
                    <a:pt x="495" y="637"/>
                  </a:cubicBezTo>
                  <a:cubicBezTo>
                    <a:pt x="595" y="504"/>
                    <a:pt x="692" y="397"/>
                    <a:pt x="811" y="355"/>
                  </a:cubicBezTo>
                  <a:cubicBezTo>
                    <a:pt x="835" y="347"/>
                    <a:pt x="859" y="344"/>
                    <a:pt x="884" y="344"/>
                  </a:cubicBezTo>
                  <a:close/>
                  <a:moveTo>
                    <a:pt x="884" y="0"/>
                  </a:moveTo>
                  <a:cubicBezTo>
                    <a:pt x="821" y="0"/>
                    <a:pt x="757" y="11"/>
                    <a:pt x="696" y="31"/>
                  </a:cubicBezTo>
                  <a:cubicBezTo>
                    <a:pt x="451" y="117"/>
                    <a:pt x="294" y="328"/>
                    <a:pt x="178" y="483"/>
                  </a:cubicBezTo>
                  <a:cubicBezTo>
                    <a:pt x="158" y="510"/>
                    <a:pt x="147" y="541"/>
                    <a:pt x="144" y="573"/>
                  </a:cubicBezTo>
                  <a:cubicBezTo>
                    <a:pt x="74" y="644"/>
                    <a:pt x="30" y="738"/>
                    <a:pt x="20" y="838"/>
                  </a:cubicBezTo>
                  <a:cubicBezTo>
                    <a:pt x="1" y="1007"/>
                    <a:pt x="67" y="1174"/>
                    <a:pt x="191" y="1274"/>
                  </a:cubicBezTo>
                  <a:cubicBezTo>
                    <a:pt x="251" y="1322"/>
                    <a:pt x="322" y="1357"/>
                    <a:pt x="396" y="1374"/>
                  </a:cubicBezTo>
                  <a:cubicBezTo>
                    <a:pt x="443" y="1386"/>
                    <a:pt x="491" y="1391"/>
                    <a:pt x="539" y="1391"/>
                  </a:cubicBezTo>
                  <a:cubicBezTo>
                    <a:pt x="684" y="1391"/>
                    <a:pt x="828" y="1342"/>
                    <a:pt x="937" y="1266"/>
                  </a:cubicBezTo>
                  <a:cubicBezTo>
                    <a:pt x="1141" y="1124"/>
                    <a:pt x="1253" y="904"/>
                    <a:pt x="1329" y="730"/>
                  </a:cubicBezTo>
                  <a:cubicBezTo>
                    <a:pt x="1373" y="628"/>
                    <a:pt x="1411" y="516"/>
                    <a:pt x="1394" y="393"/>
                  </a:cubicBezTo>
                  <a:cubicBezTo>
                    <a:pt x="1375" y="262"/>
                    <a:pt x="1297" y="148"/>
                    <a:pt x="1183" y="82"/>
                  </a:cubicBezTo>
                  <a:cubicBezTo>
                    <a:pt x="1091" y="28"/>
                    <a:pt x="988" y="0"/>
                    <a:pt x="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7422818" y="564881"/>
              <a:ext cx="53092" cy="59185"/>
            </a:xfrm>
            <a:custGeom>
              <a:avLst/>
              <a:gdLst/>
              <a:ahLst/>
              <a:cxnLst/>
              <a:rect l="l" t="t" r="r" b="b"/>
              <a:pathLst>
                <a:path w="1795" h="2001" extrusionOk="0">
                  <a:moveTo>
                    <a:pt x="1326" y="0"/>
                  </a:moveTo>
                  <a:cubicBezTo>
                    <a:pt x="1284" y="0"/>
                    <a:pt x="1242" y="15"/>
                    <a:pt x="1209" y="46"/>
                  </a:cubicBezTo>
                  <a:cubicBezTo>
                    <a:pt x="1140" y="109"/>
                    <a:pt x="1136" y="217"/>
                    <a:pt x="1199" y="286"/>
                  </a:cubicBezTo>
                  <a:cubicBezTo>
                    <a:pt x="1405" y="509"/>
                    <a:pt x="1322" y="904"/>
                    <a:pt x="1115" y="1137"/>
                  </a:cubicBezTo>
                  <a:cubicBezTo>
                    <a:pt x="874" y="1407"/>
                    <a:pt x="494" y="1545"/>
                    <a:pt x="161" y="1667"/>
                  </a:cubicBezTo>
                  <a:cubicBezTo>
                    <a:pt x="0" y="1725"/>
                    <a:pt x="11" y="1956"/>
                    <a:pt x="178" y="1995"/>
                  </a:cubicBezTo>
                  <a:cubicBezTo>
                    <a:pt x="191" y="1999"/>
                    <a:pt x="205" y="2000"/>
                    <a:pt x="219" y="2000"/>
                  </a:cubicBezTo>
                  <a:cubicBezTo>
                    <a:pt x="238" y="2000"/>
                    <a:pt x="258" y="1997"/>
                    <a:pt x="276" y="1989"/>
                  </a:cubicBezTo>
                  <a:cubicBezTo>
                    <a:pt x="631" y="1861"/>
                    <a:pt x="1071" y="1701"/>
                    <a:pt x="1371" y="1365"/>
                  </a:cubicBezTo>
                  <a:cubicBezTo>
                    <a:pt x="1678" y="1022"/>
                    <a:pt x="1795" y="423"/>
                    <a:pt x="1451" y="53"/>
                  </a:cubicBezTo>
                  <a:cubicBezTo>
                    <a:pt x="1417" y="18"/>
                    <a:pt x="1372" y="0"/>
                    <a:pt x="1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7489427" y="554884"/>
              <a:ext cx="81279" cy="71193"/>
            </a:xfrm>
            <a:custGeom>
              <a:avLst/>
              <a:gdLst/>
              <a:ahLst/>
              <a:cxnLst/>
              <a:rect l="l" t="t" r="r" b="b"/>
              <a:pathLst>
                <a:path w="2748" h="2407" extrusionOk="0">
                  <a:moveTo>
                    <a:pt x="551" y="921"/>
                  </a:moveTo>
                  <a:lnTo>
                    <a:pt x="1009" y="1296"/>
                  </a:lnTo>
                  <a:cubicBezTo>
                    <a:pt x="803" y="1401"/>
                    <a:pt x="586" y="1487"/>
                    <a:pt x="363" y="1552"/>
                  </a:cubicBezTo>
                  <a:lnTo>
                    <a:pt x="362" y="1552"/>
                  </a:lnTo>
                  <a:cubicBezTo>
                    <a:pt x="390" y="1332"/>
                    <a:pt x="454" y="1120"/>
                    <a:pt x="551" y="921"/>
                  </a:cubicBezTo>
                  <a:close/>
                  <a:moveTo>
                    <a:pt x="2552" y="0"/>
                  </a:moveTo>
                  <a:cubicBezTo>
                    <a:pt x="2497" y="0"/>
                    <a:pt x="2443" y="26"/>
                    <a:pt x="2410" y="74"/>
                  </a:cubicBezTo>
                  <a:cubicBezTo>
                    <a:pt x="2124" y="491"/>
                    <a:pt x="1757" y="844"/>
                    <a:pt x="1330" y="1114"/>
                  </a:cubicBezTo>
                  <a:lnTo>
                    <a:pt x="608" y="524"/>
                  </a:lnTo>
                  <a:cubicBezTo>
                    <a:pt x="576" y="498"/>
                    <a:pt x="538" y="485"/>
                    <a:pt x="500" y="485"/>
                  </a:cubicBezTo>
                  <a:cubicBezTo>
                    <a:pt x="443" y="485"/>
                    <a:pt x="387" y="514"/>
                    <a:pt x="354" y="568"/>
                  </a:cubicBezTo>
                  <a:cubicBezTo>
                    <a:pt x="130" y="931"/>
                    <a:pt x="9" y="1348"/>
                    <a:pt x="3" y="1774"/>
                  </a:cubicBezTo>
                  <a:cubicBezTo>
                    <a:pt x="1" y="1873"/>
                    <a:pt x="80" y="1949"/>
                    <a:pt x="174" y="1949"/>
                  </a:cubicBezTo>
                  <a:cubicBezTo>
                    <a:pt x="186" y="1949"/>
                    <a:pt x="199" y="1947"/>
                    <a:pt x="211" y="1945"/>
                  </a:cubicBezTo>
                  <a:cubicBezTo>
                    <a:pt x="591" y="1860"/>
                    <a:pt x="959" y="1721"/>
                    <a:pt x="1299" y="1532"/>
                  </a:cubicBezTo>
                  <a:lnTo>
                    <a:pt x="2324" y="2370"/>
                  </a:lnTo>
                  <a:cubicBezTo>
                    <a:pt x="2355" y="2394"/>
                    <a:pt x="2393" y="2406"/>
                    <a:pt x="2430" y="2406"/>
                  </a:cubicBezTo>
                  <a:cubicBezTo>
                    <a:pt x="2480" y="2406"/>
                    <a:pt x="2530" y="2385"/>
                    <a:pt x="2563" y="2343"/>
                  </a:cubicBezTo>
                  <a:cubicBezTo>
                    <a:pt x="2624" y="2270"/>
                    <a:pt x="2614" y="2163"/>
                    <a:pt x="2542" y="2102"/>
                  </a:cubicBezTo>
                  <a:lnTo>
                    <a:pt x="1609" y="1342"/>
                  </a:lnTo>
                  <a:cubicBezTo>
                    <a:pt x="2036" y="1055"/>
                    <a:pt x="2403" y="692"/>
                    <a:pt x="2693" y="268"/>
                  </a:cubicBezTo>
                  <a:cubicBezTo>
                    <a:pt x="2748" y="191"/>
                    <a:pt x="2727" y="84"/>
                    <a:pt x="2649" y="30"/>
                  </a:cubicBezTo>
                  <a:cubicBezTo>
                    <a:pt x="2619" y="10"/>
                    <a:pt x="2585" y="0"/>
                    <a:pt x="2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7313441" y="634210"/>
              <a:ext cx="256733" cy="22627"/>
            </a:xfrm>
            <a:custGeom>
              <a:avLst/>
              <a:gdLst/>
              <a:ahLst/>
              <a:cxnLst/>
              <a:rect l="l" t="t" r="r" b="b"/>
              <a:pathLst>
                <a:path w="8680" h="765" extrusionOk="0">
                  <a:moveTo>
                    <a:pt x="182" y="0"/>
                  </a:moveTo>
                  <a:cubicBezTo>
                    <a:pt x="97" y="0"/>
                    <a:pt x="22" y="64"/>
                    <a:pt x="12" y="151"/>
                  </a:cubicBezTo>
                  <a:cubicBezTo>
                    <a:pt x="1" y="238"/>
                    <a:pt x="57" y="318"/>
                    <a:pt x="141" y="339"/>
                  </a:cubicBezTo>
                  <a:cubicBezTo>
                    <a:pt x="148" y="341"/>
                    <a:pt x="154" y="342"/>
                    <a:pt x="161" y="344"/>
                  </a:cubicBezTo>
                  <a:cubicBezTo>
                    <a:pt x="2407" y="625"/>
                    <a:pt x="4669" y="765"/>
                    <a:pt x="6932" y="765"/>
                  </a:cubicBezTo>
                  <a:cubicBezTo>
                    <a:pt x="7458" y="765"/>
                    <a:pt x="7984" y="757"/>
                    <a:pt x="8511" y="742"/>
                  </a:cubicBezTo>
                  <a:cubicBezTo>
                    <a:pt x="8605" y="739"/>
                    <a:pt x="8680" y="660"/>
                    <a:pt x="8677" y="566"/>
                  </a:cubicBezTo>
                  <a:cubicBezTo>
                    <a:pt x="8674" y="472"/>
                    <a:pt x="8598" y="398"/>
                    <a:pt x="8506" y="398"/>
                  </a:cubicBezTo>
                  <a:cubicBezTo>
                    <a:pt x="8504" y="398"/>
                    <a:pt x="8502" y="398"/>
                    <a:pt x="8501" y="399"/>
                  </a:cubicBezTo>
                  <a:cubicBezTo>
                    <a:pt x="7980" y="414"/>
                    <a:pt x="7459" y="421"/>
                    <a:pt x="6939" y="421"/>
                  </a:cubicBezTo>
                  <a:cubicBezTo>
                    <a:pt x="4688" y="421"/>
                    <a:pt x="2438" y="281"/>
                    <a:pt x="203" y="2"/>
                  </a:cubicBezTo>
                  <a:cubicBezTo>
                    <a:pt x="196" y="1"/>
                    <a:pt x="189" y="0"/>
                    <a:pt x="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7345503" y="696469"/>
              <a:ext cx="55990" cy="14404"/>
            </a:xfrm>
            <a:custGeom>
              <a:avLst/>
              <a:gdLst/>
              <a:ahLst/>
              <a:cxnLst/>
              <a:rect l="l" t="t" r="r" b="b"/>
              <a:pathLst>
                <a:path w="1893" h="487" extrusionOk="0">
                  <a:moveTo>
                    <a:pt x="193" y="0"/>
                  </a:moveTo>
                  <a:cubicBezTo>
                    <a:pt x="119" y="0"/>
                    <a:pt x="51" y="48"/>
                    <a:pt x="29" y="122"/>
                  </a:cubicBezTo>
                  <a:cubicBezTo>
                    <a:pt x="0" y="215"/>
                    <a:pt x="54" y="313"/>
                    <a:pt x="147" y="339"/>
                  </a:cubicBezTo>
                  <a:cubicBezTo>
                    <a:pt x="210" y="358"/>
                    <a:pt x="273" y="375"/>
                    <a:pt x="337" y="392"/>
                  </a:cubicBezTo>
                  <a:cubicBezTo>
                    <a:pt x="598" y="455"/>
                    <a:pt x="865" y="486"/>
                    <a:pt x="1132" y="486"/>
                  </a:cubicBezTo>
                  <a:cubicBezTo>
                    <a:pt x="1332" y="486"/>
                    <a:pt x="1533" y="469"/>
                    <a:pt x="1732" y="433"/>
                  </a:cubicBezTo>
                  <a:cubicBezTo>
                    <a:pt x="1827" y="418"/>
                    <a:pt x="1892" y="326"/>
                    <a:pt x="1875" y="232"/>
                  </a:cubicBezTo>
                  <a:cubicBezTo>
                    <a:pt x="1859" y="148"/>
                    <a:pt x="1787" y="90"/>
                    <a:pt x="1706" y="90"/>
                  </a:cubicBezTo>
                  <a:cubicBezTo>
                    <a:pt x="1695" y="90"/>
                    <a:pt x="1683" y="91"/>
                    <a:pt x="1671" y="94"/>
                  </a:cubicBezTo>
                  <a:lnTo>
                    <a:pt x="1671" y="92"/>
                  </a:lnTo>
                  <a:cubicBezTo>
                    <a:pt x="1492" y="125"/>
                    <a:pt x="1311" y="141"/>
                    <a:pt x="1130" y="141"/>
                  </a:cubicBezTo>
                  <a:cubicBezTo>
                    <a:pt x="832" y="141"/>
                    <a:pt x="535" y="97"/>
                    <a:pt x="248" y="9"/>
                  </a:cubicBezTo>
                  <a:cubicBezTo>
                    <a:pt x="230" y="3"/>
                    <a:pt x="211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7413649" y="664674"/>
              <a:ext cx="30997" cy="60604"/>
            </a:xfrm>
            <a:custGeom>
              <a:avLst/>
              <a:gdLst/>
              <a:ahLst/>
              <a:cxnLst/>
              <a:rect l="l" t="t" r="r" b="b"/>
              <a:pathLst>
                <a:path w="1048" h="2049" extrusionOk="0">
                  <a:moveTo>
                    <a:pt x="855" y="0"/>
                  </a:moveTo>
                  <a:cubicBezTo>
                    <a:pt x="790" y="0"/>
                    <a:pt x="728" y="38"/>
                    <a:pt x="700" y="100"/>
                  </a:cubicBezTo>
                  <a:cubicBezTo>
                    <a:pt x="561" y="399"/>
                    <a:pt x="354" y="659"/>
                    <a:pt x="95" y="862"/>
                  </a:cubicBezTo>
                  <a:cubicBezTo>
                    <a:pt x="16" y="920"/>
                    <a:pt x="1" y="1029"/>
                    <a:pt x="61" y="1107"/>
                  </a:cubicBezTo>
                  <a:cubicBezTo>
                    <a:pt x="95" y="1150"/>
                    <a:pt x="146" y="1173"/>
                    <a:pt x="197" y="1173"/>
                  </a:cubicBezTo>
                  <a:cubicBezTo>
                    <a:pt x="235" y="1173"/>
                    <a:pt x="274" y="1160"/>
                    <a:pt x="306" y="1134"/>
                  </a:cubicBezTo>
                  <a:cubicBezTo>
                    <a:pt x="385" y="1072"/>
                    <a:pt x="458" y="1007"/>
                    <a:pt x="528" y="937"/>
                  </a:cubicBezTo>
                  <a:lnTo>
                    <a:pt x="528" y="937"/>
                  </a:lnTo>
                  <a:cubicBezTo>
                    <a:pt x="506" y="1262"/>
                    <a:pt x="533" y="1587"/>
                    <a:pt x="606" y="1905"/>
                  </a:cubicBezTo>
                  <a:cubicBezTo>
                    <a:pt x="620" y="1989"/>
                    <a:pt x="694" y="2049"/>
                    <a:pt x="777" y="2049"/>
                  </a:cubicBezTo>
                  <a:cubicBezTo>
                    <a:pt x="789" y="2049"/>
                    <a:pt x="802" y="2047"/>
                    <a:pt x="815" y="2044"/>
                  </a:cubicBezTo>
                  <a:cubicBezTo>
                    <a:pt x="913" y="2020"/>
                    <a:pt x="970" y="1920"/>
                    <a:pt x="941" y="1826"/>
                  </a:cubicBezTo>
                  <a:cubicBezTo>
                    <a:pt x="818" y="1297"/>
                    <a:pt x="845" y="744"/>
                    <a:pt x="1018" y="230"/>
                  </a:cubicBezTo>
                  <a:cubicBezTo>
                    <a:pt x="1048" y="143"/>
                    <a:pt x="1004" y="48"/>
                    <a:pt x="920" y="13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510782" y="368550"/>
              <a:ext cx="37859" cy="99262"/>
            </a:xfrm>
            <a:custGeom>
              <a:avLst/>
              <a:gdLst/>
              <a:ahLst/>
              <a:cxnLst/>
              <a:rect l="l" t="t" r="r" b="b"/>
              <a:pathLst>
                <a:path w="1280" h="3356" extrusionOk="0">
                  <a:moveTo>
                    <a:pt x="1088" y="0"/>
                  </a:moveTo>
                  <a:cubicBezTo>
                    <a:pt x="1015" y="0"/>
                    <a:pt x="947" y="46"/>
                    <a:pt x="924" y="119"/>
                  </a:cubicBezTo>
                  <a:cubicBezTo>
                    <a:pt x="597" y="1114"/>
                    <a:pt x="295" y="2130"/>
                    <a:pt x="26" y="3139"/>
                  </a:cubicBezTo>
                  <a:cubicBezTo>
                    <a:pt x="0" y="3232"/>
                    <a:pt x="55" y="3327"/>
                    <a:pt x="147" y="3351"/>
                  </a:cubicBezTo>
                  <a:lnTo>
                    <a:pt x="151" y="3351"/>
                  </a:lnTo>
                  <a:cubicBezTo>
                    <a:pt x="165" y="3354"/>
                    <a:pt x="179" y="3356"/>
                    <a:pt x="192" y="3356"/>
                  </a:cubicBezTo>
                  <a:cubicBezTo>
                    <a:pt x="269" y="3356"/>
                    <a:pt x="338" y="3305"/>
                    <a:pt x="358" y="3228"/>
                  </a:cubicBezTo>
                  <a:cubicBezTo>
                    <a:pt x="625" y="2225"/>
                    <a:pt x="925" y="1214"/>
                    <a:pt x="1250" y="226"/>
                  </a:cubicBezTo>
                  <a:cubicBezTo>
                    <a:pt x="1280" y="136"/>
                    <a:pt x="1231" y="39"/>
                    <a:pt x="1142" y="9"/>
                  </a:cubicBezTo>
                  <a:cubicBezTo>
                    <a:pt x="1124" y="3"/>
                    <a:pt x="1106" y="0"/>
                    <a:pt x="10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537993" y="399753"/>
              <a:ext cx="59451" cy="91306"/>
            </a:xfrm>
            <a:custGeom>
              <a:avLst/>
              <a:gdLst/>
              <a:ahLst/>
              <a:cxnLst/>
              <a:rect l="l" t="t" r="r" b="b"/>
              <a:pathLst>
                <a:path w="2010" h="3087" extrusionOk="0">
                  <a:moveTo>
                    <a:pt x="870" y="1"/>
                  </a:moveTo>
                  <a:cubicBezTo>
                    <a:pt x="809" y="1"/>
                    <a:pt x="750" y="34"/>
                    <a:pt x="719" y="91"/>
                  </a:cubicBezTo>
                  <a:lnTo>
                    <a:pt x="168" y="1006"/>
                  </a:lnTo>
                  <a:cubicBezTo>
                    <a:pt x="113" y="1098"/>
                    <a:pt x="1" y="1285"/>
                    <a:pt x="81" y="1481"/>
                  </a:cubicBezTo>
                  <a:cubicBezTo>
                    <a:pt x="136" y="1617"/>
                    <a:pt x="261" y="1688"/>
                    <a:pt x="350" y="1730"/>
                  </a:cubicBezTo>
                  <a:cubicBezTo>
                    <a:pt x="570" y="1833"/>
                    <a:pt x="810" y="1884"/>
                    <a:pt x="1052" y="1884"/>
                  </a:cubicBezTo>
                  <a:cubicBezTo>
                    <a:pt x="1092" y="1884"/>
                    <a:pt x="1131" y="1883"/>
                    <a:pt x="1171" y="1880"/>
                  </a:cubicBezTo>
                  <a:lnTo>
                    <a:pt x="1171" y="1880"/>
                  </a:lnTo>
                  <a:cubicBezTo>
                    <a:pt x="1054" y="2207"/>
                    <a:pt x="948" y="2536"/>
                    <a:pt x="858" y="2870"/>
                  </a:cubicBezTo>
                  <a:cubicBezTo>
                    <a:pt x="833" y="2961"/>
                    <a:pt x="888" y="3056"/>
                    <a:pt x="979" y="3081"/>
                  </a:cubicBezTo>
                  <a:lnTo>
                    <a:pt x="983" y="3082"/>
                  </a:lnTo>
                  <a:cubicBezTo>
                    <a:pt x="997" y="3085"/>
                    <a:pt x="1010" y="3087"/>
                    <a:pt x="1023" y="3087"/>
                  </a:cubicBezTo>
                  <a:cubicBezTo>
                    <a:pt x="1100" y="3087"/>
                    <a:pt x="1170" y="3036"/>
                    <a:pt x="1190" y="2959"/>
                  </a:cubicBezTo>
                  <a:cubicBezTo>
                    <a:pt x="1386" y="2232"/>
                    <a:pt x="1646" y="1526"/>
                    <a:pt x="1967" y="844"/>
                  </a:cubicBezTo>
                  <a:cubicBezTo>
                    <a:pt x="2009" y="759"/>
                    <a:pt x="1973" y="654"/>
                    <a:pt x="1886" y="614"/>
                  </a:cubicBezTo>
                  <a:cubicBezTo>
                    <a:pt x="1862" y="602"/>
                    <a:pt x="1837" y="597"/>
                    <a:pt x="1813" y="597"/>
                  </a:cubicBezTo>
                  <a:cubicBezTo>
                    <a:pt x="1747" y="597"/>
                    <a:pt x="1685" y="635"/>
                    <a:pt x="1656" y="698"/>
                  </a:cubicBezTo>
                  <a:cubicBezTo>
                    <a:pt x="1529" y="965"/>
                    <a:pt x="1415" y="1239"/>
                    <a:pt x="1308" y="1514"/>
                  </a:cubicBezTo>
                  <a:cubicBezTo>
                    <a:pt x="1223" y="1531"/>
                    <a:pt x="1137" y="1539"/>
                    <a:pt x="1052" y="1539"/>
                  </a:cubicBezTo>
                  <a:cubicBezTo>
                    <a:pt x="860" y="1539"/>
                    <a:pt x="670" y="1498"/>
                    <a:pt x="495" y="1417"/>
                  </a:cubicBezTo>
                  <a:cubicBezTo>
                    <a:pt x="418" y="1382"/>
                    <a:pt x="402" y="1358"/>
                    <a:pt x="399" y="1351"/>
                  </a:cubicBezTo>
                  <a:cubicBezTo>
                    <a:pt x="392" y="1334"/>
                    <a:pt x="399" y="1292"/>
                    <a:pt x="464" y="1184"/>
                  </a:cubicBezTo>
                  <a:lnTo>
                    <a:pt x="1013" y="267"/>
                  </a:lnTo>
                  <a:cubicBezTo>
                    <a:pt x="1068" y="186"/>
                    <a:pt x="1042" y="76"/>
                    <a:pt x="958" y="25"/>
                  </a:cubicBezTo>
                  <a:cubicBezTo>
                    <a:pt x="930" y="9"/>
                    <a:pt x="900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467924" y="328739"/>
              <a:ext cx="179476" cy="198317"/>
            </a:xfrm>
            <a:custGeom>
              <a:avLst/>
              <a:gdLst/>
              <a:ahLst/>
              <a:cxnLst/>
              <a:rect l="l" t="t" r="r" b="b"/>
              <a:pathLst>
                <a:path w="6068" h="6705" extrusionOk="0">
                  <a:moveTo>
                    <a:pt x="3219" y="1"/>
                  </a:moveTo>
                  <a:cubicBezTo>
                    <a:pt x="3113" y="1"/>
                    <a:pt x="3004" y="16"/>
                    <a:pt x="2895" y="46"/>
                  </a:cubicBezTo>
                  <a:cubicBezTo>
                    <a:pt x="2575" y="133"/>
                    <a:pt x="2311" y="329"/>
                    <a:pt x="2064" y="520"/>
                  </a:cubicBezTo>
                  <a:cubicBezTo>
                    <a:pt x="1485" y="976"/>
                    <a:pt x="837" y="1546"/>
                    <a:pt x="444" y="2314"/>
                  </a:cubicBezTo>
                  <a:cubicBezTo>
                    <a:pt x="145" y="2896"/>
                    <a:pt x="1" y="3599"/>
                    <a:pt x="25" y="4345"/>
                  </a:cubicBezTo>
                  <a:cubicBezTo>
                    <a:pt x="38" y="4747"/>
                    <a:pt x="97" y="5064"/>
                    <a:pt x="212" y="5341"/>
                  </a:cubicBezTo>
                  <a:cubicBezTo>
                    <a:pt x="474" y="5975"/>
                    <a:pt x="1083" y="6459"/>
                    <a:pt x="1804" y="6633"/>
                  </a:cubicBezTo>
                  <a:cubicBezTo>
                    <a:pt x="1957" y="6670"/>
                    <a:pt x="2114" y="6692"/>
                    <a:pt x="2271" y="6701"/>
                  </a:cubicBezTo>
                  <a:cubicBezTo>
                    <a:pt x="2317" y="6703"/>
                    <a:pt x="2363" y="6704"/>
                    <a:pt x="2409" y="6704"/>
                  </a:cubicBezTo>
                  <a:cubicBezTo>
                    <a:pt x="3152" y="6704"/>
                    <a:pt x="3925" y="6405"/>
                    <a:pt x="4599" y="5852"/>
                  </a:cubicBezTo>
                  <a:cubicBezTo>
                    <a:pt x="5253" y="5320"/>
                    <a:pt x="5748" y="4619"/>
                    <a:pt x="6034" y="3827"/>
                  </a:cubicBezTo>
                  <a:cubicBezTo>
                    <a:pt x="6068" y="3735"/>
                    <a:pt x="6022" y="3635"/>
                    <a:pt x="5931" y="3601"/>
                  </a:cubicBezTo>
                  <a:cubicBezTo>
                    <a:pt x="5912" y="3595"/>
                    <a:pt x="5893" y="3592"/>
                    <a:pt x="5874" y="3592"/>
                  </a:cubicBezTo>
                  <a:cubicBezTo>
                    <a:pt x="5802" y="3592"/>
                    <a:pt x="5733" y="3637"/>
                    <a:pt x="5710" y="3710"/>
                  </a:cubicBezTo>
                  <a:cubicBezTo>
                    <a:pt x="5445" y="4443"/>
                    <a:pt x="4987" y="5092"/>
                    <a:pt x="4383" y="5586"/>
                  </a:cubicBezTo>
                  <a:cubicBezTo>
                    <a:pt x="3768" y="6088"/>
                    <a:pt x="3072" y="6360"/>
                    <a:pt x="2408" y="6360"/>
                  </a:cubicBezTo>
                  <a:cubicBezTo>
                    <a:pt x="2368" y="6360"/>
                    <a:pt x="2328" y="6359"/>
                    <a:pt x="2288" y="6357"/>
                  </a:cubicBezTo>
                  <a:cubicBezTo>
                    <a:pt x="1503" y="6318"/>
                    <a:pt x="798" y="5856"/>
                    <a:pt x="530" y="5210"/>
                  </a:cubicBezTo>
                  <a:cubicBezTo>
                    <a:pt x="432" y="4972"/>
                    <a:pt x="380" y="4694"/>
                    <a:pt x="368" y="4333"/>
                  </a:cubicBezTo>
                  <a:cubicBezTo>
                    <a:pt x="346" y="3647"/>
                    <a:pt x="478" y="3002"/>
                    <a:pt x="750" y="2470"/>
                  </a:cubicBezTo>
                  <a:cubicBezTo>
                    <a:pt x="1113" y="1762"/>
                    <a:pt x="1725" y="1224"/>
                    <a:pt x="2277" y="792"/>
                  </a:cubicBezTo>
                  <a:cubicBezTo>
                    <a:pt x="2495" y="622"/>
                    <a:pt x="2729" y="449"/>
                    <a:pt x="2986" y="377"/>
                  </a:cubicBezTo>
                  <a:cubicBezTo>
                    <a:pt x="3064" y="355"/>
                    <a:pt x="3141" y="345"/>
                    <a:pt x="3216" y="345"/>
                  </a:cubicBezTo>
                  <a:cubicBezTo>
                    <a:pt x="3391" y="345"/>
                    <a:pt x="3550" y="402"/>
                    <a:pt x="3652" y="508"/>
                  </a:cubicBezTo>
                  <a:cubicBezTo>
                    <a:pt x="3686" y="547"/>
                    <a:pt x="3735" y="567"/>
                    <a:pt x="3783" y="567"/>
                  </a:cubicBezTo>
                  <a:cubicBezTo>
                    <a:pt x="3825" y="567"/>
                    <a:pt x="3868" y="551"/>
                    <a:pt x="3901" y="519"/>
                  </a:cubicBezTo>
                  <a:cubicBezTo>
                    <a:pt x="3973" y="450"/>
                    <a:pt x="3972" y="335"/>
                    <a:pt x="3898" y="268"/>
                  </a:cubicBezTo>
                  <a:cubicBezTo>
                    <a:pt x="3729" y="94"/>
                    <a:pt x="3485" y="1"/>
                    <a:pt x="3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1A4EA00-5393-0D0B-F4BD-4390CAA430E5}"/>
              </a:ext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985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4A809A6-E81E-FF2A-0180-6936D8B9AA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597E2B93-006F-411A-C67F-8D691B0254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C120316-FA56-564F-829A-A9DC3FCD3A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66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11086BF-4CE1-A327-44DF-93E96ECF4557}"/>
              </a:ext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BFC4986-62DE-90FF-41F2-695BE629E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4300538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45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61459115-6081-283E-EF03-F8C43BF24B51}"/>
              </a:ext>
            </a:extLst>
          </p:cNvPr>
          <p:cNvSpPr/>
          <p:nvPr userDrawn="1"/>
        </p:nvSpPr>
        <p:spPr bwMode="auto">
          <a:xfrm>
            <a:off x="503239" y="2197894"/>
            <a:ext cx="8137525" cy="2561035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6FEF849-A389-842C-0636-7B53440A89CA}"/>
              </a:ext>
            </a:extLst>
          </p:cNvPr>
          <p:cNvSpPr/>
          <p:nvPr userDrawn="1"/>
        </p:nvSpPr>
        <p:spPr bwMode="auto">
          <a:xfrm>
            <a:off x="503239" y="384573"/>
            <a:ext cx="8137525" cy="164425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6380DB-FA55-52AE-8692-8B37F5A9F9D8}"/>
              </a:ext>
            </a:extLst>
          </p:cNvPr>
          <p:cNvSpPr txBox="1">
            <a:spLocks/>
          </p:cNvSpPr>
          <p:nvPr userDrawn="1"/>
        </p:nvSpPr>
        <p:spPr>
          <a:xfrm>
            <a:off x="628650" y="2303860"/>
            <a:ext cx="7886700" cy="404813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latin typeface="Twinkl" pitchFamily="50" charset="0"/>
              </a:rPr>
              <a:t>Success Criteria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7E8ADD-9D9B-AF97-1926-73073566F162}"/>
              </a:ext>
            </a:extLst>
          </p:cNvPr>
          <p:cNvSpPr txBox="1">
            <a:spLocks/>
          </p:cNvSpPr>
          <p:nvPr userDrawn="1"/>
        </p:nvSpPr>
        <p:spPr>
          <a:xfrm>
            <a:off x="628650" y="551260"/>
            <a:ext cx="7886700" cy="404813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700" dirty="0">
                <a:latin typeface="Twinkl" pitchFamily="50" charset="0"/>
              </a:rPr>
              <a:t>Aim</a:t>
            </a: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FD0EE1F-89F8-7C9F-4153-079818A8F8C6}"/>
              </a:ext>
            </a:extLst>
          </p:cNvPr>
          <p:cNvSpPr txBox="1">
            <a:spLocks/>
          </p:cNvSpPr>
          <p:nvPr userDrawn="1"/>
        </p:nvSpPr>
        <p:spPr>
          <a:xfrm>
            <a:off x="628650" y="2600325"/>
            <a:ext cx="7886700" cy="1057275"/>
          </a:xfrm>
          <a:prstGeom prst="rect">
            <a:avLst/>
          </a:prstGeom>
          <a:noFill/>
          <a:ln w="25400">
            <a:noFill/>
          </a:ln>
        </p:spPr>
        <p:txBody>
          <a:bodyPr lIns="135000" tIns="189000" rIns="189000" bIns="135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350" dirty="0">
                <a:latin typeface="Twinkl" pitchFamily="50" charset="0"/>
              </a:rPr>
              <a:t>Statement 1 Lorem ipsum </a:t>
            </a:r>
            <a:r>
              <a:rPr lang="en-GB" sz="1350" dirty="0" err="1">
                <a:latin typeface="Twinkl" pitchFamily="50" charset="0"/>
              </a:rPr>
              <a:t>dolor</a:t>
            </a:r>
            <a:r>
              <a:rPr lang="en-GB" sz="1350" dirty="0">
                <a:latin typeface="Twinkl" pitchFamily="50" charset="0"/>
              </a:rPr>
              <a:t> sit </a:t>
            </a:r>
            <a:r>
              <a:rPr lang="en-GB" sz="1350" dirty="0" err="1">
                <a:latin typeface="Twinkl" pitchFamily="50" charset="0"/>
              </a:rPr>
              <a:t>amet</a:t>
            </a:r>
            <a:r>
              <a:rPr lang="en-GB" sz="1350" dirty="0">
                <a:latin typeface="Twinkl" pitchFamily="50" charset="0"/>
              </a:rPr>
              <a:t>, </a:t>
            </a:r>
            <a:r>
              <a:rPr lang="en-GB" sz="1350" dirty="0" err="1">
                <a:latin typeface="Twinkl" pitchFamily="50" charset="0"/>
              </a:rPr>
              <a:t>consectetur</a:t>
            </a:r>
            <a:r>
              <a:rPr lang="en-GB" sz="1350" dirty="0">
                <a:latin typeface="Twinkl" pitchFamily="50" charset="0"/>
              </a:rPr>
              <a:t> </a:t>
            </a:r>
            <a:r>
              <a:rPr lang="en-GB" sz="1350" dirty="0" err="1">
                <a:latin typeface="Twinkl" pitchFamily="50" charset="0"/>
              </a:rPr>
              <a:t>adipiscing</a:t>
            </a:r>
            <a:r>
              <a:rPr lang="en-GB" sz="1350" dirty="0">
                <a:latin typeface="Twinkl" pitchFamily="50" charset="0"/>
              </a:rPr>
              <a:t> </a:t>
            </a:r>
            <a:r>
              <a:rPr lang="en-GB" sz="1350" dirty="0" err="1">
                <a:latin typeface="Twinkl" pitchFamily="50" charset="0"/>
              </a:rPr>
              <a:t>elit</a:t>
            </a:r>
            <a:r>
              <a:rPr lang="en-GB" sz="1350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350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200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845820"/>
            <a:ext cx="7886700" cy="1057275"/>
          </a:xfrm>
          <a:prstGeom prst="roundRect">
            <a:avLst>
              <a:gd name="adj" fmla="val 2583"/>
            </a:avLst>
          </a:prstGeo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059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F124EE7-93D8-D403-6F92-221BF0503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A31AD4F-6A6A-0EE4-D0EE-3BEC222F53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555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56E029-DF4A-DA32-7FD2-B2667BB5E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047B598-771D-2A19-754D-496C7B6F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2C1C3D-3B99-28C8-CD9D-E7A08A19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78D8C5-DDA6-0B17-822D-CBF315A4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F3D4FA5-1A8E-53A1-37F0-047DEA9E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47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B3C5DD-474C-AD36-A6DE-9D400948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3FB7E11-152A-3525-290C-619FE02DD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66CE04D-B0A8-78A5-5D1A-F616599C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FAEF12-E527-886C-A69E-037A178A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747707-654B-48FE-9757-EE991A7D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28877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02FD7-ACFA-E19D-B553-6174875D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57729F-85E3-F3C9-9AC0-662F5C0B4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647E2B-7DCB-2ECA-F1F9-B2B1BF28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35E3CD-39E1-8A5B-8319-05B2D882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F5FD2A-6CF4-25DF-7CC2-25CCF9CF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79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51C497-30D8-714B-6537-3BC15EB7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256239-691C-486F-C604-E8930135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45C27F-D914-8651-8024-9EB669B9E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ECAC44-F1CE-FF24-FD85-B59A1356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F9D3E4F-38CB-3257-BD79-63E1D856C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AD972E-BA11-3598-B3B8-076A7760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3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D68787-34C1-0171-F40E-8D7E28C6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DF3D91-3B74-888E-F50C-A174E9517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544514D-3A63-8C5E-DA18-51CB78516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C3C3CEC-0439-2683-E3B0-174B3A277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104EE9-D613-51E0-0194-A9975C348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067DFDD-82D8-F837-53BE-651206720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DC47F4D-B5A5-3477-3669-B3AB9716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256967C-ED27-8245-A439-BB453DAB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3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9"/>
          <p:cNvGrpSpPr/>
          <p:nvPr/>
        </p:nvGrpSpPr>
        <p:grpSpPr>
          <a:xfrm rot="10800000">
            <a:off x="4264296" y="1646922"/>
            <a:ext cx="5820436" cy="3675058"/>
            <a:chOff x="2962745" y="2063425"/>
            <a:chExt cx="2598525" cy="1644174"/>
          </a:xfrm>
        </p:grpSpPr>
        <p:sp>
          <p:nvSpPr>
            <p:cNvPr id="509" name="Google Shape;509;p9"/>
            <p:cNvSpPr/>
            <p:nvPr/>
          </p:nvSpPr>
          <p:spPr>
            <a:xfrm>
              <a:off x="4135875" y="2063425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32" y="0"/>
                  </a:moveTo>
                  <a:cubicBezTo>
                    <a:pt x="283" y="0"/>
                    <a:pt x="0" y="282"/>
                    <a:pt x="0" y="631"/>
                  </a:cubicBezTo>
                  <a:cubicBezTo>
                    <a:pt x="0" y="980"/>
                    <a:pt x="283" y="1263"/>
                    <a:pt x="632" y="1263"/>
                  </a:cubicBezTo>
                  <a:cubicBezTo>
                    <a:pt x="980" y="1263"/>
                    <a:pt x="1263" y="980"/>
                    <a:pt x="1263" y="631"/>
                  </a:cubicBezTo>
                  <a:cubicBezTo>
                    <a:pt x="1263" y="282"/>
                    <a:pt x="980" y="0"/>
                    <a:pt x="6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2962745" y="2218274"/>
              <a:ext cx="2598525" cy="1489325"/>
            </a:xfrm>
            <a:custGeom>
              <a:avLst/>
              <a:gdLst/>
              <a:ahLst/>
              <a:cxnLst/>
              <a:rect l="l" t="t" r="r" b="b"/>
              <a:pathLst>
                <a:path w="103941" h="59573" extrusionOk="0">
                  <a:moveTo>
                    <a:pt x="26047" y="0"/>
                  </a:moveTo>
                  <a:cubicBezTo>
                    <a:pt x="24964" y="0"/>
                    <a:pt x="23997" y="759"/>
                    <a:pt x="23827" y="1827"/>
                  </a:cubicBezTo>
                  <a:cubicBezTo>
                    <a:pt x="23610" y="3194"/>
                    <a:pt x="24660" y="4372"/>
                    <a:pt x="25985" y="4372"/>
                  </a:cubicBezTo>
                  <a:lnTo>
                    <a:pt x="34457" y="4372"/>
                  </a:lnTo>
                  <a:cubicBezTo>
                    <a:pt x="35641" y="4372"/>
                    <a:pt x="36701" y="5204"/>
                    <a:pt x="36886" y="6374"/>
                  </a:cubicBezTo>
                  <a:cubicBezTo>
                    <a:pt x="37124" y="7870"/>
                    <a:pt x="35976" y="9161"/>
                    <a:pt x="34525" y="9161"/>
                  </a:cubicBezTo>
                  <a:lnTo>
                    <a:pt x="9341" y="9161"/>
                  </a:lnTo>
                  <a:cubicBezTo>
                    <a:pt x="4182" y="9161"/>
                    <a:pt x="0" y="13343"/>
                    <a:pt x="0" y="18501"/>
                  </a:cubicBezTo>
                  <a:cubicBezTo>
                    <a:pt x="0" y="23066"/>
                    <a:pt x="3274" y="26864"/>
                    <a:pt x="7604" y="27679"/>
                  </a:cubicBezTo>
                  <a:cubicBezTo>
                    <a:pt x="8251" y="27801"/>
                    <a:pt x="8714" y="28378"/>
                    <a:pt x="8714" y="29038"/>
                  </a:cubicBezTo>
                  <a:lnTo>
                    <a:pt x="8714" y="29800"/>
                  </a:lnTo>
                  <a:cubicBezTo>
                    <a:pt x="8714" y="30567"/>
                    <a:pt x="8092" y="31188"/>
                    <a:pt x="7325" y="31188"/>
                  </a:cubicBezTo>
                  <a:cubicBezTo>
                    <a:pt x="3530" y="31188"/>
                    <a:pt x="453" y="34265"/>
                    <a:pt x="453" y="38061"/>
                  </a:cubicBezTo>
                  <a:cubicBezTo>
                    <a:pt x="453" y="41855"/>
                    <a:pt x="3530" y="44932"/>
                    <a:pt x="7325" y="44932"/>
                  </a:cubicBezTo>
                  <a:lnTo>
                    <a:pt x="7350" y="44932"/>
                  </a:lnTo>
                  <a:cubicBezTo>
                    <a:pt x="8490" y="44932"/>
                    <a:pt x="9415" y="45857"/>
                    <a:pt x="9415" y="46999"/>
                  </a:cubicBezTo>
                  <a:lnTo>
                    <a:pt x="9415" y="47003"/>
                  </a:lnTo>
                  <a:cubicBezTo>
                    <a:pt x="9415" y="48112"/>
                    <a:pt x="8566" y="49023"/>
                    <a:pt x="7463" y="49131"/>
                  </a:cubicBezTo>
                  <a:cubicBezTo>
                    <a:pt x="7259" y="49151"/>
                    <a:pt x="7080" y="49182"/>
                    <a:pt x="6958" y="49225"/>
                  </a:cubicBezTo>
                  <a:cubicBezTo>
                    <a:pt x="5018" y="49926"/>
                    <a:pt x="3561" y="51684"/>
                    <a:pt x="3405" y="53837"/>
                  </a:cubicBezTo>
                  <a:cubicBezTo>
                    <a:pt x="3178" y="56964"/>
                    <a:pt x="5649" y="59572"/>
                    <a:pt x="8728" y="59572"/>
                  </a:cubicBezTo>
                  <a:lnTo>
                    <a:pt x="87769" y="59572"/>
                  </a:lnTo>
                  <a:cubicBezTo>
                    <a:pt x="90568" y="59572"/>
                    <a:pt x="92977" y="57462"/>
                    <a:pt x="93201" y="54673"/>
                  </a:cubicBezTo>
                  <a:cubicBezTo>
                    <a:pt x="93203" y="54647"/>
                    <a:pt x="93205" y="54623"/>
                    <a:pt x="93207" y="54598"/>
                  </a:cubicBezTo>
                  <a:cubicBezTo>
                    <a:pt x="93297" y="53247"/>
                    <a:pt x="94399" y="52187"/>
                    <a:pt x="95754" y="52187"/>
                  </a:cubicBezTo>
                  <a:lnTo>
                    <a:pt x="96734" y="52187"/>
                  </a:lnTo>
                  <a:cubicBezTo>
                    <a:pt x="99176" y="52187"/>
                    <a:pt x="101155" y="50206"/>
                    <a:pt x="101155" y="47764"/>
                  </a:cubicBezTo>
                  <a:cubicBezTo>
                    <a:pt x="101155" y="45923"/>
                    <a:pt x="99670" y="44400"/>
                    <a:pt x="97894" y="43763"/>
                  </a:cubicBezTo>
                  <a:cubicBezTo>
                    <a:pt x="96810" y="43373"/>
                    <a:pt x="96063" y="42376"/>
                    <a:pt x="96063" y="41223"/>
                  </a:cubicBezTo>
                  <a:lnTo>
                    <a:pt x="96063" y="41097"/>
                  </a:lnTo>
                  <a:cubicBezTo>
                    <a:pt x="96063" y="39779"/>
                    <a:pt x="96949" y="38645"/>
                    <a:pt x="98215" y="38280"/>
                  </a:cubicBezTo>
                  <a:cubicBezTo>
                    <a:pt x="101523" y="37329"/>
                    <a:pt x="103941" y="34281"/>
                    <a:pt x="103941" y="30668"/>
                  </a:cubicBezTo>
                  <a:cubicBezTo>
                    <a:pt x="103941" y="26295"/>
                    <a:pt x="100395" y="22748"/>
                    <a:pt x="96022" y="22748"/>
                  </a:cubicBezTo>
                  <a:lnTo>
                    <a:pt x="91457" y="22748"/>
                  </a:lnTo>
                  <a:cubicBezTo>
                    <a:pt x="89174" y="22748"/>
                    <a:pt x="87323" y="20897"/>
                    <a:pt x="87323" y="18614"/>
                  </a:cubicBezTo>
                  <a:cubicBezTo>
                    <a:pt x="87323" y="16331"/>
                    <a:pt x="89174" y="14480"/>
                    <a:pt x="91457" y="14480"/>
                  </a:cubicBezTo>
                  <a:lnTo>
                    <a:pt x="94330" y="14480"/>
                  </a:lnTo>
                  <a:cubicBezTo>
                    <a:pt x="95207" y="14480"/>
                    <a:pt x="95991" y="13858"/>
                    <a:pt x="96116" y="12991"/>
                  </a:cubicBezTo>
                  <a:cubicBezTo>
                    <a:pt x="96271" y="11908"/>
                    <a:pt x="95436" y="10981"/>
                    <a:pt x="94385" y="10981"/>
                  </a:cubicBezTo>
                  <a:lnTo>
                    <a:pt x="87529" y="10981"/>
                  </a:lnTo>
                  <a:cubicBezTo>
                    <a:pt x="87413" y="10981"/>
                    <a:pt x="87323" y="10886"/>
                    <a:pt x="87323" y="10771"/>
                  </a:cubicBezTo>
                  <a:cubicBezTo>
                    <a:pt x="87320" y="8454"/>
                    <a:pt x="85441" y="6575"/>
                    <a:pt x="83123" y="6575"/>
                  </a:cubicBezTo>
                  <a:lnTo>
                    <a:pt x="58373" y="6575"/>
                  </a:lnTo>
                  <a:cubicBezTo>
                    <a:pt x="57842" y="6575"/>
                    <a:pt x="57356" y="6222"/>
                    <a:pt x="57252" y="5702"/>
                  </a:cubicBezTo>
                  <a:cubicBezTo>
                    <a:pt x="57110" y="4994"/>
                    <a:pt x="57648" y="4374"/>
                    <a:pt x="58330" y="4374"/>
                  </a:cubicBezTo>
                  <a:lnTo>
                    <a:pt x="75584" y="4374"/>
                  </a:lnTo>
                  <a:cubicBezTo>
                    <a:pt x="76665" y="4374"/>
                    <a:pt x="77634" y="3614"/>
                    <a:pt x="77803" y="2545"/>
                  </a:cubicBezTo>
                  <a:cubicBezTo>
                    <a:pt x="78021" y="1179"/>
                    <a:pt x="76971" y="0"/>
                    <a:pt x="75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9"/>
          <p:cNvGrpSpPr/>
          <p:nvPr/>
        </p:nvGrpSpPr>
        <p:grpSpPr>
          <a:xfrm>
            <a:off x="2154067" y="4617720"/>
            <a:ext cx="775927" cy="246049"/>
            <a:chOff x="5181425" y="2685475"/>
            <a:chExt cx="224900" cy="74425"/>
          </a:xfrm>
        </p:grpSpPr>
        <p:sp>
          <p:nvSpPr>
            <p:cNvPr id="512" name="Google Shape;512;p9"/>
            <p:cNvSpPr/>
            <p:nvPr/>
          </p:nvSpPr>
          <p:spPr>
            <a:xfrm>
              <a:off x="5181425" y="2685475"/>
              <a:ext cx="46000" cy="74425"/>
            </a:xfrm>
            <a:custGeom>
              <a:avLst/>
              <a:gdLst/>
              <a:ahLst/>
              <a:cxnLst/>
              <a:rect l="l" t="t" r="r" b="b"/>
              <a:pathLst>
                <a:path w="1840" h="2977" extrusionOk="0">
                  <a:moveTo>
                    <a:pt x="278" y="0"/>
                  </a:moveTo>
                  <a:cubicBezTo>
                    <a:pt x="213" y="0"/>
                    <a:pt x="149" y="25"/>
                    <a:pt x="99" y="74"/>
                  </a:cubicBezTo>
                  <a:cubicBezTo>
                    <a:pt x="1" y="173"/>
                    <a:pt x="1" y="333"/>
                    <a:pt x="99" y="433"/>
                  </a:cubicBezTo>
                  <a:lnTo>
                    <a:pt x="1203" y="1535"/>
                  </a:lnTo>
                  <a:lnTo>
                    <a:pt x="195" y="2544"/>
                  </a:lnTo>
                  <a:cubicBezTo>
                    <a:pt x="95" y="2643"/>
                    <a:pt x="95" y="2803"/>
                    <a:pt x="195" y="2902"/>
                  </a:cubicBezTo>
                  <a:cubicBezTo>
                    <a:pt x="244" y="2951"/>
                    <a:pt x="309" y="2976"/>
                    <a:pt x="374" y="2976"/>
                  </a:cubicBezTo>
                  <a:cubicBezTo>
                    <a:pt x="439" y="2976"/>
                    <a:pt x="503" y="2951"/>
                    <a:pt x="553" y="2902"/>
                  </a:cubicBezTo>
                  <a:lnTo>
                    <a:pt x="1741" y="1715"/>
                  </a:lnTo>
                  <a:cubicBezTo>
                    <a:pt x="1839" y="1615"/>
                    <a:pt x="1839" y="1455"/>
                    <a:pt x="1741" y="1356"/>
                  </a:cubicBezTo>
                  <a:lnTo>
                    <a:pt x="458" y="74"/>
                  </a:lnTo>
                  <a:cubicBezTo>
                    <a:pt x="408" y="25"/>
                    <a:pt x="343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226150" y="2685475"/>
              <a:ext cx="46000" cy="74425"/>
            </a:xfrm>
            <a:custGeom>
              <a:avLst/>
              <a:gdLst/>
              <a:ahLst/>
              <a:cxnLst/>
              <a:rect l="l" t="t" r="r" b="b"/>
              <a:pathLst>
                <a:path w="1840" h="2977" extrusionOk="0">
                  <a:moveTo>
                    <a:pt x="278" y="0"/>
                  </a:moveTo>
                  <a:cubicBezTo>
                    <a:pt x="213" y="0"/>
                    <a:pt x="149" y="25"/>
                    <a:pt x="99" y="74"/>
                  </a:cubicBezTo>
                  <a:cubicBezTo>
                    <a:pt x="1" y="173"/>
                    <a:pt x="1" y="333"/>
                    <a:pt x="99" y="433"/>
                  </a:cubicBezTo>
                  <a:lnTo>
                    <a:pt x="1203" y="1535"/>
                  </a:lnTo>
                  <a:lnTo>
                    <a:pt x="195" y="2544"/>
                  </a:lnTo>
                  <a:cubicBezTo>
                    <a:pt x="95" y="2643"/>
                    <a:pt x="95" y="2803"/>
                    <a:pt x="195" y="2902"/>
                  </a:cubicBezTo>
                  <a:cubicBezTo>
                    <a:pt x="244" y="2951"/>
                    <a:pt x="309" y="2976"/>
                    <a:pt x="374" y="2976"/>
                  </a:cubicBezTo>
                  <a:cubicBezTo>
                    <a:pt x="439" y="2976"/>
                    <a:pt x="503" y="2951"/>
                    <a:pt x="553" y="2902"/>
                  </a:cubicBezTo>
                  <a:lnTo>
                    <a:pt x="1739" y="1715"/>
                  </a:lnTo>
                  <a:cubicBezTo>
                    <a:pt x="1839" y="1615"/>
                    <a:pt x="1839" y="1455"/>
                    <a:pt x="1739" y="1356"/>
                  </a:cubicBezTo>
                  <a:lnTo>
                    <a:pt x="458" y="74"/>
                  </a:lnTo>
                  <a:cubicBezTo>
                    <a:pt x="408" y="25"/>
                    <a:pt x="343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270875" y="2685475"/>
              <a:ext cx="46000" cy="74425"/>
            </a:xfrm>
            <a:custGeom>
              <a:avLst/>
              <a:gdLst/>
              <a:ahLst/>
              <a:cxnLst/>
              <a:rect l="l" t="t" r="r" b="b"/>
              <a:pathLst>
                <a:path w="1840" h="2977" extrusionOk="0">
                  <a:moveTo>
                    <a:pt x="278" y="0"/>
                  </a:moveTo>
                  <a:cubicBezTo>
                    <a:pt x="213" y="0"/>
                    <a:pt x="149" y="25"/>
                    <a:pt x="99" y="74"/>
                  </a:cubicBezTo>
                  <a:cubicBezTo>
                    <a:pt x="1" y="173"/>
                    <a:pt x="1" y="333"/>
                    <a:pt x="99" y="433"/>
                  </a:cubicBezTo>
                  <a:lnTo>
                    <a:pt x="1203" y="1535"/>
                  </a:lnTo>
                  <a:lnTo>
                    <a:pt x="194" y="2544"/>
                  </a:lnTo>
                  <a:cubicBezTo>
                    <a:pt x="95" y="2643"/>
                    <a:pt x="95" y="2803"/>
                    <a:pt x="194" y="2902"/>
                  </a:cubicBezTo>
                  <a:cubicBezTo>
                    <a:pt x="244" y="2951"/>
                    <a:pt x="309" y="2976"/>
                    <a:pt x="374" y="2976"/>
                  </a:cubicBezTo>
                  <a:cubicBezTo>
                    <a:pt x="439" y="2976"/>
                    <a:pt x="503" y="2951"/>
                    <a:pt x="553" y="2902"/>
                  </a:cubicBezTo>
                  <a:lnTo>
                    <a:pt x="1739" y="1715"/>
                  </a:lnTo>
                  <a:cubicBezTo>
                    <a:pt x="1839" y="1615"/>
                    <a:pt x="1839" y="1455"/>
                    <a:pt x="1739" y="1356"/>
                  </a:cubicBezTo>
                  <a:lnTo>
                    <a:pt x="457" y="74"/>
                  </a:lnTo>
                  <a:cubicBezTo>
                    <a:pt x="408" y="25"/>
                    <a:pt x="343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315600" y="2685475"/>
              <a:ext cx="46000" cy="74425"/>
            </a:xfrm>
            <a:custGeom>
              <a:avLst/>
              <a:gdLst/>
              <a:ahLst/>
              <a:cxnLst/>
              <a:rect l="l" t="t" r="r" b="b"/>
              <a:pathLst>
                <a:path w="1840" h="2977" extrusionOk="0">
                  <a:moveTo>
                    <a:pt x="278" y="0"/>
                  </a:moveTo>
                  <a:cubicBezTo>
                    <a:pt x="213" y="0"/>
                    <a:pt x="149" y="25"/>
                    <a:pt x="99" y="74"/>
                  </a:cubicBezTo>
                  <a:cubicBezTo>
                    <a:pt x="1" y="173"/>
                    <a:pt x="1" y="333"/>
                    <a:pt x="99" y="433"/>
                  </a:cubicBezTo>
                  <a:lnTo>
                    <a:pt x="1203" y="1535"/>
                  </a:lnTo>
                  <a:lnTo>
                    <a:pt x="194" y="2544"/>
                  </a:lnTo>
                  <a:cubicBezTo>
                    <a:pt x="95" y="2643"/>
                    <a:pt x="95" y="2803"/>
                    <a:pt x="194" y="2902"/>
                  </a:cubicBezTo>
                  <a:cubicBezTo>
                    <a:pt x="244" y="2951"/>
                    <a:pt x="309" y="2976"/>
                    <a:pt x="374" y="2976"/>
                  </a:cubicBezTo>
                  <a:cubicBezTo>
                    <a:pt x="439" y="2976"/>
                    <a:pt x="503" y="2951"/>
                    <a:pt x="553" y="2902"/>
                  </a:cubicBezTo>
                  <a:lnTo>
                    <a:pt x="1739" y="1715"/>
                  </a:lnTo>
                  <a:cubicBezTo>
                    <a:pt x="1839" y="1615"/>
                    <a:pt x="1839" y="1455"/>
                    <a:pt x="1739" y="1356"/>
                  </a:cubicBezTo>
                  <a:lnTo>
                    <a:pt x="457" y="74"/>
                  </a:lnTo>
                  <a:cubicBezTo>
                    <a:pt x="408" y="25"/>
                    <a:pt x="343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360300" y="2685475"/>
              <a:ext cx="46025" cy="74425"/>
            </a:xfrm>
            <a:custGeom>
              <a:avLst/>
              <a:gdLst/>
              <a:ahLst/>
              <a:cxnLst/>
              <a:rect l="l" t="t" r="r" b="b"/>
              <a:pathLst>
                <a:path w="1841" h="2977" extrusionOk="0">
                  <a:moveTo>
                    <a:pt x="279" y="0"/>
                  </a:moveTo>
                  <a:cubicBezTo>
                    <a:pt x="214" y="0"/>
                    <a:pt x="150" y="25"/>
                    <a:pt x="100" y="74"/>
                  </a:cubicBezTo>
                  <a:cubicBezTo>
                    <a:pt x="1" y="173"/>
                    <a:pt x="1" y="333"/>
                    <a:pt x="100" y="433"/>
                  </a:cubicBezTo>
                  <a:lnTo>
                    <a:pt x="1204" y="1535"/>
                  </a:lnTo>
                  <a:lnTo>
                    <a:pt x="195" y="2544"/>
                  </a:lnTo>
                  <a:cubicBezTo>
                    <a:pt x="96" y="2643"/>
                    <a:pt x="96" y="2803"/>
                    <a:pt x="195" y="2902"/>
                  </a:cubicBezTo>
                  <a:cubicBezTo>
                    <a:pt x="244" y="2951"/>
                    <a:pt x="310" y="2976"/>
                    <a:pt x="375" y="2976"/>
                  </a:cubicBezTo>
                  <a:cubicBezTo>
                    <a:pt x="440" y="2976"/>
                    <a:pt x="504" y="2951"/>
                    <a:pt x="554" y="2902"/>
                  </a:cubicBezTo>
                  <a:lnTo>
                    <a:pt x="1740" y="1715"/>
                  </a:lnTo>
                  <a:cubicBezTo>
                    <a:pt x="1840" y="1615"/>
                    <a:pt x="1840" y="1455"/>
                    <a:pt x="1740" y="1356"/>
                  </a:cubicBezTo>
                  <a:lnTo>
                    <a:pt x="458" y="74"/>
                  </a:lnTo>
                  <a:cubicBezTo>
                    <a:pt x="409" y="25"/>
                    <a:pt x="344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9"/>
          <p:cNvGrpSpPr/>
          <p:nvPr/>
        </p:nvGrpSpPr>
        <p:grpSpPr>
          <a:xfrm rot="10800000">
            <a:off x="7925097" y="-326161"/>
            <a:ext cx="1587805" cy="1501267"/>
            <a:chOff x="6139950" y="1806300"/>
            <a:chExt cx="810725" cy="766500"/>
          </a:xfrm>
        </p:grpSpPr>
        <p:sp>
          <p:nvSpPr>
            <p:cNvPr id="518" name="Google Shape;518;p9"/>
            <p:cNvSpPr/>
            <p:nvPr/>
          </p:nvSpPr>
          <p:spPr>
            <a:xfrm>
              <a:off x="6176850" y="2349900"/>
              <a:ext cx="736925" cy="24675"/>
            </a:xfrm>
            <a:custGeom>
              <a:avLst/>
              <a:gdLst/>
              <a:ahLst/>
              <a:cxnLst/>
              <a:rect l="l" t="t" r="r" b="b"/>
              <a:pathLst>
                <a:path w="29477" h="987" extrusionOk="0">
                  <a:moveTo>
                    <a:pt x="1" y="0"/>
                  </a:moveTo>
                  <a:cubicBezTo>
                    <a:pt x="164" y="335"/>
                    <a:pt x="339" y="664"/>
                    <a:pt x="527" y="987"/>
                  </a:cubicBezTo>
                  <a:lnTo>
                    <a:pt x="28950" y="987"/>
                  </a:lnTo>
                  <a:cubicBezTo>
                    <a:pt x="29139" y="664"/>
                    <a:pt x="29313" y="335"/>
                    <a:pt x="29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6156975" y="2300550"/>
              <a:ext cx="776675" cy="24700"/>
            </a:xfrm>
            <a:custGeom>
              <a:avLst/>
              <a:gdLst/>
              <a:ahLst/>
              <a:cxnLst/>
              <a:rect l="l" t="t" r="r" b="b"/>
              <a:pathLst>
                <a:path w="31067" h="988" extrusionOk="0">
                  <a:moveTo>
                    <a:pt x="1" y="1"/>
                  </a:moveTo>
                  <a:cubicBezTo>
                    <a:pt x="107" y="334"/>
                    <a:pt x="226" y="664"/>
                    <a:pt x="357" y="987"/>
                  </a:cubicBezTo>
                  <a:lnTo>
                    <a:pt x="30711" y="987"/>
                  </a:lnTo>
                  <a:cubicBezTo>
                    <a:pt x="30840" y="664"/>
                    <a:pt x="30960" y="334"/>
                    <a:pt x="3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6205775" y="2399225"/>
              <a:ext cx="679075" cy="24700"/>
            </a:xfrm>
            <a:custGeom>
              <a:avLst/>
              <a:gdLst/>
              <a:ahLst/>
              <a:cxnLst/>
              <a:rect l="l" t="t" r="r" b="b"/>
              <a:pathLst>
                <a:path w="27163" h="988" extrusionOk="0">
                  <a:moveTo>
                    <a:pt x="1" y="0"/>
                  </a:moveTo>
                  <a:cubicBezTo>
                    <a:pt x="236" y="338"/>
                    <a:pt x="485" y="668"/>
                    <a:pt x="747" y="987"/>
                  </a:cubicBezTo>
                  <a:lnTo>
                    <a:pt x="26416" y="987"/>
                  </a:lnTo>
                  <a:cubicBezTo>
                    <a:pt x="26678" y="668"/>
                    <a:pt x="26927" y="338"/>
                    <a:pt x="27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6144900" y="2251225"/>
              <a:ext cx="800775" cy="24675"/>
            </a:xfrm>
            <a:custGeom>
              <a:avLst/>
              <a:gdLst/>
              <a:ahLst/>
              <a:cxnLst/>
              <a:rect l="l" t="t" r="r" b="b"/>
              <a:pathLst>
                <a:path w="32031" h="987" extrusionOk="0">
                  <a:moveTo>
                    <a:pt x="1" y="0"/>
                  </a:moveTo>
                  <a:cubicBezTo>
                    <a:pt x="58" y="332"/>
                    <a:pt x="129" y="660"/>
                    <a:pt x="208" y="987"/>
                  </a:cubicBezTo>
                  <a:lnTo>
                    <a:pt x="31825" y="987"/>
                  </a:lnTo>
                  <a:cubicBezTo>
                    <a:pt x="31904" y="660"/>
                    <a:pt x="31975" y="332"/>
                    <a:pt x="32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6246350" y="2448550"/>
              <a:ext cx="597925" cy="24700"/>
            </a:xfrm>
            <a:custGeom>
              <a:avLst/>
              <a:gdLst/>
              <a:ahLst/>
              <a:cxnLst/>
              <a:rect l="l" t="t" r="r" b="b"/>
              <a:pathLst>
                <a:path w="23917" h="988" extrusionOk="0">
                  <a:moveTo>
                    <a:pt x="1" y="1"/>
                  </a:moveTo>
                  <a:cubicBezTo>
                    <a:pt x="334" y="344"/>
                    <a:pt x="683" y="674"/>
                    <a:pt x="1048" y="988"/>
                  </a:cubicBezTo>
                  <a:lnTo>
                    <a:pt x="22869" y="988"/>
                  </a:lnTo>
                  <a:cubicBezTo>
                    <a:pt x="23234" y="674"/>
                    <a:pt x="23583" y="344"/>
                    <a:pt x="239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6399650" y="1806300"/>
              <a:ext cx="291300" cy="25575"/>
            </a:xfrm>
            <a:custGeom>
              <a:avLst/>
              <a:gdLst/>
              <a:ahLst/>
              <a:cxnLst/>
              <a:rect l="l" t="t" r="r" b="b"/>
              <a:pathLst>
                <a:path w="11652" h="1023" extrusionOk="0">
                  <a:moveTo>
                    <a:pt x="5826" y="0"/>
                  </a:moveTo>
                  <a:cubicBezTo>
                    <a:pt x="3772" y="0"/>
                    <a:pt x="1809" y="363"/>
                    <a:pt x="0" y="1022"/>
                  </a:cubicBezTo>
                  <a:lnTo>
                    <a:pt x="11652" y="1022"/>
                  </a:lnTo>
                  <a:cubicBezTo>
                    <a:pt x="9843" y="363"/>
                    <a:pt x="7881" y="0"/>
                    <a:pt x="58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6246350" y="1905850"/>
              <a:ext cx="597925" cy="24675"/>
            </a:xfrm>
            <a:custGeom>
              <a:avLst/>
              <a:gdLst/>
              <a:ahLst/>
              <a:cxnLst/>
              <a:rect l="l" t="t" r="r" b="b"/>
              <a:pathLst>
                <a:path w="23917" h="987" extrusionOk="0">
                  <a:moveTo>
                    <a:pt x="1048" y="0"/>
                  </a:moveTo>
                  <a:cubicBezTo>
                    <a:pt x="683" y="313"/>
                    <a:pt x="334" y="643"/>
                    <a:pt x="1" y="987"/>
                  </a:cubicBezTo>
                  <a:lnTo>
                    <a:pt x="23916" y="987"/>
                  </a:lnTo>
                  <a:cubicBezTo>
                    <a:pt x="23583" y="643"/>
                    <a:pt x="23234" y="313"/>
                    <a:pt x="22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6304450" y="2497900"/>
              <a:ext cx="481725" cy="24675"/>
            </a:xfrm>
            <a:custGeom>
              <a:avLst/>
              <a:gdLst/>
              <a:ahLst/>
              <a:cxnLst/>
              <a:rect l="l" t="t" r="r" b="b"/>
              <a:pathLst>
                <a:path w="19269" h="987" extrusionOk="0">
                  <a:moveTo>
                    <a:pt x="1" y="0"/>
                  </a:moveTo>
                  <a:cubicBezTo>
                    <a:pt x="513" y="359"/>
                    <a:pt x="1051" y="687"/>
                    <a:pt x="1608" y="987"/>
                  </a:cubicBezTo>
                  <a:lnTo>
                    <a:pt x="17661" y="987"/>
                  </a:lnTo>
                  <a:cubicBezTo>
                    <a:pt x="18219" y="687"/>
                    <a:pt x="18756" y="359"/>
                    <a:pt x="19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6139950" y="2201850"/>
              <a:ext cx="810725" cy="24700"/>
            </a:xfrm>
            <a:custGeom>
              <a:avLst/>
              <a:gdLst/>
              <a:ahLst/>
              <a:cxnLst/>
              <a:rect l="l" t="t" r="r" b="b"/>
              <a:pathLst>
                <a:path w="32429" h="988" extrusionOk="0">
                  <a:moveTo>
                    <a:pt x="0" y="1"/>
                  </a:moveTo>
                  <a:cubicBezTo>
                    <a:pt x="12" y="333"/>
                    <a:pt x="31" y="662"/>
                    <a:pt x="64" y="987"/>
                  </a:cubicBezTo>
                  <a:lnTo>
                    <a:pt x="32364" y="987"/>
                  </a:lnTo>
                  <a:cubicBezTo>
                    <a:pt x="32398" y="662"/>
                    <a:pt x="32418" y="333"/>
                    <a:pt x="32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6304450" y="1856500"/>
              <a:ext cx="481725" cy="24700"/>
            </a:xfrm>
            <a:custGeom>
              <a:avLst/>
              <a:gdLst/>
              <a:ahLst/>
              <a:cxnLst/>
              <a:rect l="l" t="t" r="r" b="b"/>
              <a:pathLst>
                <a:path w="19269" h="988" extrusionOk="0">
                  <a:moveTo>
                    <a:pt x="1608" y="1"/>
                  </a:moveTo>
                  <a:cubicBezTo>
                    <a:pt x="1051" y="301"/>
                    <a:pt x="513" y="629"/>
                    <a:pt x="1" y="987"/>
                  </a:cubicBezTo>
                  <a:lnTo>
                    <a:pt x="19269" y="987"/>
                  </a:lnTo>
                  <a:cubicBezTo>
                    <a:pt x="18756" y="629"/>
                    <a:pt x="18219" y="301"/>
                    <a:pt x="17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6205775" y="1955175"/>
              <a:ext cx="679075" cy="24700"/>
            </a:xfrm>
            <a:custGeom>
              <a:avLst/>
              <a:gdLst/>
              <a:ahLst/>
              <a:cxnLst/>
              <a:rect l="l" t="t" r="r" b="b"/>
              <a:pathLst>
                <a:path w="27163" h="988" extrusionOk="0">
                  <a:moveTo>
                    <a:pt x="747" y="1"/>
                  </a:moveTo>
                  <a:cubicBezTo>
                    <a:pt x="485" y="320"/>
                    <a:pt x="236" y="648"/>
                    <a:pt x="1" y="987"/>
                  </a:cubicBezTo>
                  <a:lnTo>
                    <a:pt x="27162" y="987"/>
                  </a:lnTo>
                  <a:cubicBezTo>
                    <a:pt x="26927" y="648"/>
                    <a:pt x="26678" y="320"/>
                    <a:pt x="26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6399650" y="2547225"/>
              <a:ext cx="291300" cy="25575"/>
            </a:xfrm>
            <a:custGeom>
              <a:avLst/>
              <a:gdLst/>
              <a:ahLst/>
              <a:cxnLst/>
              <a:rect l="l" t="t" r="r" b="b"/>
              <a:pathLst>
                <a:path w="11652" h="1023" extrusionOk="0">
                  <a:moveTo>
                    <a:pt x="0" y="1"/>
                  </a:moveTo>
                  <a:cubicBezTo>
                    <a:pt x="1809" y="658"/>
                    <a:pt x="3772" y="1023"/>
                    <a:pt x="5826" y="1023"/>
                  </a:cubicBezTo>
                  <a:cubicBezTo>
                    <a:pt x="7881" y="1023"/>
                    <a:pt x="9843" y="659"/>
                    <a:pt x="11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6144900" y="2103175"/>
              <a:ext cx="800775" cy="24700"/>
            </a:xfrm>
            <a:custGeom>
              <a:avLst/>
              <a:gdLst/>
              <a:ahLst/>
              <a:cxnLst/>
              <a:rect l="l" t="t" r="r" b="b"/>
              <a:pathLst>
                <a:path w="32031" h="988" extrusionOk="0">
                  <a:moveTo>
                    <a:pt x="208" y="1"/>
                  </a:moveTo>
                  <a:cubicBezTo>
                    <a:pt x="129" y="326"/>
                    <a:pt x="58" y="655"/>
                    <a:pt x="1" y="987"/>
                  </a:cubicBezTo>
                  <a:lnTo>
                    <a:pt x="32031" y="987"/>
                  </a:lnTo>
                  <a:cubicBezTo>
                    <a:pt x="31975" y="655"/>
                    <a:pt x="31904" y="326"/>
                    <a:pt x="3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6176850" y="2004500"/>
              <a:ext cx="736925" cy="24700"/>
            </a:xfrm>
            <a:custGeom>
              <a:avLst/>
              <a:gdLst/>
              <a:ahLst/>
              <a:cxnLst/>
              <a:rect l="l" t="t" r="r" b="b"/>
              <a:pathLst>
                <a:path w="29477" h="988" extrusionOk="0">
                  <a:moveTo>
                    <a:pt x="527" y="1"/>
                  </a:moveTo>
                  <a:cubicBezTo>
                    <a:pt x="339" y="323"/>
                    <a:pt x="164" y="653"/>
                    <a:pt x="1" y="988"/>
                  </a:cubicBezTo>
                  <a:lnTo>
                    <a:pt x="29476" y="988"/>
                  </a:lnTo>
                  <a:cubicBezTo>
                    <a:pt x="29313" y="653"/>
                    <a:pt x="29139" y="323"/>
                    <a:pt x="28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6139950" y="2152525"/>
              <a:ext cx="810725" cy="24725"/>
            </a:xfrm>
            <a:custGeom>
              <a:avLst/>
              <a:gdLst/>
              <a:ahLst/>
              <a:cxnLst/>
              <a:rect l="l" t="t" r="r" b="b"/>
              <a:pathLst>
                <a:path w="32429" h="989" extrusionOk="0">
                  <a:moveTo>
                    <a:pt x="64" y="0"/>
                  </a:moveTo>
                  <a:cubicBezTo>
                    <a:pt x="31" y="327"/>
                    <a:pt x="12" y="656"/>
                    <a:pt x="0" y="988"/>
                  </a:cubicBezTo>
                  <a:lnTo>
                    <a:pt x="32429" y="988"/>
                  </a:lnTo>
                  <a:cubicBezTo>
                    <a:pt x="32418" y="656"/>
                    <a:pt x="32398" y="327"/>
                    <a:pt x="32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6156975" y="2053850"/>
              <a:ext cx="776675" cy="24700"/>
            </a:xfrm>
            <a:custGeom>
              <a:avLst/>
              <a:gdLst/>
              <a:ahLst/>
              <a:cxnLst/>
              <a:rect l="l" t="t" r="r" b="b"/>
              <a:pathLst>
                <a:path w="31067" h="988" extrusionOk="0">
                  <a:moveTo>
                    <a:pt x="357" y="0"/>
                  </a:moveTo>
                  <a:cubicBezTo>
                    <a:pt x="226" y="324"/>
                    <a:pt x="107" y="653"/>
                    <a:pt x="1" y="987"/>
                  </a:cubicBezTo>
                  <a:lnTo>
                    <a:pt x="31067" y="987"/>
                  </a:lnTo>
                  <a:cubicBezTo>
                    <a:pt x="30960" y="653"/>
                    <a:pt x="30840" y="324"/>
                    <a:pt x="307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9"/>
          <p:cNvGrpSpPr/>
          <p:nvPr/>
        </p:nvGrpSpPr>
        <p:grpSpPr>
          <a:xfrm rot="10443881">
            <a:off x="197408" y="4418913"/>
            <a:ext cx="775917" cy="952597"/>
            <a:chOff x="267675" y="666500"/>
            <a:chExt cx="379000" cy="465300"/>
          </a:xfrm>
        </p:grpSpPr>
        <p:sp>
          <p:nvSpPr>
            <p:cNvPr id="535" name="Google Shape;535;p9"/>
            <p:cNvSpPr/>
            <p:nvPr/>
          </p:nvSpPr>
          <p:spPr>
            <a:xfrm>
              <a:off x="276375" y="666500"/>
              <a:ext cx="370300" cy="370125"/>
            </a:xfrm>
            <a:custGeom>
              <a:avLst/>
              <a:gdLst/>
              <a:ahLst/>
              <a:cxnLst/>
              <a:rect l="l" t="t" r="r" b="b"/>
              <a:pathLst>
                <a:path w="14812" h="14805" extrusionOk="0">
                  <a:moveTo>
                    <a:pt x="14456" y="0"/>
                  </a:moveTo>
                  <a:cubicBezTo>
                    <a:pt x="14449" y="0"/>
                    <a:pt x="14443" y="2"/>
                    <a:pt x="14439" y="6"/>
                  </a:cubicBezTo>
                  <a:lnTo>
                    <a:pt x="7" y="14434"/>
                  </a:lnTo>
                  <a:cubicBezTo>
                    <a:pt x="0" y="14441"/>
                    <a:pt x="0" y="14456"/>
                    <a:pt x="9" y="14479"/>
                  </a:cubicBezTo>
                  <a:cubicBezTo>
                    <a:pt x="55" y="14599"/>
                    <a:pt x="279" y="14805"/>
                    <a:pt x="355" y="14805"/>
                  </a:cubicBezTo>
                  <a:cubicBezTo>
                    <a:pt x="363" y="14805"/>
                    <a:pt x="369" y="14803"/>
                    <a:pt x="373" y="14798"/>
                  </a:cubicBezTo>
                  <a:lnTo>
                    <a:pt x="14803" y="372"/>
                  </a:lnTo>
                  <a:cubicBezTo>
                    <a:pt x="14812" y="364"/>
                    <a:pt x="14812" y="348"/>
                    <a:pt x="14803" y="326"/>
                  </a:cubicBezTo>
                  <a:cubicBezTo>
                    <a:pt x="14757" y="205"/>
                    <a:pt x="14532" y="0"/>
                    <a:pt x="14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267675" y="756475"/>
              <a:ext cx="376125" cy="375325"/>
            </a:xfrm>
            <a:custGeom>
              <a:avLst/>
              <a:gdLst/>
              <a:ahLst/>
              <a:cxnLst/>
              <a:rect l="l" t="t" r="r" b="b"/>
              <a:pathLst>
                <a:path w="15045" h="15013" extrusionOk="0">
                  <a:moveTo>
                    <a:pt x="14619" y="1"/>
                  </a:moveTo>
                  <a:lnTo>
                    <a:pt x="0" y="14615"/>
                  </a:lnTo>
                  <a:lnTo>
                    <a:pt x="426" y="15012"/>
                  </a:lnTo>
                  <a:lnTo>
                    <a:pt x="15044" y="398"/>
                  </a:lnTo>
                  <a:lnTo>
                    <a:pt x="146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9"/>
          <p:cNvGrpSpPr/>
          <p:nvPr/>
        </p:nvGrpSpPr>
        <p:grpSpPr>
          <a:xfrm rot="1718216">
            <a:off x="261974" y="147957"/>
            <a:ext cx="339499" cy="553029"/>
            <a:chOff x="2668575" y="3244800"/>
            <a:chExt cx="131950" cy="224300"/>
          </a:xfrm>
        </p:grpSpPr>
        <p:sp>
          <p:nvSpPr>
            <p:cNvPr id="538" name="Google Shape;538;p9"/>
            <p:cNvSpPr/>
            <p:nvPr/>
          </p:nvSpPr>
          <p:spPr>
            <a:xfrm>
              <a:off x="2768900" y="3244800"/>
              <a:ext cx="31625" cy="31600"/>
            </a:xfrm>
            <a:custGeom>
              <a:avLst/>
              <a:gdLst/>
              <a:ahLst/>
              <a:cxnLst/>
              <a:rect l="l" t="t" r="r" b="b"/>
              <a:pathLst>
                <a:path w="1265" h="1264" extrusionOk="0">
                  <a:moveTo>
                    <a:pt x="632" y="1"/>
                  </a:moveTo>
                  <a:cubicBezTo>
                    <a:pt x="283" y="1"/>
                    <a:pt x="0" y="284"/>
                    <a:pt x="0" y="633"/>
                  </a:cubicBezTo>
                  <a:cubicBezTo>
                    <a:pt x="0" y="982"/>
                    <a:pt x="283" y="1263"/>
                    <a:pt x="632" y="1263"/>
                  </a:cubicBezTo>
                  <a:cubicBezTo>
                    <a:pt x="981" y="1263"/>
                    <a:pt x="1264" y="982"/>
                    <a:pt x="1264" y="633"/>
                  </a:cubicBezTo>
                  <a:cubicBezTo>
                    <a:pt x="1264" y="284"/>
                    <a:pt x="981" y="1"/>
                    <a:pt x="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2668575" y="3354875"/>
              <a:ext cx="124025" cy="114225"/>
            </a:xfrm>
            <a:custGeom>
              <a:avLst/>
              <a:gdLst/>
              <a:ahLst/>
              <a:cxnLst/>
              <a:rect l="l" t="t" r="r" b="b"/>
              <a:pathLst>
                <a:path w="4961" h="4569" extrusionOk="0">
                  <a:moveTo>
                    <a:pt x="2480" y="1"/>
                  </a:moveTo>
                  <a:cubicBezTo>
                    <a:pt x="1405" y="1"/>
                    <a:pt x="447" y="761"/>
                    <a:pt x="238" y="1854"/>
                  </a:cubicBezTo>
                  <a:cubicBezTo>
                    <a:pt x="0" y="3093"/>
                    <a:pt x="812" y="4291"/>
                    <a:pt x="2051" y="4527"/>
                  </a:cubicBezTo>
                  <a:cubicBezTo>
                    <a:pt x="2196" y="4555"/>
                    <a:pt x="2341" y="4569"/>
                    <a:pt x="2484" y="4569"/>
                  </a:cubicBezTo>
                  <a:cubicBezTo>
                    <a:pt x="3557" y="4569"/>
                    <a:pt x="4514" y="3808"/>
                    <a:pt x="4724" y="2715"/>
                  </a:cubicBezTo>
                  <a:cubicBezTo>
                    <a:pt x="4960" y="1476"/>
                    <a:pt x="4150" y="279"/>
                    <a:pt x="2911" y="42"/>
                  </a:cubicBezTo>
                  <a:cubicBezTo>
                    <a:pt x="2766" y="14"/>
                    <a:pt x="2622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9"/>
          <p:cNvSpPr txBox="1">
            <a:spLocks noGrp="1"/>
          </p:cNvSpPr>
          <p:nvPr>
            <p:ph type="title"/>
          </p:nvPr>
        </p:nvSpPr>
        <p:spPr>
          <a:xfrm>
            <a:off x="711725" y="1834900"/>
            <a:ext cx="379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>
            <a:off x="713225" y="2459450"/>
            <a:ext cx="37917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4B26C9-B1E1-F3AE-44A0-55F2EBEA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161DC8B-F545-AD95-EC91-B6EF1F61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A47A321-C9E8-A242-95B3-5450E34A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C35CC12-8EA9-489E-F506-6CBE7248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37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4C17758-29C9-3715-0EFF-A2C55C17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C4B2A9-1382-3858-4A0D-4807AB83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7CDEC83-DE89-EE4F-0AF2-0BF8DBBB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34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206FCF-74B3-9A4B-D7EB-B52B721FC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55D4B22-3822-F28D-CCBE-2DD3670AC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40C842D-0EAD-761D-1FDA-14982A016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8A6C0A-8252-11C8-7795-5C69F9C3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8443B50-8A86-6A9E-DE18-C09FC61D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066D21-0E72-532C-296A-2B8E2ABF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1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558488-0D58-1897-5788-61BBEF66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B86AD80-D1B8-337F-4412-2FF21AE804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9037612-573C-9781-599E-6EF63F0E9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99AB4A-1A7C-AB57-7DC8-09D1E8EC7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4B3824-2074-BBB8-5C02-4D861CB0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1835C60-C9B9-F6B8-DEC2-FF1F8D6B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12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2AD828-0AD3-9614-9846-692CBF18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9F23817-86CD-D297-6926-B683C17FE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1EB0D4B-1C2D-77C5-30CD-0C0EFF42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AD9344-C977-0B0A-E66F-B5AD1EC74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CB231A-654A-0C60-DDA3-A4397933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98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86AB6D5-1FBF-6A9D-F932-67F2DBABA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B60CB06-5866-FCAA-2A71-B16E7B320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8ECC9-9C28-9619-5580-8E0510C8B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C501-D178-4B75-AEBC-1B476A458E8C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4CB054-5E8C-5A40-FA46-5ADE2003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C0DE56-0CF5-3134-3384-7CE34467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6C3E6-45BE-4F96-BD1D-6C5E869B6C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24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1A4EA00-5393-0D0B-F4BD-4390CAA430E5}"/>
              </a:ext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00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632;p13"/>
          <p:cNvGrpSpPr/>
          <p:nvPr/>
        </p:nvGrpSpPr>
        <p:grpSpPr>
          <a:xfrm rot="10800000">
            <a:off x="7136350" y="4108422"/>
            <a:ext cx="4119182" cy="2497665"/>
            <a:chOff x="2962745" y="2063425"/>
            <a:chExt cx="2598525" cy="1644174"/>
          </a:xfrm>
        </p:grpSpPr>
        <p:sp>
          <p:nvSpPr>
            <p:cNvPr id="633" name="Google Shape;633;p13"/>
            <p:cNvSpPr/>
            <p:nvPr/>
          </p:nvSpPr>
          <p:spPr>
            <a:xfrm>
              <a:off x="4135875" y="2063425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32" y="0"/>
                  </a:moveTo>
                  <a:cubicBezTo>
                    <a:pt x="283" y="0"/>
                    <a:pt x="0" y="282"/>
                    <a:pt x="0" y="631"/>
                  </a:cubicBezTo>
                  <a:cubicBezTo>
                    <a:pt x="0" y="980"/>
                    <a:pt x="283" y="1263"/>
                    <a:pt x="632" y="1263"/>
                  </a:cubicBezTo>
                  <a:cubicBezTo>
                    <a:pt x="980" y="1263"/>
                    <a:pt x="1263" y="980"/>
                    <a:pt x="1263" y="631"/>
                  </a:cubicBezTo>
                  <a:cubicBezTo>
                    <a:pt x="1263" y="282"/>
                    <a:pt x="980" y="0"/>
                    <a:pt x="6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962745" y="2218274"/>
              <a:ext cx="2598525" cy="1489325"/>
            </a:xfrm>
            <a:custGeom>
              <a:avLst/>
              <a:gdLst/>
              <a:ahLst/>
              <a:cxnLst/>
              <a:rect l="l" t="t" r="r" b="b"/>
              <a:pathLst>
                <a:path w="103941" h="59573" extrusionOk="0">
                  <a:moveTo>
                    <a:pt x="26047" y="0"/>
                  </a:moveTo>
                  <a:cubicBezTo>
                    <a:pt x="24964" y="0"/>
                    <a:pt x="23997" y="759"/>
                    <a:pt x="23827" y="1827"/>
                  </a:cubicBezTo>
                  <a:cubicBezTo>
                    <a:pt x="23610" y="3194"/>
                    <a:pt x="24660" y="4372"/>
                    <a:pt x="25985" y="4372"/>
                  </a:cubicBezTo>
                  <a:lnTo>
                    <a:pt x="34457" y="4372"/>
                  </a:lnTo>
                  <a:cubicBezTo>
                    <a:pt x="35641" y="4372"/>
                    <a:pt x="36701" y="5204"/>
                    <a:pt x="36886" y="6374"/>
                  </a:cubicBezTo>
                  <a:cubicBezTo>
                    <a:pt x="37124" y="7870"/>
                    <a:pt x="35976" y="9161"/>
                    <a:pt x="34525" y="9161"/>
                  </a:cubicBezTo>
                  <a:lnTo>
                    <a:pt x="9341" y="9161"/>
                  </a:lnTo>
                  <a:cubicBezTo>
                    <a:pt x="4182" y="9161"/>
                    <a:pt x="0" y="13343"/>
                    <a:pt x="0" y="18501"/>
                  </a:cubicBezTo>
                  <a:cubicBezTo>
                    <a:pt x="0" y="23066"/>
                    <a:pt x="3274" y="26864"/>
                    <a:pt x="7604" y="27679"/>
                  </a:cubicBezTo>
                  <a:cubicBezTo>
                    <a:pt x="8251" y="27801"/>
                    <a:pt x="8714" y="28378"/>
                    <a:pt x="8714" y="29038"/>
                  </a:cubicBezTo>
                  <a:lnTo>
                    <a:pt x="8714" y="29800"/>
                  </a:lnTo>
                  <a:cubicBezTo>
                    <a:pt x="8714" y="30567"/>
                    <a:pt x="8092" y="31188"/>
                    <a:pt x="7325" y="31188"/>
                  </a:cubicBezTo>
                  <a:cubicBezTo>
                    <a:pt x="3530" y="31188"/>
                    <a:pt x="453" y="34265"/>
                    <a:pt x="453" y="38061"/>
                  </a:cubicBezTo>
                  <a:cubicBezTo>
                    <a:pt x="453" y="41855"/>
                    <a:pt x="3530" y="44932"/>
                    <a:pt x="7325" y="44932"/>
                  </a:cubicBezTo>
                  <a:lnTo>
                    <a:pt x="7350" y="44932"/>
                  </a:lnTo>
                  <a:cubicBezTo>
                    <a:pt x="8490" y="44932"/>
                    <a:pt x="9415" y="45857"/>
                    <a:pt x="9415" y="46999"/>
                  </a:cubicBezTo>
                  <a:lnTo>
                    <a:pt x="9415" y="47003"/>
                  </a:lnTo>
                  <a:cubicBezTo>
                    <a:pt x="9415" y="48112"/>
                    <a:pt x="8566" y="49023"/>
                    <a:pt x="7463" y="49131"/>
                  </a:cubicBezTo>
                  <a:cubicBezTo>
                    <a:pt x="7259" y="49151"/>
                    <a:pt x="7080" y="49182"/>
                    <a:pt x="6958" y="49225"/>
                  </a:cubicBezTo>
                  <a:cubicBezTo>
                    <a:pt x="5018" y="49926"/>
                    <a:pt x="3561" y="51684"/>
                    <a:pt x="3405" y="53837"/>
                  </a:cubicBezTo>
                  <a:cubicBezTo>
                    <a:pt x="3178" y="56964"/>
                    <a:pt x="5649" y="59572"/>
                    <a:pt x="8728" y="59572"/>
                  </a:cubicBezTo>
                  <a:lnTo>
                    <a:pt x="87769" y="59572"/>
                  </a:lnTo>
                  <a:cubicBezTo>
                    <a:pt x="90568" y="59572"/>
                    <a:pt x="92977" y="57462"/>
                    <a:pt x="93201" y="54673"/>
                  </a:cubicBezTo>
                  <a:cubicBezTo>
                    <a:pt x="93203" y="54647"/>
                    <a:pt x="93205" y="54623"/>
                    <a:pt x="93207" y="54598"/>
                  </a:cubicBezTo>
                  <a:cubicBezTo>
                    <a:pt x="93297" y="53247"/>
                    <a:pt x="94399" y="52187"/>
                    <a:pt x="95754" y="52187"/>
                  </a:cubicBezTo>
                  <a:lnTo>
                    <a:pt x="96734" y="52187"/>
                  </a:lnTo>
                  <a:cubicBezTo>
                    <a:pt x="99176" y="52187"/>
                    <a:pt x="101155" y="50206"/>
                    <a:pt x="101155" y="47764"/>
                  </a:cubicBezTo>
                  <a:cubicBezTo>
                    <a:pt x="101155" y="45923"/>
                    <a:pt x="99670" y="44400"/>
                    <a:pt x="97894" y="43763"/>
                  </a:cubicBezTo>
                  <a:cubicBezTo>
                    <a:pt x="96810" y="43373"/>
                    <a:pt x="96063" y="42376"/>
                    <a:pt x="96063" y="41223"/>
                  </a:cubicBezTo>
                  <a:lnTo>
                    <a:pt x="96063" y="41097"/>
                  </a:lnTo>
                  <a:cubicBezTo>
                    <a:pt x="96063" y="39779"/>
                    <a:pt x="96949" y="38645"/>
                    <a:pt x="98215" y="38280"/>
                  </a:cubicBezTo>
                  <a:cubicBezTo>
                    <a:pt x="101523" y="37329"/>
                    <a:pt x="103941" y="34281"/>
                    <a:pt x="103941" y="30668"/>
                  </a:cubicBezTo>
                  <a:cubicBezTo>
                    <a:pt x="103941" y="26295"/>
                    <a:pt x="100395" y="22748"/>
                    <a:pt x="96022" y="22748"/>
                  </a:cubicBezTo>
                  <a:lnTo>
                    <a:pt x="91457" y="22748"/>
                  </a:lnTo>
                  <a:cubicBezTo>
                    <a:pt x="89174" y="22748"/>
                    <a:pt x="87323" y="20897"/>
                    <a:pt x="87323" y="18614"/>
                  </a:cubicBezTo>
                  <a:cubicBezTo>
                    <a:pt x="87323" y="16331"/>
                    <a:pt x="89174" y="14480"/>
                    <a:pt x="91457" y="14480"/>
                  </a:cubicBezTo>
                  <a:lnTo>
                    <a:pt x="94330" y="14480"/>
                  </a:lnTo>
                  <a:cubicBezTo>
                    <a:pt x="95207" y="14480"/>
                    <a:pt x="95991" y="13858"/>
                    <a:pt x="96116" y="12991"/>
                  </a:cubicBezTo>
                  <a:cubicBezTo>
                    <a:pt x="96271" y="11908"/>
                    <a:pt x="95436" y="10981"/>
                    <a:pt x="94385" y="10981"/>
                  </a:cubicBezTo>
                  <a:lnTo>
                    <a:pt x="87529" y="10981"/>
                  </a:lnTo>
                  <a:cubicBezTo>
                    <a:pt x="87413" y="10981"/>
                    <a:pt x="87323" y="10886"/>
                    <a:pt x="87323" y="10771"/>
                  </a:cubicBezTo>
                  <a:cubicBezTo>
                    <a:pt x="87320" y="8454"/>
                    <a:pt x="85441" y="6575"/>
                    <a:pt x="83123" y="6575"/>
                  </a:cubicBezTo>
                  <a:lnTo>
                    <a:pt x="58373" y="6575"/>
                  </a:lnTo>
                  <a:cubicBezTo>
                    <a:pt x="57842" y="6575"/>
                    <a:pt x="57356" y="6222"/>
                    <a:pt x="57252" y="5702"/>
                  </a:cubicBezTo>
                  <a:cubicBezTo>
                    <a:pt x="57110" y="4994"/>
                    <a:pt x="57648" y="4374"/>
                    <a:pt x="58330" y="4374"/>
                  </a:cubicBezTo>
                  <a:lnTo>
                    <a:pt x="75584" y="4374"/>
                  </a:lnTo>
                  <a:cubicBezTo>
                    <a:pt x="76665" y="4374"/>
                    <a:pt x="77634" y="3614"/>
                    <a:pt x="77803" y="2545"/>
                  </a:cubicBezTo>
                  <a:cubicBezTo>
                    <a:pt x="78021" y="1179"/>
                    <a:pt x="76971" y="0"/>
                    <a:pt x="75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5" name="Google Shape;635;p13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13"/>
          <p:cNvSpPr txBox="1">
            <a:spLocks noGrp="1"/>
          </p:cNvSpPr>
          <p:nvPr>
            <p:ph type="title" idx="2" hasCustomPrompt="1"/>
          </p:nvPr>
        </p:nvSpPr>
        <p:spPr>
          <a:xfrm>
            <a:off x="713303" y="1159432"/>
            <a:ext cx="22770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7" name="Google Shape;637;p13"/>
          <p:cNvSpPr txBox="1">
            <a:spLocks noGrp="1"/>
          </p:cNvSpPr>
          <p:nvPr>
            <p:ph type="subTitle" idx="1"/>
          </p:nvPr>
        </p:nvSpPr>
        <p:spPr>
          <a:xfrm>
            <a:off x="713303" y="1534337"/>
            <a:ext cx="22794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i="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3"/>
          </p:nvPr>
        </p:nvSpPr>
        <p:spPr>
          <a:xfrm>
            <a:off x="713303" y="1938350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title" idx="4" hasCustomPrompt="1"/>
          </p:nvPr>
        </p:nvSpPr>
        <p:spPr>
          <a:xfrm>
            <a:off x="3426938" y="1159432"/>
            <a:ext cx="22770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5"/>
          </p:nvPr>
        </p:nvSpPr>
        <p:spPr>
          <a:xfrm>
            <a:off x="3426938" y="1534337"/>
            <a:ext cx="22794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i="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6"/>
          </p:nvPr>
        </p:nvSpPr>
        <p:spPr>
          <a:xfrm>
            <a:off x="3426938" y="1938350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 idx="7" hasCustomPrompt="1"/>
          </p:nvPr>
        </p:nvSpPr>
        <p:spPr>
          <a:xfrm>
            <a:off x="6143002" y="1159432"/>
            <a:ext cx="22770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3" name="Google Shape;643;p13"/>
          <p:cNvSpPr txBox="1">
            <a:spLocks noGrp="1"/>
          </p:cNvSpPr>
          <p:nvPr>
            <p:ph type="subTitle" idx="8"/>
          </p:nvPr>
        </p:nvSpPr>
        <p:spPr>
          <a:xfrm>
            <a:off x="6143002" y="1534337"/>
            <a:ext cx="22794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i="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44" name="Google Shape;644;p13"/>
          <p:cNvSpPr txBox="1">
            <a:spLocks noGrp="1"/>
          </p:cNvSpPr>
          <p:nvPr>
            <p:ph type="subTitle" idx="9"/>
          </p:nvPr>
        </p:nvSpPr>
        <p:spPr>
          <a:xfrm>
            <a:off x="6143002" y="1938350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3278" y="2742482"/>
            <a:ext cx="22770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14"/>
          </p:nvPr>
        </p:nvSpPr>
        <p:spPr>
          <a:xfrm>
            <a:off x="713278" y="3117387"/>
            <a:ext cx="22794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i="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subTitle" idx="15"/>
          </p:nvPr>
        </p:nvSpPr>
        <p:spPr>
          <a:xfrm>
            <a:off x="713278" y="3521400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13"/>
          <p:cNvSpPr txBox="1">
            <a:spLocks noGrp="1"/>
          </p:cNvSpPr>
          <p:nvPr>
            <p:ph type="title" idx="16" hasCustomPrompt="1"/>
          </p:nvPr>
        </p:nvSpPr>
        <p:spPr>
          <a:xfrm>
            <a:off x="3426913" y="2742482"/>
            <a:ext cx="22770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7"/>
          </p:nvPr>
        </p:nvSpPr>
        <p:spPr>
          <a:xfrm>
            <a:off x="3426913" y="3117387"/>
            <a:ext cx="22794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i="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subTitle" idx="18"/>
          </p:nvPr>
        </p:nvSpPr>
        <p:spPr>
          <a:xfrm>
            <a:off x="3426913" y="3521400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title" idx="19" hasCustomPrompt="1"/>
          </p:nvPr>
        </p:nvSpPr>
        <p:spPr>
          <a:xfrm>
            <a:off x="6142977" y="2742482"/>
            <a:ext cx="22770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2" name="Google Shape;652;p13"/>
          <p:cNvSpPr txBox="1">
            <a:spLocks noGrp="1"/>
          </p:cNvSpPr>
          <p:nvPr>
            <p:ph type="subTitle" idx="20"/>
          </p:nvPr>
        </p:nvSpPr>
        <p:spPr>
          <a:xfrm>
            <a:off x="6142977" y="3117387"/>
            <a:ext cx="22794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100" i="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21"/>
          </p:nvPr>
        </p:nvSpPr>
        <p:spPr>
          <a:xfrm>
            <a:off x="6142977" y="3521400"/>
            <a:ext cx="2279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654" name="Google Shape;654;p13"/>
          <p:cNvGrpSpPr/>
          <p:nvPr/>
        </p:nvGrpSpPr>
        <p:grpSpPr>
          <a:xfrm rot="-1053043">
            <a:off x="7661236" y="3845546"/>
            <a:ext cx="1894115" cy="1036483"/>
            <a:chOff x="2015475" y="891175"/>
            <a:chExt cx="1158325" cy="633850"/>
          </a:xfrm>
        </p:grpSpPr>
        <p:sp>
          <p:nvSpPr>
            <p:cNvPr id="655" name="Google Shape;655;p13"/>
            <p:cNvSpPr/>
            <p:nvPr/>
          </p:nvSpPr>
          <p:spPr>
            <a:xfrm>
              <a:off x="2440450" y="1178325"/>
              <a:ext cx="683975" cy="346700"/>
            </a:xfrm>
            <a:custGeom>
              <a:avLst/>
              <a:gdLst/>
              <a:ahLst/>
              <a:cxnLst/>
              <a:rect l="l" t="t" r="r" b="b"/>
              <a:pathLst>
                <a:path w="27359" h="13868" extrusionOk="0">
                  <a:moveTo>
                    <a:pt x="27359" y="0"/>
                  </a:moveTo>
                  <a:lnTo>
                    <a:pt x="0" y="6237"/>
                  </a:lnTo>
                  <a:lnTo>
                    <a:pt x="0" y="13867"/>
                  </a:lnTo>
                  <a:lnTo>
                    <a:pt x="27359" y="6983"/>
                  </a:lnTo>
                  <a:lnTo>
                    <a:pt x="273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479500" y="1401375"/>
              <a:ext cx="10575" cy="56925"/>
            </a:xfrm>
            <a:custGeom>
              <a:avLst/>
              <a:gdLst/>
              <a:ahLst/>
              <a:cxnLst/>
              <a:rect l="l" t="t" r="r" b="b"/>
              <a:pathLst>
                <a:path w="423" h="2277" extrusionOk="0">
                  <a:moveTo>
                    <a:pt x="423" y="1"/>
                  </a:moveTo>
                  <a:lnTo>
                    <a:pt x="0" y="102"/>
                  </a:lnTo>
                  <a:lnTo>
                    <a:pt x="0" y="2277"/>
                  </a:lnTo>
                  <a:lnTo>
                    <a:pt x="423" y="2175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519750" y="1381100"/>
              <a:ext cx="54950" cy="67550"/>
            </a:xfrm>
            <a:custGeom>
              <a:avLst/>
              <a:gdLst/>
              <a:ahLst/>
              <a:cxnLst/>
              <a:rect l="l" t="t" r="r" b="b"/>
              <a:pathLst>
                <a:path w="2198" h="2702" extrusionOk="0">
                  <a:moveTo>
                    <a:pt x="2198" y="1"/>
                  </a:moveTo>
                  <a:lnTo>
                    <a:pt x="1747" y="109"/>
                  </a:lnTo>
                  <a:lnTo>
                    <a:pt x="1099" y="1501"/>
                  </a:lnTo>
                  <a:lnTo>
                    <a:pt x="455" y="419"/>
                  </a:lnTo>
                  <a:lnTo>
                    <a:pt x="1" y="527"/>
                  </a:lnTo>
                  <a:lnTo>
                    <a:pt x="1" y="2702"/>
                  </a:lnTo>
                  <a:lnTo>
                    <a:pt x="424" y="2601"/>
                  </a:lnTo>
                  <a:lnTo>
                    <a:pt x="424" y="1161"/>
                  </a:lnTo>
                  <a:lnTo>
                    <a:pt x="985" y="2099"/>
                  </a:lnTo>
                  <a:lnTo>
                    <a:pt x="1214" y="2045"/>
                  </a:lnTo>
                  <a:lnTo>
                    <a:pt x="1776" y="837"/>
                  </a:lnTo>
                  <a:lnTo>
                    <a:pt x="1776" y="2277"/>
                  </a:lnTo>
                  <a:lnTo>
                    <a:pt x="2198" y="2177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580725" y="1372450"/>
              <a:ext cx="50825" cy="61650"/>
            </a:xfrm>
            <a:custGeom>
              <a:avLst/>
              <a:gdLst/>
              <a:ahLst/>
              <a:cxnLst/>
              <a:rect l="l" t="t" r="r" b="b"/>
              <a:pathLst>
                <a:path w="2033" h="2466" extrusionOk="0">
                  <a:moveTo>
                    <a:pt x="1019" y="527"/>
                  </a:moveTo>
                  <a:lnTo>
                    <a:pt x="1318" y="1310"/>
                  </a:lnTo>
                  <a:lnTo>
                    <a:pt x="705" y="1456"/>
                  </a:lnTo>
                  <a:lnTo>
                    <a:pt x="705" y="1456"/>
                  </a:lnTo>
                  <a:lnTo>
                    <a:pt x="1019" y="527"/>
                  </a:lnTo>
                  <a:close/>
                  <a:moveTo>
                    <a:pt x="1204" y="1"/>
                  </a:moveTo>
                  <a:lnTo>
                    <a:pt x="831" y="91"/>
                  </a:lnTo>
                  <a:lnTo>
                    <a:pt x="1" y="2465"/>
                  </a:lnTo>
                  <a:lnTo>
                    <a:pt x="436" y="2361"/>
                  </a:lnTo>
                  <a:lnTo>
                    <a:pt x="636" y="1770"/>
                  </a:lnTo>
                  <a:lnTo>
                    <a:pt x="1394" y="1588"/>
                  </a:lnTo>
                  <a:lnTo>
                    <a:pt x="1597" y="2082"/>
                  </a:lnTo>
                  <a:lnTo>
                    <a:pt x="2032" y="1978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627550" y="1357625"/>
              <a:ext cx="45275" cy="61100"/>
            </a:xfrm>
            <a:custGeom>
              <a:avLst/>
              <a:gdLst/>
              <a:ahLst/>
              <a:cxnLst/>
              <a:rect l="l" t="t" r="r" b="b"/>
              <a:pathLst>
                <a:path w="1811" h="2444" extrusionOk="0">
                  <a:moveTo>
                    <a:pt x="1810" y="1"/>
                  </a:moveTo>
                  <a:lnTo>
                    <a:pt x="0" y="434"/>
                  </a:lnTo>
                  <a:lnTo>
                    <a:pt x="0" y="805"/>
                  </a:lnTo>
                  <a:lnTo>
                    <a:pt x="695" y="639"/>
                  </a:lnTo>
                  <a:lnTo>
                    <a:pt x="695" y="2443"/>
                  </a:lnTo>
                  <a:lnTo>
                    <a:pt x="1115" y="2343"/>
                  </a:lnTo>
                  <a:lnTo>
                    <a:pt x="1115" y="537"/>
                  </a:lnTo>
                  <a:lnTo>
                    <a:pt x="1810" y="37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679550" y="1345075"/>
              <a:ext cx="45725" cy="65325"/>
            </a:xfrm>
            <a:custGeom>
              <a:avLst/>
              <a:gdLst/>
              <a:ahLst/>
              <a:cxnLst/>
              <a:rect l="l" t="t" r="r" b="b"/>
              <a:pathLst>
                <a:path w="1829" h="2613" extrusionOk="0">
                  <a:moveTo>
                    <a:pt x="1829" y="0"/>
                  </a:moveTo>
                  <a:lnTo>
                    <a:pt x="1409" y="100"/>
                  </a:lnTo>
                  <a:lnTo>
                    <a:pt x="1409" y="980"/>
                  </a:lnTo>
                  <a:lnTo>
                    <a:pt x="423" y="1217"/>
                  </a:lnTo>
                  <a:lnTo>
                    <a:pt x="423" y="337"/>
                  </a:lnTo>
                  <a:lnTo>
                    <a:pt x="0" y="438"/>
                  </a:lnTo>
                  <a:lnTo>
                    <a:pt x="0" y="2613"/>
                  </a:lnTo>
                  <a:lnTo>
                    <a:pt x="423" y="2512"/>
                  </a:lnTo>
                  <a:lnTo>
                    <a:pt x="423" y="1584"/>
                  </a:lnTo>
                  <a:lnTo>
                    <a:pt x="1409" y="1347"/>
                  </a:lnTo>
                  <a:lnTo>
                    <a:pt x="1409" y="2276"/>
                  </a:lnTo>
                  <a:lnTo>
                    <a:pt x="1829" y="2175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36600" y="1333500"/>
              <a:ext cx="37775" cy="63250"/>
            </a:xfrm>
            <a:custGeom>
              <a:avLst/>
              <a:gdLst/>
              <a:ahLst/>
              <a:cxnLst/>
              <a:rect l="l" t="t" r="r" b="b"/>
              <a:pathLst>
                <a:path w="1511" h="2530" extrusionOk="0">
                  <a:moveTo>
                    <a:pt x="1484" y="0"/>
                  </a:moveTo>
                  <a:lnTo>
                    <a:pt x="0" y="355"/>
                  </a:lnTo>
                  <a:lnTo>
                    <a:pt x="0" y="2530"/>
                  </a:lnTo>
                  <a:lnTo>
                    <a:pt x="1510" y="2168"/>
                  </a:lnTo>
                  <a:lnTo>
                    <a:pt x="1510" y="1798"/>
                  </a:lnTo>
                  <a:lnTo>
                    <a:pt x="422" y="2058"/>
                  </a:lnTo>
                  <a:lnTo>
                    <a:pt x="422" y="1491"/>
                  </a:lnTo>
                  <a:lnTo>
                    <a:pt x="1339" y="1271"/>
                  </a:lnTo>
                  <a:lnTo>
                    <a:pt x="1339" y="929"/>
                  </a:lnTo>
                  <a:lnTo>
                    <a:pt x="422" y="1148"/>
                  </a:lnTo>
                  <a:lnTo>
                    <a:pt x="422" y="624"/>
                  </a:lnTo>
                  <a:lnTo>
                    <a:pt x="1484" y="371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82625" y="1318200"/>
              <a:ext cx="54950" cy="67550"/>
            </a:xfrm>
            <a:custGeom>
              <a:avLst/>
              <a:gdLst/>
              <a:ahLst/>
              <a:cxnLst/>
              <a:rect l="l" t="t" r="r" b="b"/>
              <a:pathLst>
                <a:path w="2198" h="2702" extrusionOk="0">
                  <a:moveTo>
                    <a:pt x="2197" y="0"/>
                  </a:moveTo>
                  <a:lnTo>
                    <a:pt x="1747" y="108"/>
                  </a:lnTo>
                  <a:lnTo>
                    <a:pt x="1098" y="1501"/>
                  </a:lnTo>
                  <a:lnTo>
                    <a:pt x="453" y="417"/>
                  </a:lnTo>
                  <a:lnTo>
                    <a:pt x="0" y="525"/>
                  </a:lnTo>
                  <a:lnTo>
                    <a:pt x="0" y="2701"/>
                  </a:lnTo>
                  <a:lnTo>
                    <a:pt x="424" y="2600"/>
                  </a:lnTo>
                  <a:lnTo>
                    <a:pt x="424" y="1160"/>
                  </a:lnTo>
                  <a:lnTo>
                    <a:pt x="984" y="2097"/>
                  </a:lnTo>
                  <a:lnTo>
                    <a:pt x="1213" y="2042"/>
                  </a:lnTo>
                  <a:lnTo>
                    <a:pt x="1775" y="836"/>
                  </a:lnTo>
                  <a:lnTo>
                    <a:pt x="1775" y="2276"/>
                  </a:lnTo>
                  <a:lnTo>
                    <a:pt x="2197" y="2175"/>
                  </a:lnTo>
                  <a:lnTo>
                    <a:pt x="2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843600" y="1309525"/>
              <a:ext cx="50800" cy="61625"/>
            </a:xfrm>
            <a:custGeom>
              <a:avLst/>
              <a:gdLst/>
              <a:ahLst/>
              <a:cxnLst/>
              <a:rect l="l" t="t" r="r" b="b"/>
              <a:pathLst>
                <a:path w="2032" h="2465" extrusionOk="0">
                  <a:moveTo>
                    <a:pt x="1018" y="527"/>
                  </a:moveTo>
                  <a:lnTo>
                    <a:pt x="1318" y="1310"/>
                  </a:lnTo>
                  <a:lnTo>
                    <a:pt x="704" y="1456"/>
                  </a:lnTo>
                  <a:lnTo>
                    <a:pt x="1018" y="527"/>
                  </a:lnTo>
                  <a:close/>
                  <a:moveTo>
                    <a:pt x="1204" y="1"/>
                  </a:moveTo>
                  <a:lnTo>
                    <a:pt x="831" y="91"/>
                  </a:lnTo>
                  <a:lnTo>
                    <a:pt x="0" y="2464"/>
                  </a:lnTo>
                  <a:lnTo>
                    <a:pt x="435" y="2360"/>
                  </a:lnTo>
                  <a:lnTo>
                    <a:pt x="634" y="1770"/>
                  </a:lnTo>
                  <a:lnTo>
                    <a:pt x="1394" y="1589"/>
                  </a:lnTo>
                  <a:lnTo>
                    <a:pt x="1597" y="2083"/>
                  </a:lnTo>
                  <a:lnTo>
                    <a:pt x="2031" y="1978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890400" y="1294725"/>
              <a:ext cx="45275" cy="61075"/>
            </a:xfrm>
            <a:custGeom>
              <a:avLst/>
              <a:gdLst/>
              <a:ahLst/>
              <a:cxnLst/>
              <a:rect l="l" t="t" r="r" b="b"/>
              <a:pathLst>
                <a:path w="1811" h="2443" extrusionOk="0">
                  <a:moveTo>
                    <a:pt x="1811" y="0"/>
                  </a:moveTo>
                  <a:lnTo>
                    <a:pt x="0" y="434"/>
                  </a:lnTo>
                  <a:lnTo>
                    <a:pt x="0" y="804"/>
                  </a:lnTo>
                  <a:lnTo>
                    <a:pt x="696" y="638"/>
                  </a:lnTo>
                  <a:lnTo>
                    <a:pt x="696" y="2442"/>
                  </a:lnTo>
                  <a:lnTo>
                    <a:pt x="1115" y="2341"/>
                  </a:lnTo>
                  <a:lnTo>
                    <a:pt x="1115" y="537"/>
                  </a:lnTo>
                  <a:lnTo>
                    <a:pt x="1811" y="370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2942400" y="1290575"/>
              <a:ext cx="10600" cy="56925"/>
            </a:xfrm>
            <a:custGeom>
              <a:avLst/>
              <a:gdLst/>
              <a:ahLst/>
              <a:cxnLst/>
              <a:rect l="l" t="t" r="r" b="b"/>
              <a:pathLst>
                <a:path w="424" h="2277" extrusionOk="0">
                  <a:moveTo>
                    <a:pt x="423" y="0"/>
                  </a:moveTo>
                  <a:lnTo>
                    <a:pt x="1" y="101"/>
                  </a:lnTo>
                  <a:lnTo>
                    <a:pt x="1" y="2276"/>
                  </a:lnTo>
                  <a:lnTo>
                    <a:pt x="423" y="2175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2960975" y="1281050"/>
              <a:ext cx="48775" cy="56875"/>
            </a:xfrm>
            <a:custGeom>
              <a:avLst/>
              <a:gdLst/>
              <a:ahLst/>
              <a:cxnLst/>
              <a:rect l="l" t="t" r="r" b="b"/>
              <a:pathLst>
                <a:path w="1951" h="2275" extrusionOk="0">
                  <a:moveTo>
                    <a:pt x="1340" y="1"/>
                  </a:moveTo>
                  <a:cubicBezTo>
                    <a:pt x="1258" y="1"/>
                    <a:pt x="1169" y="12"/>
                    <a:pt x="1074" y="35"/>
                  </a:cubicBezTo>
                  <a:cubicBezTo>
                    <a:pt x="905" y="76"/>
                    <a:pt x="753" y="143"/>
                    <a:pt x="620" y="239"/>
                  </a:cubicBezTo>
                  <a:cubicBezTo>
                    <a:pt x="488" y="333"/>
                    <a:pt x="375" y="443"/>
                    <a:pt x="284" y="567"/>
                  </a:cubicBezTo>
                  <a:cubicBezTo>
                    <a:pt x="191" y="691"/>
                    <a:pt x="122" y="825"/>
                    <a:pt x="74" y="965"/>
                  </a:cubicBezTo>
                  <a:cubicBezTo>
                    <a:pt x="25" y="1106"/>
                    <a:pt x="1" y="1244"/>
                    <a:pt x="1" y="1376"/>
                  </a:cubicBezTo>
                  <a:cubicBezTo>
                    <a:pt x="1" y="1516"/>
                    <a:pt x="28" y="1645"/>
                    <a:pt x="80" y="1766"/>
                  </a:cubicBezTo>
                  <a:cubicBezTo>
                    <a:pt x="132" y="1887"/>
                    <a:pt x="204" y="1990"/>
                    <a:pt x="297" y="2073"/>
                  </a:cubicBezTo>
                  <a:cubicBezTo>
                    <a:pt x="389" y="2156"/>
                    <a:pt x="501" y="2215"/>
                    <a:pt x="629" y="2249"/>
                  </a:cubicBezTo>
                  <a:cubicBezTo>
                    <a:pt x="691" y="2266"/>
                    <a:pt x="756" y="2274"/>
                    <a:pt x="824" y="2274"/>
                  </a:cubicBezTo>
                  <a:cubicBezTo>
                    <a:pt x="898" y="2274"/>
                    <a:pt x="975" y="2264"/>
                    <a:pt x="1055" y="2245"/>
                  </a:cubicBezTo>
                  <a:cubicBezTo>
                    <a:pt x="1143" y="2224"/>
                    <a:pt x="1233" y="2191"/>
                    <a:pt x="1324" y="2146"/>
                  </a:cubicBezTo>
                  <a:cubicBezTo>
                    <a:pt x="1417" y="2103"/>
                    <a:pt x="1503" y="2049"/>
                    <a:pt x="1583" y="1987"/>
                  </a:cubicBezTo>
                  <a:cubicBezTo>
                    <a:pt x="1665" y="1924"/>
                    <a:pt x="1737" y="1855"/>
                    <a:pt x="1801" y="1776"/>
                  </a:cubicBezTo>
                  <a:cubicBezTo>
                    <a:pt x="1866" y="1699"/>
                    <a:pt x="1915" y="1616"/>
                    <a:pt x="1950" y="1525"/>
                  </a:cubicBezTo>
                  <a:lnTo>
                    <a:pt x="1604" y="1409"/>
                  </a:lnTo>
                  <a:cubicBezTo>
                    <a:pt x="1579" y="1475"/>
                    <a:pt x="1546" y="1533"/>
                    <a:pt x="1506" y="1585"/>
                  </a:cubicBezTo>
                  <a:cubicBezTo>
                    <a:pt x="1465" y="1637"/>
                    <a:pt x="1420" y="1680"/>
                    <a:pt x="1372" y="1718"/>
                  </a:cubicBezTo>
                  <a:cubicBezTo>
                    <a:pt x="1324" y="1756"/>
                    <a:pt x="1273" y="1789"/>
                    <a:pt x="1220" y="1814"/>
                  </a:cubicBezTo>
                  <a:cubicBezTo>
                    <a:pt x="1168" y="1838"/>
                    <a:pt x="1117" y="1856"/>
                    <a:pt x="1068" y="1869"/>
                  </a:cubicBezTo>
                  <a:cubicBezTo>
                    <a:pt x="1020" y="1880"/>
                    <a:pt x="974" y="1885"/>
                    <a:pt x="931" y="1885"/>
                  </a:cubicBezTo>
                  <a:cubicBezTo>
                    <a:pt x="888" y="1885"/>
                    <a:pt x="848" y="1880"/>
                    <a:pt x="809" y="1869"/>
                  </a:cubicBezTo>
                  <a:cubicBezTo>
                    <a:pt x="730" y="1846"/>
                    <a:pt x="663" y="1808"/>
                    <a:pt x="606" y="1755"/>
                  </a:cubicBezTo>
                  <a:cubicBezTo>
                    <a:pt x="550" y="1701"/>
                    <a:pt x="508" y="1634"/>
                    <a:pt x="477" y="1551"/>
                  </a:cubicBezTo>
                  <a:cubicBezTo>
                    <a:pt x="446" y="1471"/>
                    <a:pt x="430" y="1382"/>
                    <a:pt x="430" y="1285"/>
                  </a:cubicBezTo>
                  <a:cubicBezTo>
                    <a:pt x="430" y="1200"/>
                    <a:pt x="444" y="1110"/>
                    <a:pt x="470" y="1017"/>
                  </a:cubicBezTo>
                  <a:cubicBezTo>
                    <a:pt x="496" y="924"/>
                    <a:pt x="536" y="837"/>
                    <a:pt x="588" y="756"/>
                  </a:cubicBezTo>
                  <a:cubicBezTo>
                    <a:pt x="640" y="675"/>
                    <a:pt x="706" y="604"/>
                    <a:pt x="785" y="543"/>
                  </a:cubicBezTo>
                  <a:cubicBezTo>
                    <a:pt x="862" y="481"/>
                    <a:pt x="955" y="437"/>
                    <a:pt x="1062" y="412"/>
                  </a:cubicBezTo>
                  <a:cubicBezTo>
                    <a:pt x="1110" y="399"/>
                    <a:pt x="1161" y="394"/>
                    <a:pt x="1211" y="392"/>
                  </a:cubicBezTo>
                  <a:cubicBezTo>
                    <a:pt x="1216" y="392"/>
                    <a:pt x="1220" y="392"/>
                    <a:pt x="1225" y="392"/>
                  </a:cubicBezTo>
                  <a:cubicBezTo>
                    <a:pt x="1272" y="392"/>
                    <a:pt x="1315" y="399"/>
                    <a:pt x="1359" y="411"/>
                  </a:cubicBezTo>
                  <a:cubicBezTo>
                    <a:pt x="1406" y="425"/>
                    <a:pt x="1449" y="447"/>
                    <a:pt x="1490" y="478"/>
                  </a:cubicBezTo>
                  <a:cubicBezTo>
                    <a:pt x="1531" y="511"/>
                    <a:pt x="1566" y="554"/>
                    <a:pt x="1594" y="609"/>
                  </a:cubicBezTo>
                  <a:lnTo>
                    <a:pt x="1919" y="308"/>
                  </a:lnTo>
                  <a:cubicBezTo>
                    <a:pt x="1848" y="184"/>
                    <a:pt x="1739" y="95"/>
                    <a:pt x="1593" y="42"/>
                  </a:cubicBezTo>
                  <a:cubicBezTo>
                    <a:pt x="1516" y="15"/>
                    <a:pt x="1432" y="1"/>
                    <a:pt x="1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12825" y="1269625"/>
              <a:ext cx="43025" cy="57300"/>
            </a:xfrm>
            <a:custGeom>
              <a:avLst/>
              <a:gdLst/>
              <a:ahLst/>
              <a:cxnLst/>
              <a:rect l="l" t="t" r="r" b="b"/>
              <a:pathLst>
                <a:path w="1721" h="2292" extrusionOk="0">
                  <a:moveTo>
                    <a:pt x="1179" y="0"/>
                  </a:moveTo>
                  <a:cubicBezTo>
                    <a:pt x="1086" y="0"/>
                    <a:pt x="987" y="13"/>
                    <a:pt x="883" y="37"/>
                  </a:cubicBezTo>
                  <a:cubicBezTo>
                    <a:pt x="773" y="64"/>
                    <a:pt x="669" y="103"/>
                    <a:pt x="573" y="157"/>
                  </a:cubicBezTo>
                  <a:cubicBezTo>
                    <a:pt x="477" y="209"/>
                    <a:pt x="393" y="272"/>
                    <a:pt x="321" y="347"/>
                  </a:cubicBezTo>
                  <a:cubicBezTo>
                    <a:pt x="248" y="421"/>
                    <a:pt x="192" y="506"/>
                    <a:pt x="151" y="602"/>
                  </a:cubicBezTo>
                  <a:cubicBezTo>
                    <a:pt x="110" y="697"/>
                    <a:pt x="89" y="800"/>
                    <a:pt x="89" y="911"/>
                  </a:cubicBezTo>
                  <a:cubicBezTo>
                    <a:pt x="89" y="994"/>
                    <a:pt x="103" y="1063"/>
                    <a:pt x="128" y="1118"/>
                  </a:cubicBezTo>
                  <a:cubicBezTo>
                    <a:pt x="154" y="1172"/>
                    <a:pt x="192" y="1215"/>
                    <a:pt x="242" y="1249"/>
                  </a:cubicBezTo>
                  <a:cubicBezTo>
                    <a:pt x="293" y="1283"/>
                    <a:pt x="358" y="1308"/>
                    <a:pt x="434" y="1324"/>
                  </a:cubicBezTo>
                  <a:cubicBezTo>
                    <a:pt x="511" y="1339"/>
                    <a:pt x="601" y="1348"/>
                    <a:pt x="705" y="1352"/>
                  </a:cubicBezTo>
                  <a:cubicBezTo>
                    <a:pt x="791" y="1356"/>
                    <a:pt x="869" y="1360"/>
                    <a:pt x="938" y="1363"/>
                  </a:cubicBezTo>
                  <a:cubicBezTo>
                    <a:pt x="1007" y="1367"/>
                    <a:pt x="1067" y="1376"/>
                    <a:pt x="1117" y="1388"/>
                  </a:cubicBezTo>
                  <a:cubicBezTo>
                    <a:pt x="1164" y="1401"/>
                    <a:pt x="1202" y="1421"/>
                    <a:pt x="1229" y="1448"/>
                  </a:cubicBezTo>
                  <a:cubicBezTo>
                    <a:pt x="1256" y="1473"/>
                    <a:pt x="1269" y="1510"/>
                    <a:pt x="1269" y="1557"/>
                  </a:cubicBezTo>
                  <a:cubicBezTo>
                    <a:pt x="1269" y="1707"/>
                    <a:pt x="1153" y="1808"/>
                    <a:pt x="919" y="1864"/>
                  </a:cubicBezTo>
                  <a:cubicBezTo>
                    <a:pt x="842" y="1883"/>
                    <a:pt x="765" y="1893"/>
                    <a:pt x="690" y="1893"/>
                  </a:cubicBezTo>
                  <a:cubicBezTo>
                    <a:pt x="685" y="1893"/>
                    <a:pt x="680" y="1892"/>
                    <a:pt x="675" y="1892"/>
                  </a:cubicBezTo>
                  <a:cubicBezTo>
                    <a:pt x="594" y="1891"/>
                    <a:pt x="523" y="1883"/>
                    <a:pt x="458" y="1870"/>
                  </a:cubicBezTo>
                  <a:cubicBezTo>
                    <a:pt x="392" y="1856"/>
                    <a:pt x="335" y="1839"/>
                    <a:pt x="287" y="1821"/>
                  </a:cubicBezTo>
                  <a:cubicBezTo>
                    <a:pt x="240" y="1802"/>
                    <a:pt x="206" y="1787"/>
                    <a:pt x="188" y="1773"/>
                  </a:cubicBezTo>
                  <a:lnTo>
                    <a:pt x="0" y="2182"/>
                  </a:lnTo>
                  <a:cubicBezTo>
                    <a:pt x="127" y="2241"/>
                    <a:pt x="271" y="2277"/>
                    <a:pt x="430" y="2288"/>
                  </a:cubicBezTo>
                  <a:cubicBezTo>
                    <a:pt x="465" y="2290"/>
                    <a:pt x="500" y="2292"/>
                    <a:pt x="536" y="2292"/>
                  </a:cubicBezTo>
                  <a:cubicBezTo>
                    <a:pt x="661" y="2292"/>
                    <a:pt x="787" y="2276"/>
                    <a:pt x="914" y="2246"/>
                  </a:cubicBezTo>
                  <a:cubicBezTo>
                    <a:pt x="1021" y="2220"/>
                    <a:pt x="1122" y="2184"/>
                    <a:pt x="1219" y="2137"/>
                  </a:cubicBezTo>
                  <a:cubicBezTo>
                    <a:pt x="1316" y="2091"/>
                    <a:pt x="1402" y="2033"/>
                    <a:pt x="1477" y="1964"/>
                  </a:cubicBezTo>
                  <a:cubicBezTo>
                    <a:pt x="1551" y="1895"/>
                    <a:pt x="1611" y="1814"/>
                    <a:pt x="1654" y="1721"/>
                  </a:cubicBezTo>
                  <a:cubicBezTo>
                    <a:pt x="1698" y="1628"/>
                    <a:pt x="1720" y="1522"/>
                    <a:pt x="1720" y="1405"/>
                  </a:cubicBezTo>
                  <a:cubicBezTo>
                    <a:pt x="1720" y="1305"/>
                    <a:pt x="1703" y="1225"/>
                    <a:pt x="1671" y="1165"/>
                  </a:cubicBezTo>
                  <a:cubicBezTo>
                    <a:pt x="1639" y="1104"/>
                    <a:pt x="1592" y="1056"/>
                    <a:pt x="1532" y="1023"/>
                  </a:cubicBezTo>
                  <a:cubicBezTo>
                    <a:pt x="1471" y="987"/>
                    <a:pt x="1398" y="965"/>
                    <a:pt x="1311" y="952"/>
                  </a:cubicBezTo>
                  <a:cubicBezTo>
                    <a:pt x="1225" y="941"/>
                    <a:pt x="1128" y="932"/>
                    <a:pt x="1022" y="930"/>
                  </a:cubicBezTo>
                  <a:cubicBezTo>
                    <a:pt x="939" y="930"/>
                    <a:pt x="867" y="927"/>
                    <a:pt x="805" y="924"/>
                  </a:cubicBezTo>
                  <a:cubicBezTo>
                    <a:pt x="744" y="920"/>
                    <a:pt x="691" y="911"/>
                    <a:pt x="651" y="899"/>
                  </a:cubicBezTo>
                  <a:cubicBezTo>
                    <a:pt x="610" y="886"/>
                    <a:pt x="579" y="868"/>
                    <a:pt x="558" y="844"/>
                  </a:cubicBezTo>
                  <a:cubicBezTo>
                    <a:pt x="537" y="818"/>
                    <a:pt x="525" y="785"/>
                    <a:pt x="525" y="740"/>
                  </a:cubicBezTo>
                  <a:cubicBezTo>
                    <a:pt x="525" y="662"/>
                    <a:pt x="553" y="595"/>
                    <a:pt x="611" y="538"/>
                  </a:cubicBezTo>
                  <a:cubicBezTo>
                    <a:pt x="667" y="481"/>
                    <a:pt x="755" y="438"/>
                    <a:pt x="872" y="412"/>
                  </a:cubicBezTo>
                  <a:cubicBezTo>
                    <a:pt x="936" y="396"/>
                    <a:pt x="1001" y="389"/>
                    <a:pt x="1064" y="389"/>
                  </a:cubicBezTo>
                  <a:cubicBezTo>
                    <a:pt x="1128" y="391"/>
                    <a:pt x="1187" y="396"/>
                    <a:pt x="1240" y="407"/>
                  </a:cubicBezTo>
                  <a:cubicBezTo>
                    <a:pt x="1295" y="417"/>
                    <a:pt x="1340" y="431"/>
                    <a:pt x="1378" y="447"/>
                  </a:cubicBezTo>
                  <a:cubicBezTo>
                    <a:pt x="1416" y="462"/>
                    <a:pt x="1442" y="475"/>
                    <a:pt x="1457" y="486"/>
                  </a:cubicBezTo>
                  <a:lnTo>
                    <a:pt x="1643" y="98"/>
                  </a:lnTo>
                  <a:cubicBezTo>
                    <a:pt x="1547" y="56"/>
                    <a:pt x="1435" y="26"/>
                    <a:pt x="1305" y="9"/>
                  </a:cubicBezTo>
                  <a:cubicBezTo>
                    <a:pt x="1264" y="3"/>
                    <a:pt x="1222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015475" y="1079175"/>
              <a:ext cx="1108950" cy="255075"/>
            </a:xfrm>
            <a:custGeom>
              <a:avLst/>
              <a:gdLst/>
              <a:ahLst/>
              <a:cxnLst/>
              <a:rect l="l" t="t" r="r" b="b"/>
              <a:pathLst>
                <a:path w="44358" h="10203" extrusionOk="0">
                  <a:moveTo>
                    <a:pt x="27359" y="1"/>
                  </a:moveTo>
                  <a:lnTo>
                    <a:pt x="0" y="6238"/>
                  </a:lnTo>
                  <a:lnTo>
                    <a:pt x="16999" y="10203"/>
                  </a:lnTo>
                  <a:lnTo>
                    <a:pt x="44358" y="3966"/>
                  </a:lnTo>
                  <a:lnTo>
                    <a:pt x="273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2027500" y="1242000"/>
              <a:ext cx="412975" cy="276850"/>
            </a:xfrm>
            <a:custGeom>
              <a:avLst/>
              <a:gdLst/>
              <a:ahLst/>
              <a:cxnLst/>
              <a:rect l="l" t="t" r="r" b="b"/>
              <a:pathLst>
                <a:path w="16519" h="11074" extrusionOk="0">
                  <a:moveTo>
                    <a:pt x="0" y="1"/>
                  </a:moveTo>
                  <a:lnTo>
                    <a:pt x="0" y="7151"/>
                  </a:lnTo>
                  <a:cubicBezTo>
                    <a:pt x="0" y="7151"/>
                    <a:pt x="16232" y="11039"/>
                    <a:pt x="16518" y="11074"/>
                  </a:cubicBezTo>
                  <a:lnTo>
                    <a:pt x="16518" y="37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015475" y="1235100"/>
              <a:ext cx="425000" cy="289925"/>
            </a:xfrm>
            <a:custGeom>
              <a:avLst/>
              <a:gdLst/>
              <a:ahLst/>
              <a:cxnLst/>
              <a:rect l="l" t="t" r="r" b="b"/>
              <a:pathLst>
                <a:path w="17000" h="11597" extrusionOk="0">
                  <a:moveTo>
                    <a:pt x="0" y="1"/>
                  </a:moveTo>
                  <a:lnTo>
                    <a:pt x="0" y="244"/>
                  </a:lnTo>
                  <a:lnTo>
                    <a:pt x="16497" y="4242"/>
                  </a:lnTo>
                  <a:lnTo>
                    <a:pt x="16497" y="11082"/>
                  </a:lnTo>
                  <a:lnTo>
                    <a:pt x="0" y="7234"/>
                  </a:lnTo>
                  <a:lnTo>
                    <a:pt x="0" y="7478"/>
                  </a:lnTo>
                  <a:lnTo>
                    <a:pt x="16999" y="11596"/>
                  </a:lnTo>
                  <a:lnTo>
                    <a:pt x="16999" y="11199"/>
                  </a:lnTo>
                  <a:lnTo>
                    <a:pt x="16999" y="4363"/>
                  </a:lnTo>
                  <a:lnTo>
                    <a:pt x="16999" y="3966"/>
                  </a:lnTo>
                  <a:lnTo>
                    <a:pt x="16497" y="38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484175" y="997350"/>
              <a:ext cx="689625" cy="335300"/>
            </a:xfrm>
            <a:custGeom>
              <a:avLst/>
              <a:gdLst/>
              <a:ahLst/>
              <a:cxnLst/>
              <a:rect l="l" t="t" r="r" b="b"/>
              <a:pathLst>
                <a:path w="27585" h="13412" extrusionOk="0">
                  <a:moveTo>
                    <a:pt x="27584" y="0"/>
                  </a:moveTo>
                  <a:lnTo>
                    <a:pt x="126" y="5782"/>
                  </a:lnTo>
                  <a:lnTo>
                    <a:pt x="1" y="13411"/>
                  </a:lnTo>
                  <a:lnTo>
                    <a:pt x="1" y="13411"/>
                  </a:lnTo>
                  <a:lnTo>
                    <a:pt x="27469" y="6981"/>
                  </a:lnTo>
                  <a:lnTo>
                    <a:pt x="275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064050" y="891175"/>
              <a:ext cx="1109750" cy="250750"/>
            </a:xfrm>
            <a:custGeom>
              <a:avLst/>
              <a:gdLst/>
              <a:ahLst/>
              <a:cxnLst/>
              <a:rect l="l" t="t" r="r" b="b"/>
              <a:pathLst>
                <a:path w="44390" h="10030" extrusionOk="0">
                  <a:moveTo>
                    <a:pt x="27459" y="0"/>
                  </a:moveTo>
                  <a:lnTo>
                    <a:pt x="1" y="5784"/>
                  </a:lnTo>
                  <a:lnTo>
                    <a:pt x="16931" y="10029"/>
                  </a:lnTo>
                  <a:lnTo>
                    <a:pt x="44389" y="4247"/>
                  </a:lnTo>
                  <a:lnTo>
                    <a:pt x="274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073025" y="1042875"/>
              <a:ext cx="414300" cy="283650"/>
            </a:xfrm>
            <a:custGeom>
              <a:avLst/>
              <a:gdLst/>
              <a:ahLst/>
              <a:cxnLst/>
              <a:rect l="l" t="t" r="r" b="b"/>
              <a:pathLst>
                <a:path w="16572" h="11346" extrusionOk="0">
                  <a:moveTo>
                    <a:pt x="119" y="0"/>
                  </a:moveTo>
                  <a:lnTo>
                    <a:pt x="1" y="7149"/>
                  </a:lnTo>
                  <a:cubicBezTo>
                    <a:pt x="1" y="7149"/>
                    <a:pt x="16165" y="11306"/>
                    <a:pt x="16451" y="11345"/>
                  </a:cubicBezTo>
                  <a:lnTo>
                    <a:pt x="16572" y="398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060975" y="1035775"/>
              <a:ext cx="426350" cy="296875"/>
            </a:xfrm>
            <a:custGeom>
              <a:avLst/>
              <a:gdLst/>
              <a:ahLst/>
              <a:cxnLst/>
              <a:rect l="l" t="t" r="r" b="b"/>
              <a:pathLst>
                <a:path w="17054" h="11875" extrusionOk="0">
                  <a:moveTo>
                    <a:pt x="124" y="0"/>
                  </a:moveTo>
                  <a:lnTo>
                    <a:pt x="121" y="244"/>
                  </a:lnTo>
                  <a:lnTo>
                    <a:pt x="16549" y="4513"/>
                  </a:lnTo>
                  <a:lnTo>
                    <a:pt x="16436" y="11353"/>
                  </a:lnTo>
                  <a:lnTo>
                    <a:pt x="4" y="7232"/>
                  </a:lnTo>
                  <a:lnTo>
                    <a:pt x="0" y="7476"/>
                  </a:lnTo>
                  <a:lnTo>
                    <a:pt x="16929" y="11874"/>
                  </a:lnTo>
                  <a:lnTo>
                    <a:pt x="16934" y="11479"/>
                  </a:lnTo>
                  <a:lnTo>
                    <a:pt x="17048" y="4642"/>
                  </a:lnTo>
                  <a:lnTo>
                    <a:pt x="17054" y="4245"/>
                  </a:lnTo>
                  <a:lnTo>
                    <a:pt x="16556" y="412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523875" y="1203475"/>
              <a:ext cx="10575" cy="56950"/>
            </a:xfrm>
            <a:custGeom>
              <a:avLst/>
              <a:gdLst/>
              <a:ahLst/>
              <a:cxnLst/>
              <a:rect l="l" t="t" r="r" b="b"/>
              <a:pathLst>
                <a:path w="423" h="2278" extrusionOk="0">
                  <a:moveTo>
                    <a:pt x="423" y="0"/>
                  </a:moveTo>
                  <a:lnTo>
                    <a:pt x="0" y="102"/>
                  </a:lnTo>
                  <a:lnTo>
                    <a:pt x="0" y="2278"/>
                  </a:lnTo>
                  <a:lnTo>
                    <a:pt x="423" y="2175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545800" y="1198225"/>
              <a:ext cx="10575" cy="56925"/>
            </a:xfrm>
            <a:custGeom>
              <a:avLst/>
              <a:gdLst/>
              <a:ahLst/>
              <a:cxnLst/>
              <a:rect l="l" t="t" r="r" b="b"/>
              <a:pathLst>
                <a:path w="423" h="2277" extrusionOk="0">
                  <a:moveTo>
                    <a:pt x="423" y="1"/>
                  </a:moveTo>
                  <a:lnTo>
                    <a:pt x="0" y="102"/>
                  </a:lnTo>
                  <a:lnTo>
                    <a:pt x="0" y="2277"/>
                  </a:lnTo>
                  <a:lnTo>
                    <a:pt x="423" y="2177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586050" y="1177950"/>
              <a:ext cx="54950" cy="67575"/>
            </a:xfrm>
            <a:custGeom>
              <a:avLst/>
              <a:gdLst/>
              <a:ahLst/>
              <a:cxnLst/>
              <a:rect l="l" t="t" r="r" b="b"/>
              <a:pathLst>
                <a:path w="2198" h="2703" extrusionOk="0">
                  <a:moveTo>
                    <a:pt x="2198" y="1"/>
                  </a:moveTo>
                  <a:lnTo>
                    <a:pt x="1747" y="109"/>
                  </a:lnTo>
                  <a:lnTo>
                    <a:pt x="1097" y="1503"/>
                  </a:lnTo>
                  <a:lnTo>
                    <a:pt x="454" y="419"/>
                  </a:lnTo>
                  <a:lnTo>
                    <a:pt x="1" y="527"/>
                  </a:lnTo>
                  <a:lnTo>
                    <a:pt x="1" y="2702"/>
                  </a:lnTo>
                  <a:lnTo>
                    <a:pt x="423" y="2602"/>
                  </a:lnTo>
                  <a:lnTo>
                    <a:pt x="423" y="1162"/>
                  </a:lnTo>
                  <a:lnTo>
                    <a:pt x="984" y="2100"/>
                  </a:lnTo>
                  <a:lnTo>
                    <a:pt x="1214" y="2045"/>
                  </a:lnTo>
                  <a:lnTo>
                    <a:pt x="1775" y="838"/>
                  </a:lnTo>
                  <a:lnTo>
                    <a:pt x="1775" y="2278"/>
                  </a:lnTo>
                  <a:lnTo>
                    <a:pt x="2198" y="2177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647025" y="1169300"/>
              <a:ext cx="50800" cy="61650"/>
            </a:xfrm>
            <a:custGeom>
              <a:avLst/>
              <a:gdLst/>
              <a:ahLst/>
              <a:cxnLst/>
              <a:rect l="l" t="t" r="r" b="b"/>
              <a:pathLst>
                <a:path w="2032" h="2466" extrusionOk="0">
                  <a:moveTo>
                    <a:pt x="1017" y="527"/>
                  </a:moveTo>
                  <a:lnTo>
                    <a:pt x="1318" y="1310"/>
                  </a:lnTo>
                  <a:lnTo>
                    <a:pt x="705" y="1456"/>
                  </a:lnTo>
                  <a:lnTo>
                    <a:pt x="1017" y="527"/>
                  </a:lnTo>
                  <a:close/>
                  <a:moveTo>
                    <a:pt x="1204" y="1"/>
                  </a:moveTo>
                  <a:lnTo>
                    <a:pt x="831" y="91"/>
                  </a:lnTo>
                  <a:lnTo>
                    <a:pt x="1" y="2465"/>
                  </a:lnTo>
                  <a:lnTo>
                    <a:pt x="1" y="2465"/>
                  </a:lnTo>
                  <a:lnTo>
                    <a:pt x="436" y="2361"/>
                  </a:lnTo>
                  <a:lnTo>
                    <a:pt x="634" y="1771"/>
                  </a:lnTo>
                  <a:lnTo>
                    <a:pt x="1394" y="1588"/>
                  </a:lnTo>
                  <a:lnTo>
                    <a:pt x="1597" y="2082"/>
                  </a:lnTo>
                  <a:lnTo>
                    <a:pt x="2032" y="1978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693825" y="1154500"/>
              <a:ext cx="45275" cy="61075"/>
            </a:xfrm>
            <a:custGeom>
              <a:avLst/>
              <a:gdLst/>
              <a:ahLst/>
              <a:cxnLst/>
              <a:rect l="l" t="t" r="r" b="b"/>
              <a:pathLst>
                <a:path w="1811" h="2443" extrusionOk="0">
                  <a:moveTo>
                    <a:pt x="1811" y="0"/>
                  </a:moveTo>
                  <a:lnTo>
                    <a:pt x="1" y="434"/>
                  </a:lnTo>
                  <a:lnTo>
                    <a:pt x="1" y="804"/>
                  </a:lnTo>
                  <a:lnTo>
                    <a:pt x="696" y="638"/>
                  </a:lnTo>
                  <a:lnTo>
                    <a:pt x="696" y="2442"/>
                  </a:lnTo>
                  <a:lnTo>
                    <a:pt x="1116" y="2342"/>
                  </a:lnTo>
                  <a:lnTo>
                    <a:pt x="1116" y="538"/>
                  </a:lnTo>
                  <a:lnTo>
                    <a:pt x="1811" y="370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45800" y="1141925"/>
              <a:ext cx="45775" cy="65375"/>
            </a:xfrm>
            <a:custGeom>
              <a:avLst/>
              <a:gdLst/>
              <a:ahLst/>
              <a:cxnLst/>
              <a:rect l="l" t="t" r="r" b="b"/>
              <a:pathLst>
                <a:path w="1831" h="2615" extrusionOk="0">
                  <a:moveTo>
                    <a:pt x="1831" y="1"/>
                  </a:moveTo>
                  <a:lnTo>
                    <a:pt x="1411" y="102"/>
                  </a:lnTo>
                  <a:lnTo>
                    <a:pt x="1411" y="980"/>
                  </a:lnTo>
                  <a:lnTo>
                    <a:pt x="424" y="1217"/>
                  </a:lnTo>
                  <a:lnTo>
                    <a:pt x="424" y="337"/>
                  </a:lnTo>
                  <a:lnTo>
                    <a:pt x="1" y="438"/>
                  </a:lnTo>
                  <a:lnTo>
                    <a:pt x="1" y="2614"/>
                  </a:lnTo>
                  <a:lnTo>
                    <a:pt x="424" y="2513"/>
                  </a:lnTo>
                  <a:lnTo>
                    <a:pt x="424" y="1584"/>
                  </a:lnTo>
                  <a:lnTo>
                    <a:pt x="1411" y="1349"/>
                  </a:lnTo>
                  <a:lnTo>
                    <a:pt x="1411" y="2277"/>
                  </a:lnTo>
                  <a:lnTo>
                    <a:pt x="1831" y="2175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802875" y="1130350"/>
              <a:ext cx="37800" cy="63250"/>
            </a:xfrm>
            <a:custGeom>
              <a:avLst/>
              <a:gdLst/>
              <a:ahLst/>
              <a:cxnLst/>
              <a:rect l="l" t="t" r="r" b="b"/>
              <a:pathLst>
                <a:path w="1512" h="2530" extrusionOk="0">
                  <a:moveTo>
                    <a:pt x="1483" y="1"/>
                  </a:moveTo>
                  <a:lnTo>
                    <a:pt x="1" y="355"/>
                  </a:lnTo>
                  <a:lnTo>
                    <a:pt x="1" y="2530"/>
                  </a:lnTo>
                  <a:lnTo>
                    <a:pt x="1511" y="2168"/>
                  </a:lnTo>
                  <a:lnTo>
                    <a:pt x="1511" y="1798"/>
                  </a:lnTo>
                  <a:lnTo>
                    <a:pt x="423" y="2058"/>
                  </a:lnTo>
                  <a:lnTo>
                    <a:pt x="423" y="1491"/>
                  </a:lnTo>
                  <a:lnTo>
                    <a:pt x="1339" y="1273"/>
                  </a:lnTo>
                  <a:lnTo>
                    <a:pt x="1339" y="930"/>
                  </a:lnTo>
                  <a:lnTo>
                    <a:pt x="423" y="1149"/>
                  </a:lnTo>
                  <a:lnTo>
                    <a:pt x="423" y="624"/>
                  </a:lnTo>
                  <a:lnTo>
                    <a:pt x="1483" y="371"/>
                  </a:lnTo>
                  <a:lnTo>
                    <a:pt x="1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2848900" y="1115050"/>
              <a:ext cx="54975" cy="67550"/>
            </a:xfrm>
            <a:custGeom>
              <a:avLst/>
              <a:gdLst/>
              <a:ahLst/>
              <a:cxnLst/>
              <a:rect l="l" t="t" r="r" b="b"/>
              <a:pathLst>
                <a:path w="2199" h="2702" extrusionOk="0">
                  <a:moveTo>
                    <a:pt x="2198" y="0"/>
                  </a:moveTo>
                  <a:lnTo>
                    <a:pt x="1748" y="109"/>
                  </a:lnTo>
                  <a:lnTo>
                    <a:pt x="1097" y="1502"/>
                  </a:lnTo>
                  <a:lnTo>
                    <a:pt x="454" y="418"/>
                  </a:lnTo>
                  <a:lnTo>
                    <a:pt x="1" y="527"/>
                  </a:lnTo>
                  <a:lnTo>
                    <a:pt x="1" y="2701"/>
                  </a:lnTo>
                  <a:lnTo>
                    <a:pt x="423" y="2600"/>
                  </a:lnTo>
                  <a:lnTo>
                    <a:pt x="423" y="1160"/>
                  </a:lnTo>
                  <a:lnTo>
                    <a:pt x="985" y="2099"/>
                  </a:lnTo>
                  <a:lnTo>
                    <a:pt x="1214" y="2044"/>
                  </a:lnTo>
                  <a:lnTo>
                    <a:pt x="1774" y="836"/>
                  </a:lnTo>
                  <a:lnTo>
                    <a:pt x="1774" y="2276"/>
                  </a:lnTo>
                  <a:lnTo>
                    <a:pt x="2198" y="2176"/>
                  </a:lnTo>
                  <a:lnTo>
                    <a:pt x="2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2909900" y="1106400"/>
              <a:ext cx="50800" cy="61625"/>
            </a:xfrm>
            <a:custGeom>
              <a:avLst/>
              <a:gdLst/>
              <a:ahLst/>
              <a:cxnLst/>
              <a:rect l="l" t="t" r="r" b="b"/>
              <a:pathLst>
                <a:path w="2032" h="2465" extrusionOk="0">
                  <a:moveTo>
                    <a:pt x="1016" y="526"/>
                  </a:moveTo>
                  <a:lnTo>
                    <a:pt x="1316" y="1309"/>
                  </a:lnTo>
                  <a:lnTo>
                    <a:pt x="704" y="1455"/>
                  </a:lnTo>
                  <a:lnTo>
                    <a:pt x="704" y="1455"/>
                  </a:lnTo>
                  <a:lnTo>
                    <a:pt x="1016" y="526"/>
                  </a:lnTo>
                  <a:close/>
                  <a:moveTo>
                    <a:pt x="1204" y="0"/>
                  </a:moveTo>
                  <a:lnTo>
                    <a:pt x="829" y="90"/>
                  </a:lnTo>
                  <a:lnTo>
                    <a:pt x="0" y="2465"/>
                  </a:lnTo>
                  <a:lnTo>
                    <a:pt x="435" y="2359"/>
                  </a:lnTo>
                  <a:lnTo>
                    <a:pt x="634" y="1769"/>
                  </a:lnTo>
                  <a:lnTo>
                    <a:pt x="1394" y="1588"/>
                  </a:lnTo>
                  <a:lnTo>
                    <a:pt x="1596" y="2082"/>
                  </a:lnTo>
                  <a:lnTo>
                    <a:pt x="2031" y="1978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956650" y="1091575"/>
              <a:ext cx="45325" cy="61075"/>
            </a:xfrm>
            <a:custGeom>
              <a:avLst/>
              <a:gdLst/>
              <a:ahLst/>
              <a:cxnLst/>
              <a:rect l="l" t="t" r="r" b="b"/>
              <a:pathLst>
                <a:path w="1813" h="2443" extrusionOk="0">
                  <a:moveTo>
                    <a:pt x="1812" y="0"/>
                  </a:moveTo>
                  <a:lnTo>
                    <a:pt x="1" y="434"/>
                  </a:lnTo>
                  <a:lnTo>
                    <a:pt x="1" y="804"/>
                  </a:lnTo>
                  <a:lnTo>
                    <a:pt x="698" y="638"/>
                  </a:lnTo>
                  <a:lnTo>
                    <a:pt x="698" y="2443"/>
                  </a:lnTo>
                  <a:lnTo>
                    <a:pt x="1117" y="2341"/>
                  </a:lnTo>
                  <a:lnTo>
                    <a:pt x="1117" y="537"/>
                  </a:lnTo>
                  <a:lnTo>
                    <a:pt x="1812" y="371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008675" y="1087425"/>
              <a:ext cx="10600" cy="56925"/>
            </a:xfrm>
            <a:custGeom>
              <a:avLst/>
              <a:gdLst/>
              <a:ahLst/>
              <a:cxnLst/>
              <a:rect l="l" t="t" r="r" b="b"/>
              <a:pathLst>
                <a:path w="424" h="2277" extrusionOk="0">
                  <a:moveTo>
                    <a:pt x="424" y="0"/>
                  </a:moveTo>
                  <a:lnTo>
                    <a:pt x="0" y="102"/>
                  </a:lnTo>
                  <a:lnTo>
                    <a:pt x="0" y="2276"/>
                  </a:lnTo>
                  <a:lnTo>
                    <a:pt x="424" y="2175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027275" y="1077925"/>
              <a:ext cx="48775" cy="56850"/>
            </a:xfrm>
            <a:custGeom>
              <a:avLst/>
              <a:gdLst/>
              <a:ahLst/>
              <a:cxnLst/>
              <a:rect l="l" t="t" r="r" b="b"/>
              <a:pathLst>
                <a:path w="1951" h="2274" extrusionOk="0">
                  <a:moveTo>
                    <a:pt x="1340" y="0"/>
                  </a:moveTo>
                  <a:cubicBezTo>
                    <a:pt x="1257" y="0"/>
                    <a:pt x="1168" y="11"/>
                    <a:pt x="1073" y="34"/>
                  </a:cubicBezTo>
                  <a:cubicBezTo>
                    <a:pt x="903" y="75"/>
                    <a:pt x="752" y="142"/>
                    <a:pt x="620" y="238"/>
                  </a:cubicBezTo>
                  <a:cubicBezTo>
                    <a:pt x="486" y="332"/>
                    <a:pt x="375" y="442"/>
                    <a:pt x="282" y="566"/>
                  </a:cubicBezTo>
                  <a:cubicBezTo>
                    <a:pt x="191" y="691"/>
                    <a:pt x="120" y="824"/>
                    <a:pt x="73" y="964"/>
                  </a:cubicBezTo>
                  <a:cubicBezTo>
                    <a:pt x="25" y="1105"/>
                    <a:pt x="1" y="1243"/>
                    <a:pt x="1" y="1375"/>
                  </a:cubicBezTo>
                  <a:cubicBezTo>
                    <a:pt x="1" y="1515"/>
                    <a:pt x="28" y="1644"/>
                    <a:pt x="80" y="1765"/>
                  </a:cubicBezTo>
                  <a:cubicBezTo>
                    <a:pt x="132" y="1886"/>
                    <a:pt x="204" y="1989"/>
                    <a:pt x="296" y="2072"/>
                  </a:cubicBezTo>
                  <a:cubicBezTo>
                    <a:pt x="389" y="2155"/>
                    <a:pt x="500" y="2214"/>
                    <a:pt x="629" y="2248"/>
                  </a:cubicBezTo>
                  <a:cubicBezTo>
                    <a:pt x="691" y="2265"/>
                    <a:pt x="757" y="2274"/>
                    <a:pt x="826" y="2274"/>
                  </a:cubicBezTo>
                  <a:cubicBezTo>
                    <a:pt x="899" y="2274"/>
                    <a:pt x="975" y="2264"/>
                    <a:pt x="1055" y="2245"/>
                  </a:cubicBezTo>
                  <a:cubicBezTo>
                    <a:pt x="1142" y="2224"/>
                    <a:pt x="1232" y="2190"/>
                    <a:pt x="1324" y="2147"/>
                  </a:cubicBezTo>
                  <a:cubicBezTo>
                    <a:pt x="1417" y="2102"/>
                    <a:pt x="1503" y="2048"/>
                    <a:pt x="1583" y="1986"/>
                  </a:cubicBezTo>
                  <a:cubicBezTo>
                    <a:pt x="1665" y="1924"/>
                    <a:pt x="1736" y="1854"/>
                    <a:pt x="1801" y="1777"/>
                  </a:cubicBezTo>
                  <a:cubicBezTo>
                    <a:pt x="1866" y="1698"/>
                    <a:pt x="1915" y="1615"/>
                    <a:pt x="1950" y="1525"/>
                  </a:cubicBezTo>
                  <a:lnTo>
                    <a:pt x="1604" y="1408"/>
                  </a:lnTo>
                  <a:cubicBezTo>
                    <a:pt x="1579" y="1474"/>
                    <a:pt x="1546" y="1532"/>
                    <a:pt x="1505" y="1584"/>
                  </a:cubicBezTo>
                  <a:cubicBezTo>
                    <a:pt x="1465" y="1636"/>
                    <a:pt x="1420" y="1680"/>
                    <a:pt x="1372" y="1718"/>
                  </a:cubicBezTo>
                  <a:cubicBezTo>
                    <a:pt x="1324" y="1756"/>
                    <a:pt x="1273" y="1788"/>
                    <a:pt x="1221" y="1813"/>
                  </a:cubicBezTo>
                  <a:cubicBezTo>
                    <a:pt x="1168" y="1837"/>
                    <a:pt x="1116" y="1855"/>
                    <a:pt x="1068" y="1868"/>
                  </a:cubicBezTo>
                  <a:cubicBezTo>
                    <a:pt x="1021" y="1879"/>
                    <a:pt x="976" y="1885"/>
                    <a:pt x="932" y="1885"/>
                  </a:cubicBezTo>
                  <a:cubicBezTo>
                    <a:pt x="889" y="1885"/>
                    <a:pt x="848" y="1879"/>
                    <a:pt x="809" y="1868"/>
                  </a:cubicBezTo>
                  <a:cubicBezTo>
                    <a:pt x="730" y="1846"/>
                    <a:pt x="662" y="1809"/>
                    <a:pt x="606" y="1754"/>
                  </a:cubicBezTo>
                  <a:cubicBezTo>
                    <a:pt x="550" y="1701"/>
                    <a:pt x="506" y="1633"/>
                    <a:pt x="477" y="1551"/>
                  </a:cubicBezTo>
                  <a:cubicBezTo>
                    <a:pt x="446" y="1470"/>
                    <a:pt x="430" y="1381"/>
                    <a:pt x="430" y="1285"/>
                  </a:cubicBezTo>
                  <a:cubicBezTo>
                    <a:pt x="430" y="1200"/>
                    <a:pt x="443" y="1109"/>
                    <a:pt x="470" y="1017"/>
                  </a:cubicBezTo>
                  <a:cubicBezTo>
                    <a:pt x="496" y="924"/>
                    <a:pt x="536" y="836"/>
                    <a:pt x="588" y="755"/>
                  </a:cubicBezTo>
                  <a:cubicBezTo>
                    <a:pt x="640" y="675"/>
                    <a:pt x="705" y="603"/>
                    <a:pt x="783" y="541"/>
                  </a:cubicBezTo>
                  <a:cubicBezTo>
                    <a:pt x="862" y="480"/>
                    <a:pt x="955" y="437"/>
                    <a:pt x="1061" y="411"/>
                  </a:cubicBezTo>
                  <a:cubicBezTo>
                    <a:pt x="1110" y="399"/>
                    <a:pt x="1161" y="393"/>
                    <a:pt x="1211" y="392"/>
                  </a:cubicBezTo>
                  <a:cubicBezTo>
                    <a:pt x="1216" y="391"/>
                    <a:pt x="1220" y="391"/>
                    <a:pt x="1224" y="391"/>
                  </a:cubicBezTo>
                  <a:cubicBezTo>
                    <a:pt x="1270" y="391"/>
                    <a:pt x="1315" y="398"/>
                    <a:pt x="1358" y="410"/>
                  </a:cubicBezTo>
                  <a:cubicBezTo>
                    <a:pt x="1406" y="424"/>
                    <a:pt x="1449" y="446"/>
                    <a:pt x="1490" y="477"/>
                  </a:cubicBezTo>
                  <a:cubicBezTo>
                    <a:pt x="1531" y="510"/>
                    <a:pt x="1565" y="553"/>
                    <a:pt x="1594" y="608"/>
                  </a:cubicBezTo>
                  <a:lnTo>
                    <a:pt x="1919" y="307"/>
                  </a:lnTo>
                  <a:cubicBezTo>
                    <a:pt x="1848" y="183"/>
                    <a:pt x="1739" y="95"/>
                    <a:pt x="1593" y="41"/>
                  </a:cubicBezTo>
                  <a:cubicBezTo>
                    <a:pt x="1516" y="14"/>
                    <a:pt x="1432" y="0"/>
                    <a:pt x="1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079125" y="1066500"/>
              <a:ext cx="43025" cy="57275"/>
            </a:xfrm>
            <a:custGeom>
              <a:avLst/>
              <a:gdLst/>
              <a:ahLst/>
              <a:cxnLst/>
              <a:rect l="l" t="t" r="r" b="b"/>
              <a:pathLst>
                <a:path w="1721" h="2291" extrusionOk="0">
                  <a:moveTo>
                    <a:pt x="1180" y="0"/>
                  </a:moveTo>
                  <a:cubicBezTo>
                    <a:pt x="1087" y="0"/>
                    <a:pt x="988" y="13"/>
                    <a:pt x="883" y="38"/>
                  </a:cubicBezTo>
                  <a:cubicBezTo>
                    <a:pt x="773" y="65"/>
                    <a:pt x="670" y="104"/>
                    <a:pt x="574" y="156"/>
                  </a:cubicBezTo>
                  <a:cubicBezTo>
                    <a:pt x="477" y="208"/>
                    <a:pt x="393" y="272"/>
                    <a:pt x="321" y="346"/>
                  </a:cubicBezTo>
                  <a:cubicBezTo>
                    <a:pt x="248" y="421"/>
                    <a:pt x="192" y="507"/>
                    <a:pt x="151" y="602"/>
                  </a:cubicBezTo>
                  <a:cubicBezTo>
                    <a:pt x="110" y="698"/>
                    <a:pt x="90" y="801"/>
                    <a:pt x="90" y="911"/>
                  </a:cubicBezTo>
                  <a:cubicBezTo>
                    <a:pt x="90" y="994"/>
                    <a:pt x="103" y="1063"/>
                    <a:pt x="128" y="1117"/>
                  </a:cubicBezTo>
                  <a:cubicBezTo>
                    <a:pt x="154" y="1172"/>
                    <a:pt x="192" y="1216"/>
                    <a:pt x="242" y="1250"/>
                  </a:cubicBezTo>
                  <a:cubicBezTo>
                    <a:pt x="293" y="1284"/>
                    <a:pt x="358" y="1307"/>
                    <a:pt x="434" y="1323"/>
                  </a:cubicBezTo>
                  <a:cubicBezTo>
                    <a:pt x="511" y="1338"/>
                    <a:pt x="601" y="1348"/>
                    <a:pt x="705" y="1351"/>
                  </a:cubicBezTo>
                  <a:cubicBezTo>
                    <a:pt x="791" y="1355"/>
                    <a:pt x="869" y="1360"/>
                    <a:pt x="938" y="1362"/>
                  </a:cubicBezTo>
                  <a:cubicBezTo>
                    <a:pt x="1008" y="1367"/>
                    <a:pt x="1067" y="1375"/>
                    <a:pt x="1116" y="1388"/>
                  </a:cubicBezTo>
                  <a:cubicBezTo>
                    <a:pt x="1166" y="1400"/>
                    <a:pt x="1202" y="1420"/>
                    <a:pt x="1229" y="1447"/>
                  </a:cubicBezTo>
                  <a:cubicBezTo>
                    <a:pt x="1256" y="1474"/>
                    <a:pt x="1270" y="1510"/>
                    <a:pt x="1270" y="1557"/>
                  </a:cubicBezTo>
                  <a:cubicBezTo>
                    <a:pt x="1270" y="1706"/>
                    <a:pt x="1153" y="1809"/>
                    <a:pt x="919" y="1863"/>
                  </a:cubicBezTo>
                  <a:cubicBezTo>
                    <a:pt x="841" y="1882"/>
                    <a:pt x="765" y="1892"/>
                    <a:pt x="689" y="1892"/>
                  </a:cubicBezTo>
                  <a:cubicBezTo>
                    <a:pt x="684" y="1892"/>
                    <a:pt x="679" y="1892"/>
                    <a:pt x="674" y="1892"/>
                  </a:cubicBezTo>
                  <a:cubicBezTo>
                    <a:pt x="596" y="1890"/>
                    <a:pt x="522" y="1883"/>
                    <a:pt x="458" y="1869"/>
                  </a:cubicBezTo>
                  <a:cubicBezTo>
                    <a:pt x="391" y="1855"/>
                    <a:pt x="335" y="1838"/>
                    <a:pt x="287" y="1821"/>
                  </a:cubicBezTo>
                  <a:cubicBezTo>
                    <a:pt x="239" y="1803"/>
                    <a:pt x="206" y="1786"/>
                    <a:pt x="187" y="1772"/>
                  </a:cubicBezTo>
                  <a:lnTo>
                    <a:pt x="0" y="2182"/>
                  </a:lnTo>
                  <a:cubicBezTo>
                    <a:pt x="127" y="2241"/>
                    <a:pt x="270" y="2277"/>
                    <a:pt x="429" y="2287"/>
                  </a:cubicBezTo>
                  <a:cubicBezTo>
                    <a:pt x="465" y="2290"/>
                    <a:pt x="500" y="2291"/>
                    <a:pt x="536" y="2291"/>
                  </a:cubicBezTo>
                  <a:cubicBezTo>
                    <a:pt x="661" y="2291"/>
                    <a:pt x="787" y="2276"/>
                    <a:pt x="914" y="2245"/>
                  </a:cubicBezTo>
                  <a:cubicBezTo>
                    <a:pt x="1021" y="2220"/>
                    <a:pt x="1122" y="2183"/>
                    <a:pt x="1219" y="2137"/>
                  </a:cubicBezTo>
                  <a:cubicBezTo>
                    <a:pt x="1316" y="2090"/>
                    <a:pt x="1401" y="2032"/>
                    <a:pt x="1475" y="1963"/>
                  </a:cubicBezTo>
                  <a:cubicBezTo>
                    <a:pt x="1550" y="1894"/>
                    <a:pt x="1610" y="1813"/>
                    <a:pt x="1654" y="1720"/>
                  </a:cubicBezTo>
                  <a:cubicBezTo>
                    <a:pt x="1698" y="1627"/>
                    <a:pt x="1720" y="1521"/>
                    <a:pt x="1720" y="1406"/>
                  </a:cubicBezTo>
                  <a:cubicBezTo>
                    <a:pt x="1720" y="1306"/>
                    <a:pt x="1703" y="1226"/>
                    <a:pt x="1671" y="1164"/>
                  </a:cubicBezTo>
                  <a:cubicBezTo>
                    <a:pt x="1639" y="1103"/>
                    <a:pt x="1592" y="1057"/>
                    <a:pt x="1532" y="1022"/>
                  </a:cubicBezTo>
                  <a:cubicBezTo>
                    <a:pt x="1471" y="988"/>
                    <a:pt x="1398" y="964"/>
                    <a:pt x="1311" y="953"/>
                  </a:cubicBezTo>
                  <a:cubicBezTo>
                    <a:pt x="1225" y="940"/>
                    <a:pt x="1128" y="933"/>
                    <a:pt x="1022" y="929"/>
                  </a:cubicBezTo>
                  <a:cubicBezTo>
                    <a:pt x="939" y="929"/>
                    <a:pt x="867" y="926"/>
                    <a:pt x="805" y="923"/>
                  </a:cubicBezTo>
                  <a:cubicBezTo>
                    <a:pt x="743" y="919"/>
                    <a:pt x="691" y="912"/>
                    <a:pt x="650" y="899"/>
                  </a:cubicBezTo>
                  <a:cubicBezTo>
                    <a:pt x="610" y="887"/>
                    <a:pt x="579" y="868"/>
                    <a:pt x="558" y="843"/>
                  </a:cubicBezTo>
                  <a:cubicBezTo>
                    <a:pt x="536" y="819"/>
                    <a:pt x="525" y="784"/>
                    <a:pt x="525" y="739"/>
                  </a:cubicBezTo>
                  <a:cubicBezTo>
                    <a:pt x="525" y="661"/>
                    <a:pt x="553" y="594"/>
                    <a:pt x="611" y="538"/>
                  </a:cubicBezTo>
                  <a:cubicBezTo>
                    <a:pt x="667" y="481"/>
                    <a:pt x="755" y="439"/>
                    <a:pt x="871" y="411"/>
                  </a:cubicBezTo>
                  <a:cubicBezTo>
                    <a:pt x="936" y="395"/>
                    <a:pt x="1001" y="388"/>
                    <a:pt x="1064" y="388"/>
                  </a:cubicBezTo>
                  <a:cubicBezTo>
                    <a:pt x="1128" y="391"/>
                    <a:pt x="1187" y="397"/>
                    <a:pt x="1240" y="407"/>
                  </a:cubicBezTo>
                  <a:cubicBezTo>
                    <a:pt x="1295" y="418"/>
                    <a:pt x="1340" y="431"/>
                    <a:pt x="1378" y="446"/>
                  </a:cubicBezTo>
                  <a:cubicBezTo>
                    <a:pt x="1416" y="462"/>
                    <a:pt x="1441" y="474"/>
                    <a:pt x="1456" y="485"/>
                  </a:cubicBezTo>
                  <a:lnTo>
                    <a:pt x="1643" y="97"/>
                  </a:lnTo>
                  <a:cubicBezTo>
                    <a:pt x="1547" y="55"/>
                    <a:pt x="1434" y="25"/>
                    <a:pt x="1306" y="8"/>
                  </a:cubicBezTo>
                  <a:cubicBezTo>
                    <a:pt x="1265" y="3"/>
                    <a:pt x="1223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" name="Google Shape;688;p13"/>
          <p:cNvGrpSpPr/>
          <p:nvPr/>
        </p:nvGrpSpPr>
        <p:grpSpPr>
          <a:xfrm>
            <a:off x="8653010" y="1699308"/>
            <a:ext cx="1217060" cy="1150670"/>
            <a:chOff x="6139950" y="1806300"/>
            <a:chExt cx="810725" cy="766500"/>
          </a:xfrm>
        </p:grpSpPr>
        <p:sp>
          <p:nvSpPr>
            <p:cNvPr id="689" name="Google Shape;689;p13"/>
            <p:cNvSpPr/>
            <p:nvPr/>
          </p:nvSpPr>
          <p:spPr>
            <a:xfrm>
              <a:off x="6176850" y="2349900"/>
              <a:ext cx="736925" cy="24675"/>
            </a:xfrm>
            <a:custGeom>
              <a:avLst/>
              <a:gdLst/>
              <a:ahLst/>
              <a:cxnLst/>
              <a:rect l="l" t="t" r="r" b="b"/>
              <a:pathLst>
                <a:path w="29477" h="987" extrusionOk="0">
                  <a:moveTo>
                    <a:pt x="1" y="0"/>
                  </a:moveTo>
                  <a:cubicBezTo>
                    <a:pt x="164" y="335"/>
                    <a:pt x="339" y="664"/>
                    <a:pt x="527" y="987"/>
                  </a:cubicBezTo>
                  <a:lnTo>
                    <a:pt x="28950" y="987"/>
                  </a:lnTo>
                  <a:cubicBezTo>
                    <a:pt x="29139" y="664"/>
                    <a:pt x="29313" y="335"/>
                    <a:pt x="29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6156975" y="2300550"/>
              <a:ext cx="776675" cy="24700"/>
            </a:xfrm>
            <a:custGeom>
              <a:avLst/>
              <a:gdLst/>
              <a:ahLst/>
              <a:cxnLst/>
              <a:rect l="l" t="t" r="r" b="b"/>
              <a:pathLst>
                <a:path w="31067" h="988" extrusionOk="0">
                  <a:moveTo>
                    <a:pt x="1" y="1"/>
                  </a:moveTo>
                  <a:cubicBezTo>
                    <a:pt x="107" y="334"/>
                    <a:pt x="226" y="664"/>
                    <a:pt x="357" y="987"/>
                  </a:cubicBezTo>
                  <a:lnTo>
                    <a:pt x="30711" y="987"/>
                  </a:lnTo>
                  <a:cubicBezTo>
                    <a:pt x="30840" y="664"/>
                    <a:pt x="30960" y="334"/>
                    <a:pt x="3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6205775" y="2399225"/>
              <a:ext cx="679075" cy="24700"/>
            </a:xfrm>
            <a:custGeom>
              <a:avLst/>
              <a:gdLst/>
              <a:ahLst/>
              <a:cxnLst/>
              <a:rect l="l" t="t" r="r" b="b"/>
              <a:pathLst>
                <a:path w="27163" h="988" extrusionOk="0">
                  <a:moveTo>
                    <a:pt x="1" y="0"/>
                  </a:moveTo>
                  <a:cubicBezTo>
                    <a:pt x="236" y="338"/>
                    <a:pt x="485" y="668"/>
                    <a:pt x="747" y="987"/>
                  </a:cubicBezTo>
                  <a:lnTo>
                    <a:pt x="26416" y="987"/>
                  </a:lnTo>
                  <a:cubicBezTo>
                    <a:pt x="26678" y="668"/>
                    <a:pt x="26927" y="338"/>
                    <a:pt x="27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6144900" y="2251225"/>
              <a:ext cx="800775" cy="24675"/>
            </a:xfrm>
            <a:custGeom>
              <a:avLst/>
              <a:gdLst/>
              <a:ahLst/>
              <a:cxnLst/>
              <a:rect l="l" t="t" r="r" b="b"/>
              <a:pathLst>
                <a:path w="32031" h="987" extrusionOk="0">
                  <a:moveTo>
                    <a:pt x="1" y="0"/>
                  </a:moveTo>
                  <a:cubicBezTo>
                    <a:pt x="58" y="332"/>
                    <a:pt x="129" y="660"/>
                    <a:pt x="208" y="987"/>
                  </a:cubicBezTo>
                  <a:lnTo>
                    <a:pt x="31825" y="987"/>
                  </a:lnTo>
                  <a:cubicBezTo>
                    <a:pt x="31904" y="660"/>
                    <a:pt x="31975" y="332"/>
                    <a:pt x="32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6246350" y="2448550"/>
              <a:ext cx="597925" cy="24700"/>
            </a:xfrm>
            <a:custGeom>
              <a:avLst/>
              <a:gdLst/>
              <a:ahLst/>
              <a:cxnLst/>
              <a:rect l="l" t="t" r="r" b="b"/>
              <a:pathLst>
                <a:path w="23917" h="988" extrusionOk="0">
                  <a:moveTo>
                    <a:pt x="1" y="1"/>
                  </a:moveTo>
                  <a:cubicBezTo>
                    <a:pt x="334" y="344"/>
                    <a:pt x="683" y="674"/>
                    <a:pt x="1048" y="988"/>
                  </a:cubicBezTo>
                  <a:lnTo>
                    <a:pt x="22869" y="988"/>
                  </a:lnTo>
                  <a:cubicBezTo>
                    <a:pt x="23234" y="674"/>
                    <a:pt x="23583" y="344"/>
                    <a:pt x="239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6399650" y="1806300"/>
              <a:ext cx="291300" cy="25575"/>
            </a:xfrm>
            <a:custGeom>
              <a:avLst/>
              <a:gdLst/>
              <a:ahLst/>
              <a:cxnLst/>
              <a:rect l="l" t="t" r="r" b="b"/>
              <a:pathLst>
                <a:path w="11652" h="1023" extrusionOk="0">
                  <a:moveTo>
                    <a:pt x="5826" y="0"/>
                  </a:moveTo>
                  <a:cubicBezTo>
                    <a:pt x="3772" y="0"/>
                    <a:pt x="1809" y="363"/>
                    <a:pt x="0" y="1022"/>
                  </a:cubicBezTo>
                  <a:lnTo>
                    <a:pt x="11652" y="1022"/>
                  </a:lnTo>
                  <a:cubicBezTo>
                    <a:pt x="9843" y="363"/>
                    <a:pt x="7881" y="0"/>
                    <a:pt x="58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6246350" y="1905850"/>
              <a:ext cx="597925" cy="24675"/>
            </a:xfrm>
            <a:custGeom>
              <a:avLst/>
              <a:gdLst/>
              <a:ahLst/>
              <a:cxnLst/>
              <a:rect l="l" t="t" r="r" b="b"/>
              <a:pathLst>
                <a:path w="23917" h="987" extrusionOk="0">
                  <a:moveTo>
                    <a:pt x="1048" y="0"/>
                  </a:moveTo>
                  <a:cubicBezTo>
                    <a:pt x="683" y="313"/>
                    <a:pt x="334" y="643"/>
                    <a:pt x="1" y="987"/>
                  </a:cubicBezTo>
                  <a:lnTo>
                    <a:pt x="23916" y="987"/>
                  </a:lnTo>
                  <a:cubicBezTo>
                    <a:pt x="23583" y="643"/>
                    <a:pt x="23234" y="313"/>
                    <a:pt x="22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6304450" y="2497900"/>
              <a:ext cx="481725" cy="24675"/>
            </a:xfrm>
            <a:custGeom>
              <a:avLst/>
              <a:gdLst/>
              <a:ahLst/>
              <a:cxnLst/>
              <a:rect l="l" t="t" r="r" b="b"/>
              <a:pathLst>
                <a:path w="19269" h="987" extrusionOk="0">
                  <a:moveTo>
                    <a:pt x="1" y="0"/>
                  </a:moveTo>
                  <a:cubicBezTo>
                    <a:pt x="513" y="359"/>
                    <a:pt x="1051" y="687"/>
                    <a:pt x="1608" y="987"/>
                  </a:cubicBezTo>
                  <a:lnTo>
                    <a:pt x="17661" y="987"/>
                  </a:lnTo>
                  <a:cubicBezTo>
                    <a:pt x="18219" y="687"/>
                    <a:pt x="18756" y="359"/>
                    <a:pt x="19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6139950" y="2201850"/>
              <a:ext cx="810725" cy="24700"/>
            </a:xfrm>
            <a:custGeom>
              <a:avLst/>
              <a:gdLst/>
              <a:ahLst/>
              <a:cxnLst/>
              <a:rect l="l" t="t" r="r" b="b"/>
              <a:pathLst>
                <a:path w="32429" h="988" extrusionOk="0">
                  <a:moveTo>
                    <a:pt x="0" y="1"/>
                  </a:moveTo>
                  <a:cubicBezTo>
                    <a:pt x="12" y="333"/>
                    <a:pt x="31" y="662"/>
                    <a:pt x="64" y="987"/>
                  </a:cubicBezTo>
                  <a:lnTo>
                    <a:pt x="32364" y="987"/>
                  </a:lnTo>
                  <a:cubicBezTo>
                    <a:pt x="32398" y="662"/>
                    <a:pt x="32418" y="333"/>
                    <a:pt x="32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6304450" y="1856500"/>
              <a:ext cx="481725" cy="24700"/>
            </a:xfrm>
            <a:custGeom>
              <a:avLst/>
              <a:gdLst/>
              <a:ahLst/>
              <a:cxnLst/>
              <a:rect l="l" t="t" r="r" b="b"/>
              <a:pathLst>
                <a:path w="19269" h="988" extrusionOk="0">
                  <a:moveTo>
                    <a:pt x="1608" y="1"/>
                  </a:moveTo>
                  <a:cubicBezTo>
                    <a:pt x="1051" y="301"/>
                    <a:pt x="513" y="629"/>
                    <a:pt x="1" y="987"/>
                  </a:cubicBezTo>
                  <a:lnTo>
                    <a:pt x="19269" y="987"/>
                  </a:lnTo>
                  <a:cubicBezTo>
                    <a:pt x="18756" y="629"/>
                    <a:pt x="18219" y="301"/>
                    <a:pt x="17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6205775" y="1955175"/>
              <a:ext cx="679075" cy="24700"/>
            </a:xfrm>
            <a:custGeom>
              <a:avLst/>
              <a:gdLst/>
              <a:ahLst/>
              <a:cxnLst/>
              <a:rect l="l" t="t" r="r" b="b"/>
              <a:pathLst>
                <a:path w="27163" h="988" extrusionOk="0">
                  <a:moveTo>
                    <a:pt x="747" y="1"/>
                  </a:moveTo>
                  <a:cubicBezTo>
                    <a:pt x="485" y="320"/>
                    <a:pt x="236" y="648"/>
                    <a:pt x="1" y="987"/>
                  </a:cubicBezTo>
                  <a:lnTo>
                    <a:pt x="27162" y="987"/>
                  </a:lnTo>
                  <a:cubicBezTo>
                    <a:pt x="26927" y="648"/>
                    <a:pt x="26678" y="320"/>
                    <a:pt x="26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6399650" y="2547225"/>
              <a:ext cx="291300" cy="25575"/>
            </a:xfrm>
            <a:custGeom>
              <a:avLst/>
              <a:gdLst/>
              <a:ahLst/>
              <a:cxnLst/>
              <a:rect l="l" t="t" r="r" b="b"/>
              <a:pathLst>
                <a:path w="11652" h="1023" extrusionOk="0">
                  <a:moveTo>
                    <a:pt x="0" y="1"/>
                  </a:moveTo>
                  <a:cubicBezTo>
                    <a:pt x="1809" y="658"/>
                    <a:pt x="3772" y="1023"/>
                    <a:pt x="5826" y="1023"/>
                  </a:cubicBezTo>
                  <a:cubicBezTo>
                    <a:pt x="7881" y="1023"/>
                    <a:pt x="9843" y="659"/>
                    <a:pt x="11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6144900" y="2103175"/>
              <a:ext cx="800775" cy="24700"/>
            </a:xfrm>
            <a:custGeom>
              <a:avLst/>
              <a:gdLst/>
              <a:ahLst/>
              <a:cxnLst/>
              <a:rect l="l" t="t" r="r" b="b"/>
              <a:pathLst>
                <a:path w="32031" h="988" extrusionOk="0">
                  <a:moveTo>
                    <a:pt x="208" y="1"/>
                  </a:moveTo>
                  <a:cubicBezTo>
                    <a:pt x="129" y="326"/>
                    <a:pt x="58" y="655"/>
                    <a:pt x="1" y="987"/>
                  </a:cubicBezTo>
                  <a:lnTo>
                    <a:pt x="32031" y="987"/>
                  </a:lnTo>
                  <a:cubicBezTo>
                    <a:pt x="31975" y="655"/>
                    <a:pt x="31904" y="326"/>
                    <a:pt x="3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6176850" y="2004500"/>
              <a:ext cx="736925" cy="24700"/>
            </a:xfrm>
            <a:custGeom>
              <a:avLst/>
              <a:gdLst/>
              <a:ahLst/>
              <a:cxnLst/>
              <a:rect l="l" t="t" r="r" b="b"/>
              <a:pathLst>
                <a:path w="29477" h="988" extrusionOk="0">
                  <a:moveTo>
                    <a:pt x="527" y="1"/>
                  </a:moveTo>
                  <a:cubicBezTo>
                    <a:pt x="339" y="323"/>
                    <a:pt x="164" y="653"/>
                    <a:pt x="1" y="988"/>
                  </a:cubicBezTo>
                  <a:lnTo>
                    <a:pt x="29476" y="988"/>
                  </a:lnTo>
                  <a:cubicBezTo>
                    <a:pt x="29313" y="653"/>
                    <a:pt x="29139" y="323"/>
                    <a:pt x="28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6139950" y="2152525"/>
              <a:ext cx="810725" cy="24725"/>
            </a:xfrm>
            <a:custGeom>
              <a:avLst/>
              <a:gdLst/>
              <a:ahLst/>
              <a:cxnLst/>
              <a:rect l="l" t="t" r="r" b="b"/>
              <a:pathLst>
                <a:path w="32429" h="989" extrusionOk="0">
                  <a:moveTo>
                    <a:pt x="64" y="0"/>
                  </a:moveTo>
                  <a:cubicBezTo>
                    <a:pt x="31" y="327"/>
                    <a:pt x="12" y="656"/>
                    <a:pt x="0" y="988"/>
                  </a:cubicBezTo>
                  <a:lnTo>
                    <a:pt x="32429" y="988"/>
                  </a:lnTo>
                  <a:cubicBezTo>
                    <a:pt x="32418" y="656"/>
                    <a:pt x="32398" y="327"/>
                    <a:pt x="32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6156975" y="2053850"/>
              <a:ext cx="776675" cy="24700"/>
            </a:xfrm>
            <a:custGeom>
              <a:avLst/>
              <a:gdLst/>
              <a:ahLst/>
              <a:cxnLst/>
              <a:rect l="l" t="t" r="r" b="b"/>
              <a:pathLst>
                <a:path w="31067" h="988" extrusionOk="0">
                  <a:moveTo>
                    <a:pt x="357" y="0"/>
                  </a:moveTo>
                  <a:cubicBezTo>
                    <a:pt x="226" y="324"/>
                    <a:pt x="107" y="653"/>
                    <a:pt x="1" y="987"/>
                  </a:cubicBezTo>
                  <a:lnTo>
                    <a:pt x="31067" y="987"/>
                  </a:lnTo>
                  <a:cubicBezTo>
                    <a:pt x="30960" y="653"/>
                    <a:pt x="30840" y="324"/>
                    <a:pt x="307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5" name="Google Shape;70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96109">
            <a:off x="-965170" y="-1129172"/>
            <a:ext cx="3925839" cy="29657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6" name="Google Shape;706;p13"/>
          <p:cNvGrpSpPr/>
          <p:nvPr/>
        </p:nvGrpSpPr>
        <p:grpSpPr>
          <a:xfrm rot="-4479499">
            <a:off x="8163087" y="87316"/>
            <a:ext cx="566272" cy="1100833"/>
            <a:chOff x="4430936" y="3975096"/>
            <a:chExt cx="249494" cy="506155"/>
          </a:xfrm>
        </p:grpSpPr>
        <p:sp>
          <p:nvSpPr>
            <p:cNvPr id="707" name="Google Shape;707;p13"/>
            <p:cNvSpPr/>
            <p:nvPr/>
          </p:nvSpPr>
          <p:spPr>
            <a:xfrm>
              <a:off x="4629839" y="3975096"/>
              <a:ext cx="50591" cy="50576"/>
            </a:xfrm>
            <a:custGeom>
              <a:avLst/>
              <a:gdLst/>
              <a:ahLst/>
              <a:cxnLst/>
              <a:rect l="l" t="t" r="r" b="b"/>
              <a:pathLst>
                <a:path w="1265" h="1264" extrusionOk="0">
                  <a:moveTo>
                    <a:pt x="632" y="1"/>
                  </a:moveTo>
                  <a:cubicBezTo>
                    <a:pt x="283" y="1"/>
                    <a:pt x="0" y="284"/>
                    <a:pt x="0" y="633"/>
                  </a:cubicBezTo>
                  <a:cubicBezTo>
                    <a:pt x="0" y="982"/>
                    <a:pt x="283" y="1263"/>
                    <a:pt x="632" y="1263"/>
                  </a:cubicBezTo>
                  <a:cubicBezTo>
                    <a:pt x="981" y="1263"/>
                    <a:pt x="1264" y="982"/>
                    <a:pt x="1264" y="633"/>
                  </a:cubicBezTo>
                  <a:cubicBezTo>
                    <a:pt x="1264" y="284"/>
                    <a:pt x="981" y="1"/>
                    <a:pt x="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4430936" y="4381651"/>
              <a:ext cx="99625" cy="99600"/>
            </a:xfrm>
            <a:custGeom>
              <a:avLst/>
              <a:gdLst/>
              <a:ahLst/>
              <a:cxnLst/>
              <a:rect l="l" t="t" r="r" b="b"/>
              <a:pathLst>
                <a:path w="3985" h="3984" extrusionOk="0">
                  <a:moveTo>
                    <a:pt x="1993" y="0"/>
                  </a:moveTo>
                  <a:cubicBezTo>
                    <a:pt x="893" y="0"/>
                    <a:pt x="0" y="891"/>
                    <a:pt x="0" y="1992"/>
                  </a:cubicBezTo>
                  <a:cubicBezTo>
                    <a:pt x="0" y="3093"/>
                    <a:pt x="893" y="3984"/>
                    <a:pt x="1993" y="3984"/>
                  </a:cubicBezTo>
                  <a:cubicBezTo>
                    <a:pt x="3094" y="3984"/>
                    <a:pt x="3985" y="3093"/>
                    <a:pt x="3985" y="1992"/>
                  </a:cubicBezTo>
                  <a:cubicBezTo>
                    <a:pt x="3985" y="891"/>
                    <a:pt x="3094" y="0"/>
                    <a:pt x="1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" name="Google Shape;709;p13"/>
          <p:cNvGrpSpPr/>
          <p:nvPr/>
        </p:nvGrpSpPr>
        <p:grpSpPr>
          <a:xfrm rot="1284372">
            <a:off x="8544272" y="114890"/>
            <a:ext cx="429248" cy="404073"/>
            <a:chOff x="6419700" y="4349575"/>
            <a:chExt cx="365700" cy="344225"/>
          </a:xfrm>
        </p:grpSpPr>
        <p:sp>
          <p:nvSpPr>
            <p:cNvPr id="710" name="Google Shape;710;p13"/>
            <p:cNvSpPr/>
            <p:nvPr/>
          </p:nvSpPr>
          <p:spPr>
            <a:xfrm>
              <a:off x="6447775" y="4356150"/>
              <a:ext cx="337625" cy="337650"/>
            </a:xfrm>
            <a:custGeom>
              <a:avLst/>
              <a:gdLst/>
              <a:ahLst/>
              <a:cxnLst/>
              <a:rect l="l" t="t" r="r" b="b"/>
              <a:pathLst>
                <a:path w="13505" h="13506" extrusionOk="0">
                  <a:moveTo>
                    <a:pt x="6895" y="0"/>
                  </a:moveTo>
                  <a:lnTo>
                    <a:pt x="2519" y="1491"/>
                  </a:lnTo>
                  <a:lnTo>
                    <a:pt x="3819" y="5311"/>
                  </a:lnTo>
                  <a:lnTo>
                    <a:pt x="1" y="6611"/>
                  </a:lnTo>
                  <a:lnTo>
                    <a:pt x="1490" y="10986"/>
                  </a:lnTo>
                  <a:lnTo>
                    <a:pt x="5310" y="9686"/>
                  </a:lnTo>
                  <a:lnTo>
                    <a:pt x="6610" y="13506"/>
                  </a:lnTo>
                  <a:lnTo>
                    <a:pt x="10986" y="12015"/>
                  </a:lnTo>
                  <a:lnTo>
                    <a:pt x="9685" y="8196"/>
                  </a:lnTo>
                  <a:lnTo>
                    <a:pt x="13505" y="6894"/>
                  </a:lnTo>
                  <a:lnTo>
                    <a:pt x="12015" y="2520"/>
                  </a:lnTo>
                  <a:lnTo>
                    <a:pt x="8195" y="3820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6419700" y="4349575"/>
              <a:ext cx="337625" cy="337650"/>
            </a:xfrm>
            <a:custGeom>
              <a:avLst/>
              <a:gdLst/>
              <a:ahLst/>
              <a:cxnLst/>
              <a:rect l="l" t="t" r="r" b="b"/>
              <a:pathLst>
                <a:path w="13505" h="13506" extrusionOk="0">
                  <a:moveTo>
                    <a:pt x="6895" y="0"/>
                  </a:moveTo>
                  <a:lnTo>
                    <a:pt x="2518" y="1491"/>
                  </a:lnTo>
                  <a:lnTo>
                    <a:pt x="3819" y="5309"/>
                  </a:lnTo>
                  <a:lnTo>
                    <a:pt x="0" y="6610"/>
                  </a:lnTo>
                  <a:lnTo>
                    <a:pt x="1489" y="10986"/>
                  </a:lnTo>
                  <a:lnTo>
                    <a:pt x="5310" y="9685"/>
                  </a:lnTo>
                  <a:lnTo>
                    <a:pt x="6610" y="13505"/>
                  </a:lnTo>
                  <a:lnTo>
                    <a:pt x="10986" y="12015"/>
                  </a:lnTo>
                  <a:lnTo>
                    <a:pt x="9686" y="8195"/>
                  </a:lnTo>
                  <a:lnTo>
                    <a:pt x="13504" y="6894"/>
                  </a:lnTo>
                  <a:lnTo>
                    <a:pt x="12015" y="2520"/>
                  </a:lnTo>
                  <a:lnTo>
                    <a:pt x="8195" y="3820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13"/>
          <p:cNvGrpSpPr/>
          <p:nvPr/>
        </p:nvGrpSpPr>
        <p:grpSpPr>
          <a:xfrm rot="2700000">
            <a:off x="-402254" y="4093057"/>
            <a:ext cx="1902470" cy="490636"/>
            <a:chOff x="1591534" y="3775524"/>
            <a:chExt cx="3076966" cy="793532"/>
          </a:xfrm>
        </p:grpSpPr>
        <p:sp>
          <p:nvSpPr>
            <p:cNvPr id="713" name="Google Shape;713;p13"/>
            <p:cNvSpPr/>
            <p:nvPr/>
          </p:nvSpPr>
          <p:spPr>
            <a:xfrm rot="5400000">
              <a:off x="2652008" y="2986321"/>
              <a:ext cx="534850" cy="2535252"/>
            </a:xfrm>
            <a:custGeom>
              <a:avLst/>
              <a:gdLst/>
              <a:ahLst/>
              <a:cxnLst/>
              <a:rect l="l" t="t" r="r" b="b"/>
              <a:pathLst>
                <a:path w="6730" h="31902" extrusionOk="0">
                  <a:moveTo>
                    <a:pt x="4069" y="1"/>
                  </a:moveTo>
                  <a:lnTo>
                    <a:pt x="2681" y="80"/>
                  </a:lnTo>
                  <a:lnTo>
                    <a:pt x="1577" y="142"/>
                  </a:lnTo>
                  <a:cubicBezTo>
                    <a:pt x="1564" y="627"/>
                    <a:pt x="1550" y="1110"/>
                    <a:pt x="1531" y="1596"/>
                  </a:cubicBezTo>
                  <a:cubicBezTo>
                    <a:pt x="1516" y="1988"/>
                    <a:pt x="1502" y="2385"/>
                    <a:pt x="1479" y="2778"/>
                  </a:cubicBezTo>
                  <a:cubicBezTo>
                    <a:pt x="1474" y="2962"/>
                    <a:pt x="1464" y="3145"/>
                    <a:pt x="1455" y="3328"/>
                  </a:cubicBezTo>
                  <a:cubicBezTo>
                    <a:pt x="1443" y="3601"/>
                    <a:pt x="1432" y="3880"/>
                    <a:pt x="1415" y="4155"/>
                  </a:cubicBezTo>
                  <a:cubicBezTo>
                    <a:pt x="1406" y="4336"/>
                    <a:pt x="1395" y="4516"/>
                    <a:pt x="1386" y="4699"/>
                  </a:cubicBezTo>
                  <a:cubicBezTo>
                    <a:pt x="1372" y="4940"/>
                    <a:pt x="1358" y="5181"/>
                    <a:pt x="1343" y="5423"/>
                  </a:cubicBezTo>
                  <a:cubicBezTo>
                    <a:pt x="1334" y="5601"/>
                    <a:pt x="1323" y="5783"/>
                    <a:pt x="1312" y="5963"/>
                  </a:cubicBezTo>
                  <a:cubicBezTo>
                    <a:pt x="1298" y="6210"/>
                    <a:pt x="1281" y="6459"/>
                    <a:pt x="1267" y="6709"/>
                  </a:cubicBezTo>
                  <a:cubicBezTo>
                    <a:pt x="1256" y="6892"/>
                    <a:pt x="1243" y="7075"/>
                    <a:pt x="1230" y="7258"/>
                  </a:cubicBezTo>
                  <a:cubicBezTo>
                    <a:pt x="1219" y="7450"/>
                    <a:pt x="1206" y="7638"/>
                    <a:pt x="1194" y="7827"/>
                  </a:cubicBezTo>
                  <a:cubicBezTo>
                    <a:pt x="1182" y="8008"/>
                    <a:pt x="1171" y="8189"/>
                    <a:pt x="1158" y="8369"/>
                  </a:cubicBezTo>
                  <a:cubicBezTo>
                    <a:pt x="646" y="16161"/>
                    <a:pt x="0" y="23995"/>
                    <a:pt x="1009" y="31902"/>
                  </a:cubicBezTo>
                  <a:cubicBezTo>
                    <a:pt x="1505" y="31879"/>
                    <a:pt x="2093" y="31396"/>
                    <a:pt x="2794" y="30345"/>
                  </a:cubicBezTo>
                  <a:cubicBezTo>
                    <a:pt x="6730" y="24442"/>
                    <a:pt x="6400" y="14700"/>
                    <a:pt x="5511" y="7849"/>
                  </a:cubicBezTo>
                  <a:cubicBezTo>
                    <a:pt x="5482" y="7644"/>
                    <a:pt x="5457" y="7444"/>
                    <a:pt x="5428" y="7244"/>
                  </a:cubicBezTo>
                  <a:cubicBezTo>
                    <a:pt x="5402" y="7044"/>
                    <a:pt x="5373" y="6844"/>
                    <a:pt x="5345" y="6649"/>
                  </a:cubicBezTo>
                  <a:cubicBezTo>
                    <a:pt x="5309" y="6422"/>
                    <a:pt x="5278" y="6198"/>
                    <a:pt x="5242" y="5980"/>
                  </a:cubicBezTo>
                  <a:cubicBezTo>
                    <a:pt x="5194" y="5670"/>
                    <a:pt x="5146" y="5366"/>
                    <a:pt x="5100" y="5076"/>
                  </a:cubicBezTo>
                  <a:cubicBezTo>
                    <a:pt x="5063" y="4863"/>
                    <a:pt x="5026" y="4654"/>
                    <a:pt x="4993" y="4450"/>
                  </a:cubicBezTo>
                  <a:cubicBezTo>
                    <a:pt x="4938" y="4142"/>
                    <a:pt x="4886" y="3848"/>
                    <a:pt x="4832" y="3566"/>
                  </a:cubicBezTo>
                  <a:cubicBezTo>
                    <a:pt x="4786" y="3325"/>
                    <a:pt x="4743" y="3095"/>
                    <a:pt x="4700" y="2875"/>
                  </a:cubicBezTo>
                  <a:cubicBezTo>
                    <a:pt x="4660" y="2681"/>
                    <a:pt x="4624" y="2495"/>
                    <a:pt x="4586" y="2319"/>
                  </a:cubicBezTo>
                  <a:cubicBezTo>
                    <a:pt x="4542" y="2090"/>
                    <a:pt x="4496" y="1874"/>
                    <a:pt x="4455" y="1676"/>
                  </a:cubicBezTo>
                  <a:cubicBezTo>
                    <a:pt x="4226" y="613"/>
                    <a:pt x="4069" y="1"/>
                    <a:pt x="4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 rot="5400000">
              <a:off x="2778766" y="2714685"/>
              <a:ext cx="270207" cy="2524126"/>
            </a:xfrm>
            <a:custGeom>
              <a:avLst/>
              <a:gdLst/>
              <a:ahLst/>
              <a:cxnLst/>
              <a:rect l="l" t="t" r="r" b="b"/>
              <a:pathLst>
                <a:path w="3400" h="31762" extrusionOk="0">
                  <a:moveTo>
                    <a:pt x="3400" y="0"/>
                  </a:moveTo>
                  <a:lnTo>
                    <a:pt x="2941" y="26"/>
                  </a:lnTo>
                  <a:lnTo>
                    <a:pt x="1243" y="120"/>
                  </a:lnTo>
                  <a:cubicBezTo>
                    <a:pt x="1243" y="120"/>
                    <a:pt x="1184" y="862"/>
                    <a:pt x="1098" y="2121"/>
                  </a:cubicBezTo>
                  <a:cubicBezTo>
                    <a:pt x="1087" y="2297"/>
                    <a:pt x="1073" y="2487"/>
                    <a:pt x="1060" y="2686"/>
                  </a:cubicBezTo>
                  <a:cubicBezTo>
                    <a:pt x="1045" y="2935"/>
                    <a:pt x="1026" y="3201"/>
                    <a:pt x="1012" y="3481"/>
                  </a:cubicBezTo>
                  <a:cubicBezTo>
                    <a:pt x="998" y="3663"/>
                    <a:pt x="986" y="3848"/>
                    <a:pt x="974" y="4043"/>
                  </a:cubicBezTo>
                  <a:cubicBezTo>
                    <a:pt x="963" y="4220"/>
                    <a:pt x="953" y="4403"/>
                    <a:pt x="941" y="4587"/>
                  </a:cubicBezTo>
                  <a:lnTo>
                    <a:pt x="942" y="4589"/>
                  </a:lnTo>
                  <a:cubicBezTo>
                    <a:pt x="928" y="4779"/>
                    <a:pt x="918" y="4973"/>
                    <a:pt x="907" y="5170"/>
                  </a:cubicBezTo>
                  <a:cubicBezTo>
                    <a:pt x="897" y="5309"/>
                    <a:pt x="890" y="5450"/>
                    <a:pt x="883" y="5595"/>
                  </a:cubicBezTo>
                  <a:cubicBezTo>
                    <a:pt x="873" y="5787"/>
                    <a:pt x="862" y="5982"/>
                    <a:pt x="849" y="6179"/>
                  </a:cubicBezTo>
                  <a:cubicBezTo>
                    <a:pt x="836" y="6430"/>
                    <a:pt x="822" y="6685"/>
                    <a:pt x="810" y="6944"/>
                  </a:cubicBezTo>
                  <a:cubicBezTo>
                    <a:pt x="800" y="7132"/>
                    <a:pt x="790" y="7328"/>
                    <a:pt x="780" y="7522"/>
                  </a:cubicBezTo>
                  <a:cubicBezTo>
                    <a:pt x="311" y="16875"/>
                    <a:pt x="0" y="31761"/>
                    <a:pt x="2793" y="31761"/>
                  </a:cubicBezTo>
                  <a:cubicBezTo>
                    <a:pt x="2805" y="31761"/>
                    <a:pt x="2818" y="31761"/>
                    <a:pt x="2831" y="31760"/>
                  </a:cubicBezTo>
                  <a:cubicBezTo>
                    <a:pt x="2790" y="31448"/>
                    <a:pt x="2755" y="31135"/>
                    <a:pt x="2721" y="30823"/>
                  </a:cubicBezTo>
                  <a:cubicBezTo>
                    <a:pt x="2644" y="30147"/>
                    <a:pt x="2579" y="29470"/>
                    <a:pt x="2530" y="28797"/>
                  </a:cubicBezTo>
                  <a:cubicBezTo>
                    <a:pt x="2513" y="28596"/>
                    <a:pt x="2497" y="28398"/>
                    <a:pt x="2485" y="28199"/>
                  </a:cubicBezTo>
                  <a:cubicBezTo>
                    <a:pt x="2476" y="28136"/>
                    <a:pt x="2472" y="28071"/>
                    <a:pt x="2471" y="28008"/>
                  </a:cubicBezTo>
                  <a:cubicBezTo>
                    <a:pt x="2452" y="27777"/>
                    <a:pt x="2440" y="27549"/>
                    <a:pt x="2428" y="27321"/>
                  </a:cubicBezTo>
                  <a:cubicBezTo>
                    <a:pt x="2413" y="27072"/>
                    <a:pt x="2399" y="26825"/>
                    <a:pt x="2390" y="26582"/>
                  </a:cubicBezTo>
                  <a:cubicBezTo>
                    <a:pt x="2365" y="26085"/>
                    <a:pt x="2347" y="25595"/>
                    <a:pt x="2334" y="25105"/>
                  </a:cubicBezTo>
                  <a:cubicBezTo>
                    <a:pt x="2324" y="24858"/>
                    <a:pt x="2320" y="24614"/>
                    <a:pt x="2317" y="24368"/>
                  </a:cubicBezTo>
                  <a:cubicBezTo>
                    <a:pt x="2286" y="22893"/>
                    <a:pt x="2296" y="21420"/>
                    <a:pt x="2334" y="19951"/>
                  </a:cubicBezTo>
                  <a:cubicBezTo>
                    <a:pt x="2342" y="19562"/>
                    <a:pt x="2355" y="19175"/>
                    <a:pt x="2369" y="18788"/>
                  </a:cubicBezTo>
                  <a:cubicBezTo>
                    <a:pt x="2372" y="18683"/>
                    <a:pt x="2376" y="18581"/>
                    <a:pt x="2380" y="18481"/>
                  </a:cubicBezTo>
                  <a:cubicBezTo>
                    <a:pt x="2397" y="17989"/>
                    <a:pt x="2418" y="17500"/>
                    <a:pt x="2444" y="17013"/>
                  </a:cubicBezTo>
                  <a:cubicBezTo>
                    <a:pt x="2463" y="16523"/>
                    <a:pt x="2489" y="16035"/>
                    <a:pt x="2516" y="15547"/>
                  </a:cubicBezTo>
                  <a:cubicBezTo>
                    <a:pt x="2648" y="13102"/>
                    <a:pt x="2820" y="10662"/>
                    <a:pt x="2980" y="8227"/>
                  </a:cubicBezTo>
                  <a:cubicBezTo>
                    <a:pt x="2994" y="8047"/>
                    <a:pt x="3005" y="7867"/>
                    <a:pt x="3015" y="7685"/>
                  </a:cubicBezTo>
                  <a:cubicBezTo>
                    <a:pt x="3029" y="7497"/>
                    <a:pt x="3042" y="7308"/>
                    <a:pt x="3055" y="7118"/>
                  </a:cubicBezTo>
                  <a:lnTo>
                    <a:pt x="3053" y="7117"/>
                  </a:lnTo>
                  <a:cubicBezTo>
                    <a:pt x="3066" y="6934"/>
                    <a:pt x="3077" y="6751"/>
                    <a:pt x="3090" y="6568"/>
                  </a:cubicBezTo>
                  <a:cubicBezTo>
                    <a:pt x="3104" y="6317"/>
                    <a:pt x="3121" y="6068"/>
                    <a:pt x="3135" y="5822"/>
                  </a:cubicBezTo>
                  <a:cubicBezTo>
                    <a:pt x="3146" y="5642"/>
                    <a:pt x="3156" y="5460"/>
                    <a:pt x="3166" y="5281"/>
                  </a:cubicBezTo>
                  <a:cubicBezTo>
                    <a:pt x="3181" y="5039"/>
                    <a:pt x="3195" y="4799"/>
                    <a:pt x="3209" y="4558"/>
                  </a:cubicBezTo>
                  <a:cubicBezTo>
                    <a:pt x="3218" y="4376"/>
                    <a:pt x="3229" y="4195"/>
                    <a:pt x="3238" y="4013"/>
                  </a:cubicBezTo>
                  <a:cubicBezTo>
                    <a:pt x="3252" y="3736"/>
                    <a:pt x="3264" y="3463"/>
                    <a:pt x="3278" y="3187"/>
                  </a:cubicBezTo>
                  <a:cubicBezTo>
                    <a:pt x="3287" y="3004"/>
                    <a:pt x="3295" y="2821"/>
                    <a:pt x="3301" y="2637"/>
                  </a:cubicBezTo>
                  <a:cubicBezTo>
                    <a:pt x="3322" y="2242"/>
                    <a:pt x="3338" y="1850"/>
                    <a:pt x="3354" y="1454"/>
                  </a:cubicBezTo>
                  <a:cubicBezTo>
                    <a:pt x="3371" y="969"/>
                    <a:pt x="3387" y="486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 rot="5400000">
              <a:off x="1929312" y="3641353"/>
              <a:ext cx="598348" cy="1257056"/>
            </a:xfrm>
            <a:custGeom>
              <a:avLst/>
              <a:gdLst/>
              <a:ahLst/>
              <a:cxnLst/>
              <a:rect l="l" t="t" r="r" b="b"/>
              <a:pathLst>
                <a:path w="7529" h="15818" extrusionOk="0">
                  <a:moveTo>
                    <a:pt x="6487" y="1"/>
                  </a:moveTo>
                  <a:cubicBezTo>
                    <a:pt x="6486" y="1"/>
                    <a:pt x="5045" y="1190"/>
                    <a:pt x="2699" y="1190"/>
                  </a:cubicBezTo>
                  <a:cubicBezTo>
                    <a:pt x="2275" y="1190"/>
                    <a:pt x="1821" y="1151"/>
                    <a:pt x="1341" y="1059"/>
                  </a:cubicBezTo>
                  <a:lnTo>
                    <a:pt x="1341" y="1059"/>
                  </a:lnTo>
                  <a:cubicBezTo>
                    <a:pt x="1" y="5772"/>
                    <a:pt x="548" y="10978"/>
                    <a:pt x="2212" y="15817"/>
                  </a:cubicBezTo>
                  <a:cubicBezTo>
                    <a:pt x="4986" y="14598"/>
                    <a:pt x="7528" y="3128"/>
                    <a:pt x="64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 rot="5400000">
              <a:off x="2036719" y="3330339"/>
              <a:ext cx="370978" cy="1261348"/>
            </a:xfrm>
            <a:custGeom>
              <a:avLst/>
              <a:gdLst/>
              <a:ahLst/>
              <a:cxnLst/>
              <a:rect l="l" t="t" r="r" b="b"/>
              <a:pathLst>
                <a:path w="4668" h="15872" extrusionOk="0">
                  <a:moveTo>
                    <a:pt x="1115" y="1"/>
                  </a:moveTo>
                  <a:cubicBezTo>
                    <a:pt x="1115" y="1"/>
                    <a:pt x="0" y="12020"/>
                    <a:pt x="3229" y="15388"/>
                  </a:cubicBezTo>
                  <a:cubicBezTo>
                    <a:pt x="3547" y="15720"/>
                    <a:pt x="3870" y="15871"/>
                    <a:pt x="4193" y="15871"/>
                  </a:cubicBezTo>
                  <a:cubicBezTo>
                    <a:pt x="4352" y="15871"/>
                    <a:pt x="4510" y="15835"/>
                    <a:pt x="4668" y="15765"/>
                  </a:cubicBezTo>
                  <a:cubicBezTo>
                    <a:pt x="3004" y="10926"/>
                    <a:pt x="2457" y="5720"/>
                    <a:pt x="3797" y="1007"/>
                  </a:cubicBezTo>
                  <a:cubicBezTo>
                    <a:pt x="2975" y="849"/>
                    <a:pt x="2077" y="540"/>
                    <a:pt x="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 rot="5400000">
              <a:off x="2500157" y="3693482"/>
              <a:ext cx="103871" cy="941561"/>
            </a:xfrm>
            <a:custGeom>
              <a:avLst/>
              <a:gdLst/>
              <a:ahLst/>
              <a:cxnLst/>
              <a:rect l="l" t="t" r="r" b="b"/>
              <a:pathLst>
                <a:path w="1307" h="11848" extrusionOk="0">
                  <a:moveTo>
                    <a:pt x="1" y="0"/>
                  </a:moveTo>
                  <a:lnTo>
                    <a:pt x="86" y="11791"/>
                  </a:lnTo>
                  <a:lnTo>
                    <a:pt x="896" y="11848"/>
                  </a:lnTo>
                  <a:lnTo>
                    <a:pt x="1307" y="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 rot="5400000">
              <a:off x="2499243" y="3715535"/>
              <a:ext cx="104030" cy="941640"/>
            </a:xfrm>
            <a:custGeom>
              <a:avLst/>
              <a:gdLst/>
              <a:ahLst/>
              <a:cxnLst/>
              <a:rect l="l" t="t" r="r" b="b"/>
              <a:pathLst>
                <a:path w="1309" h="11849" extrusionOk="0">
                  <a:moveTo>
                    <a:pt x="1" y="0"/>
                  </a:moveTo>
                  <a:lnTo>
                    <a:pt x="87" y="11793"/>
                  </a:lnTo>
                  <a:lnTo>
                    <a:pt x="896" y="11849"/>
                  </a:lnTo>
                  <a:lnTo>
                    <a:pt x="130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 rot="5400000">
              <a:off x="4232562" y="3943893"/>
              <a:ext cx="225225" cy="506621"/>
            </a:xfrm>
            <a:custGeom>
              <a:avLst/>
              <a:gdLst/>
              <a:ahLst/>
              <a:cxnLst/>
              <a:rect l="l" t="t" r="r" b="b"/>
              <a:pathLst>
                <a:path w="2834" h="6375" extrusionOk="0">
                  <a:moveTo>
                    <a:pt x="487" y="1"/>
                  </a:moveTo>
                  <a:lnTo>
                    <a:pt x="236" y="14"/>
                  </a:lnTo>
                  <a:lnTo>
                    <a:pt x="0" y="26"/>
                  </a:lnTo>
                  <a:cubicBezTo>
                    <a:pt x="680" y="2129"/>
                    <a:pt x="1221" y="4249"/>
                    <a:pt x="1711" y="6374"/>
                  </a:cubicBezTo>
                  <a:cubicBezTo>
                    <a:pt x="1889" y="6249"/>
                    <a:pt x="2057" y="6108"/>
                    <a:pt x="2209" y="5952"/>
                  </a:cubicBezTo>
                  <a:cubicBezTo>
                    <a:pt x="2441" y="5714"/>
                    <a:pt x="2649" y="5454"/>
                    <a:pt x="2834" y="517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 rot="5400000">
              <a:off x="4187899" y="3811890"/>
              <a:ext cx="280141" cy="537217"/>
            </a:xfrm>
            <a:custGeom>
              <a:avLst/>
              <a:gdLst/>
              <a:ahLst/>
              <a:cxnLst/>
              <a:rect l="l" t="t" r="r" b="b"/>
              <a:pathLst>
                <a:path w="3525" h="6760" extrusionOk="0">
                  <a:moveTo>
                    <a:pt x="1814" y="1"/>
                  </a:moveTo>
                  <a:lnTo>
                    <a:pt x="1741" y="5"/>
                  </a:lnTo>
                  <a:lnTo>
                    <a:pt x="1567" y="13"/>
                  </a:lnTo>
                  <a:lnTo>
                    <a:pt x="0" y="5416"/>
                  </a:lnTo>
                  <a:cubicBezTo>
                    <a:pt x="0" y="5416"/>
                    <a:pt x="669" y="6336"/>
                    <a:pt x="1650" y="6654"/>
                  </a:cubicBezTo>
                  <a:cubicBezTo>
                    <a:pt x="1852" y="6720"/>
                    <a:pt x="2068" y="6759"/>
                    <a:pt x="2294" y="6759"/>
                  </a:cubicBezTo>
                  <a:cubicBezTo>
                    <a:pt x="2680" y="6759"/>
                    <a:pt x="3095" y="6645"/>
                    <a:pt x="3525" y="6350"/>
                  </a:cubicBezTo>
                  <a:cubicBezTo>
                    <a:pt x="3035" y="4223"/>
                    <a:pt x="2494" y="2104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 rot="5400000">
              <a:off x="4602698" y="4057571"/>
              <a:ext cx="58492" cy="73112"/>
            </a:xfrm>
            <a:custGeom>
              <a:avLst/>
              <a:gdLst/>
              <a:ahLst/>
              <a:cxnLst/>
              <a:rect l="l" t="t" r="r" b="b"/>
              <a:pathLst>
                <a:path w="736" h="920" extrusionOk="0">
                  <a:moveTo>
                    <a:pt x="211" y="1"/>
                  </a:moveTo>
                  <a:cubicBezTo>
                    <a:pt x="100" y="1"/>
                    <a:pt x="13" y="230"/>
                    <a:pt x="1" y="920"/>
                  </a:cubicBezTo>
                  <a:lnTo>
                    <a:pt x="735" y="882"/>
                  </a:lnTo>
                  <a:cubicBezTo>
                    <a:pt x="735" y="882"/>
                    <a:pt x="428" y="1"/>
                    <a:pt x="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 rot="5400000">
              <a:off x="3523870" y="3891561"/>
              <a:ext cx="517128" cy="543019"/>
            </a:xfrm>
            <a:custGeom>
              <a:avLst/>
              <a:gdLst/>
              <a:ahLst/>
              <a:cxnLst/>
              <a:rect l="l" t="t" r="r" b="b"/>
              <a:pathLst>
                <a:path w="6507" h="6833" extrusionOk="0">
                  <a:moveTo>
                    <a:pt x="5486" y="1"/>
                  </a:moveTo>
                  <a:cubicBezTo>
                    <a:pt x="5455" y="30"/>
                    <a:pt x="5424" y="57"/>
                    <a:pt x="5390" y="85"/>
                  </a:cubicBezTo>
                  <a:cubicBezTo>
                    <a:pt x="4617" y="737"/>
                    <a:pt x="3578" y="1103"/>
                    <a:pt x="2510" y="1103"/>
                  </a:cubicBezTo>
                  <a:cubicBezTo>
                    <a:pt x="2456" y="1103"/>
                    <a:pt x="2400" y="1103"/>
                    <a:pt x="2345" y="1100"/>
                  </a:cubicBezTo>
                  <a:cubicBezTo>
                    <a:pt x="1656" y="1075"/>
                    <a:pt x="953" y="895"/>
                    <a:pt x="307" y="586"/>
                  </a:cubicBezTo>
                  <a:cubicBezTo>
                    <a:pt x="294" y="764"/>
                    <a:pt x="282" y="952"/>
                    <a:pt x="269" y="1152"/>
                  </a:cubicBezTo>
                  <a:cubicBezTo>
                    <a:pt x="932" y="1449"/>
                    <a:pt x="1646" y="1618"/>
                    <a:pt x="2372" y="1649"/>
                  </a:cubicBezTo>
                  <a:lnTo>
                    <a:pt x="2487" y="1652"/>
                  </a:lnTo>
                  <a:cubicBezTo>
                    <a:pt x="2505" y="1652"/>
                    <a:pt x="2522" y="1652"/>
                    <a:pt x="2540" y="1652"/>
                  </a:cubicBezTo>
                  <a:cubicBezTo>
                    <a:pt x="3666" y="1652"/>
                    <a:pt x="4768" y="1293"/>
                    <a:pt x="5616" y="643"/>
                  </a:cubicBezTo>
                  <a:cubicBezTo>
                    <a:pt x="5574" y="413"/>
                    <a:pt x="5526" y="198"/>
                    <a:pt x="5486" y="1"/>
                  </a:cubicBezTo>
                  <a:close/>
                  <a:moveTo>
                    <a:pt x="5732" y="1199"/>
                  </a:moveTo>
                  <a:cubicBezTo>
                    <a:pt x="5029" y="2000"/>
                    <a:pt x="3886" y="2484"/>
                    <a:pt x="2643" y="2484"/>
                  </a:cubicBezTo>
                  <a:cubicBezTo>
                    <a:pt x="2642" y="2484"/>
                    <a:pt x="2640" y="2484"/>
                    <a:pt x="2638" y="2484"/>
                  </a:cubicBezTo>
                  <a:cubicBezTo>
                    <a:pt x="2573" y="2484"/>
                    <a:pt x="2511" y="2481"/>
                    <a:pt x="2447" y="2478"/>
                  </a:cubicBezTo>
                  <a:cubicBezTo>
                    <a:pt x="1719" y="2450"/>
                    <a:pt x="962" y="2267"/>
                    <a:pt x="221" y="1946"/>
                  </a:cubicBezTo>
                  <a:cubicBezTo>
                    <a:pt x="206" y="2128"/>
                    <a:pt x="195" y="2315"/>
                    <a:pt x="182" y="2508"/>
                  </a:cubicBezTo>
                  <a:cubicBezTo>
                    <a:pt x="928" y="2812"/>
                    <a:pt x="1685" y="2989"/>
                    <a:pt x="2418" y="3024"/>
                  </a:cubicBezTo>
                  <a:cubicBezTo>
                    <a:pt x="2507" y="3028"/>
                    <a:pt x="2599" y="3031"/>
                    <a:pt x="2687" y="3033"/>
                  </a:cubicBezTo>
                  <a:cubicBezTo>
                    <a:pt x="2689" y="3033"/>
                    <a:pt x="2691" y="3033"/>
                    <a:pt x="2693" y="3033"/>
                  </a:cubicBezTo>
                  <a:cubicBezTo>
                    <a:pt x="3917" y="3033"/>
                    <a:pt x="5060" y="2613"/>
                    <a:pt x="5864" y="1891"/>
                  </a:cubicBezTo>
                  <a:cubicBezTo>
                    <a:pt x="5818" y="1650"/>
                    <a:pt x="5775" y="1418"/>
                    <a:pt x="5732" y="1199"/>
                  </a:cubicBezTo>
                  <a:close/>
                  <a:moveTo>
                    <a:pt x="5991" y="2806"/>
                  </a:moveTo>
                  <a:cubicBezTo>
                    <a:pt x="5191" y="3404"/>
                    <a:pt x="4186" y="3756"/>
                    <a:pt x="3141" y="3798"/>
                  </a:cubicBezTo>
                  <a:cubicBezTo>
                    <a:pt x="3072" y="3801"/>
                    <a:pt x="3003" y="3802"/>
                    <a:pt x="2934" y="3802"/>
                  </a:cubicBezTo>
                  <a:cubicBezTo>
                    <a:pt x="2745" y="3802"/>
                    <a:pt x="2556" y="3792"/>
                    <a:pt x="2368" y="3772"/>
                  </a:cubicBezTo>
                  <a:cubicBezTo>
                    <a:pt x="1608" y="3693"/>
                    <a:pt x="848" y="3455"/>
                    <a:pt x="161" y="3083"/>
                  </a:cubicBezTo>
                  <a:cubicBezTo>
                    <a:pt x="148" y="3271"/>
                    <a:pt x="138" y="3463"/>
                    <a:pt x="127" y="3659"/>
                  </a:cubicBezTo>
                  <a:cubicBezTo>
                    <a:pt x="820" y="4005"/>
                    <a:pt x="1568" y="4225"/>
                    <a:pt x="2338" y="4309"/>
                  </a:cubicBezTo>
                  <a:cubicBezTo>
                    <a:pt x="2550" y="4334"/>
                    <a:pt x="2763" y="4347"/>
                    <a:pt x="2976" y="4347"/>
                  </a:cubicBezTo>
                  <a:cubicBezTo>
                    <a:pt x="3053" y="4347"/>
                    <a:pt x="3131" y="4345"/>
                    <a:pt x="3208" y="4342"/>
                  </a:cubicBezTo>
                  <a:cubicBezTo>
                    <a:pt x="4254" y="4302"/>
                    <a:pt x="5260" y="3980"/>
                    <a:pt x="6098" y="3427"/>
                  </a:cubicBezTo>
                  <a:cubicBezTo>
                    <a:pt x="6061" y="3214"/>
                    <a:pt x="6025" y="3007"/>
                    <a:pt x="5991" y="2806"/>
                  </a:cubicBezTo>
                  <a:close/>
                  <a:moveTo>
                    <a:pt x="103" y="4081"/>
                  </a:moveTo>
                  <a:cubicBezTo>
                    <a:pt x="92" y="4270"/>
                    <a:pt x="81" y="4466"/>
                    <a:pt x="69" y="4661"/>
                  </a:cubicBezTo>
                  <a:cubicBezTo>
                    <a:pt x="814" y="5058"/>
                    <a:pt x="1533" y="5388"/>
                    <a:pt x="2257" y="5594"/>
                  </a:cubicBezTo>
                  <a:lnTo>
                    <a:pt x="2257" y="5593"/>
                  </a:lnTo>
                  <a:lnTo>
                    <a:pt x="2259" y="5594"/>
                  </a:lnTo>
                  <a:cubicBezTo>
                    <a:pt x="2760" y="5737"/>
                    <a:pt x="3261" y="5819"/>
                    <a:pt x="3771" y="5819"/>
                  </a:cubicBezTo>
                  <a:cubicBezTo>
                    <a:pt x="3889" y="5819"/>
                    <a:pt x="4008" y="5815"/>
                    <a:pt x="4127" y="5806"/>
                  </a:cubicBezTo>
                  <a:cubicBezTo>
                    <a:pt x="4662" y="5768"/>
                    <a:pt x="5184" y="5630"/>
                    <a:pt x="5667" y="5397"/>
                  </a:cubicBezTo>
                  <a:cubicBezTo>
                    <a:pt x="5905" y="5283"/>
                    <a:pt x="6130" y="5147"/>
                    <a:pt x="6340" y="4988"/>
                  </a:cubicBezTo>
                  <a:cubicBezTo>
                    <a:pt x="6305" y="4763"/>
                    <a:pt x="6275" y="4542"/>
                    <a:pt x="6239" y="4325"/>
                  </a:cubicBezTo>
                  <a:cubicBezTo>
                    <a:pt x="5985" y="4561"/>
                    <a:pt x="5697" y="4757"/>
                    <a:pt x="5384" y="4906"/>
                  </a:cubicBezTo>
                  <a:cubicBezTo>
                    <a:pt x="4962" y="5109"/>
                    <a:pt x="4504" y="5231"/>
                    <a:pt x="4037" y="5265"/>
                  </a:cubicBezTo>
                  <a:cubicBezTo>
                    <a:pt x="3939" y="5272"/>
                    <a:pt x="3841" y="5275"/>
                    <a:pt x="3742" y="5275"/>
                  </a:cubicBezTo>
                  <a:cubicBezTo>
                    <a:pt x="3258" y="5275"/>
                    <a:pt x="2778" y="5193"/>
                    <a:pt x="2293" y="5048"/>
                  </a:cubicBezTo>
                  <a:cubicBezTo>
                    <a:pt x="1580" y="4834"/>
                    <a:pt x="853" y="4488"/>
                    <a:pt x="103" y="4081"/>
                  </a:cubicBezTo>
                  <a:close/>
                  <a:moveTo>
                    <a:pt x="30" y="5420"/>
                  </a:moveTo>
                  <a:cubicBezTo>
                    <a:pt x="20" y="5607"/>
                    <a:pt x="10" y="5801"/>
                    <a:pt x="0" y="5994"/>
                  </a:cubicBezTo>
                  <a:cubicBezTo>
                    <a:pt x="697" y="6317"/>
                    <a:pt x="1430" y="6553"/>
                    <a:pt x="2185" y="6697"/>
                  </a:cubicBezTo>
                  <a:lnTo>
                    <a:pt x="2185" y="6695"/>
                  </a:lnTo>
                  <a:cubicBezTo>
                    <a:pt x="2527" y="6758"/>
                    <a:pt x="2872" y="6801"/>
                    <a:pt x="3219" y="6822"/>
                  </a:cubicBezTo>
                  <a:cubicBezTo>
                    <a:pt x="3351" y="6829"/>
                    <a:pt x="3482" y="6832"/>
                    <a:pt x="3611" y="6832"/>
                  </a:cubicBezTo>
                  <a:cubicBezTo>
                    <a:pt x="4662" y="6832"/>
                    <a:pt x="5653" y="6606"/>
                    <a:pt x="6506" y="6180"/>
                  </a:cubicBezTo>
                  <a:cubicBezTo>
                    <a:pt x="6476" y="5976"/>
                    <a:pt x="6451" y="5777"/>
                    <a:pt x="6423" y="5579"/>
                  </a:cubicBezTo>
                  <a:cubicBezTo>
                    <a:pt x="5604" y="6041"/>
                    <a:pt x="4622" y="6287"/>
                    <a:pt x="3573" y="6287"/>
                  </a:cubicBezTo>
                  <a:cubicBezTo>
                    <a:pt x="3451" y="6287"/>
                    <a:pt x="3327" y="6284"/>
                    <a:pt x="3202" y="6277"/>
                  </a:cubicBezTo>
                  <a:cubicBezTo>
                    <a:pt x="2873" y="6259"/>
                    <a:pt x="2545" y="6219"/>
                    <a:pt x="2220" y="6157"/>
                  </a:cubicBezTo>
                  <a:cubicBezTo>
                    <a:pt x="1491" y="6021"/>
                    <a:pt x="752" y="5770"/>
                    <a:pt x="30" y="5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 rot="5400000">
              <a:off x="2172929" y="3918664"/>
              <a:ext cx="256855" cy="795813"/>
            </a:xfrm>
            <a:custGeom>
              <a:avLst/>
              <a:gdLst/>
              <a:ahLst/>
              <a:cxnLst/>
              <a:rect l="l" t="t" r="r" b="b"/>
              <a:pathLst>
                <a:path w="3232" h="10014" extrusionOk="0">
                  <a:moveTo>
                    <a:pt x="2365" y="1"/>
                  </a:moveTo>
                  <a:cubicBezTo>
                    <a:pt x="2135" y="1"/>
                    <a:pt x="2024" y="281"/>
                    <a:pt x="1987" y="511"/>
                  </a:cubicBezTo>
                  <a:cubicBezTo>
                    <a:pt x="1670" y="2476"/>
                    <a:pt x="1631" y="4516"/>
                    <a:pt x="1058" y="6405"/>
                  </a:cubicBezTo>
                  <a:cubicBezTo>
                    <a:pt x="809" y="7231"/>
                    <a:pt x="1" y="8617"/>
                    <a:pt x="341" y="9532"/>
                  </a:cubicBezTo>
                  <a:cubicBezTo>
                    <a:pt x="472" y="9882"/>
                    <a:pt x="625" y="10014"/>
                    <a:pt x="780" y="10014"/>
                  </a:cubicBezTo>
                  <a:cubicBezTo>
                    <a:pt x="1111" y="10014"/>
                    <a:pt x="1449" y="9412"/>
                    <a:pt x="1590" y="9075"/>
                  </a:cubicBezTo>
                  <a:cubicBezTo>
                    <a:pt x="2475" y="6952"/>
                    <a:pt x="2931" y="4549"/>
                    <a:pt x="3161" y="2230"/>
                  </a:cubicBezTo>
                  <a:cubicBezTo>
                    <a:pt x="3231" y="1509"/>
                    <a:pt x="3228" y="667"/>
                    <a:pt x="2657" y="144"/>
                  </a:cubicBezTo>
                  <a:cubicBezTo>
                    <a:pt x="2584" y="78"/>
                    <a:pt x="2498" y="17"/>
                    <a:pt x="2402" y="3"/>
                  </a:cubicBezTo>
                  <a:cubicBezTo>
                    <a:pt x="2389" y="1"/>
                    <a:pt x="2377" y="1"/>
                    <a:pt x="2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 rot="5400000">
              <a:off x="3146140" y="4114797"/>
              <a:ext cx="98943" cy="486913"/>
            </a:xfrm>
            <a:custGeom>
              <a:avLst/>
              <a:gdLst/>
              <a:ahLst/>
              <a:cxnLst/>
              <a:rect l="l" t="t" r="r" b="b"/>
              <a:pathLst>
                <a:path w="1245" h="6127" extrusionOk="0">
                  <a:moveTo>
                    <a:pt x="501" y="0"/>
                  </a:moveTo>
                  <a:cubicBezTo>
                    <a:pt x="489" y="0"/>
                    <a:pt x="476" y="2"/>
                    <a:pt x="463" y="4"/>
                  </a:cubicBezTo>
                  <a:cubicBezTo>
                    <a:pt x="353" y="25"/>
                    <a:pt x="296" y="135"/>
                    <a:pt x="261" y="235"/>
                  </a:cubicBezTo>
                  <a:cubicBezTo>
                    <a:pt x="168" y="498"/>
                    <a:pt x="135" y="781"/>
                    <a:pt x="109" y="1062"/>
                  </a:cubicBezTo>
                  <a:cubicBezTo>
                    <a:pt x="28" y="1922"/>
                    <a:pt x="0" y="2788"/>
                    <a:pt x="26" y="3651"/>
                  </a:cubicBezTo>
                  <a:cubicBezTo>
                    <a:pt x="38" y="4091"/>
                    <a:pt x="64" y="4532"/>
                    <a:pt x="103" y="4974"/>
                  </a:cubicBezTo>
                  <a:cubicBezTo>
                    <a:pt x="123" y="5189"/>
                    <a:pt x="78" y="5897"/>
                    <a:pt x="255" y="6061"/>
                  </a:cubicBezTo>
                  <a:cubicBezTo>
                    <a:pt x="305" y="6107"/>
                    <a:pt x="355" y="6126"/>
                    <a:pt x="404" y="6126"/>
                  </a:cubicBezTo>
                  <a:cubicBezTo>
                    <a:pt x="660" y="6126"/>
                    <a:pt x="892" y="5593"/>
                    <a:pt x="967" y="5419"/>
                  </a:cubicBezTo>
                  <a:cubicBezTo>
                    <a:pt x="1244" y="4785"/>
                    <a:pt x="1212" y="4045"/>
                    <a:pt x="1197" y="3347"/>
                  </a:cubicBezTo>
                  <a:cubicBezTo>
                    <a:pt x="1173" y="2360"/>
                    <a:pt x="1052" y="1379"/>
                    <a:pt x="835" y="418"/>
                  </a:cubicBezTo>
                  <a:cubicBezTo>
                    <a:pt x="794" y="235"/>
                    <a:pt x="676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13"/>
          <p:cNvSpPr/>
          <p:nvPr/>
        </p:nvSpPr>
        <p:spPr>
          <a:xfrm rot="-4479511">
            <a:off x="437542" y="4746934"/>
            <a:ext cx="114823" cy="109997"/>
          </a:xfrm>
          <a:custGeom>
            <a:avLst/>
            <a:gdLst/>
            <a:ahLst/>
            <a:cxnLst/>
            <a:rect l="l" t="t" r="r" b="b"/>
            <a:pathLst>
              <a:path w="1265" h="1264" extrusionOk="0">
                <a:moveTo>
                  <a:pt x="632" y="1"/>
                </a:moveTo>
                <a:cubicBezTo>
                  <a:pt x="283" y="1"/>
                  <a:pt x="0" y="284"/>
                  <a:pt x="0" y="633"/>
                </a:cubicBezTo>
                <a:cubicBezTo>
                  <a:pt x="0" y="982"/>
                  <a:pt x="283" y="1263"/>
                  <a:pt x="632" y="1263"/>
                </a:cubicBezTo>
                <a:cubicBezTo>
                  <a:pt x="981" y="1263"/>
                  <a:pt x="1264" y="982"/>
                  <a:pt x="1264" y="633"/>
                </a:cubicBezTo>
                <a:cubicBezTo>
                  <a:pt x="1264" y="284"/>
                  <a:pt x="981" y="1"/>
                  <a:pt x="6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9"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4" name="Google Shape;218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519717">
            <a:off x="1938743" y="-1615514"/>
            <a:ext cx="3836589" cy="2898329"/>
          </a:xfrm>
          <a:prstGeom prst="rect">
            <a:avLst/>
          </a:prstGeom>
          <a:noFill/>
          <a:ln>
            <a:noFill/>
          </a:ln>
        </p:spPr>
      </p:pic>
      <p:sp>
        <p:nvSpPr>
          <p:cNvPr id="2185" name="Google Shape;2185;p32"/>
          <p:cNvSpPr txBox="1">
            <a:spLocks noGrp="1"/>
          </p:cNvSpPr>
          <p:nvPr>
            <p:ph type="title"/>
          </p:nvPr>
        </p:nvSpPr>
        <p:spPr>
          <a:xfrm>
            <a:off x="711725" y="1834900"/>
            <a:ext cx="3794700" cy="136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  <p:grpSp>
        <p:nvGrpSpPr>
          <p:cNvPr id="2186" name="Google Shape;2186;p32"/>
          <p:cNvGrpSpPr/>
          <p:nvPr/>
        </p:nvGrpSpPr>
        <p:grpSpPr>
          <a:xfrm rot="-10277292">
            <a:off x="564222" y="4517190"/>
            <a:ext cx="623690" cy="450020"/>
            <a:chOff x="3253464" y="2218279"/>
            <a:chExt cx="242409" cy="182524"/>
          </a:xfrm>
        </p:grpSpPr>
        <p:sp>
          <p:nvSpPr>
            <p:cNvPr id="2187" name="Google Shape;2187;p32"/>
            <p:cNvSpPr/>
            <p:nvPr/>
          </p:nvSpPr>
          <p:spPr>
            <a:xfrm>
              <a:off x="3370222" y="2218279"/>
              <a:ext cx="125650" cy="114250"/>
            </a:xfrm>
            <a:custGeom>
              <a:avLst/>
              <a:gdLst/>
              <a:ahLst/>
              <a:cxnLst/>
              <a:rect l="l" t="t" r="r" b="b"/>
              <a:pathLst>
                <a:path w="5026" h="4570" extrusionOk="0">
                  <a:moveTo>
                    <a:pt x="2511" y="1"/>
                  </a:moveTo>
                  <a:cubicBezTo>
                    <a:pt x="1476" y="1"/>
                    <a:pt x="538" y="710"/>
                    <a:pt x="289" y="1762"/>
                  </a:cubicBezTo>
                  <a:cubicBezTo>
                    <a:pt x="1" y="2991"/>
                    <a:pt x="762" y="4220"/>
                    <a:pt x="1991" y="4508"/>
                  </a:cubicBezTo>
                  <a:cubicBezTo>
                    <a:pt x="2167" y="4550"/>
                    <a:pt x="2343" y="4569"/>
                    <a:pt x="2516" y="4569"/>
                  </a:cubicBezTo>
                  <a:cubicBezTo>
                    <a:pt x="3551" y="4569"/>
                    <a:pt x="4489" y="3861"/>
                    <a:pt x="4736" y="2808"/>
                  </a:cubicBezTo>
                  <a:cubicBezTo>
                    <a:pt x="5026" y="1581"/>
                    <a:pt x="4264" y="350"/>
                    <a:pt x="3035" y="62"/>
                  </a:cubicBezTo>
                  <a:cubicBezTo>
                    <a:pt x="2860" y="20"/>
                    <a:pt x="2684" y="1"/>
                    <a:pt x="2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2"/>
            <p:cNvSpPr/>
            <p:nvPr/>
          </p:nvSpPr>
          <p:spPr>
            <a:xfrm>
              <a:off x="3253464" y="2346220"/>
              <a:ext cx="54584" cy="54584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9" y="0"/>
                  </a:moveTo>
                  <a:cubicBezTo>
                    <a:pt x="251" y="0"/>
                    <a:pt x="0" y="249"/>
                    <a:pt x="0" y="559"/>
                  </a:cubicBezTo>
                  <a:cubicBezTo>
                    <a:pt x="0" y="867"/>
                    <a:pt x="251" y="1118"/>
                    <a:pt x="559" y="1118"/>
                  </a:cubicBezTo>
                  <a:cubicBezTo>
                    <a:pt x="867" y="1118"/>
                    <a:pt x="1118" y="867"/>
                    <a:pt x="1118" y="559"/>
                  </a:cubicBezTo>
                  <a:cubicBezTo>
                    <a:pt x="1118" y="249"/>
                    <a:pt x="867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9" name="Google Shape;2189;p32"/>
          <p:cNvGrpSpPr/>
          <p:nvPr/>
        </p:nvGrpSpPr>
        <p:grpSpPr>
          <a:xfrm rot="7760072">
            <a:off x="6025773" y="554219"/>
            <a:ext cx="2498521" cy="4138295"/>
            <a:chOff x="3166525" y="529052"/>
            <a:chExt cx="971107" cy="1678439"/>
          </a:xfrm>
        </p:grpSpPr>
        <p:sp>
          <p:nvSpPr>
            <p:cNvPr id="2190" name="Google Shape;2190;p32"/>
            <p:cNvSpPr/>
            <p:nvPr/>
          </p:nvSpPr>
          <p:spPr>
            <a:xfrm>
              <a:off x="4011982" y="529052"/>
              <a:ext cx="125650" cy="114250"/>
            </a:xfrm>
            <a:custGeom>
              <a:avLst/>
              <a:gdLst/>
              <a:ahLst/>
              <a:cxnLst/>
              <a:rect l="l" t="t" r="r" b="b"/>
              <a:pathLst>
                <a:path w="5026" h="4570" extrusionOk="0">
                  <a:moveTo>
                    <a:pt x="2511" y="1"/>
                  </a:moveTo>
                  <a:cubicBezTo>
                    <a:pt x="1476" y="1"/>
                    <a:pt x="538" y="710"/>
                    <a:pt x="289" y="1762"/>
                  </a:cubicBezTo>
                  <a:cubicBezTo>
                    <a:pt x="1" y="2991"/>
                    <a:pt x="762" y="4220"/>
                    <a:pt x="1991" y="4508"/>
                  </a:cubicBezTo>
                  <a:cubicBezTo>
                    <a:pt x="2167" y="4550"/>
                    <a:pt x="2343" y="4569"/>
                    <a:pt x="2516" y="4569"/>
                  </a:cubicBezTo>
                  <a:cubicBezTo>
                    <a:pt x="3551" y="4569"/>
                    <a:pt x="4489" y="3861"/>
                    <a:pt x="4736" y="2808"/>
                  </a:cubicBezTo>
                  <a:cubicBezTo>
                    <a:pt x="5026" y="1581"/>
                    <a:pt x="4264" y="350"/>
                    <a:pt x="3035" y="62"/>
                  </a:cubicBezTo>
                  <a:cubicBezTo>
                    <a:pt x="2860" y="20"/>
                    <a:pt x="2684" y="1"/>
                    <a:pt x="2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2"/>
            <p:cNvSpPr/>
            <p:nvPr/>
          </p:nvSpPr>
          <p:spPr>
            <a:xfrm>
              <a:off x="3166525" y="2152908"/>
              <a:ext cx="54584" cy="54584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9" y="0"/>
                  </a:moveTo>
                  <a:cubicBezTo>
                    <a:pt x="251" y="0"/>
                    <a:pt x="0" y="249"/>
                    <a:pt x="0" y="559"/>
                  </a:cubicBezTo>
                  <a:cubicBezTo>
                    <a:pt x="0" y="867"/>
                    <a:pt x="251" y="1118"/>
                    <a:pt x="559" y="1118"/>
                  </a:cubicBezTo>
                  <a:cubicBezTo>
                    <a:pt x="867" y="1118"/>
                    <a:pt x="1118" y="867"/>
                    <a:pt x="1118" y="559"/>
                  </a:cubicBezTo>
                  <a:cubicBezTo>
                    <a:pt x="1118" y="249"/>
                    <a:pt x="867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2" name="Google Shape;2192;p32"/>
          <p:cNvSpPr/>
          <p:nvPr/>
        </p:nvSpPr>
        <p:spPr>
          <a:xfrm rot="7760065">
            <a:off x="5769427" y="68981"/>
            <a:ext cx="140437" cy="134580"/>
          </a:xfrm>
          <a:custGeom>
            <a:avLst/>
            <a:gdLst/>
            <a:ahLst/>
            <a:cxnLst/>
            <a:rect l="l" t="t" r="r" b="b"/>
            <a:pathLst>
              <a:path w="1118" h="1118" extrusionOk="0">
                <a:moveTo>
                  <a:pt x="559" y="0"/>
                </a:moveTo>
                <a:cubicBezTo>
                  <a:pt x="251" y="0"/>
                  <a:pt x="0" y="249"/>
                  <a:pt x="0" y="559"/>
                </a:cubicBezTo>
                <a:cubicBezTo>
                  <a:pt x="0" y="867"/>
                  <a:pt x="251" y="1118"/>
                  <a:pt x="559" y="1118"/>
                </a:cubicBezTo>
                <a:cubicBezTo>
                  <a:pt x="867" y="1118"/>
                  <a:pt x="1118" y="867"/>
                  <a:pt x="1118" y="559"/>
                </a:cubicBezTo>
                <a:cubicBezTo>
                  <a:pt x="1118" y="249"/>
                  <a:pt x="867" y="0"/>
                  <a:pt x="5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3" name="Google Shape;2193;p32"/>
          <p:cNvGrpSpPr/>
          <p:nvPr/>
        </p:nvGrpSpPr>
        <p:grpSpPr>
          <a:xfrm>
            <a:off x="4734219" y="544800"/>
            <a:ext cx="6685745" cy="3553225"/>
            <a:chOff x="2962745" y="2063425"/>
            <a:chExt cx="2598525" cy="1644174"/>
          </a:xfrm>
        </p:grpSpPr>
        <p:sp>
          <p:nvSpPr>
            <p:cNvPr id="2194" name="Google Shape;2194;p32"/>
            <p:cNvSpPr/>
            <p:nvPr/>
          </p:nvSpPr>
          <p:spPr>
            <a:xfrm>
              <a:off x="4135875" y="2063425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32" y="0"/>
                  </a:moveTo>
                  <a:cubicBezTo>
                    <a:pt x="283" y="0"/>
                    <a:pt x="0" y="282"/>
                    <a:pt x="0" y="631"/>
                  </a:cubicBezTo>
                  <a:cubicBezTo>
                    <a:pt x="0" y="980"/>
                    <a:pt x="283" y="1263"/>
                    <a:pt x="632" y="1263"/>
                  </a:cubicBezTo>
                  <a:cubicBezTo>
                    <a:pt x="980" y="1263"/>
                    <a:pt x="1263" y="980"/>
                    <a:pt x="1263" y="631"/>
                  </a:cubicBezTo>
                  <a:cubicBezTo>
                    <a:pt x="1263" y="282"/>
                    <a:pt x="980" y="0"/>
                    <a:pt x="6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2"/>
            <p:cNvSpPr/>
            <p:nvPr/>
          </p:nvSpPr>
          <p:spPr>
            <a:xfrm>
              <a:off x="2962745" y="2218274"/>
              <a:ext cx="2598525" cy="1489325"/>
            </a:xfrm>
            <a:custGeom>
              <a:avLst/>
              <a:gdLst/>
              <a:ahLst/>
              <a:cxnLst/>
              <a:rect l="l" t="t" r="r" b="b"/>
              <a:pathLst>
                <a:path w="103941" h="59573" extrusionOk="0">
                  <a:moveTo>
                    <a:pt x="26047" y="0"/>
                  </a:moveTo>
                  <a:cubicBezTo>
                    <a:pt x="24964" y="0"/>
                    <a:pt x="23997" y="759"/>
                    <a:pt x="23827" y="1827"/>
                  </a:cubicBezTo>
                  <a:cubicBezTo>
                    <a:pt x="23610" y="3194"/>
                    <a:pt x="24660" y="4372"/>
                    <a:pt x="25985" y="4372"/>
                  </a:cubicBezTo>
                  <a:lnTo>
                    <a:pt x="34457" y="4372"/>
                  </a:lnTo>
                  <a:cubicBezTo>
                    <a:pt x="35641" y="4372"/>
                    <a:pt x="36701" y="5204"/>
                    <a:pt x="36886" y="6374"/>
                  </a:cubicBezTo>
                  <a:cubicBezTo>
                    <a:pt x="37124" y="7870"/>
                    <a:pt x="35976" y="9161"/>
                    <a:pt x="34525" y="9161"/>
                  </a:cubicBezTo>
                  <a:lnTo>
                    <a:pt x="9341" y="9161"/>
                  </a:lnTo>
                  <a:cubicBezTo>
                    <a:pt x="4182" y="9161"/>
                    <a:pt x="0" y="13343"/>
                    <a:pt x="0" y="18501"/>
                  </a:cubicBezTo>
                  <a:cubicBezTo>
                    <a:pt x="0" y="23066"/>
                    <a:pt x="3274" y="26864"/>
                    <a:pt x="7604" y="27679"/>
                  </a:cubicBezTo>
                  <a:cubicBezTo>
                    <a:pt x="8251" y="27801"/>
                    <a:pt x="8714" y="28378"/>
                    <a:pt x="8714" y="29038"/>
                  </a:cubicBezTo>
                  <a:lnTo>
                    <a:pt x="8714" y="29800"/>
                  </a:lnTo>
                  <a:cubicBezTo>
                    <a:pt x="8714" y="30567"/>
                    <a:pt x="8092" y="31188"/>
                    <a:pt x="7325" y="31188"/>
                  </a:cubicBezTo>
                  <a:cubicBezTo>
                    <a:pt x="3530" y="31188"/>
                    <a:pt x="453" y="34265"/>
                    <a:pt x="453" y="38061"/>
                  </a:cubicBezTo>
                  <a:cubicBezTo>
                    <a:pt x="453" y="41855"/>
                    <a:pt x="3530" y="44932"/>
                    <a:pt x="7325" y="44932"/>
                  </a:cubicBezTo>
                  <a:lnTo>
                    <a:pt x="7350" y="44932"/>
                  </a:lnTo>
                  <a:cubicBezTo>
                    <a:pt x="8490" y="44932"/>
                    <a:pt x="9415" y="45857"/>
                    <a:pt x="9415" y="46999"/>
                  </a:cubicBezTo>
                  <a:lnTo>
                    <a:pt x="9415" y="47003"/>
                  </a:lnTo>
                  <a:cubicBezTo>
                    <a:pt x="9415" y="48112"/>
                    <a:pt x="8566" y="49023"/>
                    <a:pt x="7463" y="49131"/>
                  </a:cubicBezTo>
                  <a:cubicBezTo>
                    <a:pt x="7259" y="49151"/>
                    <a:pt x="7080" y="49182"/>
                    <a:pt x="6958" y="49225"/>
                  </a:cubicBezTo>
                  <a:cubicBezTo>
                    <a:pt x="5018" y="49926"/>
                    <a:pt x="3561" y="51684"/>
                    <a:pt x="3405" y="53837"/>
                  </a:cubicBezTo>
                  <a:cubicBezTo>
                    <a:pt x="3178" y="56964"/>
                    <a:pt x="5649" y="59572"/>
                    <a:pt x="8728" y="59572"/>
                  </a:cubicBezTo>
                  <a:lnTo>
                    <a:pt x="87769" y="59572"/>
                  </a:lnTo>
                  <a:cubicBezTo>
                    <a:pt x="90568" y="59572"/>
                    <a:pt x="92977" y="57462"/>
                    <a:pt x="93201" y="54673"/>
                  </a:cubicBezTo>
                  <a:cubicBezTo>
                    <a:pt x="93203" y="54647"/>
                    <a:pt x="93205" y="54623"/>
                    <a:pt x="93207" y="54598"/>
                  </a:cubicBezTo>
                  <a:cubicBezTo>
                    <a:pt x="93297" y="53247"/>
                    <a:pt x="94399" y="52187"/>
                    <a:pt x="95754" y="52187"/>
                  </a:cubicBezTo>
                  <a:lnTo>
                    <a:pt x="96734" y="52187"/>
                  </a:lnTo>
                  <a:cubicBezTo>
                    <a:pt x="99176" y="52187"/>
                    <a:pt x="101155" y="50206"/>
                    <a:pt x="101155" y="47764"/>
                  </a:cubicBezTo>
                  <a:cubicBezTo>
                    <a:pt x="101155" y="45923"/>
                    <a:pt x="99670" y="44400"/>
                    <a:pt x="97894" y="43763"/>
                  </a:cubicBezTo>
                  <a:cubicBezTo>
                    <a:pt x="96810" y="43373"/>
                    <a:pt x="96063" y="42376"/>
                    <a:pt x="96063" y="41223"/>
                  </a:cubicBezTo>
                  <a:lnTo>
                    <a:pt x="96063" y="41097"/>
                  </a:lnTo>
                  <a:cubicBezTo>
                    <a:pt x="96063" y="39779"/>
                    <a:pt x="96949" y="38645"/>
                    <a:pt x="98215" y="38280"/>
                  </a:cubicBezTo>
                  <a:cubicBezTo>
                    <a:pt x="101523" y="37329"/>
                    <a:pt x="103941" y="34281"/>
                    <a:pt x="103941" y="30668"/>
                  </a:cubicBezTo>
                  <a:cubicBezTo>
                    <a:pt x="103941" y="26295"/>
                    <a:pt x="100395" y="22748"/>
                    <a:pt x="96022" y="22748"/>
                  </a:cubicBezTo>
                  <a:lnTo>
                    <a:pt x="91457" y="22748"/>
                  </a:lnTo>
                  <a:cubicBezTo>
                    <a:pt x="89174" y="22748"/>
                    <a:pt x="87323" y="20897"/>
                    <a:pt x="87323" y="18614"/>
                  </a:cubicBezTo>
                  <a:cubicBezTo>
                    <a:pt x="87323" y="16331"/>
                    <a:pt x="89174" y="14480"/>
                    <a:pt x="91457" y="14480"/>
                  </a:cubicBezTo>
                  <a:lnTo>
                    <a:pt x="94330" y="14480"/>
                  </a:lnTo>
                  <a:cubicBezTo>
                    <a:pt x="95207" y="14480"/>
                    <a:pt x="95991" y="13858"/>
                    <a:pt x="96116" y="12991"/>
                  </a:cubicBezTo>
                  <a:cubicBezTo>
                    <a:pt x="96271" y="11908"/>
                    <a:pt x="95436" y="10981"/>
                    <a:pt x="94385" y="10981"/>
                  </a:cubicBezTo>
                  <a:lnTo>
                    <a:pt x="87529" y="10981"/>
                  </a:lnTo>
                  <a:cubicBezTo>
                    <a:pt x="87413" y="10981"/>
                    <a:pt x="87323" y="10886"/>
                    <a:pt x="87323" y="10771"/>
                  </a:cubicBezTo>
                  <a:cubicBezTo>
                    <a:pt x="87320" y="8454"/>
                    <a:pt x="85441" y="6575"/>
                    <a:pt x="83123" y="6575"/>
                  </a:cubicBezTo>
                  <a:lnTo>
                    <a:pt x="58373" y="6575"/>
                  </a:lnTo>
                  <a:cubicBezTo>
                    <a:pt x="57842" y="6575"/>
                    <a:pt x="57356" y="6222"/>
                    <a:pt x="57252" y="5702"/>
                  </a:cubicBezTo>
                  <a:cubicBezTo>
                    <a:pt x="57110" y="4994"/>
                    <a:pt x="57648" y="4374"/>
                    <a:pt x="58330" y="4374"/>
                  </a:cubicBezTo>
                  <a:lnTo>
                    <a:pt x="75584" y="4374"/>
                  </a:lnTo>
                  <a:cubicBezTo>
                    <a:pt x="76665" y="4374"/>
                    <a:pt x="77634" y="3614"/>
                    <a:pt x="77803" y="2545"/>
                  </a:cubicBezTo>
                  <a:cubicBezTo>
                    <a:pt x="78021" y="1179"/>
                    <a:pt x="76971" y="0"/>
                    <a:pt x="75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6" name="Google Shape;2196;p32"/>
          <p:cNvGrpSpPr/>
          <p:nvPr/>
        </p:nvGrpSpPr>
        <p:grpSpPr>
          <a:xfrm rot="1447403">
            <a:off x="7944964" y="298069"/>
            <a:ext cx="1906702" cy="870314"/>
            <a:chOff x="5007259" y="1296776"/>
            <a:chExt cx="3255115" cy="1485797"/>
          </a:xfrm>
        </p:grpSpPr>
        <p:sp>
          <p:nvSpPr>
            <p:cNvPr id="2197" name="Google Shape;2197;p32"/>
            <p:cNvSpPr/>
            <p:nvPr/>
          </p:nvSpPr>
          <p:spPr>
            <a:xfrm>
              <a:off x="5007259" y="1376415"/>
              <a:ext cx="3232218" cy="1406158"/>
            </a:xfrm>
            <a:custGeom>
              <a:avLst/>
              <a:gdLst/>
              <a:ahLst/>
              <a:cxnLst/>
              <a:rect l="l" t="t" r="r" b="b"/>
              <a:pathLst>
                <a:path w="26572" h="11560" extrusionOk="0">
                  <a:moveTo>
                    <a:pt x="11271" y="2751"/>
                  </a:moveTo>
                  <a:cubicBezTo>
                    <a:pt x="11902" y="2751"/>
                    <a:pt x="12536" y="2795"/>
                    <a:pt x="13155" y="2879"/>
                  </a:cubicBezTo>
                  <a:cubicBezTo>
                    <a:pt x="14965" y="3126"/>
                    <a:pt x="16635" y="3723"/>
                    <a:pt x="17714" y="4601"/>
                  </a:cubicBezTo>
                  <a:cubicBezTo>
                    <a:pt x="17743" y="4625"/>
                    <a:pt x="17774" y="4650"/>
                    <a:pt x="17798" y="4675"/>
                  </a:cubicBezTo>
                  <a:lnTo>
                    <a:pt x="6152" y="8007"/>
                  </a:lnTo>
                  <a:cubicBezTo>
                    <a:pt x="6118" y="7986"/>
                    <a:pt x="6090" y="7964"/>
                    <a:pt x="6060" y="7940"/>
                  </a:cubicBezTo>
                  <a:cubicBezTo>
                    <a:pt x="3953" y="6276"/>
                    <a:pt x="4753" y="4159"/>
                    <a:pt x="7923" y="3209"/>
                  </a:cubicBezTo>
                  <a:cubicBezTo>
                    <a:pt x="8412" y="3061"/>
                    <a:pt x="8929" y="2951"/>
                    <a:pt x="9464" y="2877"/>
                  </a:cubicBezTo>
                  <a:cubicBezTo>
                    <a:pt x="10053" y="2792"/>
                    <a:pt x="10661" y="2751"/>
                    <a:pt x="11271" y="2751"/>
                  </a:cubicBezTo>
                  <a:close/>
                  <a:moveTo>
                    <a:pt x="10525" y="1"/>
                  </a:moveTo>
                  <a:cubicBezTo>
                    <a:pt x="10231" y="1"/>
                    <a:pt x="9940" y="5"/>
                    <a:pt x="9648" y="16"/>
                  </a:cubicBezTo>
                  <a:cubicBezTo>
                    <a:pt x="9560" y="19"/>
                    <a:pt x="9467" y="22"/>
                    <a:pt x="9377" y="28"/>
                  </a:cubicBezTo>
                  <a:cubicBezTo>
                    <a:pt x="9349" y="29"/>
                    <a:pt x="9322" y="29"/>
                    <a:pt x="9295" y="32"/>
                  </a:cubicBezTo>
                  <a:cubicBezTo>
                    <a:pt x="7744" y="114"/>
                    <a:pt x="6248" y="360"/>
                    <a:pt x="4896" y="781"/>
                  </a:cubicBezTo>
                  <a:cubicBezTo>
                    <a:pt x="4853" y="793"/>
                    <a:pt x="4808" y="808"/>
                    <a:pt x="4766" y="823"/>
                  </a:cubicBezTo>
                  <a:cubicBezTo>
                    <a:pt x="4671" y="853"/>
                    <a:pt x="4580" y="882"/>
                    <a:pt x="4488" y="914"/>
                  </a:cubicBezTo>
                  <a:cubicBezTo>
                    <a:pt x="4231" y="1003"/>
                    <a:pt x="3987" y="1096"/>
                    <a:pt x="3751" y="1195"/>
                  </a:cubicBezTo>
                  <a:cubicBezTo>
                    <a:pt x="3663" y="1230"/>
                    <a:pt x="3582" y="1266"/>
                    <a:pt x="3500" y="1304"/>
                  </a:cubicBezTo>
                  <a:cubicBezTo>
                    <a:pt x="3403" y="1348"/>
                    <a:pt x="3304" y="1394"/>
                    <a:pt x="3209" y="1440"/>
                  </a:cubicBezTo>
                  <a:cubicBezTo>
                    <a:pt x="3082" y="1500"/>
                    <a:pt x="2961" y="1562"/>
                    <a:pt x="2841" y="1625"/>
                  </a:cubicBezTo>
                  <a:cubicBezTo>
                    <a:pt x="2767" y="1668"/>
                    <a:pt x="2695" y="1708"/>
                    <a:pt x="2620" y="1751"/>
                  </a:cubicBezTo>
                  <a:cubicBezTo>
                    <a:pt x="2418" y="1866"/>
                    <a:pt x="2229" y="1987"/>
                    <a:pt x="2050" y="2112"/>
                  </a:cubicBezTo>
                  <a:cubicBezTo>
                    <a:pt x="1984" y="2159"/>
                    <a:pt x="1919" y="2204"/>
                    <a:pt x="1858" y="2250"/>
                  </a:cubicBezTo>
                  <a:cubicBezTo>
                    <a:pt x="1686" y="2378"/>
                    <a:pt x="1527" y="2512"/>
                    <a:pt x="1380" y="2646"/>
                  </a:cubicBezTo>
                  <a:cubicBezTo>
                    <a:pt x="1324" y="2696"/>
                    <a:pt x="1272" y="2744"/>
                    <a:pt x="1221" y="2798"/>
                  </a:cubicBezTo>
                  <a:cubicBezTo>
                    <a:pt x="1083" y="2934"/>
                    <a:pt x="954" y="3076"/>
                    <a:pt x="838" y="3220"/>
                  </a:cubicBezTo>
                  <a:cubicBezTo>
                    <a:pt x="796" y="3274"/>
                    <a:pt x="754" y="3327"/>
                    <a:pt x="713" y="3381"/>
                  </a:cubicBezTo>
                  <a:cubicBezTo>
                    <a:pt x="609" y="3527"/>
                    <a:pt x="513" y="3675"/>
                    <a:pt x="432" y="3825"/>
                  </a:cubicBezTo>
                  <a:cubicBezTo>
                    <a:pt x="399" y="3882"/>
                    <a:pt x="370" y="3939"/>
                    <a:pt x="343" y="3997"/>
                  </a:cubicBezTo>
                  <a:cubicBezTo>
                    <a:pt x="271" y="4148"/>
                    <a:pt x="208" y="4301"/>
                    <a:pt x="159" y="4456"/>
                  </a:cubicBezTo>
                  <a:cubicBezTo>
                    <a:pt x="140" y="4518"/>
                    <a:pt x="121" y="4577"/>
                    <a:pt x="107" y="4636"/>
                  </a:cubicBezTo>
                  <a:cubicBezTo>
                    <a:pt x="67" y="4792"/>
                    <a:pt x="38" y="4949"/>
                    <a:pt x="22" y="5106"/>
                  </a:cubicBezTo>
                  <a:cubicBezTo>
                    <a:pt x="16" y="5167"/>
                    <a:pt x="11" y="5229"/>
                    <a:pt x="8" y="5291"/>
                  </a:cubicBezTo>
                  <a:cubicBezTo>
                    <a:pt x="1" y="5447"/>
                    <a:pt x="5" y="5606"/>
                    <a:pt x="19" y="5765"/>
                  </a:cubicBezTo>
                  <a:cubicBezTo>
                    <a:pt x="25" y="5827"/>
                    <a:pt x="35" y="5892"/>
                    <a:pt x="46" y="5954"/>
                  </a:cubicBezTo>
                  <a:cubicBezTo>
                    <a:pt x="67" y="6110"/>
                    <a:pt x="104" y="6267"/>
                    <a:pt x="149" y="6424"/>
                  </a:cubicBezTo>
                  <a:cubicBezTo>
                    <a:pt x="167" y="6487"/>
                    <a:pt x="188" y="6550"/>
                    <a:pt x="211" y="6615"/>
                  </a:cubicBezTo>
                  <a:cubicBezTo>
                    <a:pt x="264" y="6768"/>
                    <a:pt x="332" y="6923"/>
                    <a:pt x="406" y="7077"/>
                  </a:cubicBezTo>
                  <a:cubicBezTo>
                    <a:pt x="437" y="7140"/>
                    <a:pt x="470" y="7203"/>
                    <a:pt x="505" y="7267"/>
                  </a:cubicBezTo>
                  <a:cubicBezTo>
                    <a:pt x="586" y="7415"/>
                    <a:pt x="679" y="7562"/>
                    <a:pt x="781" y="7712"/>
                  </a:cubicBezTo>
                  <a:cubicBezTo>
                    <a:pt x="826" y="7775"/>
                    <a:pt x="872" y="7838"/>
                    <a:pt x="920" y="7902"/>
                  </a:cubicBezTo>
                  <a:cubicBezTo>
                    <a:pt x="1026" y="8044"/>
                    <a:pt x="1142" y="8186"/>
                    <a:pt x="1268" y="8328"/>
                  </a:cubicBezTo>
                  <a:cubicBezTo>
                    <a:pt x="1323" y="8389"/>
                    <a:pt x="1379" y="8449"/>
                    <a:pt x="1438" y="8511"/>
                  </a:cubicBezTo>
                  <a:cubicBezTo>
                    <a:pt x="1477" y="8550"/>
                    <a:pt x="1518" y="8593"/>
                    <a:pt x="1558" y="8632"/>
                  </a:cubicBezTo>
                  <a:cubicBezTo>
                    <a:pt x="1652" y="8725"/>
                    <a:pt x="1752" y="8818"/>
                    <a:pt x="1858" y="8912"/>
                  </a:cubicBezTo>
                  <a:cubicBezTo>
                    <a:pt x="1924" y="8971"/>
                    <a:pt x="1991" y="9030"/>
                    <a:pt x="2062" y="9088"/>
                  </a:cubicBezTo>
                  <a:cubicBezTo>
                    <a:pt x="2088" y="9113"/>
                    <a:pt x="2121" y="9139"/>
                    <a:pt x="2149" y="9164"/>
                  </a:cubicBezTo>
                  <a:lnTo>
                    <a:pt x="1269" y="9416"/>
                  </a:lnTo>
                  <a:cubicBezTo>
                    <a:pt x="1121" y="9458"/>
                    <a:pt x="1026" y="9529"/>
                    <a:pt x="986" y="9612"/>
                  </a:cubicBezTo>
                  <a:cubicBezTo>
                    <a:pt x="958" y="9671"/>
                    <a:pt x="959" y="9737"/>
                    <a:pt x="989" y="9805"/>
                  </a:cubicBezTo>
                  <a:cubicBezTo>
                    <a:pt x="1019" y="9865"/>
                    <a:pt x="1066" y="9926"/>
                    <a:pt x="1141" y="9983"/>
                  </a:cubicBezTo>
                  <a:lnTo>
                    <a:pt x="3167" y="11560"/>
                  </a:lnTo>
                  <a:lnTo>
                    <a:pt x="26571" y="5070"/>
                  </a:lnTo>
                  <a:lnTo>
                    <a:pt x="26516" y="4863"/>
                  </a:lnTo>
                  <a:lnTo>
                    <a:pt x="24490" y="3344"/>
                  </a:lnTo>
                  <a:cubicBezTo>
                    <a:pt x="24373" y="3247"/>
                    <a:pt x="24207" y="3172"/>
                    <a:pt x="24026" y="3129"/>
                  </a:cubicBezTo>
                  <a:cubicBezTo>
                    <a:pt x="23896" y="3096"/>
                    <a:pt x="23757" y="3078"/>
                    <a:pt x="23619" y="3078"/>
                  </a:cubicBezTo>
                  <a:cubicBezTo>
                    <a:pt x="23596" y="3078"/>
                    <a:pt x="23573" y="3078"/>
                    <a:pt x="23551" y="3079"/>
                  </a:cubicBezTo>
                  <a:cubicBezTo>
                    <a:pt x="23447" y="3084"/>
                    <a:pt x="23347" y="3099"/>
                    <a:pt x="23254" y="3126"/>
                  </a:cubicBezTo>
                  <a:lnTo>
                    <a:pt x="22249" y="3413"/>
                  </a:lnTo>
                  <a:cubicBezTo>
                    <a:pt x="22161" y="3347"/>
                    <a:pt x="22076" y="3281"/>
                    <a:pt x="21984" y="3216"/>
                  </a:cubicBezTo>
                  <a:cubicBezTo>
                    <a:pt x="21904" y="3155"/>
                    <a:pt x="21821" y="3095"/>
                    <a:pt x="21736" y="3036"/>
                  </a:cubicBezTo>
                  <a:cubicBezTo>
                    <a:pt x="21659" y="2982"/>
                    <a:pt x="21582" y="2930"/>
                    <a:pt x="21504" y="2879"/>
                  </a:cubicBezTo>
                  <a:cubicBezTo>
                    <a:pt x="21372" y="2792"/>
                    <a:pt x="21238" y="2709"/>
                    <a:pt x="21100" y="2627"/>
                  </a:cubicBezTo>
                  <a:cubicBezTo>
                    <a:pt x="21004" y="2571"/>
                    <a:pt x="20912" y="2516"/>
                    <a:pt x="20819" y="2463"/>
                  </a:cubicBezTo>
                  <a:cubicBezTo>
                    <a:pt x="20584" y="2330"/>
                    <a:pt x="20341" y="2204"/>
                    <a:pt x="20090" y="2080"/>
                  </a:cubicBezTo>
                  <a:cubicBezTo>
                    <a:pt x="19990" y="2029"/>
                    <a:pt x="19885" y="1980"/>
                    <a:pt x="19780" y="1931"/>
                  </a:cubicBezTo>
                  <a:cubicBezTo>
                    <a:pt x="19711" y="1897"/>
                    <a:pt x="19639" y="1866"/>
                    <a:pt x="19565" y="1835"/>
                  </a:cubicBezTo>
                  <a:cubicBezTo>
                    <a:pt x="19376" y="1746"/>
                    <a:pt x="19175" y="1662"/>
                    <a:pt x="18972" y="1580"/>
                  </a:cubicBezTo>
                  <a:cubicBezTo>
                    <a:pt x="18865" y="1535"/>
                    <a:pt x="18752" y="1492"/>
                    <a:pt x="18643" y="1449"/>
                  </a:cubicBezTo>
                  <a:cubicBezTo>
                    <a:pt x="18355" y="1341"/>
                    <a:pt x="18064" y="1235"/>
                    <a:pt x="17766" y="1138"/>
                  </a:cubicBezTo>
                  <a:cubicBezTo>
                    <a:pt x="17649" y="1100"/>
                    <a:pt x="17535" y="1064"/>
                    <a:pt x="17417" y="1027"/>
                  </a:cubicBezTo>
                  <a:cubicBezTo>
                    <a:pt x="17110" y="933"/>
                    <a:pt x="16800" y="846"/>
                    <a:pt x="16485" y="764"/>
                  </a:cubicBezTo>
                  <a:cubicBezTo>
                    <a:pt x="16367" y="732"/>
                    <a:pt x="16244" y="701"/>
                    <a:pt x="16123" y="671"/>
                  </a:cubicBezTo>
                  <a:cubicBezTo>
                    <a:pt x="15801" y="592"/>
                    <a:pt x="15474" y="522"/>
                    <a:pt x="15146" y="456"/>
                  </a:cubicBezTo>
                  <a:cubicBezTo>
                    <a:pt x="15024" y="433"/>
                    <a:pt x="14904" y="411"/>
                    <a:pt x="14780" y="389"/>
                  </a:cubicBezTo>
                  <a:cubicBezTo>
                    <a:pt x="14451" y="329"/>
                    <a:pt x="14114" y="275"/>
                    <a:pt x="13777" y="229"/>
                  </a:cubicBezTo>
                  <a:cubicBezTo>
                    <a:pt x="13656" y="212"/>
                    <a:pt x="13530" y="194"/>
                    <a:pt x="13405" y="181"/>
                  </a:cubicBezTo>
                  <a:cubicBezTo>
                    <a:pt x="13311" y="170"/>
                    <a:pt x="13214" y="157"/>
                    <a:pt x="13119" y="149"/>
                  </a:cubicBezTo>
                  <a:cubicBezTo>
                    <a:pt x="12877" y="121"/>
                    <a:pt x="12632" y="95"/>
                    <a:pt x="12390" y="76"/>
                  </a:cubicBezTo>
                  <a:cubicBezTo>
                    <a:pt x="12269" y="67"/>
                    <a:pt x="12145" y="60"/>
                    <a:pt x="12021" y="52"/>
                  </a:cubicBezTo>
                  <a:cubicBezTo>
                    <a:pt x="11684" y="29"/>
                    <a:pt x="11344" y="14"/>
                    <a:pt x="11009" y="8"/>
                  </a:cubicBezTo>
                  <a:cubicBezTo>
                    <a:pt x="10887" y="4"/>
                    <a:pt x="10767" y="2"/>
                    <a:pt x="10646" y="1"/>
                  </a:cubicBezTo>
                  <a:cubicBezTo>
                    <a:pt x="10606" y="1"/>
                    <a:pt x="10565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2"/>
            <p:cNvSpPr/>
            <p:nvPr/>
          </p:nvSpPr>
          <p:spPr>
            <a:xfrm>
              <a:off x="5030400" y="1296776"/>
              <a:ext cx="3231975" cy="1406280"/>
            </a:xfrm>
            <a:custGeom>
              <a:avLst/>
              <a:gdLst/>
              <a:ahLst/>
              <a:cxnLst/>
              <a:rect l="l" t="t" r="r" b="b"/>
              <a:pathLst>
                <a:path w="26570" h="11561" extrusionOk="0">
                  <a:moveTo>
                    <a:pt x="11266" y="2752"/>
                  </a:moveTo>
                  <a:cubicBezTo>
                    <a:pt x="11898" y="2752"/>
                    <a:pt x="12533" y="2795"/>
                    <a:pt x="13152" y="2880"/>
                  </a:cubicBezTo>
                  <a:cubicBezTo>
                    <a:pt x="14964" y="3126"/>
                    <a:pt x="16635" y="3722"/>
                    <a:pt x="17713" y="4601"/>
                  </a:cubicBezTo>
                  <a:cubicBezTo>
                    <a:pt x="17742" y="4625"/>
                    <a:pt x="17772" y="4649"/>
                    <a:pt x="17797" y="4675"/>
                  </a:cubicBezTo>
                  <a:lnTo>
                    <a:pt x="6151" y="8008"/>
                  </a:lnTo>
                  <a:cubicBezTo>
                    <a:pt x="6117" y="7987"/>
                    <a:pt x="6088" y="7963"/>
                    <a:pt x="6060" y="7940"/>
                  </a:cubicBezTo>
                  <a:cubicBezTo>
                    <a:pt x="3953" y="6276"/>
                    <a:pt x="4752" y="4159"/>
                    <a:pt x="7922" y="3208"/>
                  </a:cubicBezTo>
                  <a:cubicBezTo>
                    <a:pt x="8412" y="3062"/>
                    <a:pt x="8928" y="2950"/>
                    <a:pt x="9462" y="2876"/>
                  </a:cubicBezTo>
                  <a:cubicBezTo>
                    <a:pt x="10050" y="2792"/>
                    <a:pt x="10657" y="2752"/>
                    <a:pt x="11266" y="2752"/>
                  </a:cubicBezTo>
                  <a:close/>
                  <a:moveTo>
                    <a:pt x="10448" y="1"/>
                  </a:moveTo>
                  <a:cubicBezTo>
                    <a:pt x="10180" y="1"/>
                    <a:pt x="9915" y="5"/>
                    <a:pt x="9648" y="16"/>
                  </a:cubicBezTo>
                  <a:cubicBezTo>
                    <a:pt x="9559" y="20"/>
                    <a:pt x="9466" y="23"/>
                    <a:pt x="9376" y="28"/>
                  </a:cubicBezTo>
                  <a:cubicBezTo>
                    <a:pt x="9348" y="30"/>
                    <a:pt x="9320" y="30"/>
                    <a:pt x="9294" y="33"/>
                  </a:cubicBezTo>
                  <a:cubicBezTo>
                    <a:pt x="7743" y="114"/>
                    <a:pt x="6245" y="360"/>
                    <a:pt x="4894" y="780"/>
                  </a:cubicBezTo>
                  <a:cubicBezTo>
                    <a:pt x="4852" y="794"/>
                    <a:pt x="4806" y="808"/>
                    <a:pt x="4765" y="822"/>
                  </a:cubicBezTo>
                  <a:cubicBezTo>
                    <a:pt x="4670" y="852"/>
                    <a:pt x="4579" y="883"/>
                    <a:pt x="4487" y="915"/>
                  </a:cubicBezTo>
                  <a:cubicBezTo>
                    <a:pt x="4230" y="1002"/>
                    <a:pt x="3986" y="1097"/>
                    <a:pt x="3750" y="1195"/>
                  </a:cubicBezTo>
                  <a:cubicBezTo>
                    <a:pt x="3663" y="1230"/>
                    <a:pt x="3581" y="1267"/>
                    <a:pt x="3499" y="1305"/>
                  </a:cubicBezTo>
                  <a:cubicBezTo>
                    <a:pt x="3402" y="1349"/>
                    <a:pt x="3304" y="1395"/>
                    <a:pt x="3208" y="1440"/>
                  </a:cubicBezTo>
                  <a:cubicBezTo>
                    <a:pt x="3081" y="1501"/>
                    <a:pt x="2959" y="1563"/>
                    <a:pt x="2841" y="1626"/>
                  </a:cubicBezTo>
                  <a:cubicBezTo>
                    <a:pt x="2765" y="1667"/>
                    <a:pt x="2693" y="1709"/>
                    <a:pt x="2620" y="1751"/>
                  </a:cubicBezTo>
                  <a:cubicBezTo>
                    <a:pt x="2417" y="1867"/>
                    <a:pt x="2228" y="1988"/>
                    <a:pt x="2050" y="2113"/>
                  </a:cubicBezTo>
                  <a:cubicBezTo>
                    <a:pt x="1983" y="2159"/>
                    <a:pt x="1917" y="2204"/>
                    <a:pt x="1857" y="2251"/>
                  </a:cubicBezTo>
                  <a:cubicBezTo>
                    <a:pt x="1685" y="2379"/>
                    <a:pt x="1526" y="2511"/>
                    <a:pt x="1380" y="2646"/>
                  </a:cubicBezTo>
                  <a:cubicBezTo>
                    <a:pt x="1323" y="2697"/>
                    <a:pt x="1271" y="2745"/>
                    <a:pt x="1220" y="2797"/>
                  </a:cubicBezTo>
                  <a:cubicBezTo>
                    <a:pt x="1083" y="2935"/>
                    <a:pt x="953" y="3077"/>
                    <a:pt x="838" y="3221"/>
                  </a:cubicBezTo>
                  <a:cubicBezTo>
                    <a:pt x="795" y="3273"/>
                    <a:pt x="753" y="3326"/>
                    <a:pt x="712" y="3381"/>
                  </a:cubicBezTo>
                  <a:cubicBezTo>
                    <a:pt x="608" y="3527"/>
                    <a:pt x="512" y="3675"/>
                    <a:pt x="431" y="3826"/>
                  </a:cubicBezTo>
                  <a:cubicBezTo>
                    <a:pt x="398" y="3882"/>
                    <a:pt x="369" y="3938"/>
                    <a:pt x="342" y="3996"/>
                  </a:cubicBezTo>
                  <a:cubicBezTo>
                    <a:pt x="270" y="4148"/>
                    <a:pt x="207" y="4300"/>
                    <a:pt x="158" y="4456"/>
                  </a:cubicBezTo>
                  <a:cubicBezTo>
                    <a:pt x="139" y="4517"/>
                    <a:pt x="120" y="4576"/>
                    <a:pt x="106" y="4637"/>
                  </a:cubicBezTo>
                  <a:cubicBezTo>
                    <a:pt x="66" y="4791"/>
                    <a:pt x="37" y="4949"/>
                    <a:pt x="21" y="5107"/>
                  </a:cubicBezTo>
                  <a:cubicBezTo>
                    <a:pt x="14" y="5167"/>
                    <a:pt x="10" y="5229"/>
                    <a:pt x="7" y="5290"/>
                  </a:cubicBezTo>
                  <a:cubicBezTo>
                    <a:pt x="0" y="5447"/>
                    <a:pt x="4" y="5605"/>
                    <a:pt x="18" y="5764"/>
                  </a:cubicBezTo>
                  <a:cubicBezTo>
                    <a:pt x="24" y="5827"/>
                    <a:pt x="34" y="5892"/>
                    <a:pt x="45" y="5954"/>
                  </a:cubicBezTo>
                  <a:cubicBezTo>
                    <a:pt x="66" y="6110"/>
                    <a:pt x="103" y="6268"/>
                    <a:pt x="148" y="6424"/>
                  </a:cubicBezTo>
                  <a:cubicBezTo>
                    <a:pt x="166" y="6488"/>
                    <a:pt x="187" y="6551"/>
                    <a:pt x="210" y="6614"/>
                  </a:cubicBezTo>
                  <a:cubicBezTo>
                    <a:pt x="263" y="6768"/>
                    <a:pt x="331" y="6922"/>
                    <a:pt x="406" y="7077"/>
                  </a:cubicBezTo>
                  <a:cubicBezTo>
                    <a:pt x="436" y="7141"/>
                    <a:pt x="469" y="7203"/>
                    <a:pt x="504" y="7267"/>
                  </a:cubicBezTo>
                  <a:cubicBezTo>
                    <a:pt x="586" y="7415"/>
                    <a:pt x="679" y="7563"/>
                    <a:pt x="780" y="7712"/>
                  </a:cubicBezTo>
                  <a:cubicBezTo>
                    <a:pt x="825" y="7774"/>
                    <a:pt x="871" y="7839"/>
                    <a:pt x="919" y="7902"/>
                  </a:cubicBezTo>
                  <a:cubicBezTo>
                    <a:pt x="1025" y="8044"/>
                    <a:pt x="1142" y="8186"/>
                    <a:pt x="1267" y="8327"/>
                  </a:cubicBezTo>
                  <a:cubicBezTo>
                    <a:pt x="1322" y="8389"/>
                    <a:pt x="1378" y="8450"/>
                    <a:pt x="1437" y="8512"/>
                  </a:cubicBezTo>
                  <a:cubicBezTo>
                    <a:pt x="1477" y="8551"/>
                    <a:pt x="1517" y="8592"/>
                    <a:pt x="1555" y="8631"/>
                  </a:cubicBezTo>
                  <a:cubicBezTo>
                    <a:pt x="1651" y="8726"/>
                    <a:pt x="1751" y="8818"/>
                    <a:pt x="1857" y="8913"/>
                  </a:cubicBezTo>
                  <a:cubicBezTo>
                    <a:pt x="1923" y="8972"/>
                    <a:pt x="1990" y="9031"/>
                    <a:pt x="2061" y="9089"/>
                  </a:cubicBezTo>
                  <a:cubicBezTo>
                    <a:pt x="2088" y="9114"/>
                    <a:pt x="2120" y="9139"/>
                    <a:pt x="2148" y="9163"/>
                  </a:cubicBezTo>
                  <a:lnTo>
                    <a:pt x="1267" y="9415"/>
                  </a:lnTo>
                  <a:cubicBezTo>
                    <a:pt x="1121" y="9457"/>
                    <a:pt x="1025" y="9528"/>
                    <a:pt x="985" y="9612"/>
                  </a:cubicBezTo>
                  <a:cubicBezTo>
                    <a:pt x="957" y="9671"/>
                    <a:pt x="957" y="9738"/>
                    <a:pt x="988" y="9805"/>
                  </a:cubicBezTo>
                  <a:cubicBezTo>
                    <a:pt x="1016" y="9866"/>
                    <a:pt x="1066" y="9925"/>
                    <a:pt x="1140" y="9984"/>
                  </a:cubicBezTo>
                  <a:lnTo>
                    <a:pt x="3166" y="11560"/>
                  </a:lnTo>
                  <a:lnTo>
                    <a:pt x="26569" y="5069"/>
                  </a:lnTo>
                  <a:lnTo>
                    <a:pt x="24489" y="3343"/>
                  </a:lnTo>
                  <a:cubicBezTo>
                    <a:pt x="24372" y="3247"/>
                    <a:pt x="24204" y="3173"/>
                    <a:pt x="24026" y="3129"/>
                  </a:cubicBezTo>
                  <a:cubicBezTo>
                    <a:pt x="23896" y="3096"/>
                    <a:pt x="23758" y="3078"/>
                    <a:pt x="23621" y="3078"/>
                  </a:cubicBezTo>
                  <a:cubicBezTo>
                    <a:pt x="23597" y="3078"/>
                    <a:pt x="23574" y="3079"/>
                    <a:pt x="23550" y="3080"/>
                  </a:cubicBezTo>
                  <a:cubicBezTo>
                    <a:pt x="23446" y="3084"/>
                    <a:pt x="23344" y="3100"/>
                    <a:pt x="23252" y="3126"/>
                  </a:cubicBezTo>
                  <a:lnTo>
                    <a:pt x="22248" y="3413"/>
                  </a:lnTo>
                  <a:cubicBezTo>
                    <a:pt x="22161" y="3347"/>
                    <a:pt x="22073" y="3281"/>
                    <a:pt x="21982" y="3216"/>
                  </a:cubicBezTo>
                  <a:cubicBezTo>
                    <a:pt x="21902" y="3156"/>
                    <a:pt x="21820" y="3095"/>
                    <a:pt x="21736" y="3036"/>
                  </a:cubicBezTo>
                  <a:cubicBezTo>
                    <a:pt x="21657" y="2983"/>
                    <a:pt x="21581" y="2931"/>
                    <a:pt x="21502" y="2880"/>
                  </a:cubicBezTo>
                  <a:cubicBezTo>
                    <a:pt x="21371" y="2793"/>
                    <a:pt x="21236" y="2710"/>
                    <a:pt x="21098" y="2628"/>
                  </a:cubicBezTo>
                  <a:cubicBezTo>
                    <a:pt x="21004" y="2572"/>
                    <a:pt x="20911" y="2517"/>
                    <a:pt x="20816" y="2463"/>
                  </a:cubicBezTo>
                  <a:cubicBezTo>
                    <a:pt x="20583" y="2330"/>
                    <a:pt x="20339" y="2203"/>
                    <a:pt x="20089" y="2081"/>
                  </a:cubicBezTo>
                  <a:cubicBezTo>
                    <a:pt x="19987" y="2030"/>
                    <a:pt x="19885" y="1979"/>
                    <a:pt x="19778" y="1930"/>
                  </a:cubicBezTo>
                  <a:cubicBezTo>
                    <a:pt x="19709" y="1898"/>
                    <a:pt x="19637" y="1865"/>
                    <a:pt x="19564" y="1834"/>
                  </a:cubicBezTo>
                  <a:cubicBezTo>
                    <a:pt x="19374" y="1747"/>
                    <a:pt x="19172" y="1662"/>
                    <a:pt x="18971" y="1579"/>
                  </a:cubicBezTo>
                  <a:cubicBezTo>
                    <a:pt x="18864" y="1534"/>
                    <a:pt x="18752" y="1491"/>
                    <a:pt x="18640" y="1449"/>
                  </a:cubicBezTo>
                  <a:cubicBezTo>
                    <a:pt x="18355" y="1340"/>
                    <a:pt x="18063" y="1236"/>
                    <a:pt x="17763" y="1139"/>
                  </a:cubicBezTo>
                  <a:cubicBezTo>
                    <a:pt x="17648" y="1101"/>
                    <a:pt x="17534" y="1063"/>
                    <a:pt x="17414" y="1028"/>
                  </a:cubicBezTo>
                  <a:cubicBezTo>
                    <a:pt x="17109" y="932"/>
                    <a:pt x="16799" y="845"/>
                    <a:pt x="16483" y="763"/>
                  </a:cubicBezTo>
                  <a:cubicBezTo>
                    <a:pt x="16364" y="732"/>
                    <a:pt x="16242" y="701"/>
                    <a:pt x="16122" y="672"/>
                  </a:cubicBezTo>
                  <a:cubicBezTo>
                    <a:pt x="15799" y="593"/>
                    <a:pt x="15473" y="521"/>
                    <a:pt x="15144" y="456"/>
                  </a:cubicBezTo>
                  <a:cubicBezTo>
                    <a:pt x="15022" y="434"/>
                    <a:pt x="14902" y="410"/>
                    <a:pt x="14779" y="390"/>
                  </a:cubicBezTo>
                  <a:cubicBezTo>
                    <a:pt x="14450" y="328"/>
                    <a:pt x="14114" y="275"/>
                    <a:pt x="13776" y="228"/>
                  </a:cubicBezTo>
                  <a:cubicBezTo>
                    <a:pt x="13655" y="211"/>
                    <a:pt x="13528" y="194"/>
                    <a:pt x="13404" y="180"/>
                  </a:cubicBezTo>
                  <a:cubicBezTo>
                    <a:pt x="13310" y="169"/>
                    <a:pt x="13213" y="156"/>
                    <a:pt x="13117" y="148"/>
                  </a:cubicBezTo>
                  <a:cubicBezTo>
                    <a:pt x="12875" y="121"/>
                    <a:pt x="12630" y="96"/>
                    <a:pt x="12388" y="76"/>
                  </a:cubicBezTo>
                  <a:cubicBezTo>
                    <a:pt x="12267" y="68"/>
                    <a:pt x="12145" y="59"/>
                    <a:pt x="12021" y="51"/>
                  </a:cubicBezTo>
                  <a:cubicBezTo>
                    <a:pt x="11683" y="30"/>
                    <a:pt x="11342" y="14"/>
                    <a:pt x="11007" y="7"/>
                  </a:cubicBezTo>
                  <a:cubicBezTo>
                    <a:pt x="10886" y="3"/>
                    <a:pt x="10765" y="3"/>
                    <a:pt x="10645" y="2"/>
                  </a:cubicBezTo>
                  <a:cubicBezTo>
                    <a:pt x="10579" y="1"/>
                    <a:pt x="10514" y="1"/>
                    <a:pt x="10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2"/>
            <p:cNvSpPr/>
            <p:nvPr/>
          </p:nvSpPr>
          <p:spPr>
            <a:xfrm>
              <a:off x="5420503" y="1300182"/>
              <a:ext cx="787132" cy="1381465"/>
            </a:xfrm>
            <a:custGeom>
              <a:avLst/>
              <a:gdLst/>
              <a:ahLst/>
              <a:cxnLst/>
              <a:rect l="l" t="t" r="r" b="b"/>
              <a:pathLst>
                <a:path w="6471" h="11357" extrusionOk="0">
                  <a:moveTo>
                    <a:pt x="6169" y="0"/>
                  </a:moveTo>
                  <a:cubicBezTo>
                    <a:pt x="6141" y="2"/>
                    <a:pt x="6113" y="2"/>
                    <a:pt x="6087" y="5"/>
                  </a:cubicBezTo>
                  <a:cubicBezTo>
                    <a:pt x="4535" y="86"/>
                    <a:pt x="3038" y="332"/>
                    <a:pt x="1687" y="752"/>
                  </a:cubicBezTo>
                  <a:cubicBezTo>
                    <a:pt x="1645" y="766"/>
                    <a:pt x="1599" y="780"/>
                    <a:pt x="1558" y="794"/>
                  </a:cubicBezTo>
                  <a:cubicBezTo>
                    <a:pt x="1462" y="824"/>
                    <a:pt x="1372" y="855"/>
                    <a:pt x="1280" y="887"/>
                  </a:cubicBezTo>
                  <a:cubicBezTo>
                    <a:pt x="1023" y="974"/>
                    <a:pt x="779" y="1069"/>
                    <a:pt x="543" y="1167"/>
                  </a:cubicBezTo>
                  <a:cubicBezTo>
                    <a:pt x="456" y="1202"/>
                    <a:pt x="374" y="1239"/>
                    <a:pt x="292" y="1277"/>
                  </a:cubicBezTo>
                  <a:cubicBezTo>
                    <a:pt x="195" y="1321"/>
                    <a:pt x="97" y="1367"/>
                    <a:pt x="1" y="1412"/>
                  </a:cubicBezTo>
                  <a:lnTo>
                    <a:pt x="595" y="11356"/>
                  </a:lnTo>
                  <a:lnTo>
                    <a:pt x="6470" y="9726"/>
                  </a:lnTo>
                  <a:lnTo>
                    <a:pt x="6386" y="6994"/>
                  </a:lnTo>
                  <a:lnTo>
                    <a:pt x="2944" y="7980"/>
                  </a:lnTo>
                  <a:cubicBezTo>
                    <a:pt x="2910" y="7959"/>
                    <a:pt x="2881" y="7935"/>
                    <a:pt x="2853" y="7912"/>
                  </a:cubicBezTo>
                  <a:cubicBezTo>
                    <a:pt x="746" y="6248"/>
                    <a:pt x="1545" y="4131"/>
                    <a:pt x="4715" y="3180"/>
                  </a:cubicBezTo>
                  <a:cubicBezTo>
                    <a:pt x="5205" y="3034"/>
                    <a:pt x="5721" y="2924"/>
                    <a:pt x="6255" y="2848"/>
                  </a:cubicBezTo>
                  <a:lnTo>
                    <a:pt x="6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2"/>
            <p:cNvSpPr/>
            <p:nvPr/>
          </p:nvSpPr>
          <p:spPr>
            <a:xfrm>
              <a:off x="6625966" y="1314657"/>
              <a:ext cx="784213" cy="1048658"/>
            </a:xfrm>
            <a:custGeom>
              <a:avLst/>
              <a:gdLst/>
              <a:ahLst/>
              <a:cxnLst/>
              <a:rect l="l" t="t" r="r" b="b"/>
              <a:pathLst>
                <a:path w="6447" h="8621" extrusionOk="0">
                  <a:moveTo>
                    <a:pt x="0" y="1"/>
                  </a:moveTo>
                  <a:lnTo>
                    <a:pt x="35" y="2733"/>
                  </a:lnTo>
                  <a:cubicBezTo>
                    <a:pt x="1847" y="2979"/>
                    <a:pt x="3518" y="3575"/>
                    <a:pt x="4596" y="4454"/>
                  </a:cubicBezTo>
                  <a:cubicBezTo>
                    <a:pt x="4625" y="4478"/>
                    <a:pt x="4655" y="4502"/>
                    <a:pt x="4680" y="4528"/>
                  </a:cubicBezTo>
                  <a:lnTo>
                    <a:pt x="80" y="5845"/>
                  </a:lnTo>
                  <a:lnTo>
                    <a:pt x="118" y="8621"/>
                  </a:lnTo>
                  <a:lnTo>
                    <a:pt x="6364" y="6889"/>
                  </a:lnTo>
                  <a:lnTo>
                    <a:pt x="6447" y="1687"/>
                  </a:lnTo>
                  <a:cubicBezTo>
                    <a:pt x="6257" y="1600"/>
                    <a:pt x="6055" y="1515"/>
                    <a:pt x="5854" y="1432"/>
                  </a:cubicBezTo>
                  <a:cubicBezTo>
                    <a:pt x="5747" y="1387"/>
                    <a:pt x="5635" y="1344"/>
                    <a:pt x="5523" y="1302"/>
                  </a:cubicBezTo>
                  <a:cubicBezTo>
                    <a:pt x="5238" y="1193"/>
                    <a:pt x="4946" y="1089"/>
                    <a:pt x="4646" y="992"/>
                  </a:cubicBezTo>
                  <a:cubicBezTo>
                    <a:pt x="4531" y="952"/>
                    <a:pt x="4417" y="916"/>
                    <a:pt x="4297" y="881"/>
                  </a:cubicBezTo>
                  <a:cubicBezTo>
                    <a:pt x="3992" y="785"/>
                    <a:pt x="3682" y="698"/>
                    <a:pt x="3366" y="616"/>
                  </a:cubicBezTo>
                  <a:cubicBezTo>
                    <a:pt x="3249" y="584"/>
                    <a:pt x="3126" y="554"/>
                    <a:pt x="3005" y="525"/>
                  </a:cubicBezTo>
                  <a:cubicBezTo>
                    <a:pt x="2682" y="444"/>
                    <a:pt x="2356" y="374"/>
                    <a:pt x="2028" y="308"/>
                  </a:cubicBezTo>
                  <a:cubicBezTo>
                    <a:pt x="1906" y="285"/>
                    <a:pt x="1785" y="263"/>
                    <a:pt x="1662" y="242"/>
                  </a:cubicBezTo>
                  <a:cubicBezTo>
                    <a:pt x="1333" y="181"/>
                    <a:pt x="997" y="128"/>
                    <a:pt x="659" y="81"/>
                  </a:cubicBezTo>
                  <a:cubicBezTo>
                    <a:pt x="538" y="64"/>
                    <a:pt x="413" y="47"/>
                    <a:pt x="287" y="33"/>
                  </a:cubicBezTo>
                  <a:cubicBezTo>
                    <a:pt x="193" y="22"/>
                    <a:pt x="96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32"/>
          <p:cNvGrpSpPr/>
          <p:nvPr/>
        </p:nvGrpSpPr>
        <p:grpSpPr>
          <a:xfrm>
            <a:off x="1092133" y="3830804"/>
            <a:ext cx="1658406" cy="1573834"/>
            <a:chOff x="3237458" y="122460"/>
            <a:chExt cx="5337645" cy="5689929"/>
          </a:xfrm>
        </p:grpSpPr>
        <p:sp>
          <p:nvSpPr>
            <p:cNvPr id="2202" name="Google Shape;2202;p32"/>
            <p:cNvSpPr/>
            <p:nvPr/>
          </p:nvSpPr>
          <p:spPr>
            <a:xfrm rot="2316175">
              <a:off x="4625765" y="480593"/>
              <a:ext cx="2664168" cy="5052722"/>
            </a:xfrm>
            <a:custGeom>
              <a:avLst/>
              <a:gdLst/>
              <a:ahLst/>
              <a:cxnLst/>
              <a:rect l="l" t="t" r="r" b="b"/>
              <a:pathLst>
                <a:path w="16568" h="31422" extrusionOk="0">
                  <a:moveTo>
                    <a:pt x="13181" y="11492"/>
                  </a:moveTo>
                  <a:lnTo>
                    <a:pt x="13343" y="18440"/>
                  </a:lnTo>
                  <a:lnTo>
                    <a:pt x="13471" y="23926"/>
                  </a:lnTo>
                  <a:lnTo>
                    <a:pt x="10688" y="24254"/>
                  </a:lnTo>
                  <a:lnTo>
                    <a:pt x="6394" y="24758"/>
                  </a:lnTo>
                  <a:lnTo>
                    <a:pt x="6423" y="24699"/>
                  </a:lnTo>
                  <a:lnTo>
                    <a:pt x="12426" y="12969"/>
                  </a:lnTo>
                  <a:lnTo>
                    <a:pt x="13181" y="11492"/>
                  </a:lnTo>
                  <a:close/>
                  <a:moveTo>
                    <a:pt x="16079" y="1"/>
                  </a:moveTo>
                  <a:lnTo>
                    <a:pt x="14580" y="2934"/>
                  </a:lnTo>
                  <a:lnTo>
                    <a:pt x="15253" y="3970"/>
                  </a:lnTo>
                  <a:lnTo>
                    <a:pt x="15133" y="4205"/>
                  </a:lnTo>
                  <a:lnTo>
                    <a:pt x="14458" y="3169"/>
                  </a:lnTo>
                  <a:lnTo>
                    <a:pt x="14317" y="3447"/>
                  </a:lnTo>
                  <a:lnTo>
                    <a:pt x="14787" y="4171"/>
                  </a:lnTo>
                  <a:lnTo>
                    <a:pt x="14667" y="4406"/>
                  </a:lnTo>
                  <a:lnTo>
                    <a:pt x="14197" y="3683"/>
                  </a:lnTo>
                  <a:lnTo>
                    <a:pt x="14035" y="3994"/>
                  </a:lnTo>
                  <a:lnTo>
                    <a:pt x="14507" y="4719"/>
                  </a:lnTo>
                  <a:lnTo>
                    <a:pt x="14387" y="4954"/>
                  </a:lnTo>
                  <a:lnTo>
                    <a:pt x="13916" y="4229"/>
                  </a:lnTo>
                  <a:lnTo>
                    <a:pt x="13757" y="4542"/>
                  </a:lnTo>
                  <a:lnTo>
                    <a:pt x="14228" y="5266"/>
                  </a:lnTo>
                  <a:lnTo>
                    <a:pt x="14107" y="5502"/>
                  </a:lnTo>
                  <a:lnTo>
                    <a:pt x="13636" y="4777"/>
                  </a:lnTo>
                  <a:lnTo>
                    <a:pt x="13476" y="5089"/>
                  </a:lnTo>
                  <a:lnTo>
                    <a:pt x="13947" y="5815"/>
                  </a:lnTo>
                  <a:lnTo>
                    <a:pt x="13827" y="6049"/>
                  </a:lnTo>
                  <a:lnTo>
                    <a:pt x="13354" y="5324"/>
                  </a:lnTo>
                  <a:lnTo>
                    <a:pt x="13181" y="5666"/>
                  </a:lnTo>
                  <a:lnTo>
                    <a:pt x="13855" y="6702"/>
                  </a:lnTo>
                  <a:lnTo>
                    <a:pt x="13734" y="6939"/>
                  </a:lnTo>
                  <a:lnTo>
                    <a:pt x="13060" y="5901"/>
                  </a:lnTo>
                  <a:lnTo>
                    <a:pt x="12877" y="6262"/>
                  </a:lnTo>
                  <a:lnTo>
                    <a:pt x="13347" y="6987"/>
                  </a:lnTo>
                  <a:lnTo>
                    <a:pt x="13227" y="7222"/>
                  </a:lnTo>
                  <a:lnTo>
                    <a:pt x="12754" y="6495"/>
                  </a:lnTo>
                  <a:lnTo>
                    <a:pt x="12595" y="6809"/>
                  </a:lnTo>
                  <a:lnTo>
                    <a:pt x="13067" y="7534"/>
                  </a:lnTo>
                  <a:lnTo>
                    <a:pt x="12947" y="7769"/>
                  </a:lnTo>
                  <a:lnTo>
                    <a:pt x="12474" y="7044"/>
                  </a:lnTo>
                  <a:lnTo>
                    <a:pt x="12315" y="7357"/>
                  </a:lnTo>
                  <a:lnTo>
                    <a:pt x="12788" y="8082"/>
                  </a:lnTo>
                  <a:lnTo>
                    <a:pt x="12667" y="8317"/>
                  </a:lnTo>
                  <a:lnTo>
                    <a:pt x="12196" y="7590"/>
                  </a:lnTo>
                  <a:lnTo>
                    <a:pt x="12034" y="7904"/>
                  </a:lnTo>
                  <a:lnTo>
                    <a:pt x="12507" y="8628"/>
                  </a:lnTo>
                  <a:lnTo>
                    <a:pt x="12386" y="8864"/>
                  </a:lnTo>
                  <a:lnTo>
                    <a:pt x="11915" y="8139"/>
                  </a:lnTo>
                  <a:lnTo>
                    <a:pt x="11740" y="8481"/>
                  </a:lnTo>
                  <a:lnTo>
                    <a:pt x="12415" y="9517"/>
                  </a:lnTo>
                  <a:lnTo>
                    <a:pt x="12294" y="9754"/>
                  </a:lnTo>
                  <a:lnTo>
                    <a:pt x="11618" y="8716"/>
                  </a:lnTo>
                  <a:lnTo>
                    <a:pt x="11436" y="9075"/>
                  </a:lnTo>
                  <a:lnTo>
                    <a:pt x="11908" y="9799"/>
                  </a:lnTo>
                  <a:lnTo>
                    <a:pt x="11787" y="10035"/>
                  </a:lnTo>
                  <a:lnTo>
                    <a:pt x="11316" y="9310"/>
                  </a:lnTo>
                  <a:lnTo>
                    <a:pt x="11157" y="9624"/>
                  </a:lnTo>
                  <a:lnTo>
                    <a:pt x="11627" y="10349"/>
                  </a:lnTo>
                  <a:lnTo>
                    <a:pt x="11506" y="10584"/>
                  </a:lnTo>
                  <a:lnTo>
                    <a:pt x="11309" y="10282"/>
                  </a:lnTo>
                  <a:lnTo>
                    <a:pt x="11034" y="9859"/>
                  </a:lnTo>
                  <a:lnTo>
                    <a:pt x="10875" y="10170"/>
                  </a:lnTo>
                  <a:lnTo>
                    <a:pt x="11347" y="10897"/>
                  </a:lnTo>
                  <a:lnTo>
                    <a:pt x="11227" y="11130"/>
                  </a:lnTo>
                  <a:lnTo>
                    <a:pt x="10754" y="10405"/>
                  </a:lnTo>
                  <a:lnTo>
                    <a:pt x="10595" y="10719"/>
                  </a:lnTo>
                  <a:lnTo>
                    <a:pt x="11065" y="11443"/>
                  </a:lnTo>
                  <a:lnTo>
                    <a:pt x="10947" y="11679"/>
                  </a:lnTo>
                  <a:lnTo>
                    <a:pt x="10476" y="10954"/>
                  </a:lnTo>
                  <a:lnTo>
                    <a:pt x="10301" y="11295"/>
                  </a:lnTo>
                  <a:lnTo>
                    <a:pt x="10974" y="12332"/>
                  </a:lnTo>
                  <a:lnTo>
                    <a:pt x="10854" y="12567"/>
                  </a:lnTo>
                  <a:lnTo>
                    <a:pt x="10179" y="11531"/>
                  </a:lnTo>
                  <a:lnTo>
                    <a:pt x="9996" y="11890"/>
                  </a:lnTo>
                  <a:lnTo>
                    <a:pt x="10467" y="12614"/>
                  </a:lnTo>
                  <a:lnTo>
                    <a:pt x="10347" y="12850"/>
                  </a:lnTo>
                  <a:lnTo>
                    <a:pt x="9876" y="12125"/>
                  </a:lnTo>
                  <a:lnTo>
                    <a:pt x="9717" y="12438"/>
                  </a:lnTo>
                  <a:lnTo>
                    <a:pt x="10188" y="13161"/>
                  </a:lnTo>
                  <a:lnTo>
                    <a:pt x="10066" y="13398"/>
                  </a:lnTo>
                  <a:lnTo>
                    <a:pt x="9596" y="12673"/>
                  </a:lnTo>
                  <a:lnTo>
                    <a:pt x="9435" y="12985"/>
                  </a:lnTo>
                  <a:lnTo>
                    <a:pt x="9907" y="13709"/>
                  </a:lnTo>
                  <a:lnTo>
                    <a:pt x="9786" y="13945"/>
                  </a:lnTo>
                  <a:lnTo>
                    <a:pt x="9314" y="13221"/>
                  </a:lnTo>
                  <a:lnTo>
                    <a:pt x="9155" y="13534"/>
                  </a:lnTo>
                  <a:lnTo>
                    <a:pt x="9627" y="14258"/>
                  </a:lnTo>
                  <a:lnTo>
                    <a:pt x="9506" y="14494"/>
                  </a:lnTo>
                  <a:lnTo>
                    <a:pt x="9034" y="13768"/>
                  </a:lnTo>
                  <a:lnTo>
                    <a:pt x="8861" y="14109"/>
                  </a:lnTo>
                  <a:lnTo>
                    <a:pt x="9535" y="15147"/>
                  </a:lnTo>
                  <a:lnTo>
                    <a:pt x="9416" y="15381"/>
                  </a:lnTo>
                  <a:lnTo>
                    <a:pt x="8740" y="14345"/>
                  </a:lnTo>
                  <a:lnTo>
                    <a:pt x="8556" y="14706"/>
                  </a:lnTo>
                  <a:lnTo>
                    <a:pt x="9027" y="15429"/>
                  </a:lnTo>
                  <a:lnTo>
                    <a:pt x="8906" y="15665"/>
                  </a:lnTo>
                  <a:lnTo>
                    <a:pt x="8435" y="14941"/>
                  </a:lnTo>
                  <a:lnTo>
                    <a:pt x="8276" y="15253"/>
                  </a:lnTo>
                  <a:lnTo>
                    <a:pt x="8747" y="15977"/>
                  </a:lnTo>
                  <a:lnTo>
                    <a:pt x="8627" y="16212"/>
                  </a:lnTo>
                  <a:lnTo>
                    <a:pt x="8155" y="15488"/>
                  </a:lnTo>
                  <a:lnTo>
                    <a:pt x="7994" y="15799"/>
                  </a:lnTo>
                  <a:lnTo>
                    <a:pt x="8467" y="16524"/>
                  </a:lnTo>
                  <a:lnTo>
                    <a:pt x="8346" y="16759"/>
                  </a:lnTo>
                  <a:lnTo>
                    <a:pt x="7876" y="16036"/>
                  </a:lnTo>
                  <a:lnTo>
                    <a:pt x="7714" y="16347"/>
                  </a:lnTo>
                  <a:lnTo>
                    <a:pt x="8187" y="17073"/>
                  </a:lnTo>
                  <a:lnTo>
                    <a:pt x="8066" y="17307"/>
                  </a:lnTo>
                  <a:lnTo>
                    <a:pt x="7594" y="16583"/>
                  </a:lnTo>
                  <a:lnTo>
                    <a:pt x="7420" y="16924"/>
                  </a:lnTo>
                  <a:lnTo>
                    <a:pt x="8095" y="17960"/>
                  </a:lnTo>
                  <a:lnTo>
                    <a:pt x="7974" y="18196"/>
                  </a:lnTo>
                  <a:lnTo>
                    <a:pt x="7300" y="17159"/>
                  </a:lnTo>
                  <a:lnTo>
                    <a:pt x="7114" y="17519"/>
                  </a:lnTo>
                  <a:lnTo>
                    <a:pt x="7390" y="17941"/>
                  </a:lnTo>
                  <a:lnTo>
                    <a:pt x="7587" y="18244"/>
                  </a:lnTo>
                  <a:lnTo>
                    <a:pt x="7466" y="18479"/>
                  </a:lnTo>
                  <a:lnTo>
                    <a:pt x="6995" y="17756"/>
                  </a:lnTo>
                  <a:lnTo>
                    <a:pt x="6836" y="18068"/>
                  </a:lnTo>
                  <a:lnTo>
                    <a:pt x="7306" y="18792"/>
                  </a:lnTo>
                  <a:lnTo>
                    <a:pt x="7185" y="19030"/>
                  </a:lnTo>
                  <a:lnTo>
                    <a:pt x="6713" y="18305"/>
                  </a:lnTo>
                  <a:lnTo>
                    <a:pt x="6554" y="18617"/>
                  </a:lnTo>
                  <a:lnTo>
                    <a:pt x="7026" y="19341"/>
                  </a:lnTo>
                  <a:lnTo>
                    <a:pt x="6906" y="19577"/>
                  </a:lnTo>
                  <a:lnTo>
                    <a:pt x="6433" y="18852"/>
                  </a:lnTo>
                  <a:lnTo>
                    <a:pt x="6274" y="19165"/>
                  </a:lnTo>
                  <a:lnTo>
                    <a:pt x="6746" y="19888"/>
                  </a:lnTo>
                  <a:lnTo>
                    <a:pt x="6626" y="20125"/>
                  </a:lnTo>
                  <a:lnTo>
                    <a:pt x="6351" y="19702"/>
                  </a:lnTo>
                  <a:lnTo>
                    <a:pt x="6154" y="19400"/>
                  </a:lnTo>
                  <a:lnTo>
                    <a:pt x="5980" y="19742"/>
                  </a:lnTo>
                  <a:lnTo>
                    <a:pt x="6653" y="20778"/>
                  </a:lnTo>
                  <a:lnTo>
                    <a:pt x="6533" y="21013"/>
                  </a:lnTo>
                  <a:lnTo>
                    <a:pt x="5857" y="19977"/>
                  </a:lnTo>
                  <a:lnTo>
                    <a:pt x="5674" y="20336"/>
                  </a:lnTo>
                  <a:lnTo>
                    <a:pt x="6146" y="21059"/>
                  </a:lnTo>
                  <a:lnTo>
                    <a:pt x="6026" y="21294"/>
                  </a:lnTo>
                  <a:lnTo>
                    <a:pt x="5555" y="20571"/>
                  </a:lnTo>
                  <a:lnTo>
                    <a:pt x="5393" y="20883"/>
                  </a:lnTo>
                  <a:lnTo>
                    <a:pt x="5867" y="21607"/>
                  </a:lnTo>
                  <a:lnTo>
                    <a:pt x="5745" y="21845"/>
                  </a:lnTo>
                  <a:lnTo>
                    <a:pt x="5275" y="21120"/>
                  </a:lnTo>
                  <a:lnTo>
                    <a:pt x="5114" y="21429"/>
                  </a:lnTo>
                  <a:lnTo>
                    <a:pt x="5586" y="22156"/>
                  </a:lnTo>
                  <a:lnTo>
                    <a:pt x="5465" y="22389"/>
                  </a:lnTo>
                  <a:lnTo>
                    <a:pt x="4993" y="21666"/>
                  </a:lnTo>
                  <a:lnTo>
                    <a:pt x="4834" y="21977"/>
                  </a:lnTo>
                  <a:lnTo>
                    <a:pt x="5306" y="22702"/>
                  </a:lnTo>
                  <a:lnTo>
                    <a:pt x="5185" y="22938"/>
                  </a:lnTo>
                  <a:lnTo>
                    <a:pt x="4713" y="22215"/>
                  </a:lnTo>
                  <a:lnTo>
                    <a:pt x="4537" y="22554"/>
                  </a:lnTo>
                  <a:lnTo>
                    <a:pt x="4821" y="22989"/>
                  </a:lnTo>
                  <a:lnTo>
                    <a:pt x="5213" y="23593"/>
                  </a:lnTo>
                  <a:lnTo>
                    <a:pt x="5094" y="23828"/>
                  </a:lnTo>
                  <a:lnTo>
                    <a:pt x="4419" y="22791"/>
                  </a:lnTo>
                  <a:lnTo>
                    <a:pt x="4234" y="23151"/>
                  </a:lnTo>
                  <a:lnTo>
                    <a:pt x="4706" y="23874"/>
                  </a:lnTo>
                  <a:lnTo>
                    <a:pt x="4585" y="24111"/>
                  </a:lnTo>
                  <a:lnTo>
                    <a:pt x="4113" y="23386"/>
                  </a:lnTo>
                  <a:lnTo>
                    <a:pt x="3954" y="23698"/>
                  </a:lnTo>
                  <a:lnTo>
                    <a:pt x="4424" y="24422"/>
                  </a:lnTo>
                  <a:lnTo>
                    <a:pt x="4303" y="24660"/>
                  </a:lnTo>
                  <a:lnTo>
                    <a:pt x="3833" y="23933"/>
                  </a:lnTo>
                  <a:lnTo>
                    <a:pt x="3673" y="24246"/>
                  </a:lnTo>
                  <a:lnTo>
                    <a:pt x="4144" y="24969"/>
                  </a:lnTo>
                  <a:lnTo>
                    <a:pt x="4025" y="25204"/>
                  </a:lnTo>
                  <a:lnTo>
                    <a:pt x="3553" y="24481"/>
                  </a:lnTo>
                  <a:lnTo>
                    <a:pt x="3394" y="24792"/>
                  </a:lnTo>
                  <a:lnTo>
                    <a:pt x="3866" y="25517"/>
                  </a:lnTo>
                  <a:lnTo>
                    <a:pt x="3745" y="25755"/>
                  </a:lnTo>
                  <a:lnTo>
                    <a:pt x="3273" y="25029"/>
                  </a:lnTo>
                  <a:lnTo>
                    <a:pt x="3099" y="25369"/>
                  </a:lnTo>
                  <a:lnTo>
                    <a:pt x="3774" y="26408"/>
                  </a:lnTo>
                  <a:lnTo>
                    <a:pt x="3653" y="26642"/>
                  </a:lnTo>
                  <a:lnTo>
                    <a:pt x="2979" y="25606"/>
                  </a:lnTo>
                  <a:lnTo>
                    <a:pt x="2793" y="25966"/>
                  </a:lnTo>
                  <a:lnTo>
                    <a:pt x="3266" y="26689"/>
                  </a:lnTo>
                  <a:lnTo>
                    <a:pt x="3145" y="26924"/>
                  </a:lnTo>
                  <a:lnTo>
                    <a:pt x="2673" y="26201"/>
                  </a:lnTo>
                  <a:lnTo>
                    <a:pt x="2514" y="26512"/>
                  </a:lnTo>
                  <a:lnTo>
                    <a:pt x="2986" y="27237"/>
                  </a:lnTo>
                  <a:lnTo>
                    <a:pt x="2866" y="27472"/>
                  </a:lnTo>
                  <a:lnTo>
                    <a:pt x="2865" y="27472"/>
                  </a:lnTo>
                  <a:lnTo>
                    <a:pt x="2393" y="26747"/>
                  </a:lnTo>
                  <a:lnTo>
                    <a:pt x="2234" y="27060"/>
                  </a:lnTo>
                  <a:lnTo>
                    <a:pt x="2704" y="27784"/>
                  </a:lnTo>
                  <a:lnTo>
                    <a:pt x="2586" y="28020"/>
                  </a:lnTo>
                  <a:lnTo>
                    <a:pt x="2112" y="27296"/>
                  </a:lnTo>
                  <a:lnTo>
                    <a:pt x="1953" y="27607"/>
                  </a:lnTo>
                  <a:lnTo>
                    <a:pt x="2426" y="28332"/>
                  </a:lnTo>
                  <a:lnTo>
                    <a:pt x="2305" y="28567"/>
                  </a:lnTo>
                  <a:lnTo>
                    <a:pt x="1832" y="27844"/>
                  </a:lnTo>
                  <a:lnTo>
                    <a:pt x="1659" y="28184"/>
                  </a:lnTo>
                  <a:lnTo>
                    <a:pt x="2333" y="29220"/>
                  </a:lnTo>
                  <a:lnTo>
                    <a:pt x="2213" y="29457"/>
                  </a:lnTo>
                  <a:lnTo>
                    <a:pt x="1538" y="28419"/>
                  </a:lnTo>
                  <a:lnTo>
                    <a:pt x="1" y="31422"/>
                  </a:lnTo>
                  <a:lnTo>
                    <a:pt x="2167" y="31081"/>
                  </a:lnTo>
                  <a:lnTo>
                    <a:pt x="7991" y="30163"/>
                  </a:lnTo>
                  <a:lnTo>
                    <a:pt x="10758" y="29727"/>
                  </a:lnTo>
                  <a:lnTo>
                    <a:pt x="16087" y="28887"/>
                  </a:lnTo>
                  <a:lnTo>
                    <a:pt x="16567" y="28809"/>
                  </a:lnTo>
                  <a:lnTo>
                    <a:pt x="16551" y="27872"/>
                  </a:lnTo>
                  <a:lnTo>
                    <a:pt x="16400" y="19015"/>
                  </a:lnTo>
                  <a:lnTo>
                    <a:pt x="16282" y="12002"/>
                  </a:lnTo>
                  <a:lnTo>
                    <a:pt x="16156" y="4533"/>
                  </a:lnTo>
                  <a:lnTo>
                    <a:pt x="160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2"/>
            <p:cNvSpPr/>
            <p:nvPr/>
          </p:nvSpPr>
          <p:spPr>
            <a:xfrm rot="2316175">
              <a:off x="7982458" y="2220506"/>
              <a:ext cx="19296" cy="38110"/>
            </a:xfrm>
            <a:custGeom>
              <a:avLst/>
              <a:gdLst/>
              <a:ahLst/>
              <a:cxnLst/>
              <a:rect l="l" t="t" r="r" b="b"/>
              <a:pathLst>
                <a:path w="120" h="237" extrusionOk="0">
                  <a:moveTo>
                    <a:pt x="0" y="237"/>
                  </a:moveTo>
                  <a:lnTo>
                    <a:pt x="0" y="237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2"/>
            <p:cNvSpPr/>
            <p:nvPr/>
          </p:nvSpPr>
          <p:spPr>
            <a:xfrm rot="2316175">
              <a:off x="7937602" y="2038207"/>
              <a:ext cx="127998" cy="204701"/>
            </a:xfrm>
            <a:custGeom>
              <a:avLst/>
              <a:gdLst/>
              <a:ahLst/>
              <a:cxnLst/>
              <a:rect l="l" t="t" r="r" b="b"/>
              <a:pathLst>
                <a:path w="796" h="1273" extrusionOk="0">
                  <a:moveTo>
                    <a:pt x="122" y="0"/>
                  </a:moveTo>
                  <a:lnTo>
                    <a:pt x="1" y="235"/>
                  </a:lnTo>
                  <a:lnTo>
                    <a:pt x="676" y="1273"/>
                  </a:lnTo>
                  <a:lnTo>
                    <a:pt x="796" y="1036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2"/>
            <p:cNvSpPr/>
            <p:nvPr/>
          </p:nvSpPr>
          <p:spPr>
            <a:xfrm rot="2316175">
              <a:off x="7901631" y="2081808"/>
              <a:ext cx="76059" cy="116742"/>
            </a:xfrm>
            <a:custGeom>
              <a:avLst/>
              <a:gdLst/>
              <a:ahLst/>
              <a:cxnLst/>
              <a:rect l="l" t="t" r="r" b="b"/>
              <a:pathLst>
                <a:path w="473" h="726" extrusionOk="0">
                  <a:moveTo>
                    <a:pt x="472" y="725"/>
                  </a:moveTo>
                  <a:lnTo>
                    <a:pt x="472" y="725"/>
                  </a:lnTo>
                  <a:lnTo>
                    <a:pt x="472" y="725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2"/>
            <p:cNvSpPr/>
            <p:nvPr/>
          </p:nvSpPr>
          <p:spPr>
            <a:xfrm rot="2316175">
              <a:off x="7813719" y="2239676"/>
              <a:ext cx="19296" cy="37949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120" y="1"/>
                  </a:moveTo>
                  <a:lnTo>
                    <a:pt x="0" y="236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2"/>
            <p:cNvSpPr/>
            <p:nvPr/>
          </p:nvSpPr>
          <p:spPr>
            <a:xfrm rot="2316175">
              <a:off x="7872511" y="2071609"/>
              <a:ext cx="95516" cy="154531"/>
            </a:xfrm>
            <a:custGeom>
              <a:avLst/>
              <a:gdLst/>
              <a:ahLst/>
              <a:cxnLst/>
              <a:rect l="l" t="t" r="r" b="b"/>
              <a:pathLst>
                <a:path w="594" h="961" extrusionOk="0">
                  <a:moveTo>
                    <a:pt x="122" y="1"/>
                  </a:moveTo>
                  <a:lnTo>
                    <a:pt x="1" y="236"/>
                  </a:lnTo>
                  <a:lnTo>
                    <a:pt x="472" y="960"/>
                  </a:lnTo>
                  <a:lnTo>
                    <a:pt x="593" y="725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2"/>
            <p:cNvSpPr/>
            <p:nvPr/>
          </p:nvSpPr>
          <p:spPr>
            <a:xfrm rot="2316175">
              <a:off x="7811358" y="2122590"/>
              <a:ext cx="75899" cy="116421"/>
            </a:xfrm>
            <a:custGeom>
              <a:avLst/>
              <a:gdLst/>
              <a:ahLst/>
              <a:cxnLst/>
              <a:rect l="l" t="t" r="r" b="b"/>
              <a:pathLst>
                <a:path w="472" h="724" extrusionOk="0">
                  <a:moveTo>
                    <a:pt x="472" y="724"/>
                  </a:moveTo>
                  <a:lnTo>
                    <a:pt x="472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2"/>
            <p:cNvSpPr/>
            <p:nvPr/>
          </p:nvSpPr>
          <p:spPr>
            <a:xfrm rot="2316175">
              <a:off x="7723519" y="2280548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121" y="0"/>
                  </a:moveTo>
                  <a:lnTo>
                    <a:pt x="0" y="236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2"/>
            <p:cNvSpPr/>
            <p:nvPr/>
          </p:nvSpPr>
          <p:spPr>
            <a:xfrm rot="2316175">
              <a:off x="7782381" y="2112442"/>
              <a:ext cx="95195" cy="154209"/>
            </a:xfrm>
            <a:custGeom>
              <a:avLst/>
              <a:gdLst/>
              <a:ahLst/>
              <a:cxnLst/>
              <a:rect l="l" t="t" r="r" b="b"/>
              <a:pathLst>
                <a:path w="592" h="959" extrusionOk="0">
                  <a:moveTo>
                    <a:pt x="120" y="0"/>
                  </a:moveTo>
                  <a:lnTo>
                    <a:pt x="1" y="236"/>
                  </a:lnTo>
                  <a:lnTo>
                    <a:pt x="472" y="959"/>
                  </a:lnTo>
                  <a:lnTo>
                    <a:pt x="592" y="7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2"/>
            <p:cNvSpPr/>
            <p:nvPr/>
          </p:nvSpPr>
          <p:spPr>
            <a:xfrm rot="2316175">
              <a:off x="7633195" y="2321152"/>
              <a:ext cx="19457" cy="38110"/>
            </a:xfrm>
            <a:custGeom>
              <a:avLst/>
              <a:gdLst/>
              <a:ahLst/>
              <a:cxnLst/>
              <a:rect l="l" t="t" r="r" b="b"/>
              <a:pathLst>
                <a:path w="121" h="237" extrusionOk="0">
                  <a:moveTo>
                    <a:pt x="1" y="236"/>
                  </a:moveTo>
                  <a:lnTo>
                    <a:pt x="121" y="0"/>
                  </a:lnTo>
                  <a:lnTo>
                    <a:pt x="121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2"/>
            <p:cNvSpPr/>
            <p:nvPr/>
          </p:nvSpPr>
          <p:spPr>
            <a:xfrm rot="2316175">
              <a:off x="7692281" y="2153028"/>
              <a:ext cx="95516" cy="154531"/>
            </a:xfrm>
            <a:custGeom>
              <a:avLst/>
              <a:gdLst/>
              <a:ahLst/>
              <a:cxnLst/>
              <a:rect l="l" t="t" r="r" b="b"/>
              <a:pathLst>
                <a:path w="594" h="961" extrusionOk="0">
                  <a:moveTo>
                    <a:pt x="120" y="1"/>
                  </a:moveTo>
                  <a:lnTo>
                    <a:pt x="1" y="236"/>
                  </a:lnTo>
                  <a:lnTo>
                    <a:pt x="472" y="961"/>
                  </a:lnTo>
                  <a:lnTo>
                    <a:pt x="593" y="725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2"/>
            <p:cNvSpPr/>
            <p:nvPr/>
          </p:nvSpPr>
          <p:spPr>
            <a:xfrm rot="2316175">
              <a:off x="7532426" y="2423527"/>
              <a:ext cx="19618" cy="38432"/>
            </a:xfrm>
            <a:custGeom>
              <a:avLst/>
              <a:gdLst/>
              <a:ahLst/>
              <a:cxnLst/>
              <a:rect l="l" t="t" r="r" b="b"/>
              <a:pathLst>
                <a:path w="122" h="239" extrusionOk="0">
                  <a:moveTo>
                    <a:pt x="0" y="238"/>
                  </a:moveTo>
                  <a:lnTo>
                    <a:pt x="121" y="0"/>
                  </a:lnTo>
                  <a:lnTo>
                    <a:pt x="121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2"/>
            <p:cNvSpPr/>
            <p:nvPr/>
          </p:nvSpPr>
          <p:spPr>
            <a:xfrm rot="2316175">
              <a:off x="7602051" y="2193826"/>
              <a:ext cx="95195" cy="154531"/>
            </a:xfrm>
            <a:custGeom>
              <a:avLst/>
              <a:gdLst/>
              <a:ahLst/>
              <a:cxnLst/>
              <a:rect l="l" t="t" r="r" b="b"/>
              <a:pathLst>
                <a:path w="592" h="961" extrusionOk="0">
                  <a:moveTo>
                    <a:pt x="120" y="1"/>
                  </a:moveTo>
                  <a:lnTo>
                    <a:pt x="0" y="236"/>
                  </a:lnTo>
                  <a:lnTo>
                    <a:pt x="472" y="960"/>
                  </a:lnTo>
                  <a:lnTo>
                    <a:pt x="592" y="724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2"/>
            <p:cNvSpPr/>
            <p:nvPr/>
          </p:nvSpPr>
          <p:spPr>
            <a:xfrm rot="2316175">
              <a:off x="7403973" y="2211950"/>
              <a:ext cx="235575" cy="166752"/>
            </a:xfrm>
            <a:custGeom>
              <a:avLst/>
              <a:gdLst/>
              <a:ahLst/>
              <a:cxnLst/>
              <a:rect l="l" t="t" r="r" b="b"/>
              <a:pathLst>
                <a:path w="1465" h="1037" extrusionOk="0">
                  <a:moveTo>
                    <a:pt x="790" y="0"/>
                  </a:moveTo>
                  <a:lnTo>
                    <a:pt x="1464" y="1036"/>
                  </a:lnTo>
                  <a:lnTo>
                    <a:pt x="1464" y="1036"/>
                  </a:lnTo>
                  <a:lnTo>
                    <a:pt x="790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2"/>
            <p:cNvSpPr/>
            <p:nvPr/>
          </p:nvSpPr>
          <p:spPr>
            <a:xfrm rot="2316175">
              <a:off x="7440408" y="2408302"/>
              <a:ext cx="19296" cy="37949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0" y="236"/>
                  </a:move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2"/>
            <p:cNvSpPr/>
            <p:nvPr/>
          </p:nvSpPr>
          <p:spPr>
            <a:xfrm rot="2316175">
              <a:off x="7487714" y="2241278"/>
              <a:ext cx="128159" cy="205023"/>
            </a:xfrm>
            <a:custGeom>
              <a:avLst/>
              <a:gdLst/>
              <a:ahLst/>
              <a:cxnLst/>
              <a:rect l="l" t="t" r="r" b="b"/>
              <a:pathLst>
                <a:path w="797" h="1275" extrusionOk="0">
                  <a:moveTo>
                    <a:pt x="122" y="0"/>
                  </a:moveTo>
                  <a:lnTo>
                    <a:pt x="1" y="237"/>
                  </a:lnTo>
                  <a:lnTo>
                    <a:pt x="675" y="1274"/>
                  </a:lnTo>
                  <a:lnTo>
                    <a:pt x="796" y="1036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2"/>
            <p:cNvSpPr/>
            <p:nvPr/>
          </p:nvSpPr>
          <p:spPr>
            <a:xfrm rot="2316175">
              <a:off x="7438147" y="2290930"/>
              <a:ext cx="75899" cy="116742"/>
            </a:xfrm>
            <a:custGeom>
              <a:avLst/>
              <a:gdLst/>
              <a:ahLst/>
              <a:cxnLst/>
              <a:rect l="l" t="t" r="r" b="b"/>
              <a:pathLst>
                <a:path w="472" h="726" extrusionOk="0">
                  <a:moveTo>
                    <a:pt x="472" y="726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2"/>
            <p:cNvSpPr/>
            <p:nvPr/>
          </p:nvSpPr>
          <p:spPr>
            <a:xfrm rot="2316175">
              <a:off x="7350243" y="2449074"/>
              <a:ext cx="19296" cy="37949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120" y="0"/>
                  </a:moveTo>
                  <a:lnTo>
                    <a:pt x="0" y="235"/>
                  </a:lnTo>
                  <a:lnTo>
                    <a:pt x="0" y="235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2"/>
            <p:cNvSpPr/>
            <p:nvPr/>
          </p:nvSpPr>
          <p:spPr>
            <a:xfrm rot="2316175">
              <a:off x="7409170" y="2280781"/>
              <a:ext cx="95195" cy="154531"/>
            </a:xfrm>
            <a:custGeom>
              <a:avLst/>
              <a:gdLst/>
              <a:ahLst/>
              <a:cxnLst/>
              <a:rect l="l" t="t" r="r" b="b"/>
              <a:pathLst>
                <a:path w="592" h="961" extrusionOk="0">
                  <a:moveTo>
                    <a:pt x="120" y="1"/>
                  </a:moveTo>
                  <a:lnTo>
                    <a:pt x="1" y="236"/>
                  </a:lnTo>
                  <a:lnTo>
                    <a:pt x="472" y="961"/>
                  </a:lnTo>
                  <a:lnTo>
                    <a:pt x="592" y="726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2"/>
            <p:cNvSpPr/>
            <p:nvPr/>
          </p:nvSpPr>
          <p:spPr>
            <a:xfrm rot="2316175">
              <a:off x="6251979" y="2686324"/>
              <a:ext cx="172380" cy="2094608"/>
            </a:xfrm>
            <a:custGeom>
              <a:avLst/>
              <a:gdLst/>
              <a:ahLst/>
              <a:cxnLst/>
              <a:rect l="l" t="t" r="r" b="b"/>
              <a:pathLst>
                <a:path w="1072" h="13026" extrusionOk="0">
                  <a:moveTo>
                    <a:pt x="754" y="0"/>
                  </a:moveTo>
                  <a:lnTo>
                    <a:pt x="1" y="1540"/>
                  </a:lnTo>
                  <a:lnTo>
                    <a:pt x="282" y="13026"/>
                  </a:lnTo>
                  <a:lnTo>
                    <a:pt x="1072" y="1298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2"/>
            <p:cNvSpPr/>
            <p:nvPr/>
          </p:nvSpPr>
          <p:spPr>
            <a:xfrm rot="2316175">
              <a:off x="7260178" y="2489720"/>
              <a:ext cx="19296" cy="37949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0" y="236"/>
                  </a:moveTo>
                  <a:lnTo>
                    <a:pt x="0" y="236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2"/>
            <p:cNvSpPr/>
            <p:nvPr/>
          </p:nvSpPr>
          <p:spPr>
            <a:xfrm rot="2316175">
              <a:off x="7251008" y="2263921"/>
              <a:ext cx="161" cy="1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2"/>
            <p:cNvSpPr/>
            <p:nvPr/>
          </p:nvSpPr>
          <p:spPr>
            <a:xfrm rot="2316175">
              <a:off x="7318862" y="2321503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0"/>
                  </a:moveTo>
                  <a:lnTo>
                    <a:pt x="0" y="237"/>
                  </a:lnTo>
                  <a:lnTo>
                    <a:pt x="473" y="960"/>
                  </a:lnTo>
                  <a:lnTo>
                    <a:pt x="593" y="72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2"/>
            <p:cNvSpPr/>
            <p:nvPr/>
          </p:nvSpPr>
          <p:spPr>
            <a:xfrm rot="2316175">
              <a:off x="7169726" y="2530392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1" y="235"/>
                  </a:moveTo>
                  <a:lnTo>
                    <a:pt x="1" y="235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2"/>
            <p:cNvSpPr/>
            <p:nvPr/>
          </p:nvSpPr>
          <p:spPr>
            <a:xfrm rot="2316175">
              <a:off x="7228941" y="2362200"/>
              <a:ext cx="95195" cy="154531"/>
            </a:xfrm>
            <a:custGeom>
              <a:avLst/>
              <a:gdLst/>
              <a:ahLst/>
              <a:cxnLst/>
              <a:rect l="l" t="t" r="r" b="b"/>
              <a:pathLst>
                <a:path w="592" h="961" extrusionOk="0">
                  <a:moveTo>
                    <a:pt x="120" y="1"/>
                  </a:moveTo>
                  <a:lnTo>
                    <a:pt x="1" y="236"/>
                  </a:lnTo>
                  <a:lnTo>
                    <a:pt x="472" y="961"/>
                  </a:lnTo>
                  <a:lnTo>
                    <a:pt x="592" y="726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2"/>
            <p:cNvSpPr/>
            <p:nvPr/>
          </p:nvSpPr>
          <p:spPr>
            <a:xfrm rot="2316175">
              <a:off x="7138632" y="2402922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0"/>
                  </a:moveTo>
                  <a:lnTo>
                    <a:pt x="0" y="237"/>
                  </a:lnTo>
                  <a:lnTo>
                    <a:pt x="472" y="960"/>
                  </a:lnTo>
                  <a:lnTo>
                    <a:pt x="593" y="72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2"/>
            <p:cNvSpPr/>
            <p:nvPr/>
          </p:nvSpPr>
          <p:spPr>
            <a:xfrm rot="2316175">
              <a:off x="7053464" y="2460751"/>
              <a:ext cx="108863" cy="166752"/>
            </a:xfrm>
            <a:custGeom>
              <a:avLst/>
              <a:gdLst/>
              <a:ahLst/>
              <a:cxnLst/>
              <a:rect l="l" t="t" r="r" b="b"/>
              <a:pathLst>
                <a:path w="677" h="1037" extrusionOk="0">
                  <a:moveTo>
                    <a:pt x="676" y="1036"/>
                  </a:moveTo>
                  <a:lnTo>
                    <a:pt x="676" y="1036"/>
                  </a:lnTo>
                  <a:lnTo>
                    <a:pt x="676" y="103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2"/>
            <p:cNvSpPr/>
            <p:nvPr/>
          </p:nvSpPr>
          <p:spPr>
            <a:xfrm rot="2316175">
              <a:off x="6977014" y="2617624"/>
              <a:ext cx="19457" cy="37949"/>
            </a:xfrm>
            <a:custGeom>
              <a:avLst/>
              <a:gdLst/>
              <a:ahLst/>
              <a:cxnLst/>
              <a:rect l="l" t="t" r="r" b="b"/>
              <a:pathLst>
                <a:path w="121" h="236" extrusionOk="0">
                  <a:moveTo>
                    <a:pt x="0" y="236"/>
                  </a:move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2"/>
            <p:cNvSpPr/>
            <p:nvPr/>
          </p:nvSpPr>
          <p:spPr>
            <a:xfrm rot="2316175">
              <a:off x="7024295" y="2450535"/>
              <a:ext cx="128320" cy="204701"/>
            </a:xfrm>
            <a:custGeom>
              <a:avLst/>
              <a:gdLst/>
              <a:ahLst/>
              <a:cxnLst/>
              <a:rect l="l" t="t" r="r" b="b"/>
              <a:pathLst>
                <a:path w="798" h="1273" extrusionOk="0">
                  <a:moveTo>
                    <a:pt x="122" y="0"/>
                  </a:moveTo>
                  <a:lnTo>
                    <a:pt x="0" y="237"/>
                  </a:lnTo>
                  <a:lnTo>
                    <a:pt x="676" y="1273"/>
                  </a:lnTo>
                  <a:lnTo>
                    <a:pt x="797" y="1036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2"/>
            <p:cNvSpPr/>
            <p:nvPr/>
          </p:nvSpPr>
          <p:spPr>
            <a:xfrm rot="2316175">
              <a:off x="6974323" y="2500102"/>
              <a:ext cx="76542" cy="116742"/>
            </a:xfrm>
            <a:custGeom>
              <a:avLst/>
              <a:gdLst/>
              <a:ahLst/>
              <a:cxnLst/>
              <a:rect l="l" t="t" r="r" b="b"/>
              <a:pathLst>
                <a:path w="476" h="726" extrusionOk="0">
                  <a:moveTo>
                    <a:pt x="475" y="726"/>
                  </a:moveTo>
                  <a:lnTo>
                    <a:pt x="4" y="1"/>
                  </a:ln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2"/>
            <p:cNvSpPr/>
            <p:nvPr/>
          </p:nvSpPr>
          <p:spPr>
            <a:xfrm rot="2316175">
              <a:off x="6886580" y="2658246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122" y="0"/>
                  </a:moveTo>
                  <a:lnTo>
                    <a:pt x="1" y="235"/>
                  </a:lnTo>
                  <a:lnTo>
                    <a:pt x="1" y="2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2"/>
            <p:cNvSpPr/>
            <p:nvPr/>
          </p:nvSpPr>
          <p:spPr>
            <a:xfrm rot="2316175">
              <a:off x="6945633" y="2490054"/>
              <a:ext cx="95516" cy="154531"/>
            </a:xfrm>
            <a:custGeom>
              <a:avLst/>
              <a:gdLst/>
              <a:ahLst/>
              <a:cxnLst/>
              <a:rect l="l" t="t" r="r" b="b"/>
              <a:pathLst>
                <a:path w="594" h="961" extrusionOk="0">
                  <a:moveTo>
                    <a:pt x="122" y="1"/>
                  </a:moveTo>
                  <a:lnTo>
                    <a:pt x="0" y="236"/>
                  </a:lnTo>
                  <a:lnTo>
                    <a:pt x="473" y="961"/>
                  </a:lnTo>
                  <a:lnTo>
                    <a:pt x="593" y="726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2"/>
            <p:cNvSpPr/>
            <p:nvPr/>
          </p:nvSpPr>
          <p:spPr>
            <a:xfrm rot="2316175">
              <a:off x="6884176" y="2540824"/>
              <a:ext cx="76381" cy="116742"/>
            </a:xfrm>
            <a:custGeom>
              <a:avLst/>
              <a:gdLst/>
              <a:ahLst/>
              <a:cxnLst/>
              <a:rect l="l" t="t" r="r" b="b"/>
              <a:pathLst>
                <a:path w="475" h="726" extrusionOk="0">
                  <a:moveTo>
                    <a:pt x="475" y="725"/>
                  </a:moveTo>
                  <a:lnTo>
                    <a:pt x="475" y="725"/>
                  </a:lnTo>
                  <a:lnTo>
                    <a:pt x="3" y="0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2"/>
            <p:cNvSpPr/>
            <p:nvPr/>
          </p:nvSpPr>
          <p:spPr>
            <a:xfrm rot="2316175">
              <a:off x="6796515" y="2698892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1" y="236"/>
                  </a:moveTo>
                  <a:lnTo>
                    <a:pt x="122" y="1"/>
                  </a:lnTo>
                  <a:lnTo>
                    <a:pt x="122" y="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2"/>
            <p:cNvSpPr/>
            <p:nvPr/>
          </p:nvSpPr>
          <p:spPr>
            <a:xfrm rot="2316175">
              <a:off x="6855486" y="2530776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0"/>
                  </a:moveTo>
                  <a:lnTo>
                    <a:pt x="0" y="235"/>
                  </a:lnTo>
                  <a:lnTo>
                    <a:pt x="275" y="658"/>
                  </a:lnTo>
                  <a:lnTo>
                    <a:pt x="472" y="960"/>
                  </a:lnTo>
                  <a:lnTo>
                    <a:pt x="593" y="72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2"/>
            <p:cNvSpPr/>
            <p:nvPr/>
          </p:nvSpPr>
          <p:spPr>
            <a:xfrm rot="2316175">
              <a:off x="6706350" y="2739665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1" y="235"/>
                  </a:moveTo>
                  <a:lnTo>
                    <a:pt x="1" y="235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2"/>
            <p:cNvSpPr/>
            <p:nvPr/>
          </p:nvSpPr>
          <p:spPr>
            <a:xfrm rot="2316175">
              <a:off x="6765421" y="2571422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1"/>
                  </a:moveTo>
                  <a:lnTo>
                    <a:pt x="0" y="236"/>
                  </a:lnTo>
                  <a:lnTo>
                    <a:pt x="472" y="961"/>
                  </a:lnTo>
                  <a:lnTo>
                    <a:pt x="593" y="72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2"/>
            <p:cNvSpPr/>
            <p:nvPr/>
          </p:nvSpPr>
          <p:spPr>
            <a:xfrm rot="2316175">
              <a:off x="6675256" y="2612194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0"/>
                  </a:moveTo>
                  <a:lnTo>
                    <a:pt x="0" y="235"/>
                  </a:lnTo>
                  <a:lnTo>
                    <a:pt x="472" y="960"/>
                  </a:lnTo>
                  <a:lnTo>
                    <a:pt x="593" y="72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2"/>
            <p:cNvSpPr/>
            <p:nvPr/>
          </p:nvSpPr>
          <p:spPr>
            <a:xfrm rot="2316175">
              <a:off x="6590088" y="2670024"/>
              <a:ext cx="108863" cy="166752"/>
            </a:xfrm>
            <a:custGeom>
              <a:avLst/>
              <a:gdLst/>
              <a:ahLst/>
              <a:cxnLst/>
              <a:rect l="l" t="t" r="r" b="b"/>
              <a:pathLst>
                <a:path w="677" h="1037" extrusionOk="0">
                  <a:moveTo>
                    <a:pt x="676" y="1036"/>
                  </a:moveTo>
                  <a:lnTo>
                    <a:pt x="676" y="1036"/>
                  </a:lnTo>
                  <a:lnTo>
                    <a:pt x="676" y="103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2"/>
            <p:cNvSpPr/>
            <p:nvPr/>
          </p:nvSpPr>
          <p:spPr>
            <a:xfrm rot="2316175">
              <a:off x="6513545" y="2826703"/>
              <a:ext cx="19618" cy="38110"/>
            </a:xfrm>
            <a:custGeom>
              <a:avLst/>
              <a:gdLst/>
              <a:ahLst/>
              <a:cxnLst/>
              <a:rect l="l" t="t" r="r" b="b"/>
              <a:pathLst>
                <a:path w="122" h="237" extrusionOk="0">
                  <a:moveTo>
                    <a:pt x="0" y="237"/>
                  </a:moveTo>
                  <a:lnTo>
                    <a:pt x="0" y="237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2"/>
            <p:cNvSpPr/>
            <p:nvPr/>
          </p:nvSpPr>
          <p:spPr>
            <a:xfrm rot="2316175">
              <a:off x="6560919" y="2659808"/>
              <a:ext cx="128320" cy="204701"/>
            </a:xfrm>
            <a:custGeom>
              <a:avLst/>
              <a:gdLst/>
              <a:ahLst/>
              <a:cxnLst/>
              <a:rect l="l" t="t" r="r" b="b"/>
              <a:pathLst>
                <a:path w="798" h="1273" extrusionOk="0">
                  <a:moveTo>
                    <a:pt x="122" y="0"/>
                  </a:moveTo>
                  <a:lnTo>
                    <a:pt x="1" y="237"/>
                  </a:lnTo>
                  <a:lnTo>
                    <a:pt x="676" y="1273"/>
                  </a:lnTo>
                  <a:lnTo>
                    <a:pt x="797" y="1036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2"/>
            <p:cNvSpPr/>
            <p:nvPr/>
          </p:nvSpPr>
          <p:spPr>
            <a:xfrm rot="2316175">
              <a:off x="6423287" y="2867282"/>
              <a:ext cx="19779" cy="38271"/>
            </a:xfrm>
            <a:custGeom>
              <a:avLst/>
              <a:gdLst/>
              <a:ahLst/>
              <a:cxnLst/>
              <a:rect l="l" t="t" r="r" b="b"/>
              <a:pathLst>
                <a:path w="123" h="238" extrusionOk="0">
                  <a:moveTo>
                    <a:pt x="1" y="237"/>
                  </a:moveTo>
                  <a:lnTo>
                    <a:pt x="1" y="237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2"/>
            <p:cNvSpPr/>
            <p:nvPr/>
          </p:nvSpPr>
          <p:spPr>
            <a:xfrm rot="2316175">
              <a:off x="6482257" y="2699326"/>
              <a:ext cx="95516" cy="154531"/>
            </a:xfrm>
            <a:custGeom>
              <a:avLst/>
              <a:gdLst/>
              <a:ahLst/>
              <a:cxnLst/>
              <a:rect l="l" t="t" r="r" b="b"/>
              <a:pathLst>
                <a:path w="594" h="961" extrusionOk="0">
                  <a:moveTo>
                    <a:pt x="122" y="1"/>
                  </a:moveTo>
                  <a:lnTo>
                    <a:pt x="1" y="236"/>
                  </a:lnTo>
                  <a:lnTo>
                    <a:pt x="472" y="961"/>
                  </a:lnTo>
                  <a:lnTo>
                    <a:pt x="593" y="724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2"/>
            <p:cNvSpPr/>
            <p:nvPr/>
          </p:nvSpPr>
          <p:spPr>
            <a:xfrm rot="2316175">
              <a:off x="6333190" y="2908022"/>
              <a:ext cx="19618" cy="38110"/>
            </a:xfrm>
            <a:custGeom>
              <a:avLst/>
              <a:gdLst/>
              <a:ahLst/>
              <a:cxnLst/>
              <a:rect l="l" t="t" r="r" b="b"/>
              <a:pathLst>
                <a:path w="122" h="237" extrusionOk="0">
                  <a:moveTo>
                    <a:pt x="1" y="237"/>
                  </a:move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2"/>
            <p:cNvSpPr/>
            <p:nvPr/>
          </p:nvSpPr>
          <p:spPr>
            <a:xfrm rot="2316175">
              <a:off x="6392193" y="2739812"/>
              <a:ext cx="95516" cy="154852"/>
            </a:xfrm>
            <a:custGeom>
              <a:avLst/>
              <a:gdLst/>
              <a:ahLst/>
              <a:cxnLst/>
              <a:rect l="l" t="t" r="r" b="b"/>
              <a:pathLst>
                <a:path w="594" h="963" extrusionOk="0">
                  <a:moveTo>
                    <a:pt x="121" y="1"/>
                  </a:moveTo>
                  <a:lnTo>
                    <a:pt x="0" y="237"/>
                  </a:lnTo>
                  <a:lnTo>
                    <a:pt x="472" y="962"/>
                  </a:lnTo>
                  <a:lnTo>
                    <a:pt x="593" y="72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2"/>
            <p:cNvSpPr/>
            <p:nvPr/>
          </p:nvSpPr>
          <p:spPr>
            <a:xfrm rot="2316175">
              <a:off x="6242992" y="2948887"/>
              <a:ext cx="19457" cy="37949"/>
            </a:xfrm>
            <a:custGeom>
              <a:avLst/>
              <a:gdLst/>
              <a:ahLst/>
              <a:cxnLst/>
              <a:rect l="l" t="t" r="r" b="b"/>
              <a:pathLst>
                <a:path w="121" h="236" extrusionOk="0">
                  <a:moveTo>
                    <a:pt x="1" y="235"/>
                  </a:moveTo>
                  <a:lnTo>
                    <a:pt x="120" y="0"/>
                  </a:lnTo>
                  <a:lnTo>
                    <a:pt x="1" y="2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2"/>
            <p:cNvSpPr/>
            <p:nvPr/>
          </p:nvSpPr>
          <p:spPr>
            <a:xfrm rot="2316175">
              <a:off x="6302045" y="2780695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1"/>
                  </a:moveTo>
                  <a:lnTo>
                    <a:pt x="0" y="236"/>
                  </a:lnTo>
                  <a:lnTo>
                    <a:pt x="472" y="961"/>
                  </a:lnTo>
                  <a:lnTo>
                    <a:pt x="593" y="724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2"/>
            <p:cNvSpPr/>
            <p:nvPr/>
          </p:nvSpPr>
          <p:spPr>
            <a:xfrm rot="2316175">
              <a:off x="6142484" y="3051296"/>
              <a:ext cx="19296" cy="37949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120" y="0"/>
                  </a:moveTo>
                  <a:lnTo>
                    <a:pt x="0" y="236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2"/>
            <p:cNvSpPr/>
            <p:nvPr/>
          </p:nvSpPr>
          <p:spPr>
            <a:xfrm rot="2316175">
              <a:off x="6240588" y="2831464"/>
              <a:ext cx="76220" cy="116742"/>
            </a:xfrm>
            <a:custGeom>
              <a:avLst/>
              <a:gdLst/>
              <a:ahLst/>
              <a:cxnLst/>
              <a:rect l="l" t="t" r="r" b="b"/>
              <a:pathLst>
                <a:path w="474" h="726" extrusionOk="0">
                  <a:moveTo>
                    <a:pt x="473" y="725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2"/>
            <p:cNvSpPr/>
            <p:nvPr/>
          </p:nvSpPr>
          <p:spPr>
            <a:xfrm rot="2316175">
              <a:off x="6211898" y="2821417"/>
              <a:ext cx="95195" cy="154531"/>
            </a:xfrm>
            <a:custGeom>
              <a:avLst/>
              <a:gdLst/>
              <a:ahLst/>
              <a:cxnLst/>
              <a:rect l="l" t="t" r="r" b="b"/>
              <a:pathLst>
                <a:path w="592" h="961" extrusionOk="0">
                  <a:moveTo>
                    <a:pt x="120" y="0"/>
                  </a:moveTo>
                  <a:lnTo>
                    <a:pt x="0" y="236"/>
                  </a:lnTo>
                  <a:lnTo>
                    <a:pt x="472" y="960"/>
                  </a:lnTo>
                  <a:lnTo>
                    <a:pt x="591" y="725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2"/>
            <p:cNvSpPr/>
            <p:nvPr/>
          </p:nvSpPr>
          <p:spPr>
            <a:xfrm rot="2316175">
              <a:off x="6050219" y="3035993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0" y="235"/>
                  </a:moveTo>
                  <a:lnTo>
                    <a:pt x="121" y="0"/>
                  </a:lnTo>
                  <a:lnTo>
                    <a:pt x="121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2"/>
            <p:cNvSpPr/>
            <p:nvPr/>
          </p:nvSpPr>
          <p:spPr>
            <a:xfrm rot="2316175">
              <a:off x="6097628" y="2868997"/>
              <a:ext cx="127998" cy="204540"/>
            </a:xfrm>
            <a:custGeom>
              <a:avLst/>
              <a:gdLst/>
              <a:ahLst/>
              <a:cxnLst/>
              <a:rect l="l" t="t" r="r" b="b"/>
              <a:pathLst>
                <a:path w="796" h="1272" extrusionOk="0">
                  <a:moveTo>
                    <a:pt x="122" y="1"/>
                  </a:moveTo>
                  <a:lnTo>
                    <a:pt x="1" y="236"/>
                  </a:lnTo>
                  <a:lnTo>
                    <a:pt x="676" y="1272"/>
                  </a:lnTo>
                  <a:lnTo>
                    <a:pt x="796" y="1036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2"/>
            <p:cNvSpPr/>
            <p:nvPr/>
          </p:nvSpPr>
          <p:spPr>
            <a:xfrm rot="2316175">
              <a:off x="6018932" y="2908616"/>
              <a:ext cx="95516" cy="154370"/>
            </a:xfrm>
            <a:custGeom>
              <a:avLst/>
              <a:gdLst/>
              <a:ahLst/>
              <a:cxnLst/>
              <a:rect l="l" t="t" r="r" b="b"/>
              <a:pathLst>
                <a:path w="594" h="960" extrusionOk="0">
                  <a:moveTo>
                    <a:pt x="120" y="1"/>
                  </a:moveTo>
                  <a:lnTo>
                    <a:pt x="1" y="236"/>
                  </a:lnTo>
                  <a:lnTo>
                    <a:pt x="472" y="959"/>
                  </a:lnTo>
                  <a:lnTo>
                    <a:pt x="593" y="724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2"/>
            <p:cNvSpPr/>
            <p:nvPr/>
          </p:nvSpPr>
          <p:spPr>
            <a:xfrm rot="2316175">
              <a:off x="5957987" y="2959461"/>
              <a:ext cx="76059" cy="116581"/>
            </a:xfrm>
            <a:custGeom>
              <a:avLst/>
              <a:gdLst/>
              <a:ahLst/>
              <a:cxnLst/>
              <a:rect l="l" t="t" r="r" b="b"/>
              <a:pathLst>
                <a:path w="473" h="725" extrusionOk="0">
                  <a:moveTo>
                    <a:pt x="472" y="725"/>
                  </a:moveTo>
                  <a:lnTo>
                    <a:pt x="472" y="725"/>
                  </a:lnTo>
                  <a:lnTo>
                    <a:pt x="472" y="72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2"/>
            <p:cNvSpPr/>
            <p:nvPr/>
          </p:nvSpPr>
          <p:spPr>
            <a:xfrm rot="2316175">
              <a:off x="5869881" y="3117261"/>
              <a:ext cx="19457" cy="37949"/>
            </a:xfrm>
            <a:custGeom>
              <a:avLst/>
              <a:gdLst/>
              <a:ahLst/>
              <a:cxnLst/>
              <a:rect l="l" t="t" r="r" b="b"/>
              <a:pathLst>
                <a:path w="121" h="236" extrusionOk="0">
                  <a:moveTo>
                    <a:pt x="121" y="0"/>
                  </a:moveTo>
                  <a:lnTo>
                    <a:pt x="1" y="236"/>
                  </a:lnTo>
                  <a:lnTo>
                    <a:pt x="1" y="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2"/>
            <p:cNvSpPr/>
            <p:nvPr/>
          </p:nvSpPr>
          <p:spPr>
            <a:xfrm rot="2316175">
              <a:off x="5928767" y="2949227"/>
              <a:ext cx="95516" cy="154692"/>
            </a:xfrm>
            <a:custGeom>
              <a:avLst/>
              <a:gdLst/>
              <a:ahLst/>
              <a:cxnLst/>
              <a:rect l="l" t="t" r="r" b="b"/>
              <a:pathLst>
                <a:path w="594" h="962" extrusionOk="0">
                  <a:moveTo>
                    <a:pt x="122" y="0"/>
                  </a:moveTo>
                  <a:lnTo>
                    <a:pt x="1" y="237"/>
                  </a:lnTo>
                  <a:lnTo>
                    <a:pt x="472" y="961"/>
                  </a:lnTo>
                  <a:lnTo>
                    <a:pt x="593" y="72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2"/>
            <p:cNvSpPr/>
            <p:nvPr/>
          </p:nvSpPr>
          <p:spPr>
            <a:xfrm rot="2316175">
              <a:off x="5779616" y="3158159"/>
              <a:ext cx="19457" cy="37949"/>
            </a:xfrm>
            <a:custGeom>
              <a:avLst/>
              <a:gdLst/>
              <a:ahLst/>
              <a:cxnLst/>
              <a:rect l="l" t="t" r="r" b="b"/>
              <a:pathLst>
                <a:path w="121" h="236" extrusionOk="0">
                  <a:moveTo>
                    <a:pt x="120" y="0"/>
                  </a:moveTo>
                  <a:lnTo>
                    <a:pt x="1" y="235"/>
                  </a:lnTo>
                  <a:lnTo>
                    <a:pt x="1" y="2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2"/>
            <p:cNvSpPr/>
            <p:nvPr/>
          </p:nvSpPr>
          <p:spPr>
            <a:xfrm rot="2316175">
              <a:off x="5838687" y="2990078"/>
              <a:ext cx="95195" cy="154209"/>
            </a:xfrm>
            <a:custGeom>
              <a:avLst/>
              <a:gdLst/>
              <a:ahLst/>
              <a:cxnLst/>
              <a:rect l="l" t="t" r="r" b="b"/>
              <a:pathLst>
                <a:path w="592" h="959" extrusionOk="0">
                  <a:moveTo>
                    <a:pt x="120" y="0"/>
                  </a:moveTo>
                  <a:lnTo>
                    <a:pt x="0" y="235"/>
                  </a:lnTo>
                  <a:lnTo>
                    <a:pt x="472" y="959"/>
                  </a:lnTo>
                  <a:lnTo>
                    <a:pt x="592" y="72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2"/>
            <p:cNvSpPr/>
            <p:nvPr/>
          </p:nvSpPr>
          <p:spPr>
            <a:xfrm rot="2316175">
              <a:off x="5679108" y="3260569"/>
              <a:ext cx="19296" cy="37949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0" y="236"/>
                  </a:moveTo>
                  <a:lnTo>
                    <a:pt x="0" y="236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2"/>
            <p:cNvSpPr/>
            <p:nvPr/>
          </p:nvSpPr>
          <p:spPr>
            <a:xfrm rot="2316175">
              <a:off x="5777355" y="3040787"/>
              <a:ext cx="76059" cy="116742"/>
            </a:xfrm>
            <a:custGeom>
              <a:avLst/>
              <a:gdLst/>
              <a:ahLst/>
              <a:cxnLst/>
              <a:rect l="l" t="t" r="r" b="b"/>
              <a:pathLst>
                <a:path w="473" h="726" extrusionOk="0">
                  <a:moveTo>
                    <a:pt x="472" y="725"/>
                  </a:moveTo>
                  <a:lnTo>
                    <a:pt x="472" y="7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2"/>
            <p:cNvSpPr/>
            <p:nvPr/>
          </p:nvSpPr>
          <p:spPr>
            <a:xfrm rot="2316175">
              <a:off x="5680399" y="2972956"/>
              <a:ext cx="161" cy="1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2"/>
            <p:cNvSpPr/>
            <p:nvPr/>
          </p:nvSpPr>
          <p:spPr>
            <a:xfrm rot="2316175">
              <a:off x="5748236" y="3030589"/>
              <a:ext cx="95516" cy="154531"/>
            </a:xfrm>
            <a:custGeom>
              <a:avLst/>
              <a:gdLst/>
              <a:ahLst/>
              <a:cxnLst/>
              <a:rect l="l" t="t" r="r" b="b"/>
              <a:pathLst>
                <a:path w="594" h="961" extrusionOk="0">
                  <a:moveTo>
                    <a:pt x="122" y="1"/>
                  </a:moveTo>
                  <a:lnTo>
                    <a:pt x="1" y="236"/>
                  </a:lnTo>
                  <a:lnTo>
                    <a:pt x="2" y="236"/>
                  </a:lnTo>
                  <a:lnTo>
                    <a:pt x="474" y="960"/>
                  </a:lnTo>
                  <a:lnTo>
                    <a:pt x="593" y="725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2"/>
            <p:cNvSpPr/>
            <p:nvPr/>
          </p:nvSpPr>
          <p:spPr>
            <a:xfrm rot="2316175">
              <a:off x="5634302" y="3078127"/>
              <a:ext cx="127998" cy="204701"/>
            </a:xfrm>
            <a:custGeom>
              <a:avLst/>
              <a:gdLst/>
              <a:ahLst/>
              <a:cxnLst/>
              <a:rect l="l" t="t" r="r" b="b"/>
              <a:pathLst>
                <a:path w="796" h="1273" extrusionOk="0">
                  <a:moveTo>
                    <a:pt x="122" y="0"/>
                  </a:moveTo>
                  <a:lnTo>
                    <a:pt x="1" y="237"/>
                  </a:lnTo>
                  <a:lnTo>
                    <a:pt x="676" y="1273"/>
                  </a:lnTo>
                  <a:lnTo>
                    <a:pt x="796" y="1038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2"/>
            <p:cNvSpPr/>
            <p:nvPr/>
          </p:nvSpPr>
          <p:spPr>
            <a:xfrm rot="2316175">
              <a:off x="5602694" y="3201982"/>
              <a:ext cx="31839" cy="48884"/>
            </a:xfrm>
            <a:custGeom>
              <a:avLst/>
              <a:gdLst/>
              <a:ahLst/>
              <a:cxnLst/>
              <a:rect l="l" t="t" r="r" b="b"/>
              <a:pathLst>
                <a:path w="198" h="304" extrusionOk="0">
                  <a:moveTo>
                    <a:pt x="198" y="304"/>
                  </a:moveTo>
                  <a:lnTo>
                    <a:pt x="198" y="304"/>
                  </a:lnTo>
                  <a:lnTo>
                    <a:pt x="198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2"/>
            <p:cNvSpPr/>
            <p:nvPr/>
          </p:nvSpPr>
          <p:spPr>
            <a:xfrm rot="2316175">
              <a:off x="5496377" y="3285820"/>
              <a:ext cx="19618" cy="38110"/>
            </a:xfrm>
            <a:custGeom>
              <a:avLst/>
              <a:gdLst/>
              <a:ahLst/>
              <a:cxnLst/>
              <a:rect l="l" t="t" r="r" b="b"/>
              <a:pathLst>
                <a:path w="122" h="237" extrusionOk="0">
                  <a:moveTo>
                    <a:pt x="1" y="237"/>
                  </a:move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2"/>
            <p:cNvSpPr/>
            <p:nvPr/>
          </p:nvSpPr>
          <p:spPr>
            <a:xfrm rot="2316175">
              <a:off x="5555641" y="3117645"/>
              <a:ext cx="95195" cy="154531"/>
            </a:xfrm>
            <a:custGeom>
              <a:avLst/>
              <a:gdLst/>
              <a:ahLst/>
              <a:cxnLst/>
              <a:rect l="l" t="t" r="r" b="b"/>
              <a:pathLst>
                <a:path w="592" h="961" extrusionOk="0">
                  <a:moveTo>
                    <a:pt x="120" y="1"/>
                  </a:moveTo>
                  <a:lnTo>
                    <a:pt x="1" y="237"/>
                  </a:lnTo>
                  <a:lnTo>
                    <a:pt x="472" y="961"/>
                  </a:lnTo>
                  <a:lnTo>
                    <a:pt x="592" y="726"/>
                  </a:lnTo>
                  <a:lnTo>
                    <a:pt x="395" y="423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2"/>
            <p:cNvSpPr/>
            <p:nvPr/>
          </p:nvSpPr>
          <p:spPr>
            <a:xfrm rot="2316175">
              <a:off x="5494166" y="3168465"/>
              <a:ext cx="76220" cy="116742"/>
            </a:xfrm>
            <a:custGeom>
              <a:avLst/>
              <a:gdLst/>
              <a:ahLst/>
              <a:cxnLst/>
              <a:rect l="l" t="t" r="r" b="b"/>
              <a:pathLst>
                <a:path w="474" h="726" extrusionOk="0">
                  <a:moveTo>
                    <a:pt x="474" y="725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2"/>
            <p:cNvSpPr/>
            <p:nvPr/>
          </p:nvSpPr>
          <p:spPr>
            <a:xfrm rot="2316175">
              <a:off x="5406649" y="3326584"/>
              <a:ext cx="19296" cy="37949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120" y="1"/>
                  </a:moveTo>
                  <a:lnTo>
                    <a:pt x="120" y="1"/>
                  </a:lnTo>
                  <a:lnTo>
                    <a:pt x="0" y="236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2"/>
            <p:cNvSpPr/>
            <p:nvPr/>
          </p:nvSpPr>
          <p:spPr>
            <a:xfrm rot="2316175">
              <a:off x="5465283" y="3158349"/>
              <a:ext cx="95356" cy="154692"/>
            </a:xfrm>
            <a:custGeom>
              <a:avLst/>
              <a:gdLst/>
              <a:ahLst/>
              <a:cxnLst/>
              <a:rect l="l" t="t" r="r" b="b"/>
              <a:pathLst>
                <a:path w="593" h="962" extrusionOk="0">
                  <a:moveTo>
                    <a:pt x="121" y="0"/>
                  </a:moveTo>
                  <a:lnTo>
                    <a:pt x="0" y="237"/>
                  </a:lnTo>
                  <a:lnTo>
                    <a:pt x="472" y="962"/>
                  </a:lnTo>
                  <a:lnTo>
                    <a:pt x="593" y="72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2"/>
            <p:cNvSpPr/>
            <p:nvPr/>
          </p:nvSpPr>
          <p:spPr>
            <a:xfrm rot="2316175">
              <a:off x="5316097" y="3367381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0" y="236"/>
                  </a:moveTo>
                  <a:lnTo>
                    <a:pt x="0" y="236"/>
                  </a:lnTo>
                  <a:lnTo>
                    <a:pt x="0" y="236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2"/>
            <p:cNvSpPr/>
            <p:nvPr/>
          </p:nvSpPr>
          <p:spPr>
            <a:xfrm rot="2316175">
              <a:off x="5375268" y="3199013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1"/>
                  </a:moveTo>
                  <a:lnTo>
                    <a:pt x="0" y="237"/>
                  </a:lnTo>
                  <a:lnTo>
                    <a:pt x="473" y="961"/>
                  </a:lnTo>
                  <a:lnTo>
                    <a:pt x="593" y="72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2"/>
            <p:cNvSpPr/>
            <p:nvPr/>
          </p:nvSpPr>
          <p:spPr>
            <a:xfrm rot="2316175">
              <a:off x="5215571" y="3469841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0" y="236"/>
                  </a:moveTo>
                  <a:lnTo>
                    <a:pt x="0" y="236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2"/>
            <p:cNvSpPr/>
            <p:nvPr/>
          </p:nvSpPr>
          <p:spPr>
            <a:xfrm rot="2316175">
              <a:off x="5284860" y="3239861"/>
              <a:ext cx="95516" cy="154531"/>
            </a:xfrm>
            <a:custGeom>
              <a:avLst/>
              <a:gdLst/>
              <a:ahLst/>
              <a:cxnLst/>
              <a:rect l="l" t="t" r="r" b="b"/>
              <a:pathLst>
                <a:path w="594" h="961" extrusionOk="0">
                  <a:moveTo>
                    <a:pt x="122" y="1"/>
                  </a:moveTo>
                  <a:lnTo>
                    <a:pt x="1" y="236"/>
                  </a:lnTo>
                  <a:lnTo>
                    <a:pt x="199" y="540"/>
                  </a:lnTo>
                  <a:lnTo>
                    <a:pt x="472" y="961"/>
                  </a:lnTo>
                  <a:lnTo>
                    <a:pt x="594" y="726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2"/>
            <p:cNvSpPr/>
            <p:nvPr/>
          </p:nvSpPr>
          <p:spPr>
            <a:xfrm rot="2316175">
              <a:off x="5288451" y="3320976"/>
              <a:ext cx="44060" cy="67858"/>
            </a:xfrm>
            <a:custGeom>
              <a:avLst/>
              <a:gdLst/>
              <a:ahLst/>
              <a:cxnLst/>
              <a:rect l="l" t="t" r="r" b="b"/>
              <a:pathLst>
                <a:path w="274" h="422" extrusionOk="0">
                  <a:moveTo>
                    <a:pt x="0" y="1"/>
                  </a:moveTo>
                  <a:lnTo>
                    <a:pt x="273" y="422"/>
                  </a:lnTo>
                  <a:lnTo>
                    <a:pt x="273" y="4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2"/>
            <p:cNvSpPr/>
            <p:nvPr/>
          </p:nvSpPr>
          <p:spPr>
            <a:xfrm rot="2316175">
              <a:off x="5123216" y="3454337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122" y="1"/>
                  </a:moveTo>
                  <a:lnTo>
                    <a:pt x="1" y="236"/>
                  </a:lnTo>
                  <a:lnTo>
                    <a:pt x="1" y="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2"/>
            <p:cNvSpPr/>
            <p:nvPr/>
          </p:nvSpPr>
          <p:spPr>
            <a:xfrm rot="2316175">
              <a:off x="5170909" y="3287449"/>
              <a:ext cx="128159" cy="204701"/>
            </a:xfrm>
            <a:custGeom>
              <a:avLst/>
              <a:gdLst/>
              <a:ahLst/>
              <a:cxnLst/>
              <a:rect l="l" t="t" r="r" b="b"/>
              <a:pathLst>
                <a:path w="797" h="1273" extrusionOk="0">
                  <a:moveTo>
                    <a:pt x="120" y="0"/>
                  </a:moveTo>
                  <a:lnTo>
                    <a:pt x="1" y="237"/>
                  </a:lnTo>
                  <a:lnTo>
                    <a:pt x="675" y="1273"/>
                  </a:lnTo>
                  <a:lnTo>
                    <a:pt x="796" y="103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2"/>
            <p:cNvSpPr/>
            <p:nvPr/>
          </p:nvSpPr>
          <p:spPr>
            <a:xfrm rot="2316175">
              <a:off x="5120812" y="3336915"/>
              <a:ext cx="76381" cy="116742"/>
            </a:xfrm>
            <a:custGeom>
              <a:avLst/>
              <a:gdLst/>
              <a:ahLst/>
              <a:cxnLst/>
              <a:rect l="l" t="t" r="r" b="b"/>
              <a:pathLst>
                <a:path w="475" h="726" extrusionOk="0">
                  <a:moveTo>
                    <a:pt x="475" y="726"/>
                  </a:moveTo>
                  <a:lnTo>
                    <a:pt x="475" y="726"/>
                  </a:lnTo>
                  <a:lnTo>
                    <a:pt x="3" y="1"/>
                  </a:lnTo>
                  <a:lnTo>
                    <a:pt x="1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2"/>
            <p:cNvSpPr/>
            <p:nvPr/>
          </p:nvSpPr>
          <p:spPr>
            <a:xfrm rot="2316175">
              <a:off x="5033001" y="3495092"/>
              <a:ext cx="19618" cy="38110"/>
            </a:xfrm>
            <a:custGeom>
              <a:avLst/>
              <a:gdLst/>
              <a:ahLst/>
              <a:cxnLst/>
              <a:rect l="l" t="t" r="r" b="b"/>
              <a:pathLst>
                <a:path w="122" h="237" extrusionOk="0">
                  <a:moveTo>
                    <a:pt x="1" y="237"/>
                  </a:moveTo>
                  <a:lnTo>
                    <a:pt x="1" y="237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2"/>
            <p:cNvSpPr/>
            <p:nvPr/>
          </p:nvSpPr>
          <p:spPr>
            <a:xfrm rot="2316175">
              <a:off x="5092122" y="3326867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1"/>
                  </a:moveTo>
                  <a:lnTo>
                    <a:pt x="0" y="236"/>
                  </a:lnTo>
                  <a:lnTo>
                    <a:pt x="472" y="961"/>
                  </a:lnTo>
                  <a:lnTo>
                    <a:pt x="593" y="72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2"/>
            <p:cNvSpPr/>
            <p:nvPr/>
          </p:nvSpPr>
          <p:spPr>
            <a:xfrm rot="2316175">
              <a:off x="4942986" y="3535756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1" y="236"/>
                  </a:move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2"/>
            <p:cNvSpPr/>
            <p:nvPr/>
          </p:nvSpPr>
          <p:spPr>
            <a:xfrm rot="2316175">
              <a:off x="5001907" y="3367622"/>
              <a:ext cx="95356" cy="154692"/>
            </a:xfrm>
            <a:custGeom>
              <a:avLst/>
              <a:gdLst/>
              <a:ahLst/>
              <a:cxnLst/>
              <a:rect l="l" t="t" r="r" b="b"/>
              <a:pathLst>
                <a:path w="593" h="962" extrusionOk="0">
                  <a:moveTo>
                    <a:pt x="121" y="0"/>
                  </a:moveTo>
                  <a:lnTo>
                    <a:pt x="0" y="237"/>
                  </a:lnTo>
                  <a:lnTo>
                    <a:pt x="472" y="962"/>
                  </a:lnTo>
                  <a:lnTo>
                    <a:pt x="593" y="72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2"/>
            <p:cNvSpPr/>
            <p:nvPr/>
          </p:nvSpPr>
          <p:spPr>
            <a:xfrm rot="2316175">
              <a:off x="4852771" y="3576511"/>
              <a:ext cx="19618" cy="38110"/>
            </a:xfrm>
            <a:custGeom>
              <a:avLst/>
              <a:gdLst/>
              <a:ahLst/>
              <a:cxnLst/>
              <a:rect l="l" t="t" r="r" b="b"/>
              <a:pathLst>
                <a:path w="122" h="237" extrusionOk="0">
                  <a:moveTo>
                    <a:pt x="1" y="237"/>
                  </a:moveTo>
                  <a:lnTo>
                    <a:pt x="1" y="237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2"/>
            <p:cNvSpPr/>
            <p:nvPr/>
          </p:nvSpPr>
          <p:spPr>
            <a:xfrm rot="2316175">
              <a:off x="4911892" y="3408286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1"/>
                  </a:moveTo>
                  <a:lnTo>
                    <a:pt x="0" y="237"/>
                  </a:lnTo>
                  <a:lnTo>
                    <a:pt x="472" y="961"/>
                  </a:lnTo>
                  <a:lnTo>
                    <a:pt x="593" y="72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2"/>
            <p:cNvSpPr/>
            <p:nvPr/>
          </p:nvSpPr>
          <p:spPr>
            <a:xfrm rot="2316175">
              <a:off x="4843912" y="3350603"/>
              <a:ext cx="161" cy="1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2"/>
            <p:cNvSpPr/>
            <p:nvPr/>
          </p:nvSpPr>
          <p:spPr>
            <a:xfrm rot="2316175">
              <a:off x="4832143" y="3385126"/>
              <a:ext cx="126712" cy="5950"/>
            </a:xfrm>
            <a:custGeom>
              <a:avLst/>
              <a:gdLst/>
              <a:ahLst/>
              <a:cxnLst/>
              <a:rect l="l" t="t" r="r" b="b"/>
              <a:pathLst>
                <a:path w="788" h="37" extrusionOk="0">
                  <a:moveTo>
                    <a:pt x="0" y="37"/>
                  </a:move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2"/>
            <p:cNvSpPr/>
            <p:nvPr/>
          </p:nvSpPr>
          <p:spPr>
            <a:xfrm rot="2316175">
              <a:off x="4821677" y="3449040"/>
              <a:ext cx="95356" cy="154692"/>
            </a:xfrm>
            <a:custGeom>
              <a:avLst/>
              <a:gdLst/>
              <a:ahLst/>
              <a:cxnLst/>
              <a:rect l="l" t="t" r="r" b="b"/>
              <a:pathLst>
                <a:path w="593" h="962" extrusionOk="0">
                  <a:moveTo>
                    <a:pt x="121" y="0"/>
                  </a:moveTo>
                  <a:lnTo>
                    <a:pt x="0" y="237"/>
                  </a:lnTo>
                  <a:lnTo>
                    <a:pt x="472" y="962"/>
                  </a:lnTo>
                  <a:lnTo>
                    <a:pt x="593" y="72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2"/>
            <p:cNvSpPr/>
            <p:nvPr/>
          </p:nvSpPr>
          <p:spPr>
            <a:xfrm rot="2316175">
              <a:off x="4781063" y="3689111"/>
              <a:ext cx="161" cy="1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2"/>
            <p:cNvSpPr/>
            <p:nvPr/>
          </p:nvSpPr>
          <p:spPr>
            <a:xfrm rot="2316175">
              <a:off x="4773612" y="3497732"/>
              <a:ext cx="45668" cy="70110"/>
            </a:xfrm>
            <a:custGeom>
              <a:avLst/>
              <a:gdLst/>
              <a:ahLst/>
              <a:cxnLst/>
              <a:rect l="l" t="t" r="r" b="b"/>
              <a:pathLst>
                <a:path w="284" h="436" extrusionOk="0">
                  <a:moveTo>
                    <a:pt x="283" y="43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2"/>
            <p:cNvSpPr/>
            <p:nvPr/>
          </p:nvSpPr>
          <p:spPr>
            <a:xfrm rot="2316175">
              <a:off x="4659840" y="3663610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1" y="236"/>
                  </a:moveTo>
                  <a:lnTo>
                    <a:pt x="1" y="236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2"/>
            <p:cNvSpPr/>
            <p:nvPr/>
          </p:nvSpPr>
          <p:spPr>
            <a:xfrm rot="2316175">
              <a:off x="4707425" y="3496571"/>
              <a:ext cx="127998" cy="204701"/>
            </a:xfrm>
            <a:custGeom>
              <a:avLst/>
              <a:gdLst/>
              <a:ahLst/>
              <a:cxnLst/>
              <a:rect l="l" t="t" r="r" b="b"/>
              <a:pathLst>
                <a:path w="796" h="1273" extrusionOk="0">
                  <a:moveTo>
                    <a:pt x="122" y="0"/>
                  </a:moveTo>
                  <a:lnTo>
                    <a:pt x="0" y="236"/>
                  </a:lnTo>
                  <a:lnTo>
                    <a:pt x="676" y="1273"/>
                  </a:lnTo>
                  <a:lnTo>
                    <a:pt x="796" y="1038"/>
                  </a:lnTo>
                  <a:lnTo>
                    <a:pt x="404" y="43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2"/>
            <p:cNvSpPr/>
            <p:nvPr/>
          </p:nvSpPr>
          <p:spPr>
            <a:xfrm rot="2316175">
              <a:off x="4569725" y="3704078"/>
              <a:ext cx="19618" cy="38432"/>
            </a:xfrm>
            <a:custGeom>
              <a:avLst/>
              <a:gdLst/>
              <a:ahLst/>
              <a:cxnLst/>
              <a:rect l="l" t="t" r="r" b="b"/>
              <a:pathLst>
                <a:path w="122" h="239" extrusionOk="0">
                  <a:moveTo>
                    <a:pt x="122" y="1"/>
                  </a:moveTo>
                  <a:lnTo>
                    <a:pt x="122" y="1"/>
                  </a:lnTo>
                  <a:lnTo>
                    <a:pt x="122" y="1"/>
                  </a:lnTo>
                  <a:lnTo>
                    <a:pt x="1" y="239"/>
                  </a:lnTo>
                  <a:lnTo>
                    <a:pt x="1" y="239"/>
                  </a:lnTo>
                  <a:lnTo>
                    <a:pt x="1" y="2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2"/>
            <p:cNvSpPr/>
            <p:nvPr/>
          </p:nvSpPr>
          <p:spPr>
            <a:xfrm rot="2316175">
              <a:off x="4628746" y="3536140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1" y="1"/>
                  </a:moveTo>
                  <a:lnTo>
                    <a:pt x="0" y="236"/>
                  </a:lnTo>
                  <a:lnTo>
                    <a:pt x="472" y="961"/>
                  </a:lnTo>
                  <a:lnTo>
                    <a:pt x="593" y="72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2"/>
            <p:cNvSpPr/>
            <p:nvPr/>
          </p:nvSpPr>
          <p:spPr>
            <a:xfrm rot="2316175">
              <a:off x="4479610" y="3745028"/>
              <a:ext cx="19618" cy="37949"/>
            </a:xfrm>
            <a:custGeom>
              <a:avLst/>
              <a:gdLst/>
              <a:ahLst/>
              <a:cxnLst/>
              <a:rect l="l" t="t" r="r" b="b"/>
              <a:pathLst>
                <a:path w="122" h="236" extrusionOk="0">
                  <a:moveTo>
                    <a:pt x="1" y="236"/>
                  </a:moveTo>
                  <a:lnTo>
                    <a:pt x="1" y="236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2"/>
            <p:cNvSpPr/>
            <p:nvPr/>
          </p:nvSpPr>
          <p:spPr>
            <a:xfrm rot="2316175">
              <a:off x="4538531" y="3576894"/>
              <a:ext cx="95356" cy="154692"/>
            </a:xfrm>
            <a:custGeom>
              <a:avLst/>
              <a:gdLst/>
              <a:ahLst/>
              <a:cxnLst/>
              <a:rect l="l" t="t" r="r" b="b"/>
              <a:pathLst>
                <a:path w="593" h="962" extrusionOk="0">
                  <a:moveTo>
                    <a:pt x="121" y="0"/>
                  </a:moveTo>
                  <a:lnTo>
                    <a:pt x="0" y="237"/>
                  </a:lnTo>
                  <a:lnTo>
                    <a:pt x="472" y="962"/>
                  </a:lnTo>
                  <a:lnTo>
                    <a:pt x="593" y="724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2"/>
            <p:cNvSpPr/>
            <p:nvPr/>
          </p:nvSpPr>
          <p:spPr>
            <a:xfrm rot="2316175">
              <a:off x="4415665" y="3564998"/>
              <a:ext cx="202932" cy="116742"/>
            </a:xfrm>
            <a:custGeom>
              <a:avLst/>
              <a:gdLst/>
              <a:ahLst/>
              <a:cxnLst/>
              <a:rect l="l" t="t" r="r" b="b"/>
              <a:pathLst>
                <a:path w="1262" h="726" extrusionOk="0">
                  <a:moveTo>
                    <a:pt x="790" y="1"/>
                  </a:moveTo>
                  <a:lnTo>
                    <a:pt x="1262" y="726"/>
                  </a:lnTo>
                  <a:lnTo>
                    <a:pt x="1262" y="726"/>
                  </a:lnTo>
                  <a:lnTo>
                    <a:pt x="790" y="1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2"/>
            <p:cNvSpPr/>
            <p:nvPr/>
          </p:nvSpPr>
          <p:spPr>
            <a:xfrm rot="2316175">
              <a:off x="4389395" y="3785783"/>
              <a:ext cx="19618" cy="38110"/>
            </a:xfrm>
            <a:custGeom>
              <a:avLst/>
              <a:gdLst/>
              <a:ahLst/>
              <a:cxnLst/>
              <a:rect l="l" t="t" r="r" b="b"/>
              <a:pathLst>
                <a:path w="122" h="237" extrusionOk="0">
                  <a:moveTo>
                    <a:pt x="122" y="0"/>
                  </a:moveTo>
                  <a:lnTo>
                    <a:pt x="1" y="237"/>
                  </a:lnTo>
                  <a:lnTo>
                    <a:pt x="1" y="2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2"/>
            <p:cNvSpPr/>
            <p:nvPr/>
          </p:nvSpPr>
          <p:spPr>
            <a:xfrm rot="2316175">
              <a:off x="4448516" y="3617558"/>
              <a:ext cx="95356" cy="154531"/>
            </a:xfrm>
            <a:custGeom>
              <a:avLst/>
              <a:gdLst/>
              <a:ahLst/>
              <a:cxnLst/>
              <a:rect l="l" t="t" r="r" b="b"/>
              <a:pathLst>
                <a:path w="593" h="961" extrusionOk="0">
                  <a:moveTo>
                    <a:pt x="120" y="1"/>
                  </a:moveTo>
                  <a:lnTo>
                    <a:pt x="0" y="236"/>
                  </a:lnTo>
                  <a:lnTo>
                    <a:pt x="472" y="961"/>
                  </a:lnTo>
                  <a:lnTo>
                    <a:pt x="593" y="726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2"/>
            <p:cNvSpPr/>
            <p:nvPr/>
          </p:nvSpPr>
          <p:spPr>
            <a:xfrm rot="2316175">
              <a:off x="4288854" y="3888285"/>
              <a:ext cx="19296" cy="37949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120" y="1"/>
                  </a:moveTo>
                  <a:lnTo>
                    <a:pt x="0" y="236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2"/>
            <p:cNvSpPr/>
            <p:nvPr/>
          </p:nvSpPr>
          <p:spPr>
            <a:xfrm rot="2316175">
              <a:off x="4358015" y="3658212"/>
              <a:ext cx="95677" cy="154692"/>
            </a:xfrm>
            <a:custGeom>
              <a:avLst/>
              <a:gdLst/>
              <a:ahLst/>
              <a:cxnLst/>
              <a:rect l="l" t="t" r="r" b="b"/>
              <a:pathLst>
                <a:path w="595" h="962" extrusionOk="0">
                  <a:moveTo>
                    <a:pt x="123" y="0"/>
                  </a:moveTo>
                  <a:lnTo>
                    <a:pt x="1" y="237"/>
                  </a:lnTo>
                  <a:lnTo>
                    <a:pt x="2" y="237"/>
                  </a:lnTo>
                  <a:lnTo>
                    <a:pt x="474" y="962"/>
                  </a:lnTo>
                  <a:lnTo>
                    <a:pt x="595" y="72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2"/>
            <p:cNvSpPr/>
            <p:nvPr/>
          </p:nvSpPr>
          <p:spPr>
            <a:xfrm rot="2316175">
              <a:off x="4272738" y="3715891"/>
              <a:ext cx="109024" cy="166913"/>
            </a:xfrm>
            <a:custGeom>
              <a:avLst/>
              <a:gdLst/>
              <a:ahLst/>
              <a:cxnLst/>
              <a:rect l="l" t="t" r="r" b="b"/>
              <a:pathLst>
                <a:path w="678" h="1038" extrusionOk="0">
                  <a:moveTo>
                    <a:pt x="678" y="1038"/>
                  </a:moveTo>
                  <a:lnTo>
                    <a:pt x="678" y="1038"/>
                  </a:lnTo>
                  <a:lnTo>
                    <a:pt x="4" y="1"/>
                  </a:lnTo>
                  <a:lnTo>
                    <a:pt x="1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2"/>
            <p:cNvSpPr/>
            <p:nvPr/>
          </p:nvSpPr>
          <p:spPr>
            <a:xfrm rot="2316175">
              <a:off x="4196625" y="3872882"/>
              <a:ext cx="19296" cy="37949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0" y="236"/>
                  </a:moveTo>
                  <a:lnTo>
                    <a:pt x="0" y="236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2"/>
            <p:cNvSpPr/>
            <p:nvPr/>
          </p:nvSpPr>
          <p:spPr>
            <a:xfrm rot="2316175">
              <a:off x="4244049" y="3705843"/>
              <a:ext cx="127998" cy="204701"/>
            </a:xfrm>
            <a:custGeom>
              <a:avLst/>
              <a:gdLst/>
              <a:ahLst/>
              <a:cxnLst/>
              <a:rect l="l" t="t" r="r" b="b"/>
              <a:pathLst>
                <a:path w="796" h="1273" extrusionOk="0">
                  <a:moveTo>
                    <a:pt x="122" y="1"/>
                  </a:moveTo>
                  <a:lnTo>
                    <a:pt x="1" y="236"/>
                  </a:lnTo>
                  <a:lnTo>
                    <a:pt x="676" y="1273"/>
                  </a:lnTo>
                  <a:lnTo>
                    <a:pt x="796" y="1038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2"/>
            <p:cNvSpPr/>
            <p:nvPr/>
          </p:nvSpPr>
          <p:spPr>
            <a:xfrm rot="2316175">
              <a:off x="4106449" y="3913385"/>
              <a:ext cx="19618" cy="38110"/>
            </a:xfrm>
            <a:custGeom>
              <a:avLst/>
              <a:gdLst/>
              <a:ahLst/>
              <a:cxnLst/>
              <a:rect l="l" t="t" r="r" b="b"/>
              <a:pathLst>
                <a:path w="122" h="237" extrusionOk="0">
                  <a:moveTo>
                    <a:pt x="1" y="236"/>
                  </a:moveTo>
                  <a:lnTo>
                    <a:pt x="1" y="236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2"/>
            <p:cNvSpPr/>
            <p:nvPr/>
          </p:nvSpPr>
          <p:spPr>
            <a:xfrm rot="2316175">
              <a:off x="4165387" y="3745362"/>
              <a:ext cx="95195" cy="154531"/>
            </a:xfrm>
            <a:custGeom>
              <a:avLst/>
              <a:gdLst/>
              <a:ahLst/>
              <a:cxnLst/>
              <a:rect l="l" t="t" r="r" b="b"/>
              <a:pathLst>
                <a:path w="592" h="961" extrusionOk="0">
                  <a:moveTo>
                    <a:pt x="120" y="1"/>
                  </a:moveTo>
                  <a:lnTo>
                    <a:pt x="0" y="236"/>
                  </a:lnTo>
                  <a:lnTo>
                    <a:pt x="472" y="961"/>
                  </a:lnTo>
                  <a:lnTo>
                    <a:pt x="592" y="726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2"/>
            <p:cNvSpPr/>
            <p:nvPr/>
          </p:nvSpPr>
          <p:spPr>
            <a:xfrm rot="2316175">
              <a:off x="4075255" y="3786202"/>
              <a:ext cx="95356" cy="154370"/>
            </a:xfrm>
            <a:custGeom>
              <a:avLst/>
              <a:gdLst/>
              <a:ahLst/>
              <a:cxnLst/>
              <a:rect l="l" t="t" r="r" b="b"/>
              <a:pathLst>
                <a:path w="593" h="960" extrusionOk="0">
                  <a:moveTo>
                    <a:pt x="120" y="0"/>
                  </a:moveTo>
                  <a:lnTo>
                    <a:pt x="0" y="236"/>
                  </a:lnTo>
                  <a:lnTo>
                    <a:pt x="472" y="959"/>
                  </a:lnTo>
                  <a:lnTo>
                    <a:pt x="593" y="7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2"/>
            <p:cNvSpPr/>
            <p:nvPr/>
          </p:nvSpPr>
          <p:spPr>
            <a:xfrm rot="2316175">
              <a:off x="4045228" y="3964399"/>
              <a:ext cx="161" cy="1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2"/>
            <p:cNvSpPr/>
            <p:nvPr/>
          </p:nvSpPr>
          <p:spPr>
            <a:xfrm rot="2316175">
              <a:off x="3925994" y="3994829"/>
              <a:ext cx="19618" cy="38110"/>
            </a:xfrm>
            <a:custGeom>
              <a:avLst/>
              <a:gdLst/>
              <a:ahLst/>
              <a:cxnLst/>
              <a:rect l="l" t="t" r="r" b="b"/>
              <a:pathLst>
                <a:path w="122" h="237" extrusionOk="0">
                  <a:moveTo>
                    <a:pt x="121" y="0"/>
                  </a:moveTo>
                  <a:lnTo>
                    <a:pt x="0" y="237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2"/>
            <p:cNvSpPr/>
            <p:nvPr/>
          </p:nvSpPr>
          <p:spPr>
            <a:xfrm rot="2316175">
              <a:off x="3985108" y="3826924"/>
              <a:ext cx="95195" cy="154370"/>
            </a:xfrm>
            <a:custGeom>
              <a:avLst/>
              <a:gdLst/>
              <a:ahLst/>
              <a:cxnLst/>
              <a:rect l="l" t="t" r="r" b="b"/>
              <a:pathLst>
                <a:path w="592" h="960" extrusionOk="0">
                  <a:moveTo>
                    <a:pt x="120" y="0"/>
                  </a:moveTo>
                  <a:lnTo>
                    <a:pt x="0" y="235"/>
                  </a:lnTo>
                  <a:lnTo>
                    <a:pt x="472" y="960"/>
                  </a:lnTo>
                  <a:lnTo>
                    <a:pt x="591" y="725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2"/>
            <p:cNvSpPr/>
            <p:nvPr/>
          </p:nvSpPr>
          <p:spPr>
            <a:xfrm rot="2316175">
              <a:off x="3825192" y="4097297"/>
              <a:ext cx="19618" cy="38271"/>
            </a:xfrm>
            <a:custGeom>
              <a:avLst/>
              <a:gdLst/>
              <a:ahLst/>
              <a:cxnLst/>
              <a:rect l="l" t="t" r="r" b="b"/>
              <a:pathLst>
                <a:path w="122" h="238" extrusionOk="0">
                  <a:moveTo>
                    <a:pt x="1" y="237"/>
                  </a:moveTo>
                  <a:lnTo>
                    <a:pt x="1" y="237"/>
                  </a:lnTo>
                  <a:lnTo>
                    <a:pt x="122" y="1"/>
                  </a:lnTo>
                  <a:lnTo>
                    <a:pt x="122" y="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2"/>
            <p:cNvSpPr/>
            <p:nvPr/>
          </p:nvSpPr>
          <p:spPr>
            <a:xfrm rot="2316175">
              <a:off x="3923733" y="3877618"/>
              <a:ext cx="76220" cy="116581"/>
            </a:xfrm>
            <a:custGeom>
              <a:avLst/>
              <a:gdLst/>
              <a:ahLst/>
              <a:cxnLst/>
              <a:rect l="l" t="t" r="r" b="b"/>
              <a:pathLst>
                <a:path w="474" h="725" extrusionOk="0">
                  <a:moveTo>
                    <a:pt x="473" y="724"/>
                  </a:moveTo>
                  <a:lnTo>
                    <a:pt x="473" y="724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2"/>
            <p:cNvSpPr/>
            <p:nvPr/>
          </p:nvSpPr>
          <p:spPr>
            <a:xfrm rot="2316175">
              <a:off x="3894706" y="3867452"/>
              <a:ext cx="95516" cy="154531"/>
            </a:xfrm>
            <a:custGeom>
              <a:avLst/>
              <a:gdLst/>
              <a:ahLst/>
              <a:cxnLst/>
              <a:rect l="l" t="t" r="r" b="b"/>
              <a:pathLst>
                <a:path w="594" h="961" extrusionOk="0">
                  <a:moveTo>
                    <a:pt x="122" y="1"/>
                  </a:moveTo>
                  <a:lnTo>
                    <a:pt x="1" y="237"/>
                  </a:lnTo>
                  <a:lnTo>
                    <a:pt x="472" y="961"/>
                  </a:lnTo>
                  <a:lnTo>
                    <a:pt x="593" y="724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2"/>
            <p:cNvSpPr/>
            <p:nvPr/>
          </p:nvSpPr>
          <p:spPr>
            <a:xfrm rot="2316175">
              <a:off x="3780622" y="3915098"/>
              <a:ext cx="127998" cy="204862"/>
            </a:xfrm>
            <a:custGeom>
              <a:avLst/>
              <a:gdLst/>
              <a:ahLst/>
              <a:cxnLst/>
              <a:rect l="l" t="t" r="r" b="b"/>
              <a:pathLst>
                <a:path w="796" h="1274" extrusionOk="0">
                  <a:moveTo>
                    <a:pt x="120" y="1"/>
                  </a:moveTo>
                  <a:lnTo>
                    <a:pt x="1" y="236"/>
                  </a:lnTo>
                  <a:lnTo>
                    <a:pt x="675" y="1273"/>
                  </a:lnTo>
                  <a:lnTo>
                    <a:pt x="796" y="103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2"/>
            <p:cNvSpPr/>
            <p:nvPr/>
          </p:nvSpPr>
          <p:spPr>
            <a:xfrm rot="2316175">
              <a:off x="4519414" y="415864"/>
              <a:ext cx="2712409" cy="5059315"/>
            </a:xfrm>
            <a:custGeom>
              <a:avLst/>
              <a:gdLst/>
              <a:ahLst/>
              <a:cxnLst/>
              <a:rect l="l" t="t" r="r" b="b"/>
              <a:pathLst>
                <a:path w="16868" h="31463" extrusionOk="0">
                  <a:moveTo>
                    <a:pt x="16867" y="1"/>
                  </a:moveTo>
                  <a:lnTo>
                    <a:pt x="16867" y="1"/>
                  </a:lnTo>
                  <a:cubicBezTo>
                    <a:pt x="16604" y="14"/>
                    <a:pt x="16341" y="26"/>
                    <a:pt x="16077" y="39"/>
                  </a:cubicBezTo>
                  <a:cubicBezTo>
                    <a:pt x="10719" y="10512"/>
                    <a:pt x="5359" y="20987"/>
                    <a:pt x="0" y="31462"/>
                  </a:cubicBezTo>
                  <a:cubicBezTo>
                    <a:pt x="264" y="31450"/>
                    <a:pt x="525" y="31436"/>
                    <a:pt x="789" y="31423"/>
                  </a:cubicBezTo>
                  <a:cubicBezTo>
                    <a:pt x="1342" y="30345"/>
                    <a:pt x="16367" y="978"/>
                    <a:pt x="16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2"/>
            <p:cNvSpPr/>
            <p:nvPr/>
          </p:nvSpPr>
          <p:spPr>
            <a:xfrm rot="2316175">
              <a:off x="4194364" y="3755510"/>
              <a:ext cx="75899" cy="116742"/>
            </a:xfrm>
            <a:custGeom>
              <a:avLst/>
              <a:gdLst/>
              <a:ahLst/>
              <a:cxnLst/>
              <a:rect l="l" t="t" r="r" b="b"/>
              <a:pathLst>
                <a:path w="472" h="726" extrusionOk="0">
                  <a:moveTo>
                    <a:pt x="472" y="726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2"/>
            <p:cNvSpPr/>
            <p:nvPr/>
          </p:nvSpPr>
          <p:spPr>
            <a:xfrm rot="2316175">
              <a:off x="4730503" y="1230076"/>
              <a:ext cx="2270043" cy="4269294"/>
            </a:xfrm>
            <a:custGeom>
              <a:avLst/>
              <a:gdLst/>
              <a:ahLst/>
              <a:cxnLst/>
              <a:rect l="l" t="t" r="r" b="b"/>
              <a:pathLst>
                <a:path w="14117" h="26550" extrusionOk="0">
                  <a:moveTo>
                    <a:pt x="13991" y="0"/>
                  </a:moveTo>
                  <a:lnTo>
                    <a:pt x="0" y="26549"/>
                  </a:lnTo>
                  <a:lnTo>
                    <a:pt x="5826" y="25632"/>
                  </a:lnTo>
                  <a:lnTo>
                    <a:pt x="8523" y="19721"/>
                  </a:lnTo>
                  <a:lnTo>
                    <a:pt x="4229" y="20225"/>
                  </a:lnTo>
                  <a:lnTo>
                    <a:pt x="4258" y="20166"/>
                  </a:lnTo>
                  <a:lnTo>
                    <a:pt x="10261" y="8436"/>
                  </a:lnTo>
                  <a:lnTo>
                    <a:pt x="11016" y="6959"/>
                  </a:lnTo>
                  <a:lnTo>
                    <a:pt x="11178" y="13907"/>
                  </a:lnTo>
                  <a:lnTo>
                    <a:pt x="14117" y="7469"/>
                  </a:lnTo>
                  <a:lnTo>
                    <a:pt x="139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2"/>
            <p:cNvSpPr/>
            <p:nvPr/>
          </p:nvSpPr>
          <p:spPr>
            <a:xfrm rot="2316175">
              <a:off x="5297986" y="3772684"/>
              <a:ext cx="931687" cy="1722512"/>
            </a:xfrm>
            <a:custGeom>
              <a:avLst/>
              <a:gdLst/>
              <a:ahLst/>
              <a:cxnLst/>
              <a:rect l="l" t="t" r="r" b="b"/>
              <a:pathLst>
                <a:path w="5794" h="10712" extrusionOk="0">
                  <a:moveTo>
                    <a:pt x="5643" y="0"/>
                  </a:moveTo>
                  <a:lnTo>
                    <a:pt x="0" y="10712"/>
                  </a:lnTo>
                  <a:lnTo>
                    <a:pt x="5329" y="9872"/>
                  </a:lnTo>
                  <a:lnTo>
                    <a:pt x="5794" y="8857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32"/>
          <p:cNvGrpSpPr/>
          <p:nvPr/>
        </p:nvGrpSpPr>
        <p:grpSpPr>
          <a:xfrm>
            <a:off x="-170964" y="141917"/>
            <a:ext cx="775927" cy="952609"/>
            <a:chOff x="267675" y="666500"/>
            <a:chExt cx="379000" cy="465300"/>
          </a:xfrm>
        </p:grpSpPr>
        <p:sp>
          <p:nvSpPr>
            <p:cNvPr id="2319" name="Google Shape;2319;p32"/>
            <p:cNvSpPr/>
            <p:nvPr/>
          </p:nvSpPr>
          <p:spPr>
            <a:xfrm>
              <a:off x="276375" y="666500"/>
              <a:ext cx="370300" cy="370125"/>
            </a:xfrm>
            <a:custGeom>
              <a:avLst/>
              <a:gdLst/>
              <a:ahLst/>
              <a:cxnLst/>
              <a:rect l="l" t="t" r="r" b="b"/>
              <a:pathLst>
                <a:path w="14812" h="14805" extrusionOk="0">
                  <a:moveTo>
                    <a:pt x="14456" y="0"/>
                  </a:moveTo>
                  <a:cubicBezTo>
                    <a:pt x="14449" y="0"/>
                    <a:pt x="14443" y="2"/>
                    <a:pt x="14439" y="6"/>
                  </a:cubicBezTo>
                  <a:lnTo>
                    <a:pt x="7" y="14434"/>
                  </a:lnTo>
                  <a:cubicBezTo>
                    <a:pt x="0" y="14441"/>
                    <a:pt x="0" y="14456"/>
                    <a:pt x="9" y="14479"/>
                  </a:cubicBezTo>
                  <a:cubicBezTo>
                    <a:pt x="55" y="14599"/>
                    <a:pt x="279" y="14805"/>
                    <a:pt x="355" y="14805"/>
                  </a:cubicBezTo>
                  <a:cubicBezTo>
                    <a:pt x="363" y="14805"/>
                    <a:pt x="369" y="14803"/>
                    <a:pt x="373" y="14798"/>
                  </a:cubicBezTo>
                  <a:lnTo>
                    <a:pt x="14803" y="372"/>
                  </a:lnTo>
                  <a:cubicBezTo>
                    <a:pt x="14812" y="364"/>
                    <a:pt x="14812" y="348"/>
                    <a:pt x="14803" y="326"/>
                  </a:cubicBezTo>
                  <a:cubicBezTo>
                    <a:pt x="14757" y="205"/>
                    <a:pt x="14532" y="0"/>
                    <a:pt x="144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2"/>
            <p:cNvSpPr/>
            <p:nvPr/>
          </p:nvSpPr>
          <p:spPr>
            <a:xfrm>
              <a:off x="267675" y="756475"/>
              <a:ext cx="376125" cy="375325"/>
            </a:xfrm>
            <a:custGeom>
              <a:avLst/>
              <a:gdLst/>
              <a:ahLst/>
              <a:cxnLst/>
              <a:rect l="l" t="t" r="r" b="b"/>
              <a:pathLst>
                <a:path w="15045" h="15013" extrusionOk="0">
                  <a:moveTo>
                    <a:pt x="14619" y="1"/>
                  </a:moveTo>
                  <a:lnTo>
                    <a:pt x="0" y="14615"/>
                  </a:lnTo>
                  <a:lnTo>
                    <a:pt x="426" y="15012"/>
                  </a:lnTo>
                  <a:lnTo>
                    <a:pt x="15044" y="398"/>
                  </a:lnTo>
                  <a:lnTo>
                    <a:pt x="14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32"/>
          <p:cNvGrpSpPr/>
          <p:nvPr/>
        </p:nvGrpSpPr>
        <p:grpSpPr>
          <a:xfrm>
            <a:off x="8042811" y="4332354"/>
            <a:ext cx="775927" cy="952609"/>
            <a:chOff x="267675" y="666500"/>
            <a:chExt cx="379000" cy="465300"/>
          </a:xfrm>
        </p:grpSpPr>
        <p:sp>
          <p:nvSpPr>
            <p:cNvPr id="2322" name="Google Shape;2322;p32"/>
            <p:cNvSpPr/>
            <p:nvPr/>
          </p:nvSpPr>
          <p:spPr>
            <a:xfrm>
              <a:off x="276375" y="666500"/>
              <a:ext cx="370300" cy="370125"/>
            </a:xfrm>
            <a:custGeom>
              <a:avLst/>
              <a:gdLst/>
              <a:ahLst/>
              <a:cxnLst/>
              <a:rect l="l" t="t" r="r" b="b"/>
              <a:pathLst>
                <a:path w="14812" h="14805" extrusionOk="0">
                  <a:moveTo>
                    <a:pt x="14456" y="0"/>
                  </a:moveTo>
                  <a:cubicBezTo>
                    <a:pt x="14449" y="0"/>
                    <a:pt x="14443" y="2"/>
                    <a:pt x="14439" y="6"/>
                  </a:cubicBezTo>
                  <a:lnTo>
                    <a:pt x="7" y="14434"/>
                  </a:lnTo>
                  <a:cubicBezTo>
                    <a:pt x="0" y="14441"/>
                    <a:pt x="0" y="14456"/>
                    <a:pt x="9" y="14479"/>
                  </a:cubicBezTo>
                  <a:cubicBezTo>
                    <a:pt x="55" y="14599"/>
                    <a:pt x="279" y="14805"/>
                    <a:pt x="355" y="14805"/>
                  </a:cubicBezTo>
                  <a:cubicBezTo>
                    <a:pt x="363" y="14805"/>
                    <a:pt x="369" y="14803"/>
                    <a:pt x="373" y="14798"/>
                  </a:cubicBezTo>
                  <a:lnTo>
                    <a:pt x="14803" y="372"/>
                  </a:lnTo>
                  <a:cubicBezTo>
                    <a:pt x="14812" y="364"/>
                    <a:pt x="14812" y="348"/>
                    <a:pt x="14803" y="326"/>
                  </a:cubicBezTo>
                  <a:cubicBezTo>
                    <a:pt x="14757" y="205"/>
                    <a:pt x="14532" y="0"/>
                    <a:pt x="14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2"/>
            <p:cNvSpPr/>
            <p:nvPr/>
          </p:nvSpPr>
          <p:spPr>
            <a:xfrm>
              <a:off x="267675" y="756475"/>
              <a:ext cx="376125" cy="375325"/>
            </a:xfrm>
            <a:custGeom>
              <a:avLst/>
              <a:gdLst/>
              <a:ahLst/>
              <a:cxnLst/>
              <a:rect l="l" t="t" r="r" b="b"/>
              <a:pathLst>
                <a:path w="15045" h="15013" extrusionOk="0">
                  <a:moveTo>
                    <a:pt x="14619" y="1"/>
                  </a:moveTo>
                  <a:lnTo>
                    <a:pt x="0" y="14615"/>
                  </a:lnTo>
                  <a:lnTo>
                    <a:pt x="426" y="15012"/>
                  </a:lnTo>
                  <a:lnTo>
                    <a:pt x="15044" y="398"/>
                  </a:lnTo>
                  <a:lnTo>
                    <a:pt x="146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32"/>
          <p:cNvGrpSpPr/>
          <p:nvPr/>
        </p:nvGrpSpPr>
        <p:grpSpPr>
          <a:xfrm>
            <a:off x="-125010" y="3421874"/>
            <a:ext cx="968589" cy="1863100"/>
            <a:chOff x="2116600" y="2923925"/>
            <a:chExt cx="330475" cy="635675"/>
          </a:xfrm>
        </p:grpSpPr>
        <p:sp>
          <p:nvSpPr>
            <p:cNvPr id="2325" name="Google Shape;2325;p32"/>
            <p:cNvSpPr/>
            <p:nvPr/>
          </p:nvSpPr>
          <p:spPr>
            <a:xfrm>
              <a:off x="2171100" y="3038250"/>
              <a:ext cx="44925" cy="444400"/>
            </a:xfrm>
            <a:custGeom>
              <a:avLst/>
              <a:gdLst/>
              <a:ahLst/>
              <a:cxnLst/>
              <a:rect l="l" t="t" r="r" b="b"/>
              <a:pathLst>
                <a:path w="1797" h="17776" extrusionOk="0">
                  <a:moveTo>
                    <a:pt x="730" y="1"/>
                  </a:moveTo>
                  <a:lnTo>
                    <a:pt x="1" y="44"/>
                  </a:lnTo>
                  <a:lnTo>
                    <a:pt x="1118" y="17775"/>
                  </a:lnTo>
                  <a:lnTo>
                    <a:pt x="1797" y="1773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2"/>
            <p:cNvSpPr/>
            <p:nvPr/>
          </p:nvSpPr>
          <p:spPr>
            <a:xfrm>
              <a:off x="2151325" y="3039350"/>
              <a:ext cx="47750" cy="444550"/>
            </a:xfrm>
            <a:custGeom>
              <a:avLst/>
              <a:gdLst/>
              <a:ahLst/>
              <a:cxnLst/>
              <a:rect l="l" t="t" r="r" b="b"/>
              <a:pathLst>
                <a:path w="1910" h="17782" extrusionOk="0">
                  <a:moveTo>
                    <a:pt x="792" y="0"/>
                  </a:moveTo>
                  <a:lnTo>
                    <a:pt x="1" y="48"/>
                  </a:lnTo>
                  <a:lnTo>
                    <a:pt x="1068" y="17782"/>
                  </a:lnTo>
                  <a:lnTo>
                    <a:pt x="1909" y="17731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2"/>
            <p:cNvSpPr/>
            <p:nvPr/>
          </p:nvSpPr>
          <p:spPr>
            <a:xfrm>
              <a:off x="2150550" y="3026575"/>
              <a:ext cx="38725" cy="14050"/>
            </a:xfrm>
            <a:custGeom>
              <a:avLst/>
              <a:gdLst/>
              <a:ahLst/>
              <a:cxnLst/>
              <a:rect l="l" t="t" r="r" b="b"/>
              <a:pathLst>
                <a:path w="1549" h="562" extrusionOk="0">
                  <a:moveTo>
                    <a:pt x="1521" y="0"/>
                  </a:moveTo>
                  <a:lnTo>
                    <a:pt x="1" y="92"/>
                  </a:lnTo>
                  <a:lnTo>
                    <a:pt x="30" y="562"/>
                  </a:lnTo>
                  <a:lnTo>
                    <a:pt x="1549" y="470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2"/>
            <p:cNvSpPr/>
            <p:nvPr/>
          </p:nvSpPr>
          <p:spPr>
            <a:xfrm>
              <a:off x="2148100" y="2983600"/>
              <a:ext cx="40550" cy="45175"/>
            </a:xfrm>
            <a:custGeom>
              <a:avLst/>
              <a:gdLst/>
              <a:ahLst/>
              <a:cxnLst/>
              <a:rect l="l" t="t" r="r" b="b"/>
              <a:pathLst>
                <a:path w="1622" h="1807" extrusionOk="0">
                  <a:moveTo>
                    <a:pt x="1485" y="1"/>
                  </a:moveTo>
                  <a:cubicBezTo>
                    <a:pt x="1484" y="1"/>
                    <a:pt x="1483" y="1"/>
                    <a:pt x="1482" y="1"/>
                  </a:cubicBezTo>
                  <a:lnTo>
                    <a:pt x="34" y="87"/>
                  </a:lnTo>
                  <a:cubicBezTo>
                    <a:pt x="14" y="88"/>
                    <a:pt x="0" y="105"/>
                    <a:pt x="0" y="125"/>
                  </a:cubicBezTo>
                  <a:lnTo>
                    <a:pt x="101" y="1807"/>
                  </a:lnTo>
                  <a:lnTo>
                    <a:pt x="1622" y="1716"/>
                  </a:lnTo>
                  <a:lnTo>
                    <a:pt x="1520" y="33"/>
                  </a:lnTo>
                  <a:cubicBezTo>
                    <a:pt x="1520" y="14"/>
                    <a:pt x="1504" y="1"/>
                    <a:pt x="14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2"/>
            <p:cNvSpPr/>
            <p:nvPr/>
          </p:nvSpPr>
          <p:spPr>
            <a:xfrm>
              <a:off x="2198900" y="2998875"/>
              <a:ext cx="28850" cy="444500"/>
            </a:xfrm>
            <a:custGeom>
              <a:avLst/>
              <a:gdLst/>
              <a:ahLst/>
              <a:cxnLst/>
              <a:rect l="l" t="t" r="r" b="b"/>
              <a:pathLst>
                <a:path w="1154" h="17780" extrusionOk="0">
                  <a:moveTo>
                    <a:pt x="761" y="1"/>
                  </a:moveTo>
                  <a:lnTo>
                    <a:pt x="1" y="19"/>
                  </a:lnTo>
                  <a:lnTo>
                    <a:pt x="431" y="17779"/>
                  </a:lnTo>
                  <a:lnTo>
                    <a:pt x="1153" y="17761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2"/>
            <p:cNvSpPr/>
            <p:nvPr/>
          </p:nvSpPr>
          <p:spPr>
            <a:xfrm>
              <a:off x="2217900" y="2998425"/>
              <a:ext cx="29875" cy="444500"/>
            </a:xfrm>
            <a:custGeom>
              <a:avLst/>
              <a:gdLst/>
              <a:ahLst/>
              <a:cxnLst/>
              <a:rect l="l" t="t" r="r" b="b"/>
              <a:pathLst>
                <a:path w="1195" h="17780" extrusionOk="0">
                  <a:moveTo>
                    <a:pt x="762" y="0"/>
                  </a:moveTo>
                  <a:lnTo>
                    <a:pt x="1" y="19"/>
                  </a:lnTo>
                  <a:lnTo>
                    <a:pt x="393" y="17779"/>
                  </a:lnTo>
                  <a:lnTo>
                    <a:pt x="1194" y="1775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2"/>
            <p:cNvSpPr/>
            <p:nvPr/>
          </p:nvSpPr>
          <p:spPr>
            <a:xfrm>
              <a:off x="2198900" y="2966075"/>
              <a:ext cx="38075" cy="33325"/>
            </a:xfrm>
            <a:custGeom>
              <a:avLst/>
              <a:gdLst/>
              <a:ahLst/>
              <a:cxnLst/>
              <a:rect l="l" t="t" r="r" b="b"/>
              <a:pathLst>
                <a:path w="1523" h="1333" extrusionOk="0">
                  <a:moveTo>
                    <a:pt x="1051" y="1"/>
                  </a:moveTo>
                  <a:lnTo>
                    <a:pt x="507" y="15"/>
                  </a:lnTo>
                  <a:lnTo>
                    <a:pt x="1" y="1332"/>
                  </a:lnTo>
                  <a:lnTo>
                    <a:pt x="1522" y="1296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2"/>
            <p:cNvSpPr/>
            <p:nvPr/>
          </p:nvSpPr>
          <p:spPr>
            <a:xfrm>
              <a:off x="2211575" y="2948125"/>
              <a:ext cx="13600" cy="18325"/>
            </a:xfrm>
            <a:custGeom>
              <a:avLst/>
              <a:gdLst/>
              <a:ahLst/>
              <a:cxnLst/>
              <a:rect l="l" t="t" r="r" b="b"/>
              <a:pathLst>
                <a:path w="544" h="733" extrusionOk="0">
                  <a:moveTo>
                    <a:pt x="282" y="1"/>
                  </a:moveTo>
                  <a:lnTo>
                    <a:pt x="0" y="733"/>
                  </a:lnTo>
                  <a:lnTo>
                    <a:pt x="0" y="733"/>
                  </a:lnTo>
                  <a:lnTo>
                    <a:pt x="544" y="719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2"/>
            <p:cNvSpPr/>
            <p:nvPr/>
          </p:nvSpPr>
          <p:spPr>
            <a:xfrm>
              <a:off x="2274725" y="3038250"/>
              <a:ext cx="44925" cy="444400"/>
            </a:xfrm>
            <a:custGeom>
              <a:avLst/>
              <a:gdLst/>
              <a:ahLst/>
              <a:cxnLst/>
              <a:rect l="l" t="t" r="r" b="b"/>
              <a:pathLst>
                <a:path w="1797" h="17776" extrusionOk="0">
                  <a:moveTo>
                    <a:pt x="730" y="1"/>
                  </a:moveTo>
                  <a:lnTo>
                    <a:pt x="1" y="44"/>
                  </a:lnTo>
                  <a:lnTo>
                    <a:pt x="1117" y="17775"/>
                  </a:lnTo>
                  <a:lnTo>
                    <a:pt x="1797" y="1773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2"/>
            <p:cNvSpPr/>
            <p:nvPr/>
          </p:nvSpPr>
          <p:spPr>
            <a:xfrm>
              <a:off x="2254950" y="3039350"/>
              <a:ext cx="47725" cy="444550"/>
            </a:xfrm>
            <a:custGeom>
              <a:avLst/>
              <a:gdLst/>
              <a:ahLst/>
              <a:cxnLst/>
              <a:rect l="l" t="t" r="r" b="b"/>
              <a:pathLst>
                <a:path w="1909" h="17782" extrusionOk="0">
                  <a:moveTo>
                    <a:pt x="792" y="0"/>
                  </a:moveTo>
                  <a:lnTo>
                    <a:pt x="1" y="48"/>
                  </a:lnTo>
                  <a:lnTo>
                    <a:pt x="1068" y="17782"/>
                  </a:lnTo>
                  <a:lnTo>
                    <a:pt x="1908" y="17731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2254175" y="3026575"/>
              <a:ext cx="38750" cy="14050"/>
            </a:xfrm>
            <a:custGeom>
              <a:avLst/>
              <a:gdLst/>
              <a:ahLst/>
              <a:cxnLst/>
              <a:rect l="l" t="t" r="r" b="b"/>
              <a:pathLst>
                <a:path w="1550" h="562" extrusionOk="0">
                  <a:moveTo>
                    <a:pt x="1521" y="0"/>
                  </a:moveTo>
                  <a:lnTo>
                    <a:pt x="1" y="92"/>
                  </a:lnTo>
                  <a:lnTo>
                    <a:pt x="29" y="562"/>
                  </a:lnTo>
                  <a:lnTo>
                    <a:pt x="1549" y="470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2"/>
            <p:cNvSpPr/>
            <p:nvPr/>
          </p:nvSpPr>
          <p:spPr>
            <a:xfrm>
              <a:off x="2251675" y="2983600"/>
              <a:ext cx="40600" cy="45175"/>
            </a:xfrm>
            <a:custGeom>
              <a:avLst/>
              <a:gdLst/>
              <a:ahLst/>
              <a:cxnLst/>
              <a:rect l="l" t="t" r="r" b="b"/>
              <a:pathLst>
                <a:path w="1624" h="1807" extrusionOk="0">
                  <a:moveTo>
                    <a:pt x="1487" y="1"/>
                  </a:moveTo>
                  <a:cubicBezTo>
                    <a:pt x="1486" y="1"/>
                    <a:pt x="1485" y="1"/>
                    <a:pt x="1485" y="1"/>
                  </a:cubicBezTo>
                  <a:lnTo>
                    <a:pt x="36" y="87"/>
                  </a:lnTo>
                  <a:cubicBezTo>
                    <a:pt x="16" y="88"/>
                    <a:pt x="1" y="105"/>
                    <a:pt x="2" y="125"/>
                  </a:cubicBezTo>
                  <a:lnTo>
                    <a:pt x="104" y="1807"/>
                  </a:lnTo>
                  <a:lnTo>
                    <a:pt x="1624" y="1716"/>
                  </a:lnTo>
                  <a:lnTo>
                    <a:pt x="1523" y="33"/>
                  </a:lnTo>
                  <a:cubicBezTo>
                    <a:pt x="1521" y="14"/>
                    <a:pt x="1506" y="1"/>
                    <a:pt x="1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2"/>
            <p:cNvSpPr/>
            <p:nvPr/>
          </p:nvSpPr>
          <p:spPr>
            <a:xfrm>
              <a:off x="2116600" y="3508225"/>
              <a:ext cx="330475" cy="51375"/>
            </a:xfrm>
            <a:custGeom>
              <a:avLst/>
              <a:gdLst/>
              <a:ahLst/>
              <a:cxnLst/>
              <a:rect l="l" t="t" r="r" b="b"/>
              <a:pathLst>
                <a:path w="13219" h="2055" extrusionOk="0">
                  <a:moveTo>
                    <a:pt x="6610" y="1"/>
                  </a:moveTo>
                  <a:cubicBezTo>
                    <a:pt x="2959" y="1"/>
                    <a:pt x="0" y="460"/>
                    <a:pt x="0" y="1027"/>
                  </a:cubicBezTo>
                  <a:cubicBezTo>
                    <a:pt x="0" y="1594"/>
                    <a:pt x="2959" y="2054"/>
                    <a:pt x="6610" y="2054"/>
                  </a:cubicBezTo>
                  <a:cubicBezTo>
                    <a:pt x="10260" y="2054"/>
                    <a:pt x="13219" y="1594"/>
                    <a:pt x="13219" y="1027"/>
                  </a:cubicBezTo>
                  <a:cubicBezTo>
                    <a:pt x="13219" y="460"/>
                    <a:pt x="10260" y="1"/>
                    <a:pt x="66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2"/>
            <p:cNvSpPr/>
            <p:nvPr/>
          </p:nvSpPr>
          <p:spPr>
            <a:xfrm>
              <a:off x="2334600" y="3046875"/>
              <a:ext cx="74375" cy="442800"/>
            </a:xfrm>
            <a:custGeom>
              <a:avLst/>
              <a:gdLst/>
              <a:ahLst/>
              <a:cxnLst/>
              <a:rect l="l" t="t" r="r" b="b"/>
              <a:pathLst>
                <a:path w="2975" h="17712" extrusionOk="0">
                  <a:moveTo>
                    <a:pt x="2249" y="0"/>
                  </a:moveTo>
                  <a:lnTo>
                    <a:pt x="0" y="17623"/>
                  </a:lnTo>
                  <a:lnTo>
                    <a:pt x="674" y="17712"/>
                  </a:lnTo>
                  <a:lnTo>
                    <a:pt x="2974" y="95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2"/>
            <p:cNvSpPr/>
            <p:nvPr/>
          </p:nvSpPr>
          <p:spPr>
            <a:xfrm>
              <a:off x="2313725" y="3044300"/>
              <a:ext cx="77125" cy="443150"/>
            </a:xfrm>
            <a:custGeom>
              <a:avLst/>
              <a:gdLst/>
              <a:ahLst/>
              <a:cxnLst/>
              <a:rect l="l" t="t" r="r" b="b"/>
              <a:pathLst>
                <a:path w="3085" h="17726" extrusionOk="0">
                  <a:moveTo>
                    <a:pt x="2299" y="1"/>
                  </a:moveTo>
                  <a:lnTo>
                    <a:pt x="0" y="17616"/>
                  </a:lnTo>
                  <a:lnTo>
                    <a:pt x="835" y="17726"/>
                  </a:lnTo>
                  <a:lnTo>
                    <a:pt x="3084" y="103"/>
                  </a:lnTo>
                  <a:lnTo>
                    <a:pt x="22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2"/>
            <p:cNvSpPr/>
            <p:nvPr/>
          </p:nvSpPr>
          <p:spPr>
            <a:xfrm>
              <a:off x="2371300" y="3032575"/>
              <a:ext cx="39300" cy="16650"/>
            </a:xfrm>
            <a:custGeom>
              <a:avLst/>
              <a:gdLst/>
              <a:ahLst/>
              <a:cxnLst/>
              <a:rect l="l" t="t" r="r" b="b"/>
              <a:pathLst>
                <a:path w="1572" h="666" extrusionOk="0">
                  <a:moveTo>
                    <a:pt x="62" y="1"/>
                  </a:moveTo>
                  <a:lnTo>
                    <a:pt x="0" y="468"/>
                  </a:lnTo>
                  <a:lnTo>
                    <a:pt x="1511" y="665"/>
                  </a:lnTo>
                  <a:lnTo>
                    <a:pt x="1571" y="19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2"/>
            <p:cNvSpPr/>
            <p:nvPr/>
          </p:nvSpPr>
          <p:spPr>
            <a:xfrm>
              <a:off x="2372725" y="2990075"/>
              <a:ext cx="43275" cy="47500"/>
            </a:xfrm>
            <a:custGeom>
              <a:avLst/>
              <a:gdLst/>
              <a:ahLst/>
              <a:cxnLst/>
              <a:rect l="l" t="t" r="r" b="b"/>
              <a:pathLst>
                <a:path w="1731" h="1900" extrusionOk="0">
                  <a:moveTo>
                    <a:pt x="253" y="0"/>
                  </a:moveTo>
                  <a:cubicBezTo>
                    <a:pt x="236" y="0"/>
                    <a:pt x="220" y="14"/>
                    <a:pt x="219" y="32"/>
                  </a:cubicBezTo>
                  <a:lnTo>
                    <a:pt x="1" y="1702"/>
                  </a:lnTo>
                  <a:lnTo>
                    <a:pt x="1510" y="1899"/>
                  </a:lnTo>
                  <a:lnTo>
                    <a:pt x="1728" y="229"/>
                  </a:lnTo>
                  <a:cubicBezTo>
                    <a:pt x="1731" y="209"/>
                    <a:pt x="1717" y="191"/>
                    <a:pt x="1697" y="188"/>
                  </a:cubicBezTo>
                  <a:lnTo>
                    <a:pt x="259" y="1"/>
                  </a:lnTo>
                  <a:cubicBezTo>
                    <a:pt x="257" y="0"/>
                    <a:pt x="255" y="0"/>
                    <a:pt x="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2"/>
            <p:cNvSpPr/>
            <p:nvPr/>
          </p:nvSpPr>
          <p:spPr>
            <a:xfrm>
              <a:off x="2308100" y="2973900"/>
              <a:ext cx="34000" cy="444525"/>
            </a:xfrm>
            <a:custGeom>
              <a:avLst/>
              <a:gdLst/>
              <a:ahLst/>
              <a:cxnLst/>
              <a:rect l="l" t="t" r="r" b="b"/>
              <a:pathLst>
                <a:path w="1360" h="17781" extrusionOk="0">
                  <a:moveTo>
                    <a:pt x="600" y="0"/>
                  </a:moveTo>
                  <a:lnTo>
                    <a:pt x="0" y="17756"/>
                  </a:lnTo>
                  <a:lnTo>
                    <a:pt x="721" y="17780"/>
                  </a:lnTo>
                  <a:lnTo>
                    <a:pt x="1360" y="27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2"/>
            <p:cNvSpPr/>
            <p:nvPr/>
          </p:nvSpPr>
          <p:spPr>
            <a:xfrm>
              <a:off x="2326100" y="2974550"/>
              <a:ext cx="35050" cy="444550"/>
            </a:xfrm>
            <a:custGeom>
              <a:avLst/>
              <a:gdLst/>
              <a:ahLst/>
              <a:cxnLst/>
              <a:rect l="l" t="t" r="r" b="b"/>
              <a:pathLst>
                <a:path w="1402" h="17782" extrusionOk="0">
                  <a:moveTo>
                    <a:pt x="640" y="1"/>
                  </a:moveTo>
                  <a:lnTo>
                    <a:pt x="1" y="17754"/>
                  </a:lnTo>
                  <a:lnTo>
                    <a:pt x="802" y="17781"/>
                  </a:lnTo>
                  <a:lnTo>
                    <a:pt x="1401" y="26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2"/>
            <p:cNvSpPr/>
            <p:nvPr/>
          </p:nvSpPr>
          <p:spPr>
            <a:xfrm>
              <a:off x="2323075" y="2941775"/>
              <a:ext cx="38050" cy="33475"/>
            </a:xfrm>
            <a:custGeom>
              <a:avLst/>
              <a:gdLst/>
              <a:ahLst/>
              <a:cxnLst/>
              <a:rect l="l" t="t" r="r" b="b"/>
              <a:pathLst>
                <a:path w="1522" h="1339" extrusionOk="0">
                  <a:moveTo>
                    <a:pt x="584" y="0"/>
                  </a:moveTo>
                  <a:lnTo>
                    <a:pt x="1" y="1287"/>
                  </a:lnTo>
                  <a:lnTo>
                    <a:pt x="1521" y="1339"/>
                  </a:lnTo>
                  <a:lnTo>
                    <a:pt x="1126" y="1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2"/>
            <p:cNvSpPr/>
            <p:nvPr/>
          </p:nvSpPr>
          <p:spPr>
            <a:xfrm>
              <a:off x="2337650" y="2923925"/>
              <a:ext cx="13575" cy="18325"/>
            </a:xfrm>
            <a:custGeom>
              <a:avLst/>
              <a:gdLst/>
              <a:ahLst/>
              <a:cxnLst/>
              <a:rect l="l" t="t" r="r" b="b"/>
              <a:pathLst>
                <a:path w="543" h="733" extrusionOk="0">
                  <a:moveTo>
                    <a:pt x="324" y="0"/>
                  </a:moveTo>
                  <a:lnTo>
                    <a:pt x="1" y="714"/>
                  </a:lnTo>
                  <a:lnTo>
                    <a:pt x="543" y="732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2"/>
            <p:cNvSpPr/>
            <p:nvPr/>
          </p:nvSpPr>
          <p:spPr>
            <a:xfrm>
              <a:off x="2153150" y="3200500"/>
              <a:ext cx="248225" cy="342550"/>
            </a:xfrm>
            <a:custGeom>
              <a:avLst/>
              <a:gdLst/>
              <a:ahLst/>
              <a:cxnLst/>
              <a:rect l="l" t="t" r="r" b="b"/>
              <a:pathLst>
                <a:path w="9929" h="13702" extrusionOk="0">
                  <a:moveTo>
                    <a:pt x="160" y="1"/>
                  </a:moveTo>
                  <a:cubicBezTo>
                    <a:pt x="73" y="1"/>
                    <a:pt x="1" y="71"/>
                    <a:pt x="1" y="158"/>
                  </a:cubicBezTo>
                  <a:lnTo>
                    <a:pt x="1" y="12871"/>
                  </a:lnTo>
                  <a:cubicBezTo>
                    <a:pt x="1" y="13330"/>
                    <a:pt x="372" y="13702"/>
                    <a:pt x="830" y="13702"/>
                  </a:cubicBezTo>
                  <a:lnTo>
                    <a:pt x="9098" y="13702"/>
                  </a:lnTo>
                  <a:cubicBezTo>
                    <a:pt x="9557" y="13702"/>
                    <a:pt x="9928" y="13330"/>
                    <a:pt x="9928" y="12871"/>
                  </a:cubicBezTo>
                  <a:lnTo>
                    <a:pt x="9928" y="158"/>
                  </a:lnTo>
                  <a:cubicBezTo>
                    <a:pt x="9928" y="71"/>
                    <a:pt x="9858" y="1"/>
                    <a:pt x="9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2"/>
            <p:cNvSpPr/>
            <p:nvPr/>
          </p:nvSpPr>
          <p:spPr>
            <a:xfrm>
              <a:off x="2153150" y="3200500"/>
              <a:ext cx="97400" cy="342550"/>
            </a:xfrm>
            <a:custGeom>
              <a:avLst/>
              <a:gdLst/>
              <a:ahLst/>
              <a:cxnLst/>
              <a:rect l="l" t="t" r="r" b="b"/>
              <a:pathLst>
                <a:path w="3896" h="13702" extrusionOk="0">
                  <a:moveTo>
                    <a:pt x="160" y="1"/>
                  </a:moveTo>
                  <a:cubicBezTo>
                    <a:pt x="73" y="1"/>
                    <a:pt x="1" y="71"/>
                    <a:pt x="1" y="158"/>
                  </a:cubicBezTo>
                  <a:lnTo>
                    <a:pt x="1" y="12871"/>
                  </a:lnTo>
                  <a:cubicBezTo>
                    <a:pt x="1" y="13330"/>
                    <a:pt x="372" y="13702"/>
                    <a:pt x="830" y="13702"/>
                  </a:cubicBezTo>
                  <a:lnTo>
                    <a:pt x="3896" y="13702"/>
                  </a:lnTo>
                  <a:lnTo>
                    <a:pt x="3896" y="3735"/>
                  </a:lnTo>
                  <a:cubicBezTo>
                    <a:pt x="3896" y="1673"/>
                    <a:pt x="2223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63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843808" y="377123"/>
            <a:ext cx="3456384" cy="3465247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29098" y="3829795"/>
            <a:ext cx="345638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28950" y="4443958"/>
            <a:ext cx="345638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6315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3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7032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9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3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1526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Pangolin"/>
              <a:buNone/>
              <a:defRPr sz="32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Medium"/>
              <a:buChar char="●"/>
              <a:defRPr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Medium"/>
              <a:buChar char="○"/>
              <a:defRPr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Medium"/>
              <a:buChar char="■"/>
              <a:defRPr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Medium"/>
              <a:buChar char="●"/>
              <a:defRPr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Medium"/>
              <a:buChar char="○"/>
              <a:defRPr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Medium"/>
              <a:buChar char="■"/>
              <a:defRPr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Medium"/>
              <a:buChar char="●"/>
              <a:defRPr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Medium"/>
              <a:buChar char="○"/>
              <a:defRPr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Medium"/>
              <a:buChar char="■"/>
              <a:defRPr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9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19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33" r:id="rId15"/>
    <p:sldLayoutId id="2147483687" r:id="rId16"/>
    <p:sldLayoutId id="2147483688" r:id="rId17"/>
    <p:sldLayoutId id="2147483690" r:id="rId18"/>
    <p:sldLayoutId id="2147483691" r:id="rId19"/>
  </p:sldLayoutIdLst>
  <p:txStyles>
    <p:titleStyle>
      <a:lvl1pPr algn="ctr" defTabSz="91437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7D72388-E967-1A4D-61CA-E084318D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5D6042C-1813-80E8-0B35-8C63FA0F1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17A317-E137-971A-F46A-14C23177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05D14-83C6-4B9C-BC82-CF8919795B6B}" type="datetimeFigureOut">
              <a:rPr lang="vi-VN" smtClean="0"/>
              <a:t>24/01/2025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91B06F-5C6C-C355-472F-30CF1BCB3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A17E20-E8C3-D284-59B8-70D80615F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CDD2A-2D15-411A-894F-0322F81C38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4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video" Target="../media/media5.mp4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0.png"/><Relationship Id="rId3" Type="http://schemas.microsoft.com/office/2007/relationships/media" Target="../media/media5.mp4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video" Target="../media/media5.mp4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video" Target="../media/media5.mp4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video" Target="../media/media5.mp4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video" Target="../media/media5.mp4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video" Target="../media/media5.mp4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33;p43">
            <a:extLst>
              <a:ext uri="{FF2B5EF4-FFF2-40B4-BE49-F238E27FC236}">
                <a16:creationId xmlns:a16="http://schemas.microsoft.com/office/drawing/2014/main" id="{B16D84BA-89A4-D389-88F9-907BB5ECD52A}"/>
              </a:ext>
            </a:extLst>
          </p:cNvPr>
          <p:cNvSpPr txBox="1">
            <a:spLocks/>
          </p:cNvSpPr>
          <p:nvPr/>
        </p:nvSpPr>
        <p:spPr>
          <a:xfrm>
            <a:off x="2027828" y="2375300"/>
            <a:ext cx="5578161" cy="117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angolin"/>
              <a:buNone/>
              <a:defRPr sz="1600" b="0" i="0" u="none" strike="noStrike" cap="none">
                <a:solidFill>
                  <a:schemeClr val="accent3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pPr marL="0" indent="0" algn="just"/>
            <a:endParaRPr lang="en-US" sz="1050" dirty="0">
              <a:solidFill>
                <a:srgbClr val="007491"/>
              </a:solidFill>
              <a:latin typeface="Comic Sans MS" panose="030F0702030302020204" pitchFamily="66" charset="0"/>
            </a:endParaRPr>
          </a:p>
          <a:p>
            <a:pPr marL="0" algn="just">
              <a:lnSpc>
                <a:spcPct val="120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gạo</a:t>
            </a:r>
            <a:r>
              <a:rPr lang="en-US" sz="4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en-US" sz="4400" b="1" dirty="0">
              <a:solidFill>
                <a:srgbClr val="00749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/>
            <a:endParaRPr lang="en-US" sz="3200" dirty="0">
              <a:solidFill>
                <a:srgbClr val="00749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732;p43">
            <a:extLst>
              <a:ext uri="{FF2B5EF4-FFF2-40B4-BE49-F238E27FC236}">
                <a16:creationId xmlns:a16="http://schemas.microsoft.com/office/drawing/2014/main" id="{71491D24-5C02-F4A1-18D6-75E5F926361E}"/>
              </a:ext>
            </a:extLst>
          </p:cNvPr>
          <p:cNvSpPr txBox="1">
            <a:spLocks/>
          </p:cNvSpPr>
          <p:nvPr/>
        </p:nvSpPr>
        <p:spPr>
          <a:xfrm>
            <a:off x="2548266" y="1705664"/>
            <a:ext cx="4179105" cy="80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Font typeface="Pangolin"/>
              <a:buNone/>
              <a:defRPr sz="4000" b="0" i="0" u="none" strike="noStrike" cap="none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KHỞI ĐỘNG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020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14486" r="27130" b="7818"/>
          <a:stretch/>
        </p:blipFill>
        <p:spPr>
          <a:xfrm>
            <a:off x="3598333" y="220133"/>
            <a:ext cx="4607339" cy="4656667"/>
          </a:xfrm>
          <a:prstGeom prst="rect">
            <a:avLst/>
          </a:prstGeom>
        </p:spPr>
      </p:pic>
      <p:pic>
        <p:nvPicPr>
          <p:cNvPr id="2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454B8A57-0987-3FE1-1DBD-D04484AE08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520" y="444037"/>
            <a:ext cx="2560303" cy="144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ung Chuông Vàng 2018 - Power Point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456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ung Chuông Vàng 2018 - Power Po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9" y="104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5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7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0373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1291698" y="1642256"/>
            <a:ext cx="66693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thí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lần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lượt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b="1" dirty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5 </a:t>
            </a:r>
            <a:r>
              <a:rPr lang="fr-FR" sz="2400" b="1" dirty="0" err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fr-FR" sz="2400" b="1" dirty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b="1" dirty="0" err="1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fr-FR" sz="2400" b="1" dirty="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chương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trình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.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Thí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Nếu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tiếp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Nếu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sai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tiếp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Thí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cuối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là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xuất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cuối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là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chiến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thắng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rung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chuông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vàng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01182" y="639250"/>
            <a:ext cx="4007828" cy="6001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33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27" y="-92747"/>
            <a:ext cx="2041072" cy="2041072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372" y="63924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508764" y="1"/>
            <a:ext cx="10085902" cy="531452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3117016" y="449082"/>
            <a:ext cx="283417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65" y="-238315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57716" y="1278108"/>
            <a:ext cx="774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sau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nào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chia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hết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3?</a:t>
            </a:r>
            <a:endParaRPr lang="fr-FR" sz="36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8519" y="2234135"/>
            <a:ext cx="4333389" cy="1202703"/>
            <a:chOff x="333828" y="1584291"/>
            <a:chExt cx="11524343" cy="48477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03336" y="3550926"/>
            <a:ext cx="4307956" cy="1213541"/>
            <a:chOff x="333828" y="1584291"/>
            <a:chExt cx="11524343" cy="48477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244704" y="3597627"/>
            <a:ext cx="4620297" cy="1142450"/>
            <a:chOff x="333828" y="1584291"/>
            <a:chExt cx="11524343" cy="484777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941119" y="2623494"/>
            <a:ext cx="306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A. 421</a:t>
            </a:r>
            <a:endParaRPr lang="en-US" sz="2800" b="1" dirty="0">
              <a:solidFill>
                <a:schemeClr val="bg1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9446" y="3849082"/>
            <a:ext cx="290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C. 2020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19235" y="3945165"/>
            <a:ext cx="275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D. 2025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14" name="My Vide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6372" y="1240319"/>
            <a:ext cx="457200" cy="4572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4233272" y="2243942"/>
            <a:ext cx="4675059" cy="1202703"/>
            <a:chOff x="333828" y="1584291"/>
            <a:chExt cx="11524343" cy="4847772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5204392" y="2505346"/>
            <a:ext cx="2415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B. 248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3659194" y="2604057"/>
            <a:ext cx="1832881" cy="1799629"/>
            <a:chOff x="3419475" y="752475"/>
            <a:chExt cx="5353050" cy="5353050"/>
          </a:xfrm>
        </p:grpSpPr>
        <p:sp>
          <p:nvSpPr>
            <p:cNvPr id="220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08" name="Group 4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11" name="Rectangle 4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2" name="Rectangle 411"/>
              <p:cNvSpPr/>
              <p:nvPr/>
            </p:nvSpPr>
            <p:spPr>
              <a:xfrm rot="900000">
                <a:off x="5979886" y="885370"/>
                <a:ext cx="145143" cy="50945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3" name="Rectangle 4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4" name="Rectangle 4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5" name="Rectangle 4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6" name="Rectangle 4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7" name="Rectangle 4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8" name="Rectangle 4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0" name="Rectangle 4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1" name="Rectangle 4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2" name="Rectangle 4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9" name="Oval 4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15</a:t>
              </a:r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3678884" y="2605586"/>
            <a:ext cx="1780072" cy="1780072"/>
            <a:chOff x="3419475" y="752475"/>
            <a:chExt cx="5353050" cy="5353050"/>
          </a:xfrm>
        </p:grpSpPr>
        <p:sp>
          <p:nvSpPr>
            <p:cNvPr id="424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25" name="Group 4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8" name="Rectangle 4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9" name="Rectangle 4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0" name="Rectangle 4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1" name="Rectangle 4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2" name="Rectangle 4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3" name="Rectangle 4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4" name="Rectangle 4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5" name="Rectangle 4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6" name="Rectangle 4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7" name="Rectangle 4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8" name="Rectangle 4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9" name="Rectangle 4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26" name="Oval 4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14</a:t>
              </a:r>
            </a:p>
          </p:txBody>
        </p:sp>
      </p:grpSp>
      <p:grpSp>
        <p:nvGrpSpPr>
          <p:cNvPr id="440" name="Group 439"/>
          <p:cNvGrpSpPr/>
          <p:nvPr/>
        </p:nvGrpSpPr>
        <p:grpSpPr>
          <a:xfrm>
            <a:off x="3680652" y="2607115"/>
            <a:ext cx="1780072" cy="1780072"/>
            <a:chOff x="3419475" y="752475"/>
            <a:chExt cx="5353050" cy="5353050"/>
          </a:xfrm>
        </p:grpSpPr>
        <p:sp>
          <p:nvSpPr>
            <p:cNvPr id="441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42" name="Group 4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45" name="Rectangle 4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6" name="Rectangle 4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7" name="Rectangle 4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8" name="Rectangle 4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9" name="Rectangle 4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0" name="Rectangle 4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1" name="Rectangle 4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2" name="Rectangle 4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3" name="Rectangle 4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4" name="Rectangle 4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5" name="Rectangle 4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6" name="Rectangle 4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43" name="Oval 4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13</a:t>
              </a: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3667292" y="2605586"/>
            <a:ext cx="1780072" cy="1780072"/>
            <a:chOff x="3419475" y="752475"/>
            <a:chExt cx="5353050" cy="5353050"/>
          </a:xfrm>
        </p:grpSpPr>
        <p:sp>
          <p:nvSpPr>
            <p:cNvPr id="458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59" name="Group 4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62" name="Rectangle 4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3" name="Rectangle 4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4" name="Rectangle 4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5" name="Rectangle 4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6" name="Rectangle 4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7" name="Rectangle 4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8" name="Rectangle 4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9" name="Rectangle 4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0" name="Rectangle 4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1" name="Rectangle 4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2" name="Rectangle 4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3" name="Rectangle 4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60" name="Oval 4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12</a:t>
              </a:r>
            </a:p>
          </p:txBody>
        </p:sp>
      </p:grpSp>
      <p:grpSp>
        <p:nvGrpSpPr>
          <p:cNvPr id="474" name="Group 473"/>
          <p:cNvGrpSpPr/>
          <p:nvPr/>
        </p:nvGrpSpPr>
        <p:grpSpPr>
          <a:xfrm>
            <a:off x="3675558" y="2605586"/>
            <a:ext cx="1780072" cy="1780072"/>
            <a:chOff x="3419475" y="752475"/>
            <a:chExt cx="5353050" cy="5353050"/>
          </a:xfrm>
        </p:grpSpPr>
        <p:sp>
          <p:nvSpPr>
            <p:cNvPr id="475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76" name="Group 4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79" name="Rectangle 4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0" name="Rectangle 4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1" name="Rectangle 4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2" name="Rectangle 4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3" name="Rectangle 4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4" name="Rectangle 4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5" name="Rectangle 4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6" name="Rectangle 485"/>
              <p:cNvSpPr/>
              <p:nvPr/>
            </p:nvSpPr>
            <p:spPr>
              <a:xfrm rot="6300000">
                <a:off x="5979889" y="875620"/>
                <a:ext cx="145143" cy="50945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7" name="Rectangle 4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8" name="Rectangle 4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9" name="Rectangle 4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0" name="Rectangle 4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77" name="Oval 4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11</a:t>
              </a:r>
            </a:p>
          </p:txBody>
        </p:sp>
      </p:grpSp>
      <p:grpSp>
        <p:nvGrpSpPr>
          <p:cNvPr id="491" name="Group 490"/>
          <p:cNvGrpSpPr/>
          <p:nvPr/>
        </p:nvGrpSpPr>
        <p:grpSpPr>
          <a:xfrm>
            <a:off x="3675558" y="2603549"/>
            <a:ext cx="1780072" cy="1780072"/>
            <a:chOff x="3419475" y="752475"/>
            <a:chExt cx="5353050" cy="5353050"/>
          </a:xfrm>
        </p:grpSpPr>
        <p:sp>
          <p:nvSpPr>
            <p:cNvPr id="49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93" name="Group 4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96" name="Rectangle 4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7" name="Rectangle 4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8" name="Rectangle 4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9" name="Rectangle 4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0" name="Rectangle 4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1" name="Rectangle 5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2" name="Rectangle 5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3" name="Rectangle 5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4" name="Rectangle 5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5" name="Rectangle 5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6" name="Rectangle 5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7" name="Rectangle 5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94" name="Oval 4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3689597" y="2610267"/>
            <a:ext cx="1780072" cy="1780072"/>
            <a:chOff x="3419475" y="752475"/>
            <a:chExt cx="5353050" cy="5353050"/>
          </a:xfrm>
        </p:grpSpPr>
        <p:sp>
          <p:nvSpPr>
            <p:cNvPr id="50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10" name="Group 50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13" name="Rectangle 51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4" name="Rectangle 51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5" name="Rectangle 51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6" name="Rectangle 51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7" name="Rectangle 51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8" name="Rectangle 51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9" name="Rectangle 51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0" name="Rectangle 51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1" name="Rectangle 52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2" name="Rectangle 52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3" name="Rectangle 52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4" name="Rectangle 52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11" name="Oval 51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2" name="TextBox 511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525" name="Group 524"/>
          <p:cNvGrpSpPr/>
          <p:nvPr/>
        </p:nvGrpSpPr>
        <p:grpSpPr>
          <a:xfrm>
            <a:off x="3673006" y="2601731"/>
            <a:ext cx="1780072" cy="1780072"/>
            <a:chOff x="3419475" y="752475"/>
            <a:chExt cx="5353050" cy="5353050"/>
          </a:xfrm>
        </p:grpSpPr>
        <p:sp>
          <p:nvSpPr>
            <p:cNvPr id="52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27" name="Group 52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30" name="Rectangle 52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1" name="Rectangle 53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2" name="Rectangle 53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3" name="Rectangle 53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4" name="Rectangle 53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5" name="Rectangle 53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6" name="Rectangle 53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7" name="Rectangle 53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8" name="Rectangle 53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9" name="Rectangle 53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0" name="Rectangle 53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1" name="Rectangle 54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28" name="Oval 52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9" name="TextBox 528"/>
            <p:cNvSpPr txBox="1"/>
            <p:nvPr/>
          </p:nvSpPr>
          <p:spPr>
            <a:xfrm>
              <a:off x="4295033" y="1712145"/>
              <a:ext cx="3659988" cy="36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542" name="Group 541"/>
          <p:cNvGrpSpPr/>
          <p:nvPr/>
        </p:nvGrpSpPr>
        <p:grpSpPr>
          <a:xfrm>
            <a:off x="3682681" y="2608993"/>
            <a:ext cx="1780072" cy="1780072"/>
            <a:chOff x="3419475" y="752475"/>
            <a:chExt cx="5353050" cy="5353050"/>
          </a:xfrm>
        </p:grpSpPr>
        <p:sp>
          <p:nvSpPr>
            <p:cNvPr id="54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44" name="Group 54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47" name="Rectangle 54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8" name="Rectangle 54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9" name="Rectangle 54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0" name="Rectangle 54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1" name="Rectangle 55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2" name="Rectangle 55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3" name="Rectangle 55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4" name="Rectangle 55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5" name="Rectangle 55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6" name="Rectangle 55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7" name="Rectangle 55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8" name="Rectangle 55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5" name="Oval 54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6" name="TextBox 545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559" name="Group 558"/>
          <p:cNvGrpSpPr/>
          <p:nvPr/>
        </p:nvGrpSpPr>
        <p:grpSpPr>
          <a:xfrm>
            <a:off x="3688395" y="2607574"/>
            <a:ext cx="1780072" cy="1780072"/>
            <a:chOff x="3419475" y="752475"/>
            <a:chExt cx="5353050" cy="5353050"/>
          </a:xfrm>
        </p:grpSpPr>
        <p:sp>
          <p:nvSpPr>
            <p:cNvPr id="56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1" name="Group 56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4" name="Rectangle 56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5" name="Rectangle 56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6" name="Rectangle 56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7" name="Rectangle 56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8" name="Rectangle 56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9" name="Rectangle 56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0" name="Rectangle 56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1" name="Rectangle 57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2" name="Rectangle 57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3" name="Rectangle 57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4" name="Rectangle 57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5" name="Rectangle 57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62" name="Oval 56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63" name="TextBox 562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3657522" y="2616174"/>
            <a:ext cx="1780072" cy="1780072"/>
            <a:chOff x="3419475" y="752475"/>
            <a:chExt cx="5353050" cy="5353050"/>
          </a:xfrm>
        </p:grpSpPr>
        <p:sp>
          <p:nvSpPr>
            <p:cNvPr id="57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78" name="Group 57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81" name="Rectangle 58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2" name="Rectangle 58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3" name="Rectangle 58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4" name="Rectangle 58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5" name="Rectangle 58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6" name="Rectangle 58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7" name="Rectangle 58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8" name="Rectangle 58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9" name="Rectangle 58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0" name="Rectangle 58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1" name="Rectangle 59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2" name="Rectangle 59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9" name="Oval 57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593" name="Group 592"/>
          <p:cNvGrpSpPr/>
          <p:nvPr/>
        </p:nvGrpSpPr>
        <p:grpSpPr>
          <a:xfrm>
            <a:off x="3658801" y="2601166"/>
            <a:ext cx="1780072" cy="1780072"/>
            <a:chOff x="3419475" y="752475"/>
            <a:chExt cx="5353050" cy="5353050"/>
          </a:xfrm>
        </p:grpSpPr>
        <p:sp>
          <p:nvSpPr>
            <p:cNvPr id="59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95" name="Group 59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8" name="Rectangle 59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9" name="Rectangle 59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0" name="Rectangle 59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1" name="Rectangle 60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2" name="Rectangle 60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3" name="Rectangle 60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4" name="Rectangle 60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5" name="Rectangle 60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6" name="Rectangle 60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7" name="Rectangle 60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8" name="Rectangle 60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9" name="Rectangle 60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96" name="Oval 59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610" name="Group 609"/>
          <p:cNvGrpSpPr/>
          <p:nvPr/>
        </p:nvGrpSpPr>
        <p:grpSpPr>
          <a:xfrm>
            <a:off x="3657522" y="2601166"/>
            <a:ext cx="1780072" cy="1780072"/>
            <a:chOff x="3419475" y="752475"/>
            <a:chExt cx="5353050" cy="5353050"/>
          </a:xfrm>
        </p:grpSpPr>
        <p:sp>
          <p:nvSpPr>
            <p:cNvPr id="61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12" name="Group 61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15" name="Rectangle 61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6" name="Rectangle 61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7" name="Rectangle 61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8" name="Rectangle 61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9" name="Rectangle 61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0" name="Rectangle 61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1" name="Rectangle 62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2" name="Rectangle 62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3" name="Rectangle 62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4" name="Rectangle 62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5" name="Rectangle 62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6" name="Rectangle 62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13" name="Oval 61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627" name="Group 626"/>
          <p:cNvGrpSpPr/>
          <p:nvPr/>
        </p:nvGrpSpPr>
        <p:grpSpPr>
          <a:xfrm>
            <a:off x="3667174" y="2601166"/>
            <a:ext cx="1780072" cy="1780072"/>
            <a:chOff x="3419475" y="752475"/>
            <a:chExt cx="5353050" cy="5353050"/>
          </a:xfrm>
        </p:grpSpPr>
        <p:sp>
          <p:nvSpPr>
            <p:cNvPr id="62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29" name="Group 62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32" name="Rectangle 63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3" name="Rectangle 63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4" name="Rectangle 63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5" name="Rectangle 63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6" name="Rectangle 63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7" name="Rectangle 63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8" name="Rectangle 63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9" name="Rectangle 63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0" name="Rectangle 63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1" name="Rectangle 64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2" name="Rectangle 64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3" name="Rectangle 64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30" name="Oval 62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644" name="Group 643"/>
          <p:cNvGrpSpPr/>
          <p:nvPr/>
        </p:nvGrpSpPr>
        <p:grpSpPr>
          <a:xfrm>
            <a:off x="3672885" y="2603092"/>
            <a:ext cx="1780072" cy="1780072"/>
            <a:chOff x="3419475" y="752475"/>
            <a:chExt cx="5353050" cy="5353050"/>
          </a:xfrm>
        </p:grpSpPr>
        <p:sp>
          <p:nvSpPr>
            <p:cNvPr id="64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46" name="Group 64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49" name="Rectangle 64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0" name="Rectangle 64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1" name="Rectangle 65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2" name="Rectangle 65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3" name="Rectangle 65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4" name="Rectangle 65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5" name="Rectangle 65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6" name="Rectangle 65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7" name="Rectangle 65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8" name="Rectangle 65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9" name="Rectangle 65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0" name="Rectangle 65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47" name="Oval 64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48" name="TextBox 64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661" name="Group 660"/>
          <p:cNvGrpSpPr/>
          <p:nvPr/>
        </p:nvGrpSpPr>
        <p:grpSpPr>
          <a:xfrm>
            <a:off x="3672100" y="2586158"/>
            <a:ext cx="1780072" cy="1780072"/>
            <a:chOff x="3419475" y="752475"/>
            <a:chExt cx="5353050" cy="5353050"/>
          </a:xfrm>
        </p:grpSpPr>
        <p:sp>
          <p:nvSpPr>
            <p:cNvPr id="66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63" name="Group 66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66" name="Rectangle 66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7" name="Rectangle 66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8" name="Rectangle 66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9" name="Rectangle 66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0" name="Rectangle 66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1" name="Rectangle 67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2" name="Rectangle 67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3" name="Rectangle 67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4" name="Rectangle 67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5" name="Rectangle 67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6" name="Rectangle 67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7" name="Rectangle 67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64" name="Oval 66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65" name="TextBox 66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678" name="y2mate.com - Đồng Hồ Bấm Giờ Rung Chuông Vàng_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3225" y="3246120"/>
            <a:ext cx="407797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9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9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9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909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"/>
                </p:tgtEl>
              </p:cMediaNode>
            </p:audio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678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3" grpId="0"/>
      <p:bldP spid="33" grpId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7D936E-0766-84A2-E63C-616FFA693059}"/>
              </a:ext>
            </a:extLst>
          </p:cNvPr>
          <p:cNvGrpSpPr/>
          <p:nvPr/>
        </p:nvGrpSpPr>
        <p:grpSpPr>
          <a:xfrm>
            <a:off x="-863138" y="-25977"/>
            <a:ext cx="10870276" cy="541189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34FD3-01E0-26B4-4740-644CEF237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31A887-4707-3C47-B3E9-A67FAEF88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53C593-276A-7F35-DDFE-7AEF5BD03E86}"/>
                  </a:ext>
                </a:extLst>
              </p:cNvPr>
              <p:cNvSpPr txBox="1"/>
              <p:nvPr/>
            </p:nvSpPr>
            <p:spPr>
              <a:xfrm>
                <a:off x="900545" y="1330037"/>
                <a:ext cx="7197436" cy="156966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2+ 2+ 5= 9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2025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 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53C593-276A-7F35-DDFE-7AEF5BD03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45" y="1330037"/>
                <a:ext cx="7197436" cy="1569660"/>
              </a:xfrm>
              <a:prstGeom prst="rect">
                <a:avLst/>
              </a:prstGeom>
              <a:blipFill>
                <a:blip r:embed="rId7"/>
                <a:stretch>
                  <a:fillRect l="-2027" t="-4580" b="-10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6980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508764" y="1"/>
            <a:ext cx="10085902" cy="531452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3163411" y="446133"/>
            <a:ext cx="282443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73" y="-265847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90723" y="1035972"/>
                <a:ext cx="7048717" cy="1120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Ta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có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thể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thay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a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bởi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chữ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số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nào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để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số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sz="32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chia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hết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cho</a:t>
                </a:r>
                <a:r>
                  <a:rPr lang="en-US" sz="32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9</a:t>
                </a:r>
                <a:endParaRPr lang="fr-FR" sz="3600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23" y="1035972"/>
                <a:ext cx="7048717" cy="1120820"/>
              </a:xfrm>
              <a:prstGeom prst="rect">
                <a:avLst/>
              </a:prstGeom>
              <a:blipFill rotWithShape="0">
                <a:blip r:embed="rId13"/>
                <a:stretch>
                  <a:fillRect l="-2249" t="-7065" r="-207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298519" y="2234135"/>
            <a:ext cx="4333389" cy="1202703"/>
            <a:chOff x="333828" y="1584291"/>
            <a:chExt cx="11524343" cy="48477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03336" y="3550926"/>
            <a:ext cx="4307956" cy="1213541"/>
            <a:chOff x="333828" y="1584291"/>
            <a:chExt cx="11524343" cy="48477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244704" y="3597627"/>
            <a:ext cx="4620297" cy="1142450"/>
            <a:chOff x="333828" y="1584291"/>
            <a:chExt cx="11524343" cy="484777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1901620" y="2539772"/>
            <a:ext cx="125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A. 4</a:t>
            </a:r>
            <a:endParaRPr lang="en-US" sz="2800" b="1" dirty="0">
              <a:solidFill>
                <a:schemeClr val="bg1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27939" y="3873026"/>
            <a:ext cx="1294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C. 6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71346" y="3866835"/>
            <a:ext cx="153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D. 7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14" name="My Vide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86372" y="1240319"/>
            <a:ext cx="457200" cy="4572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4233272" y="2243942"/>
            <a:ext cx="4675059" cy="1202703"/>
            <a:chOff x="333828" y="1584291"/>
            <a:chExt cx="11524343" cy="4847772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6271346" y="2537863"/>
            <a:ext cx="107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B. 5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3659194" y="2604057"/>
            <a:ext cx="1832881" cy="1799629"/>
            <a:chOff x="3419475" y="752475"/>
            <a:chExt cx="5353050" cy="5353050"/>
          </a:xfrm>
        </p:grpSpPr>
        <p:sp>
          <p:nvSpPr>
            <p:cNvPr id="220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08" name="Group 4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11" name="Rectangle 4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2" name="Rectangle 411"/>
              <p:cNvSpPr/>
              <p:nvPr/>
            </p:nvSpPr>
            <p:spPr>
              <a:xfrm rot="900000">
                <a:off x="5979886" y="885370"/>
                <a:ext cx="145143" cy="50945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3" name="Rectangle 4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4" name="Rectangle 4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5" name="Rectangle 4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6" name="Rectangle 4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7" name="Rectangle 4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8" name="Rectangle 4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0" name="Rectangle 4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1" name="Rectangle 4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2" name="Rectangle 4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9" name="Oval 4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15</a:t>
              </a:r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3678884" y="2605586"/>
            <a:ext cx="1780072" cy="1780072"/>
            <a:chOff x="3419475" y="752475"/>
            <a:chExt cx="5353050" cy="5353050"/>
          </a:xfrm>
        </p:grpSpPr>
        <p:sp>
          <p:nvSpPr>
            <p:cNvPr id="424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25" name="Group 4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8" name="Rectangle 4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9" name="Rectangle 4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0" name="Rectangle 4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1" name="Rectangle 4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2" name="Rectangle 4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3" name="Rectangle 4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4" name="Rectangle 4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5" name="Rectangle 4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6" name="Rectangle 4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7" name="Rectangle 4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8" name="Rectangle 4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9" name="Rectangle 4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26" name="Oval 4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14</a:t>
              </a:r>
            </a:p>
          </p:txBody>
        </p:sp>
      </p:grpSp>
      <p:grpSp>
        <p:nvGrpSpPr>
          <p:cNvPr id="440" name="Group 439"/>
          <p:cNvGrpSpPr/>
          <p:nvPr/>
        </p:nvGrpSpPr>
        <p:grpSpPr>
          <a:xfrm>
            <a:off x="3680652" y="2607115"/>
            <a:ext cx="1780072" cy="1780072"/>
            <a:chOff x="3419475" y="752475"/>
            <a:chExt cx="5353050" cy="5353050"/>
          </a:xfrm>
        </p:grpSpPr>
        <p:sp>
          <p:nvSpPr>
            <p:cNvPr id="441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42" name="Group 4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45" name="Rectangle 4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6" name="Rectangle 4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7" name="Rectangle 4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8" name="Rectangle 4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9" name="Rectangle 4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0" name="Rectangle 4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1" name="Rectangle 4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2" name="Rectangle 4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3" name="Rectangle 4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4" name="Rectangle 4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5" name="Rectangle 4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6" name="Rectangle 4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43" name="Oval 4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13</a:t>
              </a: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3667292" y="2605586"/>
            <a:ext cx="1780072" cy="1780072"/>
            <a:chOff x="3419475" y="752475"/>
            <a:chExt cx="5353050" cy="5353050"/>
          </a:xfrm>
        </p:grpSpPr>
        <p:sp>
          <p:nvSpPr>
            <p:cNvPr id="458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59" name="Group 4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62" name="Rectangle 4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3" name="Rectangle 4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4" name="Rectangle 4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5" name="Rectangle 4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6" name="Rectangle 4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7" name="Rectangle 4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8" name="Rectangle 4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9" name="Rectangle 4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0" name="Rectangle 4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1" name="Rectangle 4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2" name="Rectangle 4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3" name="Rectangle 4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60" name="Oval 4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12</a:t>
              </a:r>
            </a:p>
          </p:txBody>
        </p:sp>
      </p:grpSp>
      <p:grpSp>
        <p:nvGrpSpPr>
          <p:cNvPr id="474" name="Group 473"/>
          <p:cNvGrpSpPr/>
          <p:nvPr/>
        </p:nvGrpSpPr>
        <p:grpSpPr>
          <a:xfrm>
            <a:off x="3675558" y="2605586"/>
            <a:ext cx="1780072" cy="1780072"/>
            <a:chOff x="3419475" y="752475"/>
            <a:chExt cx="5353050" cy="5353050"/>
          </a:xfrm>
        </p:grpSpPr>
        <p:sp>
          <p:nvSpPr>
            <p:cNvPr id="475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76" name="Group 4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79" name="Rectangle 4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0" name="Rectangle 4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1" name="Rectangle 4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2" name="Rectangle 4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3" name="Rectangle 4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4" name="Rectangle 4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5" name="Rectangle 4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6" name="Rectangle 485"/>
              <p:cNvSpPr/>
              <p:nvPr/>
            </p:nvSpPr>
            <p:spPr>
              <a:xfrm rot="6300000">
                <a:off x="5979889" y="875620"/>
                <a:ext cx="145143" cy="50945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7" name="Rectangle 4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8" name="Rectangle 4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9" name="Rectangle 4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0" name="Rectangle 4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77" name="Oval 4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11</a:t>
              </a:r>
            </a:p>
          </p:txBody>
        </p:sp>
      </p:grpSp>
      <p:grpSp>
        <p:nvGrpSpPr>
          <p:cNvPr id="491" name="Group 490"/>
          <p:cNvGrpSpPr/>
          <p:nvPr/>
        </p:nvGrpSpPr>
        <p:grpSpPr>
          <a:xfrm>
            <a:off x="3675558" y="2603549"/>
            <a:ext cx="1780072" cy="1780072"/>
            <a:chOff x="3419475" y="752475"/>
            <a:chExt cx="5353050" cy="5353050"/>
          </a:xfrm>
        </p:grpSpPr>
        <p:sp>
          <p:nvSpPr>
            <p:cNvPr id="49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93" name="Group 4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96" name="Rectangle 4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7" name="Rectangle 4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8" name="Rectangle 4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9" name="Rectangle 4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0" name="Rectangle 4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1" name="Rectangle 5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2" name="Rectangle 5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3" name="Rectangle 5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4" name="Rectangle 5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5" name="Rectangle 5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6" name="Rectangle 5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7" name="Rectangle 5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94" name="Oval 4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3689597" y="2610267"/>
            <a:ext cx="1780072" cy="1780072"/>
            <a:chOff x="3419475" y="752475"/>
            <a:chExt cx="5353050" cy="5353050"/>
          </a:xfrm>
        </p:grpSpPr>
        <p:sp>
          <p:nvSpPr>
            <p:cNvPr id="50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10" name="Group 50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13" name="Rectangle 51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4" name="Rectangle 51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5" name="Rectangle 51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6" name="Rectangle 51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7" name="Rectangle 51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8" name="Rectangle 51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9" name="Rectangle 51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0" name="Rectangle 51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1" name="Rectangle 52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2" name="Rectangle 52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3" name="Rectangle 52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4" name="Rectangle 52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11" name="Oval 51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2" name="TextBox 511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525" name="Group 524"/>
          <p:cNvGrpSpPr/>
          <p:nvPr/>
        </p:nvGrpSpPr>
        <p:grpSpPr>
          <a:xfrm>
            <a:off x="3673006" y="2601731"/>
            <a:ext cx="1780072" cy="1780072"/>
            <a:chOff x="3419475" y="752475"/>
            <a:chExt cx="5353050" cy="5353050"/>
          </a:xfrm>
        </p:grpSpPr>
        <p:sp>
          <p:nvSpPr>
            <p:cNvPr id="52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27" name="Group 52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30" name="Rectangle 52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1" name="Rectangle 53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2" name="Rectangle 53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3" name="Rectangle 53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4" name="Rectangle 53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5" name="Rectangle 53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6" name="Rectangle 53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7" name="Rectangle 53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8" name="Rectangle 53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9" name="Rectangle 53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0" name="Rectangle 53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1" name="Rectangle 54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28" name="Oval 52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9" name="TextBox 528"/>
            <p:cNvSpPr txBox="1"/>
            <p:nvPr/>
          </p:nvSpPr>
          <p:spPr>
            <a:xfrm>
              <a:off x="4295033" y="1712145"/>
              <a:ext cx="3659988" cy="36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542" name="Group 541"/>
          <p:cNvGrpSpPr/>
          <p:nvPr/>
        </p:nvGrpSpPr>
        <p:grpSpPr>
          <a:xfrm>
            <a:off x="3682681" y="2608993"/>
            <a:ext cx="1780072" cy="1780072"/>
            <a:chOff x="3419475" y="752475"/>
            <a:chExt cx="5353050" cy="5353050"/>
          </a:xfrm>
        </p:grpSpPr>
        <p:sp>
          <p:nvSpPr>
            <p:cNvPr id="54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44" name="Group 54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47" name="Rectangle 54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8" name="Rectangle 54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9" name="Rectangle 54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0" name="Rectangle 54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1" name="Rectangle 55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2" name="Rectangle 55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3" name="Rectangle 55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4" name="Rectangle 55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5" name="Rectangle 55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6" name="Rectangle 55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7" name="Rectangle 55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8" name="Rectangle 55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5" name="Oval 54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6" name="TextBox 545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559" name="Group 558"/>
          <p:cNvGrpSpPr/>
          <p:nvPr/>
        </p:nvGrpSpPr>
        <p:grpSpPr>
          <a:xfrm>
            <a:off x="3711866" y="2608028"/>
            <a:ext cx="1780072" cy="1780072"/>
            <a:chOff x="3419475" y="752475"/>
            <a:chExt cx="5353050" cy="5353050"/>
          </a:xfrm>
        </p:grpSpPr>
        <p:sp>
          <p:nvSpPr>
            <p:cNvPr id="56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1" name="Group 56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4" name="Rectangle 56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5" name="Rectangle 56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6" name="Rectangle 56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7" name="Rectangle 56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8" name="Rectangle 56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9" name="Rectangle 56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0" name="Rectangle 56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1" name="Rectangle 57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2" name="Rectangle 57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3" name="Rectangle 57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4" name="Rectangle 57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5" name="Rectangle 57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62" name="Oval 56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63" name="TextBox 562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3657522" y="2616174"/>
            <a:ext cx="1780072" cy="1780072"/>
            <a:chOff x="3419475" y="752475"/>
            <a:chExt cx="5353050" cy="5353050"/>
          </a:xfrm>
        </p:grpSpPr>
        <p:sp>
          <p:nvSpPr>
            <p:cNvPr id="57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78" name="Group 57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81" name="Rectangle 58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2" name="Rectangle 58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3" name="Rectangle 58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4" name="Rectangle 58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5" name="Rectangle 58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6" name="Rectangle 58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7" name="Rectangle 58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8" name="Rectangle 58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9" name="Rectangle 58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0" name="Rectangle 58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1" name="Rectangle 59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2" name="Rectangle 59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9" name="Oval 57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593" name="Group 592"/>
          <p:cNvGrpSpPr/>
          <p:nvPr/>
        </p:nvGrpSpPr>
        <p:grpSpPr>
          <a:xfrm>
            <a:off x="3658801" y="2601166"/>
            <a:ext cx="1780072" cy="1780072"/>
            <a:chOff x="3419475" y="752475"/>
            <a:chExt cx="5353050" cy="5353050"/>
          </a:xfrm>
        </p:grpSpPr>
        <p:sp>
          <p:nvSpPr>
            <p:cNvPr id="59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95" name="Group 59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8" name="Rectangle 59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9" name="Rectangle 59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0" name="Rectangle 59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1" name="Rectangle 60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2" name="Rectangle 60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3" name="Rectangle 60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4" name="Rectangle 60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5" name="Rectangle 60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6" name="Rectangle 60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7" name="Rectangle 60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8" name="Rectangle 60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9" name="Rectangle 60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96" name="Oval 59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610" name="Group 609"/>
          <p:cNvGrpSpPr/>
          <p:nvPr/>
        </p:nvGrpSpPr>
        <p:grpSpPr>
          <a:xfrm>
            <a:off x="3657522" y="2601166"/>
            <a:ext cx="1780072" cy="1780072"/>
            <a:chOff x="3419475" y="752475"/>
            <a:chExt cx="5353050" cy="5353050"/>
          </a:xfrm>
        </p:grpSpPr>
        <p:sp>
          <p:nvSpPr>
            <p:cNvPr id="61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12" name="Group 61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15" name="Rectangle 61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6" name="Rectangle 61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7" name="Rectangle 61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8" name="Rectangle 61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9" name="Rectangle 61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0" name="Rectangle 61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1" name="Rectangle 62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2" name="Rectangle 62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3" name="Rectangle 62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4" name="Rectangle 62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5" name="Rectangle 62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6" name="Rectangle 62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13" name="Oval 61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627" name="Group 626"/>
          <p:cNvGrpSpPr/>
          <p:nvPr/>
        </p:nvGrpSpPr>
        <p:grpSpPr>
          <a:xfrm>
            <a:off x="3667174" y="2601166"/>
            <a:ext cx="1780072" cy="1780072"/>
            <a:chOff x="3419475" y="752475"/>
            <a:chExt cx="5353050" cy="5353050"/>
          </a:xfrm>
        </p:grpSpPr>
        <p:sp>
          <p:nvSpPr>
            <p:cNvPr id="62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29" name="Group 62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32" name="Rectangle 63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3" name="Rectangle 63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4" name="Rectangle 63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5" name="Rectangle 63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6" name="Rectangle 63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7" name="Rectangle 63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8" name="Rectangle 63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9" name="Rectangle 63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0" name="Rectangle 63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1" name="Rectangle 64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2" name="Rectangle 64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3" name="Rectangle 64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30" name="Oval 62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644" name="Group 643"/>
          <p:cNvGrpSpPr/>
          <p:nvPr/>
        </p:nvGrpSpPr>
        <p:grpSpPr>
          <a:xfrm>
            <a:off x="3672885" y="2603092"/>
            <a:ext cx="1780072" cy="1780072"/>
            <a:chOff x="3419475" y="752475"/>
            <a:chExt cx="5353050" cy="5353050"/>
          </a:xfrm>
        </p:grpSpPr>
        <p:sp>
          <p:nvSpPr>
            <p:cNvPr id="64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46" name="Group 64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49" name="Rectangle 64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0" name="Rectangle 64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1" name="Rectangle 65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2" name="Rectangle 65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3" name="Rectangle 65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4" name="Rectangle 65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5" name="Rectangle 65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6" name="Rectangle 65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7" name="Rectangle 65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8" name="Rectangle 65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9" name="Rectangle 65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0" name="Rectangle 65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47" name="Oval 64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48" name="TextBox 64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661" name="Group 660"/>
          <p:cNvGrpSpPr/>
          <p:nvPr/>
        </p:nvGrpSpPr>
        <p:grpSpPr>
          <a:xfrm>
            <a:off x="3672100" y="2586158"/>
            <a:ext cx="1780072" cy="1780072"/>
            <a:chOff x="3419475" y="752475"/>
            <a:chExt cx="5353050" cy="5353050"/>
          </a:xfrm>
        </p:grpSpPr>
        <p:sp>
          <p:nvSpPr>
            <p:cNvPr id="66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63" name="Group 66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66" name="Rectangle 66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7" name="Rectangle 66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8" name="Rectangle 66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9" name="Rectangle 66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0" name="Rectangle 66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1" name="Rectangle 67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2" name="Rectangle 67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3" name="Rectangle 67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4" name="Rectangle 67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5" name="Rectangle 67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6" name="Rectangle 67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7" name="Rectangle 67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64" name="Oval 66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65" name="TextBox 66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678" name="y2mate.com - Đồng Hồ Bấm Giờ Rung Chuông Vàng_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3225" y="3246120"/>
            <a:ext cx="407797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9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9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9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1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1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1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909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"/>
                </p:tgtEl>
              </p:cMediaNode>
            </p:audio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678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1" grpId="1"/>
      <p:bldP spid="33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7D936E-0766-84A2-E63C-616FFA693059}"/>
              </a:ext>
            </a:extLst>
          </p:cNvPr>
          <p:cNvGrpSpPr/>
          <p:nvPr/>
        </p:nvGrpSpPr>
        <p:grpSpPr>
          <a:xfrm>
            <a:off x="-863138" y="-25977"/>
            <a:ext cx="10870276" cy="541189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34FD3-01E0-26B4-4740-644CEF237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31A887-4707-3C47-B3E9-A67FAEF88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53C593-276A-7F35-DDFE-7AEF5BD03E86}"/>
                  </a:ext>
                </a:extLst>
              </p:cNvPr>
              <p:cNvSpPr txBox="1"/>
              <p:nvPr/>
            </p:nvSpPr>
            <p:spPr>
              <a:xfrm>
                <a:off x="900545" y="1330037"/>
                <a:ext cx="7197436" cy="1077218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1+ 2 + a = 3 + a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= 6=&gt;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53C593-276A-7F35-DDFE-7AEF5BD03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45" y="1330037"/>
                <a:ext cx="7197436" cy="1077218"/>
              </a:xfrm>
              <a:prstGeom prst="rect">
                <a:avLst/>
              </a:prstGeom>
              <a:blipFill>
                <a:blip r:embed="rId7"/>
                <a:stretch>
                  <a:fillRect l="-2027" t="-6630" b="-15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45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508764" y="1"/>
            <a:ext cx="10085902" cy="531452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3201592" y="492373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95" y="-257523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37968" y="1047698"/>
            <a:ext cx="8378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Không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thực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hiện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phép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tính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hãy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cho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biết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nào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đúng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phát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nào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sai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</a:t>
            </a:r>
            <a:endParaRPr lang="fr-FR" sz="36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2124917"/>
            <a:ext cx="7926723" cy="2816044"/>
            <a:chOff x="333828" y="1584291"/>
            <a:chExt cx="11524343" cy="48477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993586" y="2470928"/>
            <a:ext cx="523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A. 1 953 + 5 976 chia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9</a:t>
            </a:r>
            <a:endParaRPr lang="en-US" sz="2800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0602" y="3535604"/>
            <a:ext cx="522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C. 2 022 – 938 chia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2</a:t>
            </a:r>
            <a:endParaRPr lang="fr-FR" sz="36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9023" y="4007295"/>
            <a:ext cx="581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D. 2 225 + 1 113 chia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3</a:t>
            </a:r>
            <a:endParaRPr lang="fr-FR" sz="36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14" name="My Vide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6372" y="1240319"/>
            <a:ext cx="457200" cy="4572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05878" y="3012722"/>
            <a:ext cx="5218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B. 1 942 – 1 930 chia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hết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5</a:t>
            </a:r>
            <a:endParaRPr lang="fr-FR" sz="36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6747816" y="3262233"/>
            <a:ext cx="1832881" cy="1799629"/>
            <a:chOff x="3419475" y="752475"/>
            <a:chExt cx="5353050" cy="5353050"/>
          </a:xfrm>
        </p:grpSpPr>
        <p:sp>
          <p:nvSpPr>
            <p:cNvPr id="220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08" name="Group 4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11" name="Rectangle 4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2" name="Rectangle 411"/>
              <p:cNvSpPr/>
              <p:nvPr/>
            </p:nvSpPr>
            <p:spPr>
              <a:xfrm rot="900000">
                <a:off x="5979886" y="885370"/>
                <a:ext cx="145143" cy="50945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3" name="Rectangle 4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4" name="Rectangle 4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5" name="Rectangle 4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6" name="Rectangle 4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7" name="Rectangle 4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8" name="Rectangle 4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0" name="Rectangle 4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1" name="Rectangle 4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2" name="Rectangle 4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9" name="Oval 4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15</a:t>
              </a:r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6767506" y="3263762"/>
            <a:ext cx="1780072" cy="1780072"/>
            <a:chOff x="3419475" y="752475"/>
            <a:chExt cx="5353050" cy="5353050"/>
          </a:xfrm>
        </p:grpSpPr>
        <p:sp>
          <p:nvSpPr>
            <p:cNvPr id="424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25" name="Group 4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8" name="Rectangle 4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9" name="Rectangle 4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0" name="Rectangle 4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1" name="Rectangle 4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2" name="Rectangle 4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3" name="Rectangle 4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4" name="Rectangle 4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5" name="Rectangle 4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6" name="Rectangle 4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7" name="Rectangle 4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8" name="Rectangle 4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9" name="Rectangle 4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26" name="Oval 4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14</a:t>
              </a:r>
            </a:p>
          </p:txBody>
        </p:sp>
      </p:grpSp>
      <p:grpSp>
        <p:nvGrpSpPr>
          <p:cNvPr id="440" name="Group 439"/>
          <p:cNvGrpSpPr/>
          <p:nvPr/>
        </p:nvGrpSpPr>
        <p:grpSpPr>
          <a:xfrm>
            <a:off x="6769274" y="3265291"/>
            <a:ext cx="1780072" cy="1780072"/>
            <a:chOff x="3419475" y="752475"/>
            <a:chExt cx="5353050" cy="5353050"/>
          </a:xfrm>
        </p:grpSpPr>
        <p:sp>
          <p:nvSpPr>
            <p:cNvPr id="441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42" name="Group 4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45" name="Rectangle 4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6" name="Rectangle 4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7" name="Rectangle 4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8" name="Rectangle 4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9" name="Rectangle 4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0" name="Rectangle 4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1" name="Rectangle 4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2" name="Rectangle 4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3" name="Rectangle 4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4" name="Rectangle 4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5" name="Rectangle 4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6" name="Rectangle 4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43" name="Oval 4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13</a:t>
              </a: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6755914" y="3263762"/>
            <a:ext cx="1780072" cy="1780072"/>
            <a:chOff x="3419475" y="752475"/>
            <a:chExt cx="5353050" cy="5353050"/>
          </a:xfrm>
        </p:grpSpPr>
        <p:sp>
          <p:nvSpPr>
            <p:cNvPr id="458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59" name="Group 4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62" name="Rectangle 4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3" name="Rectangle 4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4" name="Rectangle 4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5" name="Rectangle 4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6" name="Rectangle 4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7" name="Rectangle 4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8" name="Rectangle 4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9" name="Rectangle 4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0" name="Rectangle 4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1" name="Rectangle 4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2" name="Rectangle 4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3" name="Rectangle 4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60" name="Oval 4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12</a:t>
              </a:r>
            </a:p>
          </p:txBody>
        </p:sp>
      </p:grpSp>
      <p:grpSp>
        <p:nvGrpSpPr>
          <p:cNvPr id="474" name="Group 473"/>
          <p:cNvGrpSpPr/>
          <p:nvPr/>
        </p:nvGrpSpPr>
        <p:grpSpPr>
          <a:xfrm>
            <a:off x="6764180" y="3263762"/>
            <a:ext cx="1780072" cy="1780072"/>
            <a:chOff x="3419475" y="752475"/>
            <a:chExt cx="5353050" cy="5353050"/>
          </a:xfrm>
        </p:grpSpPr>
        <p:sp>
          <p:nvSpPr>
            <p:cNvPr id="475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76" name="Group 4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79" name="Rectangle 4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0" name="Rectangle 4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1" name="Rectangle 4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2" name="Rectangle 4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3" name="Rectangle 4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4" name="Rectangle 4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5" name="Rectangle 4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6" name="Rectangle 485"/>
              <p:cNvSpPr/>
              <p:nvPr/>
            </p:nvSpPr>
            <p:spPr>
              <a:xfrm rot="6300000">
                <a:off x="5979889" y="875620"/>
                <a:ext cx="145143" cy="50945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7" name="Rectangle 4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8" name="Rectangle 4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9" name="Rectangle 4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0" name="Rectangle 4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77" name="Oval 4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11</a:t>
              </a:r>
            </a:p>
          </p:txBody>
        </p:sp>
      </p:grpSp>
      <p:grpSp>
        <p:nvGrpSpPr>
          <p:cNvPr id="491" name="Group 490"/>
          <p:cNvGrpSpPr/>
          <p:nvPr/>
        </p:nvGrpSpPr>
        <p:grpSpPr>
          <a:xfrm>
            <a:off x="6764180" y="3261725"/>
            <a:ext cx="1780072" cy="1780072"/>
            <a:chOff x="3419475" y="752475"/>
            <a:chExt cx="5353050" cy="5353050"/>
          </a:xfrm>
        </p:grpSpPr>
        <p:sp>
          <p:nvSpPr>
            <p:cNvPr id="49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93" name="Group 4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96" name="Rectangle 4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7" name="Rectangle 4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8" name="Rectangle 4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9" name="Rectangle 4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0" name="Rectangle 4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1" name="Rectangle 5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2" name="Rectangle 5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3" name="Rectangle 5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4" name="Rectangle 5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5" name="Rectangle 5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6" name="Rectangle 5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7" name="Rectangle 5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94" name="Oval 4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6778219" y="3268443"/>
            <a:ext cx="1780072" cy="1780072"/>
            <a:chOff x="3419475" y="752475"/>
            <a:chExt cx="5353050" cy="5353050"/>
          </a:xfrm>
        </p:grpSpPr>
        <p:sp>
          <p:nvSpPr>
            <p:cNvPr id="50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10" name="Group 50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13" name="Rectangle 51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4" name="Rectangle 51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5" name="Rectangle 51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6" name="Rectangle 51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7" name="Rectangle 51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8" name="Rectangle 51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9" name="Rectangle 51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0" name="Rectangle 51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1" name="Rectangle 52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2" name="Rectangle 52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3" name="Rectangle 52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4" name="Rectangle 52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11" name="Oval 51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2" name="TextBox 511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525" name="Group 524"/>
          <p:cNvGrpSpPr/>
          <p:nvPr/>
        </p:nvGrpSpPr>
        <p:grpSpPr>
          <a:xfrm>
            <a:off x="6761628" y="3259907"/>
            <a:ext cx="1780072" cy="1780072"/>
            <a:chOff x="3419475" y="752475"/>
            <a:chExt cx="5353050" cy="5353050"/>
          </a:xfrm>
        </p:grpSpPr>
        <p:sp>
          <p:nvSpPr>
            <p:cNvPr id="52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27" name="Group 52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30" name="Rectangle 52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1" name="Rectangle 53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2" name="Rectangle 53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3" name="Rectangle 53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4" name="Rectangle 53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5" name="Rectangle 53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6" name="Rectangle 53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7" name="Rectangle 53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8" name="Rectangle 53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9" name="Rectangle 53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0" name="Rectangle 53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1" name="Rectangle 54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28" name="Oval 52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9" name="TextBox 528"/>
            <p:cNvSpPr txBox="1"/>
            <p:nvPr/>
          </p:nvSpPr>
          <p:spPr>
            <a:xfrm>
              <a:off x="4295033" y="1712145"/>
              <a:ext cx="3659988" cy="36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542" name="Group 541"/>
          <p:cNvGrpSpPr/>
          <p:nvPr/>
        </p:nvGrpSpPr>
        <p:grpSpPr>
          <a:xfrm>
            <a:off x="6771303" y="3267169"/>
            <a:ext cx="1780072" cy="1780072"/>
            <a:chOff x="3419475" y="752475"/>
            <a:chExt cx="5353050" cy="5353050"/>
          </a:xfrm>
        </p:grpSpPr>
        <p:sp>
          <p:nvSpPr>
            <p:cNvPr id="54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44" name="Group 54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47" name="Rectangle 54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8" name="Rectangle 54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9" name="Rectangle 54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0" name="Rectangle 54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1" name="Rectangle 55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2" name="Rectangle 55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3" name="Rectangle 55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4" name="Rectangle 55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5" name="Rectangle 55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6" name="Rectangle 55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7" name="Rectangle 55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8" name="Rectangle 55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5" name="Oval 54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6" name="TextBox 545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559" name="Group 558"/>
          <p:cNvGrpSpPr/>
          <p:nvPr/>
        </p:nvGrpSpPr>
        <p:grpSpPr>
          <a:xfrm>
            <a:off x="6777017" y="3265750"/>
            <a:ext cx="1780072" cy="1780072"/>
            <a:chOff x="3419475" y="752475"/>
            <a:chExt cx="5353050" cy="5353050"/>
          </a:xfrm>
        </p:grpSpPr>
        <p:sp>
          <p:nvSpPr>
            <p:cNvPr id="56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1" name="Group 56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4" name="Rectangle 56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5" name="Rectangle 56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6" name="Rectangle 56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7" name="Rectangle 56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8" name="Rectangle 56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9" name="Rectangle 56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0" name="Rectangle 56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1" name="Rectangle 57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2" name="Rectangle 57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3" name="Rectangle 57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4" name="Rectangle 57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5" name="Rectangle 57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62" name="Oval 56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63" name="TextBox 562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6746144" y="3274350"/>
            <a:ext cx="1780072" cy="1780072"/>
            <a:chOff x="3419475" y="752475"/>
            <a:chExt cx="5353050" cy="5353050"/>
          </a:xfrm>
        </p:grpSpPr>
        <p:sp>
          <p:nvSpPr>
            <p:cNvPr id="57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78" name="Group 57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81" name="Rectangle 58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2" name="Rectangle 58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3" name="Rectangle 58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4" name="Rectangle 58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5" name="Rectangle 58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6" name="Rectangle 58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7" name="Rectangle 58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8" name="Rectangle 58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9" name="Rectangle 58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0" name="Rectangle 58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1" name="Rectangle 59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2" name="Rectangle 59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9" name="Oval 57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593" name="Group 592"/>
          <p:cNvGrpSpPr/>
          <p:nvPr/>
        </p:nvGrpSpPr>
        <p:grpSpPr>
          <a:xfrm>
            <a:off x="6747423" y="3259342"/>
            <a:ext cx="1780072" cy="1780072"/>
            <a:chOff x="3419475" y="752475"/>
            <a:chExt cx="5353050" cy="5353050"/>
          </a:xfrm>
        </p:grpSpPr>
        <p:sp>
          <p:nvSpPr>
            <p:cNvPr id="59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95" name="Group 59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8" name="Rectangle 59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9" name="Rectangle 59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0" name="Rectangle 59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1" name="Rectangle 60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2" name="Rectangle 60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3" name="Rectangle 60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4" name="Rectangle 60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5" name="Rectangle 60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6" name="Rectangle 60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7" name="Rectangle 60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8" name="Rectangle 60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9" name="Rectangle 60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96" name="Oval 59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610" name="Group 609"/>
          <p:cNvGrpSpPr/>
          <p:nvPr/>
        </p:nvGrpSpPr>
        <p:grpSpPr>
          <a:xfrm>
            <a:off x="6746144" y="3259342"/>
            <a:ext cx="1780072" cy="1780072"/>
            <a:chOff x="3419475" y="752475"/>
            <a:chExt cx="5353050" cy="5353050"/>
          </a:xfrm>
        </p:grpSpPr>
        <p:sp>
          <p:nvSpPr>
            <p:cNvPr id="61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12" name="Group 61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15" name="Rectangle 61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6" name="Rectangle 61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7" name="Rectangle 61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8" name="Rectangle 61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9" name="Rectangle 61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0" name="Rectangle 61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1" name="Rectangle 62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2" name="Rectangle 62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3" name="Rectangle 62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4" name="Rectangle 62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5" name="Rectangle 62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6" name="Rectangle 62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13" name="Oval 61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627" name="Group 626"/>
          <p:cNvGrpSpPr/>
          <p:nvPr/>
        </p:nvGrpSpPr>
        <p:grpSpPr>
          <a:xfrm>
            <a:off x="6755796" y="3259342"/>
            <a:ext cx="1780072" cy="1780072"/>
            <a:chOff x="3419475" y="752475"/>
            <a:chExt cx="5353050" cy="5353050"/>
          </a:xfrm>
        </p:grpSpPr>
        <p:sp>
          <p:nvSpPr>
            <p:cNvPr id="62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29" name="Group 62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32" name="Rectangle 63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3" name="Rectangle 63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4" name="Rectangle 63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5" name="Rectangle 63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6" name="Rectangle 63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7" name="Rectangle 63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8" name="Rectangle 63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9" name="Rectangle 63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0" name="Rectangle 63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1" name="Rectangle 64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2" name="Rectangle 64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3" name="Rectangle 64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30" name="Oval 62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644" name="Group 643"/>
          <p:cNvGrpSpPr/>
          <p:nvPr/>
        </p:nvGrpSpPr>
        <p:grpSpPr>
          <a:xfrm>
            <a:off x="6761507" y="3261268"/>
            <a:ext cx="1780072" cy="1780072"/>
            <a:chOff x="3419475" y="752475"/>
            <a:chExt cx="5353050" cy="5353050"/>
          </a:xfrm>
        </p:grpSpPr>
        <p:sp>
          <p:nvSpPr>
            <p:cNvPr id="64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46" name="Group 64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49" name="Rectangle 64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0" name="Rectangle 64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1" name="Rectangle 65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2" name="Rectangle 65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3" name="Rectangle 65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4" name="Rectangle 65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5" name="Rectangle 65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6" name="Rectangle 65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7" name="Rectangle 65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8" name="Rectangle 65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9" name="Rectangle 65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0" name="Rectangle 65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47" name="Oval 64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48" name="TextBox 64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661" name="Group 660"/>
          <p:cNvGrpSpPr/>
          <p:nvPr/>
        </p:nvGrpSpPr>
        <p:grpSpPr>
          <a:xfrm>
            <a:off x="6760722" y="3244334"/>
            <a:ext cx="1780072" cy="1780072"/>
            <a:chOff x="3419475" y="752475"/>
            <a:chExt cx="5353050" cy="5353050"/>
          </a:xfrm>
        </p:grpSpPr>
        <p:sp>
          <p:nvSpPr>
            <p:cNvPr id="66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63" name="Group 66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66" name="Rectangle 66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7" name="Rectangle 66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8" name="Rectangle 66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9" name="Rectangle 66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0" name="Rectangle 66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1" name="Rectangle 67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2" name="Rectangle 67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3" name="Rectangle 67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4" name="Rectangle 67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5" name="Rectangle 67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6" name="Rectangle 67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7" name="Rectangle 67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64" name="Oval 66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65" name="TextBox 66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678" name="y2mate.com - Đồng Hồ Bấm Giờ Rung Chuông Vàng_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3225" y="3246120"/>
            <a:ext cx="407797" cy="289560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22484" y="2453737"/>
            <a:ext cx="566445" cy="593418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2235" y="3596309"/>
            <a:ext cx="566445" cy="593418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0602" y="3039390"/>
            <a:ext cx="539582" cy="565276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1565" y="4165592"/>
            <a:ext cx="539582" cy="5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4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9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9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9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909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"/>
                </p:tgtEl>
              </p:cMediaNode>
            </p:audio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678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3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508764" y="1"/>
            <a:ext cx="10085902" cy="531452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3152436" y="45341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54" y="210685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69640" y="1054830"/>
            <a:ext cx="7048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nào</a:t>
            </a:r>
            <a:r>
              <a:rPr lang="en-US" sz="3200" dirty="0">
                <a:solidFill>
                  <a:schemeClr val="bg1"/>
                </a:solidFill>
              </a:rPr>
              <a:t> chia </a:t>
            </a:r>
            <a:r>
              <a:rPr lang="en-US" sz="3200" dirty="0" err="1">
                <a:solidFill>
                  <a:schemeClr val="bg1"/>
                </a:solidFill>
              </a:rPr>
              <a:t>hết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 3 </a:t>
            </a:r>
            <a:r>
              <a:rPr lang="en-US" sz="3200" dirty="0" err="1">
                <a:solidFill>
                  <a:schemeClr val="bg1"/>
                </a:solidFill>
              </a:rPr>
              <a:t>nhưng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chia </a:t>
            </a:r>
            <a:r>
              <a:rPr lang="en-US" sz="3200" dirty="0" err="1">
                <a:solidFill>
                  <a:schemeClr val="bg1"/>
                </a:solidFill>
              </a:rPr>
              <a:t>hết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 9?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8519" y="2234135"/>
            <a:ext cx="4333389" cy="1202703"/>
            <a:chOff x="333828" y="1584291"/>
            <a:chExt cx="11524343" cy="48477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03336" y="3550926"/>
            <a:ext cx="4307956" cy="1213541"/>
            <a:chOff x="333828" y="1584291"/>
            <a:chExt cx="11524343" cy="48477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244704" y="3597627"/>
            <a:ext cx="4620297" cy="1142450"/>
            <a:chOff x="333828" y="1584291"/>
            <a:chExt cx="11524343" cy="484777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1802125" y="2575684"/>
            <a:ext cx="11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A. 75</a:t>
            </a:r>
            <a:endParaRPr lang="en-US" sz="2800" b="1" dirty="0">
              <a:solidFill>
                <a:schemeClr val="bg1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2211" y="3874016"/>
            <a:ext cx="159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C. 144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32921" y="3941158"/>
            <a:ext cx="140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D. 837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14" name="My Vide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6372" y="1240319"/>
            <a:ext cx="457200" cy="4572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4233272" y="2243942"/>
            <a:ext cx="4675059" cy="1202703"/>
            <a:chOff x="333828" y="1584291"/>
            <a:chExt cx="11524343" cy="4847772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5917437" y="2567597"/>
            <a:ext cx="1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B. 81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3659194" y="2604057"/>
            <a:ext cx="1832881" cy="1799629"/>
            <a:chOff x="3419475" y="752475"/>
            <a:chExt cx="5353050" cy="5353050"/>
          </a:xfrm>
        </p:grpSpPr>
        <p:sp>
          <p:nvSpPr>
            <p:cNvPr id="220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08" name="Group 4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11" name="Rectangle 4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2" name="Rectangle 411"/>
              <p:cNvSpPr/>
              <p:nvPr/>
            </p:nvSpPr>
            <p:spPr>
              <a:xfrm rot="900000">
                <a:off x="5979886" y="885370"/>
                <a:ext cx="145143" cy="50945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3" name="Rectangle 4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4" name="Rectangle 4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5" name="Rectangle 4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6" name="Rectangle 4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7" name="Rectangle 4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8" name="Rectangle 4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0" name="Rectangle 4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1" name="Rectangle 4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2" name="Rectangle 4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9" name="Oval 4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15</a:t>
              </a:r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3678884" y="2605586"/>
            <a:ext cx="1780072" cy="1780072"/>
            <a:chOff x="3419475" y="752475"/>
            <a:chExt cx="5353050" cy="5353050"/>
          </a:xfrm>
        </p:grpSpPr>
        <p:sp>
          <p:nvSpPr>
            <p:cNvPr id="424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25" name="Group 4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8" name="Rectangle 4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9" name="Rectangle 4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0" name="Rectangle 4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1" name="Rectangle 4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2" name="Rectangle 4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3" name="Rectangle 4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4" name="Rectangle 4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5" name="Rectangle 4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6" name="Rectangle 4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7" name="Rectangle 4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8" name="Rectangle 4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9" name="Rectangle 4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26" name="Oval 4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14</a:t>
              </a:r>
            </a:p>
          </p:txBody>
        </p:sp>
      </p:grpSp>
      <p:grpSp>
        <p:nvGrpSpPr>
          <p:cNvPr id="440" name="Group 439"/>
          <p:cNvGrpSpPr/>
          <p:nvPr/>
        </p:nvGrpSpPr>
        <p:grpSpPr>
          <a:xfrm>
            <a:off x="3680652" y="2607115"/>
            <a:ext cx="1780072" cy="1780072"/>
            <a:chOff x="3419475" y="752475"/>
            <a:chExt cx="5353050" cy="5353050"/>
          </a:xfrm>
        </p:grpSpPr>
        <p:sp>
          <p:nvSpPr>
            <p:cNvPr id="441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42" name="Group 4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45" name="Rectangle 4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6" name="Rectangle 4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7" name="Rectangle 4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8" name="Rectangle 4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9" name="Rectangle 4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0" name="Rectangle 4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1" name="Rectangle 4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2" name="Rectangle 4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3" name="Rectangle 4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4" name="Rectangle 4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5" name="Rectangle 4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6" name="Rectangle 4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43" name="Oval 4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13</a:t>
              </a: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3667292" y="2605586"/>
            <a:ext cx="1780072" cy="1780072"/>
            <a:chOff x="3419475" y="752475"/>
            <a:chExt cx="5353050" cy="5353050"/>
          </a:xfrm>
        </p:grpSpPr>
        <p:sp>
          <p:nvSpPr>
            <p:cNvPr id="458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59" name="Group 4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62" name="Rectangle 4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3" name="Rectangle 4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4" name="Rectangle 4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5" name="Rectangle 4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6" name="Rectangle 4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7" name="Rectangle 4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8" name="Rectangle 4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9" name="Rectangle 4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0" name="Rectangle 4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1" name="Rectangle 4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2" name="Rectangle 4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3" name="Rectangle 4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60" name="Oval 4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12</a:t>
              </a:r>
            </a:p>
          </p:txBody>
        </p:sp>
      </p:grpSp>
      <p:grpSp>
        <p:nvGrpSpPr>
          <p:cNvPr id="474" name="Group 473"/>
          <p:cNvGrpSpPr/>
          <p:nvPr/>
        </p:nvGrpSpPr>
        <p:grpSpPr>
          <a:xfrm>
            <a:off x="3675558" y="2605586"/>
            <a:ext cx="1780072" cy="1780072"/>
            <a:chOff x="3419475" y="752475"/>
            <a:chExt cx="5353050" cy="5353050"/>
          </a:xfrm>
        </p:grpSpPr>
        <p:sp>
          <p:nvSpPr>
            <p:cNvPr id="475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76" name="Group 4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79" name="Rectangle 4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0" name="Rectangle 4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1" name="Rectangle 4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2" name="Rectangle 4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3" name="Rectangle 4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4" name="Rectangle 4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5" name="Rectangle 4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6" name="Rectangle 485"/>
              <p:cNvSpPr/>
              <p:nvPr/>
            </p:nvSpPr>
            <p:spPr>
              <a:xfrm rot="6300000">
                <a:off x="5979889" y="875620"/>
                <a:ext cx="145143" cy="50945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7" name="Rectangle 4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8" name="Rectangle 4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9" name="Rectangle 4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0" name="Rectangle 4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77" name="Oval 4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11</a:t>
              </a:r>
            </a:p>
          </p:txBody>
        </p:sp>
      </p:grpSp>
      <p:grpSp>
        <p:nvGrpSpPr>
          <p:cNvPr id="491" name="Group 490"/>
          <p:cNvGrpSpPr/>
          <p:nvPr/>
        </p:nvGrpSpPr>
        <p:grpSpPr>
          <a:xfrm>
            <a:off x="3675558" y="2603549"/>
            <a:ext cx="1780072" cy="1780072"/>
            <a:chOff x="3419475" y="752475"/>
            <a:chExt cx="5353050" cy="5353050"/>
          </a:xfrm>
        </p:grpSpPr>
        <p:sp>
          <p:nvSpPr>
            <p:cNvPr id="49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93" name="Group 4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96" name="Rectangle 4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7" name="Rectangle 4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8" name="Rectangle 4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9" name="Rectangle 4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0" name="Rectangle 4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1" name="Rectangle 5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2" name="Rectangle 5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3" name="Rectangle 5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4" name="Rectangle 5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5" name="Rectangle 5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6" name="Rectangle 5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7" name="Rectangle 5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94" name="Oval 4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3689597" y="2610267"/>
            <a:ext cx="1780072" cy="1780072"/>
            <a:chOff x="3419475" y="752475"/>
            <a:chExt cx="5353050" cy="5353050"/>
          </a:xfrm>
        </p:grpSpPr>
        <p:sp>
          <p:nvSpPr>
            <p:cNvPr id="50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10" name="Group 50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13" name="Rectangle 51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4" name="Rectangle 51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5" name="Rectangle 51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6" name="Rectangle 51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7" name="Rectangle 51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8" name="Rectangle 51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9" name="Rectangle 51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0" name="Rectangle 51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1" name="Rectangle 52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2" name="Rectangle 52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3" name="Rectangle 52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4" name="Rectangle 52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11" name="Oval 51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2" name="TextBox 511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525" name="Group 524"/>
          <p:cNvGrpSpPr/>
          <p:nvPr/>
        </p:nvGrpSpPr>
        <p:grpSpPr>
          <a:xfrm>
            <a:off x="3673006" y="2601731"/>
            <a:ext cx="1780072" cy="1780072"/>
            <a:chOff x="3419475" y="752475"/>
            <a:chExt cx="5353050" cy="5353050"/>
          </a:xfrm>
        </p:grpSpPr>
        <p:sp>
          <p:nvSpPr>
            <p:cNvPr id="52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27" name="Group 52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30" name="Rectangle 52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1" name="Rectangle 53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2" name="Rectangle 53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3" name="Rectangle 53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4" name="Rectangle 53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5" name="Rectangle 53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6" name="Rectangle 53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7" name="Rectangle 53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8" name="Rectangle 53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9" name="Rectangle 53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0" name="Rectangle 53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1" name="Rectangle 54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28" name="Oval 52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9" name="TextBox 528"/>
            <p:cNvSpPr txBox="1"/>
            <p:nvPr/>
          </p:nvSpPr>
          <p:spPr>
            <a:xfrm>
              <a:off x="4295033" y="1712145"/>
              <a:ext cx="3659988" cy="36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542" name="Group 541"/>
          <p:cNvGrpSpPr/>
          <p:nvPr/>
        </p:nvGrpSpPr>
        <p:grpSpPr>
          <a:xfrm>
            <a:off x="3682681" y="2608993"/>
            <a:ext cx="1780072" cy="1780072"/>
            <a:chOff x="3419475" y="752475"/>
            <a:chExt cx="5353050" cy="5353050"/>
          </a:xfrm>
        </p:grpSpPr>
        <p:sp>
          <p:nvSpPr>
            <p:cNvPr id="54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44" name="Group 54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47" name="Rectangle 54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8" name="Rectangle 54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9" name="Rectangle 54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0" name="Rectangle 54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1" name="Rectangle 55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2" name="Rectangle 55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3" name="Rectangle 55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4" name="Rectangle 55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5" name="Rectangle 55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6" name="Rectangle 55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7" name="Rectangle 55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8" name="Rectangle 55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5" name="Oval 54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6" name="TextBox 545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559" name="Group 558"/>
          <p:cNvGrpSpPr/>
          <p:nvPr/>
        </p:nvGrpSpPr>
        <p:grpSpPr>
          <a:xfrm>
            <a:off x="3688395" y="2607574"/>
            <a:ext cx="1780072" cy="1780072"/>
            <a:chOff x="3419475" y="752475"/>
            <a:chExt cx="5353050" cy="5353050"/>
          </a:xfrm>
        </p:grpSpPr>
        <p:sp>
          <p:nvSpPr>
            <p:cNvPr id="56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1" name="Group 56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4" name="Rectangle 56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5" name="Rectangle 56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6" name="Rectangle 56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7" name="Rectangle 56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8" name="Rectangle 56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9" name="Rectangle 56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0" name="Rectangle 56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1" name="Rectangle 57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2" name="Rectangle 57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3" name="Rectangle 57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4" name="Rectangle 57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5" name="Rectangle 57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62" name="Oval 56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63" name="TextBox 562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3657522" y="2616174"/>
            <a:ext cx="1780072" cy="1780072"/>
            <a:chOff x="3419475" y="752475"/>
            <a:chExt cx="5353050" cy="5353050"/>
          </a:xfrm>
        </p:grpSpPr>
        <p:sp>
          <p:nvSpPr>
            <p:cNvPr id="57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78" name="Group 57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81" name="Rectangle 58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2" name="Rectangle 58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3" name="Rectangle 58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4" name="Rectangle 58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5" name="Rectangle 58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6" name="Rectangle 58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7" name="Rectangle 58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8" name="Rectangle 58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9" name="Rectangle 58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0" name="Rectangle 58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1" name="Rectangle 59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2" name="Rectangle 59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9" name="Oval 57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593" name="Group 592"/>
          <p:cNvGrpSpPr/>
          <p:nvPr/>
        </p:nvGrpSpPr>
        <p:grpSpPr>
          <a:xfrm>
            <a:off x="3658801" y="2601166"/>
            <a:ext cx="1780072" cy="1780072"/>
            <a:chOff x="3419475" y="752475"/>
            <a:chExt cx="5353050" cy="5353050"/>
          </a:xfrm>
        </p:grpSpPr>
        <p:sp>
          <p:nvSpPr>
            <p:cNvPr id="59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95" name="Group 59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8" name="Rectangle 59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9" name="Rectangle 59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0" name="Rectangle 59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1" name="Rectangle 60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2" name="Rectangle 60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3" name="Rectangle 60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4" name="Rectangle 60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5" name="Rectangle 60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6" name="Rectangle 60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7" name="Rectangle 60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8" name="Rectangle 60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9" name="Rectangle 60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96" name="Oval 59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610" name="Group 609"/>
          <p:cNvGrpSpPr/>
          <p:nvPr/>
        </p:nvGrpSpPr>
        <p:grpSpPr>
          <a:xfrm>
            <a:off x="3657522" y="2601166"/>
            <a:ext cx="1780072" cy="1780072"/>
            <a:chOff x="3419475" y="752475"/>
            <a:chExt cx="5353050" cy="5353050"/>
          </a:xfrm>
        </p:grpSpPr>
        <p:sp>
          <p:nvSpPr>
            <p:cNvPr id="61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12" name="Group 61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15" name="Rectangle 61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6" name="Rectangle 61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7" name="Rectangle 61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8" name="Rectangle 61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9" name="Rectangle 61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0" name="Rectangle 61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1" name="Rectangle 62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2" name="Rectangle 62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3" name="Rectangle 62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4" name="Rectangle 62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5" name="Rectangle 62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6" name="Rectangle 62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13" name="Oval 61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627" name="Group 626"/>
          <p:cNvGrpSpPr/>
          <p:nvPr/>
        </p:nvGrpSpPr>
        <p:grpSpPr>
          <a:xfrm>
            <a:off x="3667174" y="2601166"/>
            <a:ext cx="1780072" cy="1780072"/>
            <a:chOff x="3419475" y="752475"/>
            <a:chExt cx="5353050" cy="5353050"/>
          </a:xfrm>
        </p:grpSpPr>
        <p:sp>
          <p:nvSpPr>
            <p:cNvPr id="62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29" name="Group 62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32" name="Rectangle 63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3" name="Rectangle 63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4" name="Rectangle 63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5" name="Rectangle 63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6" name="Rectangle 63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7" name="Rectangle 63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8" name="Rectangle 63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9" name="Rectangle 63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0" name="Rectangle 63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1" name="Rectangle 64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2" name="Rectangle 64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3" name="Rectangle 64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30" name="Oval 62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644" name="Group 643"/>
          <p:cNvGrpSpPr/>
          <p:nvPr/>
        </p:nvGrpSpPr>
        <p:grpSpPr>
          <a:xfrm>
            <a:off x="3672885" y="2603092"/>
            <a:ext cx="1780072" cy="1780072"/>
            <a:chOff x="3419475" y="752475"/>
            <a:chExt cx="5353050" cy="5353050"/>
          </a:xfrm>
        </p:grpSpPr>
        <p:sp>
          <p:nvSpPr>
            <p:cNvPr id="64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46" name="Group 64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49" name="Rectangle 64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0" name="Rectangle 64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1" name="Rectangle 65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2" name="Rectangle 65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3" name="Rectangle 65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4" name="Rectangle 65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5" name="Rectangle 65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6" name="Rectangle 65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7" name="Rectangle 65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8" name="Rectangle 65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9" name="Rectangle 65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0" name="Rectangle 65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47" name="Oval 64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48" name="TextBox 64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661" name="Group 660"/>
          <p:cNvGrpSpPr/>
          <p:nvPr/>
        </p:nvGrpSpPr>
        <p:grpSpPr>
          <a:xfrm>
            <a:off x="3672100" y="2586158"/>
            <a:ext cx="1780072" cy="1780072"/>
            <a:chOff x="3419475" y="752475"/>
            <a:chExt cx="5353050" cy="5353050"/>
          </a:xfrm>
        </p:grpSpPr>
        <p:sp>
          <p:nvSpPr>
            <p:cNvPr id="66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63" name="Group 66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66" name="Rectangle 66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7" name="Rectangle 66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8" name="Rectangle 66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9" name="Rectangle 66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0" name="Rectangle 66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1" name="Rectangle 67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2" name="Rectangle 67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3" name="Rectangle 67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4" name="Rectangle 67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5" name="Rectangle 67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6" name="Rectangle 67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7" name="Rectangle 67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64" name="Oval 66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65" name="TextBox 66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678" name="y2mate.com - Đồng Hồ Bấm Giờ Rung Chuông Vàng_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3225" y="3246120"/>
            <a:ext cx="407797" cy="2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9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9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9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909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"/>
                </p:tgtEl>
              </p:cMediaNode>
            </p:audio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678"/>
                </p:tgtEl>
              </p:cMediaNode>
            </p:video>
          </p:childTnLst>
        </p:cTn>
      </p:par>
    </p:tnLst>
    <p:bldLst>
      <p:bldP spid="12" grpId="0"/>
      <p:bldP spid="30" grpId="0"/>
      <p:bldP spid="30" grpId="1"/>
      <p:bldP spid="31" grpId="0"/>
      <p:bldP spid="33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508764" y="1"/>
            <a:ext cx="10085902" cy="531452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3152436" y="45341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54" y="210685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69640" y="1054830"/>
            <a:ext cx="7048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nào</a:t>
            </a:r>
            <a:r>
              <a:rPr lang="en-US" sz="3200" dirty="0">
                <a:solidFill>
                  <a:schemeClr val="bg1"/>
                </a:solidFill>
              </a:rPr>
              <a:t> chia </a:t>
            </a:r>
            <a:r>
              <a:rPr lang="en-US" sz="3200" dirty="0" err="1">
                <a:solidFill>
                  <a:schemeClr val="bg1"/>
                </a:solidFill>
              </a:rPr>
              <a:t>hết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 3 </a:t>
            </a:r>
            <a:r>
              <a:rPr lang="en-US" sz="3200" dirty="0" err="1">
                <a:solidFill>
                  <a:schemeClr val="bg1"/>
                </a:solidFill>
              </a:rPr>
              <a:t>nhưng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không</a:t>
            </a:r>
            <a:r>
              <a:rPr lang="en-US" sz="3200" dirty="0">
                <a:solidFill>
                  <a:schemeClr val="bg1"/>
                </a:solidFill>
              </a:rPr>
              <a:t> chia </a:t>
            </a:r>
            <a:r>
              <a:rPr lang="en-US" sz="3200" dirty="0" err="1">
                <a:solidFill>
                  <a:schemeClr val="bg1"/>
                </a:solidFill>
              </a:rPr>
              <a:t>hết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 9?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8519" y="2234135"/>
            <a:ext cx="4333389" cy="1202703"/>
            <a:chOff x="333828" y="1584291"/>
            <a:chExt cx="11524343" cy="48477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03336" y="3550926"/>
            <a:ext cx="4307956" cy="1213541"/>
            <a:chOff x="333828" y="1584291"/>
            <a:chExt cx="11524343" cy="48477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244704" y="3597627"/>
            <a:ext cx="4620297" cy="1142450"/>
            <a:chOff x="333828" y="1584291"/>
            <a:chExt cx="11524343" cy="484777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1802125" y="2575684"/>
            <a:ext cx="11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A. 75</a:t>
            </a:r>
            <a:endParaRPr lang="en-US" sz="2800" b="1" dirty="0">
              <a:solidFill>
                <a:schemeClr val="bg1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2211" y="3874016"/>
            <a:ext cx="159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C. 144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32921" y="3941158"/>
            <a:ext cx="1400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D. 837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14" name="My Vide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6372" y="1240319"/>
            <a:ext cx="457200" cy="4572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4233272" y="2243942"/>
            <a:ext cx="4675059" cy="1202703"/>
            <a:chOff x="333828" y="1584291"/>
            <a:chExt cx="11524343" cy="4847772"/>
          </a:xfrm>
        </p:grpSpPr>
        <p:pic>
          <p:nvPicPr>
            <p:cNvPr id="217" name="Picture 2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5917437" y="2567597"/>
            <a:ext cx="1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B. 81</a:t>
            </a:r>
            <a:endParaRPr lang="fr-FR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3659194" y="2604057"/>
            <a:ext cx="1832881" cy="1799629"/>
            <a:chOff x="3419475" y="752475"/>
            <a:chExt cx="5353050" cy="5353050"/>
          </a:xfrm>
        </p:grpSpPr>
        <p:sp>
          <p:nvSpPr>
            <p:cNvPr id="220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08" name="Group 4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11" name="Rectangle 4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2" name="Rectangle 411"/>
              <p:cNvSpPr/>
              <p:nvPr/>
            </p:nvSpPr>
            <p:spPr>
              <a:xfrm rot="900000">
                <a:off x="5979886" y="885370"/>
                <a:ext cx="145143" cy="50945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3" name="Rectangle 4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4" name="Rectangle 4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5" name="Rectangle 4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6" name="Rectangle 4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7" name="Rectangle 4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8" name="Rectangle 4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0" name="Rectangle 4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1" name="Rectangle 4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2" name="Rectangle 4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9" name="Oval 4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15</a:t>
              </a:r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3678884" y="2605586"/>
            <a:ext cx="1780072" cy="1780072"/>
            <a:chOff x="3419475" y="752475"/>
            <a:chExt cx="5353050" cy="5353050"/>
          </a:xfrm>
        </p:grpSpPr>
        <p:sp>
          <p:nvSpPr>
            <p:cNvPr id="424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25" name="Group 4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8" name="Rectangle 4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9" name="Rectangle 4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0" name="Rectangle 4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1" name="Rectangle 4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2" name="Rectangle 4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3" name="Rectangle 4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4" name="Rectangle 4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5" name="Rectangle 4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6" name="Rectangle 4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7" name="Rectangle 4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8" name="Rectangle 4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9" name="Rectangle 4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26" name="Oval 4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14</a:t>
              </a:r>
            </a:p>
          </p:txBody>
        </p:sp>
      </p:grpSp>
      <p:grpSp>
        <p:nvGrpSpPr>
          <p:cNvPr id="440" name="Group 439"/>
          <p:cNvGrpSpPr/>
          <p:nvPr/>
        </p:nvGrpSpPr>
        <p:grpSpPr>
          <a:xfrm>
            <a:off x="3680652" y="2607115"/>
            <a:ext cx="1780072" cy="1780072"/>
            <a:chOff x="3419475" y="752475"/>
            <a:chExt cx="5353050" cy="5353050"/>
          </a:xfrm>
        </p:grpSpPr>
        <p:sp>
          <p:nvSpPr>
            <p:cNvPr id="441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42" name="Group 4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45" name="Rectangle 4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6" name="Rectangle 4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7" name="Rectangle 4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8" name="Rectangle 4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9" name="Rectangle 4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0" name="Rectangle 4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1" name="Rectangle 4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2" name="Rectangle 4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3" name="Rectangle 4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4" name="Rectangle 4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5" name="Rectangle 4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6" name="Rectangle 4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43" name="Oval 4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13</a:t>
              </a: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3667292" y="2605586"/>
            <a:ext cx="1780072" cy="1780072"/>
            <a:chOff x="3419475" y="752475"/>
            <a:chExt cx="5353050" cy="5353050"/>
          </a:xfrm>
        </p:grpSpPr>
        <p:sp>
          <p:nvSpPr>
            <p:cNvPr id="458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59" name="Group 4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62" name="Rectangle 4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3" name="Rectangle 4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4" name="Rectangle 4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5" name="Rectangle 4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6" name="Rectangle 4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7" name="Rectangle 4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8" name="Rectangle 4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9" name="Rectangle 4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0" name="Rectangle 4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1" name="Rectangle 4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2" name="Rectangle 4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3" name="Rectangle 4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60" name="Oval 4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12</a:t>
              </a:r>
            </a:p>
          </p:txBody>
        </p:sp>
      </p:grpSp>
      <p:grpSp>
        <p:nvGrpSpPr>
          <p:cNvPr id="474" name="Group 473"/>
          <p:cNvGrpSpPr/>
          <p:nvPr/>
        </p:nvGrpSpPr>
        <p:grpSpPr>
          <a:xfrm>
            <a:off x="3675558" y="2605586"/>
            <a:ext cx="1780072" cy="1780072"/>
            <a:chOff x="3419475" y="752475"/>
            <a:chExt cx="5353050" cy="5353050"/>
          </a:xfrm>
        </p:grpSpPr>
        <p:sp>
          <p:nvSpPr>
            <p:cNvPr id="475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76" name="Group 4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79" name="Rectangle 4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0" name="Rectangle 4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1" name="Rectangle 4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2" name="Rectangle 4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3" name="Rectangle 4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4" name="Rectangle 4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5" name="Rectangle 4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6" name="Rectangle 485"/>
              <p:cNvSpPr/>
              <p:nvPr/>
            </p:nvSpPr>
            <p:spPr>
              <a:xfrm rot="6300000">
                <a:off x="5979889" y="875620"/>
                <a:ext cx="145143" cy="50945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7" name="Rectangle 4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8" name="Rectangle 4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9" name="Rectangle 4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0" name="Rectangle 4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77" name="Oval 4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11</a:t>
              </a:r>
            </a:p>
          </p:txBody>
        </p:sp>
      </p:grpSp>
      <p:grpSp>
        <p:nvGrpSpPr>
          <p:cNvPr id="491" name="Group 490"/>
          <p:cNvGrpSpPr/>
          <p:nvPr/>
        </p:nvGrpSpPr>
        <p:grpSpPr>
          <a:xfrm>
            <a:off x="3675558" y="2603549"/>
            <a:ext cx="1780072" cy="1780072"/>
            <a:chOff x="3419475" y="752475"/>
            <a:chExt cx="5353050" cy="5353050"/>
          </a:xfrm>
        </p:grpSpPr>
        <p:sp>
          <p:nvSpPr>
            <p:cNvPr id="49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93" name="Group 4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96" name="Rectangle 4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7" name="Rectangle 4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8" name="Rectangle 4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9" name="Rectangle 4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0" name="Rectangle 4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1" name="Rectangle 5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2" name="Rectangle 5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3" name="Rectangle 5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4" name="Rectangle 5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5" name="Rectangle 5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6" name="Rectangle 5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7" name="Rectangle 5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94" name="Oval 4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3689597" y="2610267"/>
            <a:ext cx="1780072" cy="1780072"/>
            <a:chOff x="3419475" y="752475"/>
            <a:chExt cx="5353050" cy="5353050"/>
          </a:xfrm>
        </p:grpSpPr>
        <p:sp>
          <p:nvSpPr>
            <p:cNvPr id="50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10" name="Group 50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13" name="Rectangle 51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4" name="Rectangle 51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5" name="Rectangle 51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6" name="Rectangle 51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7" name="Rectangle 51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8" name="Rectangle 51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9" name="Rectangle 51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0" name="Rectangle 51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1" name="Rectangle 52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2" name="Rectangle 52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3" name="Rectangle 52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4" name="Rectangle 52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11" name="Oval 51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2" name="TextBox 511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525" name="Group 524"/>
          <p:cNvGrpSpPr/>
          <p:nvPr/>
        </p:nvGrpSpPr>
        <p:grpSpPr>
          <a:xfrm>
            <a:off x="3673006" y="2601731"/>
            <a:ext cx="1780072" cy="1780072"/>
            <a:chOff x="3419475" y="752475"/>
            <a:chExt cx="5353050" cy="5353050"/>
          </a:xfrm>
        </p:grpSpPr>
        <p:sp>
          <p:nvSpPr>
            <p:cNvPr id="52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27" name="Group 52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30" name="Rectangle 52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1" name="Rectangle 53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2" name="Rectangle 53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3" name="Rectangle 53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4" name="Rectangle 53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5" name="Rectangle 53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6" name="Rectangle 53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7" name="Rectangle 53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8" name="Rectangle 53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9" name="Rectangle 53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0" name="Rectangle 53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1" name="Rectangle 54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28" name="Oval 52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9" name="TextBox 528"/>
            <p:cNvSpPr txBox="1"/>
            <p:nvPr/>
          </p:nvSpPr>
          <p:spPr>
            <a:xfrm>
              <a:off x="4295033" y="1712145"/>
              <a:ext cx="3659988" cy="36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542" name="Group 541"/>
          <p:cNvGrpSpPr/>
          <p:nvPr/>
        </p:nvGrpSpPr>
        <p:grpSpPr>
          <a:xfrm>
            <a:off x="3682681" y="2608993"/>
            <a:ext cx="1780072" cy="1780072"/>
            <a:chOff x="3419475" y="752475"/>
            <a:chExt cx="5353050" cy="5353050"/>
          </a:xfrm>
        </p:grpSpPr>
        <p:sp>
          <p:nvSpPr>
            <p:cNvPr id="54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44" name="Group 54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47" name="Rectangle 54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8" name="Rectangle 54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9" name="Rectangle 54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0" name="Rectangle 54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1" name="Rectangle 55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2" name="Rectangle 55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3" name="Rectangle 55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4" name="Rectangle 55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5" name="Rectangle 55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6" name="Rectangle 55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7" name="Rectangle 55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8" name="Rectangle 55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5" name="Oval 54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6" name="TextBox 545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559" name="Group 558"/>
          <p:cNvGrpSpPr/>
          <p:nvPr/>
        </p:nvGrpSpPr>
        <p:grpSpPr>
          <a:xfrm>
            <a:off x="3688395" y="2607574"/>
            <a:ext cx="1780072" cy="1780072"/>
            <a:chOff x="3419475" y="752475"/>
            <a:chExt cx="5353050" cy="5353050"/>
          </a:xfrm>
        </p:grpSpPr>
        <p:sp>
          <p:nvSpPr>
            <p:cNvPr id="56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1" name="Group 56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4" name="Rectangle 56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5" name="Rectangle 56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6" name="Rectangle 56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7" name="Rectangle 56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8" name="Rectangle 56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9" name="Rectangle 56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0" name="Rectangle 56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1" name="Rectangle 57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2" name="Rectangle 57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3" name="Rectangle 57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4" name="Rectangle 57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5" name="Rectangle 57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62" name="Oval 56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63" name="TextBox 562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3657522" y="2616174"/>
            <a:ext cx="1780072" cy="1780072"/>
            <a:chOff x="3419475" y="752475"/>
            <a:chExt cx="5353050" cy="5353050"/>
          </a:xfrm>
        </p:grpSpPr>
        <p:sp>
          <p:nvSpPr>
            <p:cNvPr id="57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78" name="Group 57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81" name="Rectangle 58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2" name="Rectangle 58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3" name="Rectangle 58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4" name="Rectangle 58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5" name="Rectangle 58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6" name="Rectangle 58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7" name="Rectangle 58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8" name="Rectangle 58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9" name="Rectangle 58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0" name="Rectangle 58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1" name="Rectangle 59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2" name="Rectangle 59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9" name="Oval 57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593" name="Group 592"/>
          <p:cNvGrpSpPr/>
          <p:nvPr/>
        </p:nvGrpSpPr>
        <p:grpSpPr>
          <a:xfrm>
            <a:off x="3658801" y="2601166"/>
            <a:ext cx="1780072" cy="1780072"/>
            <a:chOff x="3419475" y="752475"/>
            <a:chExt cx="5353050" cy="5353050"/>
          </a:xfrm>
        </p:grpSpPr>
        <p:sp>
          <p:nvSpPr>
            <p:cNvPr id="59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95" name="Group 59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8" name="Rectangle 59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9" name="Rectangle 59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0" name="Rectangle 59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1" name="Rectangle 60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2" name="Rectangle 60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3" name="Rectangle 60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4" name="Rectangle 60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5" name="Rectangle 60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6" name="Rectangle 60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7" name="Rectangle 60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8" name="Rectangle 60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9" name="Rectangle 60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96" name="Oval 59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610" name="Group 609"/>
          <p:cNvGrpSpPr/>
          <p:nvPr/>
        </p:nvGrpSpPr>
        <p:grpSpPr>
          <a:xfrm>
            <a:off x="3657522" y="2601166"/>
            <a:ext cx="1780072" cy="1780072"/>
            <a:chOff x="3419475" y="752475"/>
            <a:chExt cx="5353050" cy="5353050"/>
          </a:xfrm>
        </p:grpSpPr>
        <p:sp>
          <p:nvSpPr>
            <p:cNvPr id="61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12" name="Group 61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15" name="Rectangle 61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6" name="Rectangle 61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7" name="Rectangle 61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8" name="Rectangle 61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9" name="Rectangle 61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0" name="Rectangle 61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1" name="Rectangle 62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2" name="Rectangle 62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3" name="Rectangle 62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4" name="Rectangle 62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5" name="Rectangle 62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6" name="Rectangle 62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13" name="Oval 61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627" name="Group 626"/>
          <p:cNvGrpSpPr/>
          <p:nvPr/>
        </p:nvGrpSpPr>
        <p:grpSpPr>
          <a:xfrm>
            <a:off x="3667174" y="2601166"/>
            <a:ext cx="1780072" cy="1780072"/>
            <a:chOff x="3419475" y="752475"/>
            <a:chExt cx="5353050" cy="5353050"/>
          </a:xfrm>
        </p:grpSpPr>
        <p:sp>
          <p:nvSpPr>
            <p:cNvPr id="62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29" name="Group 62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32" name="Rectangle 63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3" name="Rectangle 63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4" name="Rectangle 63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5" name="Rectangle 63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6" name="Rectangle 63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7" name="Rectangle 63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8" name="Rectangle 63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9" name="Rectangle 63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0" name="Rectangle 63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1" name="Rectangle 64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2" name="Rectangle 64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3" name="Rectangle 64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30" name="Oval 62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644" name="Group 643"/>
          <p:cNvGrpSpPr/>
          <p:nvPr/>
        </p:nvGrpSpPr>
        <p:grpSpPr>
          <a:xfrm>
            <a:off x="3672885" y="2603092"/>
            <a:ext cx="1780072" cy="1780072"/>
            <a:chOff x="3419475" y="752475"/>
            <a:chExt cx="5353050" cy="5353050"/>
          </a:xfrm>
        </p:grpSpPr>
        <p:sp>
          <p:nvSpPr>
            <p:cNvPr id="64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46" name="Group 64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49" name="Rectangle 64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0" name="Rectangle 64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1" name="Rectangle 65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2" name="Rectangle 65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3" name="Rectangle 65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4" name="Rectangle 65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5" name="Rectangle 65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6" name="Rectangle 65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7" name="Rectangle 65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8" name="Rectangle 65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9" name="Rectangle 65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0" name="Rectangle 65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47" name="Oval 64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48" name="TextBox 64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661" name="Group 660"/>
          <p:cNvGrpSpPr/>
          <p:nvPr/>
        </p:nvGrpSpPr>
        <p:grpSpPr>
          <a:xfrm>
            <a:off x="3672100" y="2586158"/>
            <a:ext cx="1780072" cy="1780072"/>
            <a:chOff x="3419475" y="752475"/>
            <a:chExt cx="5353050" cy="5353050"/>
          </a:xfrm>
        </p:grpSpPr>
        <p:sp>
          <p:nvSpPr>
            <p:cNvPr id="66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63" name="Group 66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66" name="Rectangle 66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7" name="Rectangle 66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8" name="Rectangle 66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9" name="Rectangle 66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0" name="Rectangle 66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1" name="Rectangle 67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2" name="Rectangle 67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3" name="Rectangle 67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4" name="Rectangle 67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5" name="Rectangle 67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6" name="Rectangle 67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7" name="Rectangle 67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64" name="Oval 66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65" name="TextBox 66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678" name="y2mate.com - Đồng Hồ Bấm Giờ Rung Chuông Vàng_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3225" y="3246120"/>
            <a:ext cx="407797" cy="2895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346A52E-AA6E-4CCB-D080-C541392FE599}"/>
              </a:ext>
            </a:extLst>
          </p:cNvPr>
          <p:cNvGrpSpPr/>
          <p:nvPr/>
        </p:nvGrpSpPr>
        <p:grpSpPr>
          <a:xfrm>
            <a:off x="-863138" y="-25977"/>
            <a:ext cx="10870276" cy="541189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359E50-F66A-3DB8-F150-B9D00B867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AC310B-C2C9-75E5-7ED0-A15033FCC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A538770-1A89-E9D2-820F-71DA73897E53}"/>
              </a:ext>
            </a:extLst>
          </p:cNvPr>
          <p:cNvSpPr txBox="1"/>
          <p:nvPr/>
        </p:nvSpPr>
        <p:spPr>
          <a:xfrm>
            <a:off x="900545" y="1330037"/>
            <a:ext cx="7197436" cy="5847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7+5 = 12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CED9CD-0BB9-418D-9276-31AEE1128C0C}"/>
              </a:ext>
            </a:extLst>
          </p:cNvPr>
          <p:cNvGrpSpPr/>
          <p:nvPr/>
        </p:nvGrpSpPr>
        <p:grpSpPr>
          <a:xfrm>
            <a:off x="-863138" y="-25977"/>
            <a:ext cx="10870276" cy="5411893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2FB9C3-AAD0-C042-E328-D1F6202B0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B56545-FC99-4ECA-5475-F63D67FBE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7F0BE1-216C-CDAF-F801-A66171A47E1C}"/>
                  </a:ext>
                </a:extLst>
              </p:cNvPr>
              <p:cNvSpPr txBox="1"/>
              <p:nvPr/>
            </p:nvSpPr>
            <p:spPr>
              <a:xfrm>
                <a:off x="900545" y="1330037"/>
                <a:ext cx="7197436" cy="3046988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7+5 =12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3,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</a:t>
                </a:r>
                <a:r>
                  <a:rPr lang="vi-VN" sz="3200" dirty="0">
                    <a:solidFill>
                      <a:schemeClr val="accent6"/>
                    </a:solidFill>
                  </a:rPr>
                  <a:t> ⋮̸</a:t>
                </a:r>
                <a:r>
                  <a:rPr lang="en-US" sz="3200" dirty="0">
                    <a:solidFill>
                      <a:schemeClr val="accent6"/>
                    </a:solidFill>
                  </a:rPr>
                  <a:t> 9</a:t>
                </a:r>
              </a:p>
              <a:p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8+1= 9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3, 9</a:t>
                </a:r>
                <a:r>
                  <a:rPr lang="en-US" sz="32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  <a:p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1+4+4=9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3, 9</a:t>
                </a:r>
                <a:r>
                  <a:rPr lang="en-US" sz="32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  <a:p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8+3+7=18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3, 18</a:t>
                </a:r>
                <a:r>
                  <a:rPr lang="en-US" sz="32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⋰</m:t>
                    </m:r>
                  </m:oMath>
                </a14:m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  <a:p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 =&gt;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2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7F0BE1-216C-CDAF-F801-A66171A47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45" y="1330037"/>
                <a:ext cx="7197436" cy="3046988"/>
              </a:xfrm>
              <a:prstGeom prst="rect">
                <a:avLst/>
              </a:prstGeom>
              <a:blipFill>
                <a:blip r:embed="rId15"/>
                <a:stretch>
                  <a:fillRect l="-2027" t="-2381" b="-4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58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9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9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9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9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909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"/>
                </p:tgtEl>
              </p:cMediaNode>
            </p:audio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678"/>
                </p:tgtEl>
              </p:cMediaNode>
            </p:video>
          </p:childTnLst>
        </p:cTn>
      </p:par>
    </p:tnLst>
    <p:bldLst>
      <p:bldP spid="12" grpId="0"/>
      <p:bldP spid="30" grpId="0"/>
      <p:bldP spid="30" grpId="1"/>
      <p:bldP spid="31" grpId="0"/>
      <p:bldP spid="33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30520" y="533401"/>
            <a:ext cx="8147814" cy="39708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LỆ</a:t>
            </a:r>
          </a:p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229172" y="189653"/>
            <a:ext cx="10085902" cy="531452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3099246" y="45862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</a:t>
            </a:r>
          </a:p>
        </p:txBody>
      </p:sp>
      <p:pic>
        <p:nvPicPr>
          <p:cNvPr id="20" name="Picture 19" descr="Logo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46" y="-247674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10373" y="1028513"/>
            <a:ext cx="8333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bờ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đất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dài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270 m,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bác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nông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dân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kế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hoạch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trồng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cây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phi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lao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hàng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sao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hai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cây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đều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nhau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9m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luôn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cây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vị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trí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cuối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bờ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đất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Hỏi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bác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nông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dân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trồng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như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vậy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không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?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Nếu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bác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cần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bao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nhiêu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cây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phi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lao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trồng</a:t>
            </a:r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pic>
        <p:nvPicPr>
          <p:cNvPr id="214" name="My Vide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6372" y="1240319"/>
            <a:ext cx="457200" cy="457200"/>
          </a:xfrm>
          <a:prstGeom prst="rect">
            <a:avLst/>
          </a:prstGeom>
        </p:spPr>
      </p:pic>
      <p:grpSp>
        <p:nvGrpSpPr>
          <p:cNvPr id="219" name="Group 218"/>
          <p:cNvGrpSpPr/>
          <p:nvPr/>
        </p:nvGrpSpPr>
        <p:grpSpPr>
          <a:xfrm>
            <a:off x="7052961" y="2923066"/>
            <a:ext cx="1832881" cy="1799629"/>
            <a:chOff x="3419475" y="752475"/>
            <a:chExt cx="5353050" cy="5353050"/>
          </a:xfrm>
        </p:grpSpPr>
        <p:sp>
          <p:nvSpPr>
            <p:cNvPr id="220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08" name="Group 40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11" name="Rectangle 41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2" name="Rectangle 411"/>
              <p:cNvSpPr/>
              <p:nvPr/>
            </p:nvSpPr>
            <p:spPr>
              <a:xfrm rot="900000">
                <a:off x="5979886" y="885370"/>
                <a:ext cx="145143" cy="50945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3" name="Rectangle 41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4" name="Rectangle 41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5" name="Rectangle 41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6" name="Rectangle 41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7" name="Rectangle 41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8" name="Rectangle 41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9" name="Rectangle 41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0" name="Rectangle 41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1" name="Rectangle 42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2" name="Rectangle 42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9" name="Oval 40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15</a:t>
              </a:r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7072651" y="2924595"/>
            <a:ext cx="1780072" cy="1780072"/>
            <a:chOff x="3419475" y="752475"/>
            <a:chExt cx="5353050" cy="5353050"/>
          </a:xfrm>
        </p:grpSpPr>
        <p:sp>
          <p:nvSpPr>
            <p:cNvPr id="424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25" name="Group 42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8" name="Rectangle 42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9" name="Rectangle 42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0" name="Rectangle 42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1" name="Rectangle 43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2" name="Rectangle 43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3" name="Rectangle 43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4" name="Rectangle 43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5" name="Rectangle 43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6" name="Rectangle 43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7" name="Rectangle 43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8" name="Rectangle 43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9" name="Rectangle 43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26" name="Oval 42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14</a:t>
              </a:r>
            </a:p>
          </p:txBody>
        </p:sp>
      </p:grpSp>
      <p:grpSp>
        <p:nvGrpSpPr>
          <p:cNvPr id="440" name="Group 439"/>
          <p:cNvGrpSpPr/>
          <p:nvPr/>
        </p:nvGrpSpPr>
        <p:grpSpPr>
          <a:xfrm>
            <a:off x="7074419" y="2926124"/>
            <a:ext cx="1780072" cy="1780072"/>
            <a:chOff x="3419475" y="752475"/>
            <a:chExt cx="5353050" cy="5353050"/>
          </a:xfrm>
        </p:grpSpPr>
        <p:sp>
          <p:nvSpPr>
            <p:cNvPr id="441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42" name="Group 44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45" name="Rectangle 44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6" name="Rectangle 44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7" name="Rectangle 44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8" name="Rectangle 44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9" name="Rectangle 44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0" name="Rectangle 44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1" name="Rectangle 45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2" name="Rectangle 45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3" name="Rectangle 45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4" name="Rectangle 45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5" name="Rectangle 45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6" name="Rectangle 45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43" name="Oval 44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13</a:t>
              </a: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7061059" y="2924595"/>
            <a:ext cx="1780072" cy="1780072"/>
            <a:chOff x="3419475" y="752475"/>
            <a:chExt cx="5353050" cy="5353050"/>
          </a:xfrm>
        </p:grpSpPr>
        <p:sp>
          <p:nvSpPr>
            <p:cNvPr id="458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59" name="Group 45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62" name="Rectangle 46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3" name="Rectangle 46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4" name="Rectangle 46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5" name="Rectangle 46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6" name="Rectangle 46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7" name="Rectangle 46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8" name="Rectangle 46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9" name="Rectangle 46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0" name="Rectangle 46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1" name="Rectangle 47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2" name="Rectangle 47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3" name="Rectangle 47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60" name="Oval 45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12</a:t>
              </a:r>
            </a:p>
          </p:txBody>
        </p:sp>
      </p:grpSp>
      <p:grpSp>
        <p:nvGrpSpPr>
          <p:cNvPr id="474" name="Group 473"/>
          <p:cNvGrpSpPr/>
          <p:nvPr/>
        </p:nvGrpSpPr>
        <p:grpSpPr>
          <a:xfrm>
            <a:off x="7069325" y="2924595"/>
            <a:ext cx="1780072" cy="1780072"/>
            <a:chOff x="3419475" y="752475"/>
            <a:chExt cx="5353050" cy="5353050"/>
          </a:xfrm>
        </p:grpSpPr>
        <p:sp>
          <p:nvSpPr>
            <p:cNvPr id="475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76" name="Group 47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79" name="Rectangle 47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0" name="Rectangle 47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1" name="Rectangle 48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2" name="Rectangle 48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3" name="Rectangle 48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4" name="Rectangle 48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5" name="Rectangle 48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6" name="Rectangle 485"/>
              <p:cNvSpPr/>
              <p:nvPr/>
            </p:nvSpPr>
            <p:spPr>
              <a:xfrm rot="6300000">
                <a:off x="5979889" y="875620"/>
                <a:ext cx="145143" cy="50945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7" name="Rectangle 48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8" name="Rectangle 48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9" name="Rectangle 48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0" name="Rectangle 48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77" name="Oval 47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8" name="TextBox 47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11</a:t>
              </a:r>
            </a:p>
          </p:txBody>
        </p:sp>
      </p:grpSp>
      <p:grpSp>
        <p:nvGrpSpPr>
          <p:cNvPr id="491" name="Group 490"/>
          <p:cNvGrpSpPr/>
          <p:nvPr/>
        </p:nvGrpSpPr>
        <p:grpSpPr>
          <a:xfrm>
            <a:off x="7069325" y="2922558"/>
            <a:ext cx="1780072" cy="1780072"/>
            <a:chOff x="3419475" y="752475"/>
            <a:chExt cx="5353050" cy="5353050"/>
          </a:xfrm>
        </p:grpSpPr>
        <p:sp>
          <p:nvSpPr>
            <p:cNvPr id="492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93" name="Group 49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96" name="Rectangle 49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7" name="Rectangle 49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8" name="Rectangle 49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9" name="Rectangle 49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0" name="Rectangle 49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1" name="Rectangle 50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2" name="Rectangle 50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3" name="Rectangle 50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4" name="Rectangle 50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5" name="Rectangle 50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6" name="Rectangle 50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7" name="Rectangle 50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94" name="Oval 49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95" name="TextBox 49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08" name="Group 507"/>
          <p:cNvGrpSpPr/>
          <p:nvPr/>
        </p:nvGrpSpPr>
        <p:grpSpPr>
          <a:xfrm>
            <a:off x="7083364" y="2929276"/>
            <a:ext cx="1780072" cy="1780072"/>
            <a:chOff x="3419475" y="752475"/>
            <a:chExt cx="5353050" cy="5353050"/>
          </a:xfrm>
        </p:grpSpPr>
        <p:sp>
          <p:nvSpPr>
            <p:cNvPr id="509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10" name="Group 50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13" name="Rectangle 51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4" name="Rectangle 51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5" name="Rectangle 51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6" name="Rectangle 51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7" name="Rectangle 51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8" name="Rectangle 51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9" name="Rectangle 51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0" name="Rectangle 51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1" name="Rectangle 52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2" name="Rectangle 52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3" name="Rectangle 52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4" name="Rectangle 52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11" name="Oval 51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2" name="TextBox 511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525" name="Group 524"/>
          <p:cNvGrpSpPr/>
          <p:nvPr/>
        </p:nvGrpSpPr>
        <p:grpSpPr>
          <a:xfrm>
            <a:off x="7066773" y="2920740"/>
            <a:ext cx="1780072" cy="1780072"/>
            <a:chOff x="3419475" y="752475"/>
            <a:chExt cx="5353050" cy="5353050"/>
          </a:xfrm>
        </p:grpSpPr>
        <p:sp>
          <p:nvSpPr>
            <p:cNvPr id="526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27" name="Group 52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30" name="Rectangle 52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1" name="Rectangle 53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2" name="Rectangle 53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3" name="Rectangle 53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4" name="Rectangle 53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5" name="Rectangle 53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6" name="Rectangle 53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7" name="Rectangle 53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8" name="Rectangle 53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9" name="Rectangle 53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0" name="Rectangle 53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1" name="Rectangle 54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28" name="Oval 52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29" name="TextBox 528"/>
            <p:cNvSpPr txBox="1"/>
            <p:nvPr/>
          </p:nvSpPr>
          <p:spPr>
            <a:xfrm>
              <a:off x="4295033" y="1712145"/>
              <a:ext cx="3659988" cy="36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542" name="Group 541"/>
          <p:cNvGrpSpPr/>
          <p:nvPr/>
        </p:nvGrpSpPr>
        <p:grpSpPr>
          <a:xfrm>
            <a:off x="7076448" y="2928002"/>
            <a:ext cx="1780072" cy="1780072"/>
            <a:chOff x="3419475" y="752475"/>
            <a:chExt cx="5353050" cy="5353050"/>
          </a:xfrm>
        </p:grpSpPr>
        <p:sp>
          <p:nvSpPr>
            <p:cNvPr id="543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44" name="Group 54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47" name="Rectangle 54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8" name="Rectangle 54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9" name="Rectangle 54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0" name="Rectangle 54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1" name="Rectangle 55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2" name="Rectangle 55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3" name="Rectangle 55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4" name="Rectangle 55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5" name="Rectangle 55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6" name="Rectangle 55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7" name="Rectangle 55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8" name="Rectangle 55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5" name="Oval 54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46" name="TextBox 545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559" name="Group 558"/>
          <p:cNvGrpSpPr/>
          <p:nvPr/>
        </p:nvGrpSpPr>
        <p:grpSpPr>
          <a:xfrm>
            <a:off x="7082162" y="2926583"/>
            <a:ext cx="1780072" cy="1780072"/>
            <a:chOff x="3419475" y="752475"/>
            <a:chExt cx="5353050" cy="5353050"/>
          </a:xfrm>
        </p:grpSpPr>
        <p:sp>
          <p:nvSpPr>
            <p:cNvPr id="560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1" name="Group 56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4" name="Rectangle 56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5" name="Rectangle 56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6" name="Rectangle 56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7" name="Rectangle 56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8" name="Rectangle 56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9" name="Rectangle 56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0" name="Rectangle 56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1" name="Rectangle 57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2" name="Rectangle 57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3" name="Rectangle 57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4" name="Rectangle 57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5" name="Rectangle 57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62" name="Oval 56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63" name="TextBox 562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576" name="Group 575"/>
          <p:cNvGrpSpPr/>
          <p:nvPr/>
        </p:nvGrpSpPr>
        <p:grpSpPr>
          <a:xfrm>
            <a:off x="7051289" y="2935183"/>
            <a:ext cx="1780072" cy="1780072"/>
            <a:chOff x="3419475" y="752475"/>
            <a:chExt cx="5353050" cy="5353050"/>
          </a:xfrm>
        </p:grpSpPr>
        <p:sp>
          <p:nvSpPr>
            <p:cNvPr id="577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78" name="Group 57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81" name="Rectangle 58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2" name="Rectangle 58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3" name="Rectangle 58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4" name="Rectangle 58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5" name="Rectangle 58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6" name="Rectangle 58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7" name="Rectangle 58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8" name="Rectangle 58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9" name="Rectangle 58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0" name="Rectangle 58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1" name="Rectangle 59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2" name="Rectangle 59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9" name="Oval 57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593" name="Group 592"/>
          <p:cNvGrpSpPr/>
          <p:nvPr/>
        </p:nvGrpSpPr>
        <p:grpSpPr>
          <a:xfrm>
            <a:off x="7052568" y="2920175"/>
            <a:ext cx="1780072" cy="1780072"/>
            <a:chOff x="3419475" y="752475"/>
            <a:chExt cx="5353050" cy="5353050"/>
          </a:xfrm>
        </p:grpSpPr>
        <p:sp>
          <p:nvSpPr>
            <p:cNvPr id="594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95" name="Group 59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8" name="Rectangle 59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9" name="Rectangle 59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0" name="Rectangle 59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1" name="Rectangle 60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2" name="Rectangle 60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3" name="Rectangle 60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4" name="Rectangle 60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5" name="Rectangle 60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6" name="Rectangle 60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7" name="Rectangle 60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8" name="Rectangle 60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9" name="Rectangle 60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96" name="Oval 59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610" name="Group 609"/>
          <p:cNvGrpSpPr/>
          <p:nvPr/>
        </p:nvGrpSpPr>
        <p:grpSpPr>
          <a:xfrm>
            <a:off x="7051289" y="2920175"/>
            <a:ext cx="1780072" cy="1780072"/>
            <a:chOff x="3419475" y="752475"/>
            <a:chExt cx="5353050" cy="5353050"/>
          </a:xfrm>
        </p:grpSpPr>
        <p:sp>
          <p:nvSpPr>
            <p:cNvPr id="611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12" name="Group 61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15" name="Rectangle 61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6" name="Rectangle 61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7" name="Rectangle 61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8" name="Rectangle 61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9" name="Rectangle 61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0" name="Rectangle 61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1" name="Rectangle 62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2" name="Rectangle 62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3" name="Rectangle 62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4" name="Rectangle 62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5" name="Rectangle 62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6" name="Rectangle 62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13" name="Oval 61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627" name="Group 626"/>
          <p:cNvGrpSpPr/>
          <p:nvPr/>
        </p:nvGrpSpPr>
        <p:grpSpPr>
          <a:xfrm>
            <a:off x="7060941" y="2920175"/>
            <a:ext cx="1780072" cy="1780072"/>
            <a:chOff x="3419475" y="752475"/>
            <a:chExt cx="5353050" cy="5353050"/>
          </a:xfrm>
        </p:grpSpPr>
        <p:sp>
          <p:nvSpPr>
            <p:cNvPr id="628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29" name="Group 62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32" name="Rectangle 63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3" name="Rectangle 63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4" name="Rectangle 63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5" name="Rectangle 63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6" name="Rectangle 63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7" name="Rectangle 63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8" name="Rectangle 63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9" name="Rectangle 63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0" name="Rectangle 63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1" name="Rectangle 64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2" name="Rectangle 64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3" name="Rectangle 64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30" name="Oval 62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644" name="Group 643"/>
          <p:cNvGrpSpPr/>
          <p:nvPr/>
        </p:nvGrpSpPr>
        <p:grpSpPr>
          <a:xfrm>
            <a:off x="7066652" y="2922101"/>
            <a:ext cx="1780072" cy="1780072"/>
            <a:chOff x="3419475" y="752475"/>
            <a:chExt cx="5353050" cy="5353050"/>
          </a:xfrm>
        </p:grpSpPr>
        <p:sp>
          <p:nvSpPr>
            <p:cNvPr id="645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46" name="Group 64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49" name="Rectangle 64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0" name="Rectangle 64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1" name="Rectangle 65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2" name="Rectangle 65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3" name="Rectangle 65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4" name="Rectangle 65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5" name="Rectangle 65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6" name="Rectangle 65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7" name="Rectangle 65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8" name="Rectangle 65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9" name="Rectangle 65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0" name="Rectangle 65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47" name="Oval 64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48" name="TextBox 647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661" name="Group 660"/>
          <p:cNvGrpSpPr/>
          <p:nvPr/>
        </p:nvGrpSpPr>
        <p:grpSpPr>
          <a:xfrm>
            <a:off x="7065867" y="2905167"/>
            <a:ext cx="1780072" cy="1780072"/>
            <a:chOff x="3419475" y="752475"/>
            <a:chExt cx="5353050" cy="5353050"/>
          </a:xfrm>
        </p:grpSpPr>
        <p:sp>
          <p:nvSpPr>
            <p:cNvPr id="662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63" name="Group 66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66" name="Rectangle 66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7" name="Rectangle 66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8" name="Rectangle 66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9" name="Rectangle 66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0" name="Rectangle 66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1" name="Rectangle 67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2" name="Rectangle 67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3" name="Rectangle 67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4" name="Rectangle 67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5" name="Rectangle 67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6" name="Rectangle 67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7" name="Rectangle 67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64" name="Oval 66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65" name="TextBox 664"/>
            <p:cNvSpPr txBox="1"/>
            <p:nvPr/>
          </p:nvSpPr>
          <p:spPr>
            <a:xfrm>
              <a:off x="4295033" y="1712145"/>
              <a:ext cx="3659988" cy="36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678" name="y2mate.com - Đồng Hồ Bấm Giờ Rung Chuông Vàng_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3225" y="3246120"/>
            <a:ext cx="407797" cy="289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3BF44-A9E3-E3B3-2478-9C7BF016CB1B}"/>
              </a:ext>
            </a:extLst>
          </p:cNvPr>
          <p:cNvSpPr txBox="1"/>
          <p:nvPr/>
        </p:nvSpPr>
        <p:spPr>
          <a:xfrm>
            <a:off x="703017" y="2900669"/>
            <a:ext cx="7092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…….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5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9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9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9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9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9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9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9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9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9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909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"/>
                </p:tgtEl>
              </p:cMediaNode>
            </p:audio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678"/>
                </p:tgtEl>
              </p:cMediaNode>
            </p:video>
          </p:childTnLst>
        </p:cTn>
      </p:par>
    </p:tnLst>
    <p:bldLst>
      <p:bldP spid="1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-534005" y="0"/>
            <a:ext cx="10085902" cy="531452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3099246" y="45862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-69608" y="1619705"/>
            <a:ext cx="7778457" cy="1213541"/>
            <a:chOff x="-3270656" y="1584291"/>
            <a:chExt cx="15128827" cy="48477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-3270656" y="1584291"/>
              <a:ext cx="15128827" cy="4847772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775849" y="1912760"/>
            <a:ext cx="619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270 chia </a:t>
            </a:r>
            <a:r>
              <a:rPr lang="en-US" sz="2000" dirty="0" err="1">
                <a:solidFill>
                  <a:srgbClr val="FFFF00"/>
                </a:solidFill>
              </a:rPr>
              <a:t>hết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cho</a:t>
            </a:r>
            <a:r>
              <a:rPr lang="en-US" sz="2000" dirty="0">
                <a:solidFill>
                  <a:srgbClr val="FFFF00"/>
                </a:solidFill>
              </a:rPr>
              <a:t> 9 </a:t>
            </a:r>
            <a:r>
              <a:rPr lang="en-US" sz="2000" dirty="0" err="1">
                <a:solidFill>
                  <a:srgbClr val="FFFF00"/>
                </a:solidFill>
              </a:rPr>
              <a:t>nên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bác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nông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dân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có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trồng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được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Bác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cần</a:t>
            </a:r>
            <a:r>
              <a:rPr lang="en-US" sz="2000" dirty="0">
                <a:solidFill>
                  <a:srgbClr val="FFFF00"/>
                </a:solidFill>
              </a:rPr>
              <a:t> 270: 9 +1 = 31 </a:t>
            </a:r>
            <a:r>
              <a:rPr lang="en-US" sz="2000" dirty="0" err="1">
                <a:solidFill>
                  <a:srgbClr val="FFFF00"/>
                </a:solidFill>
              </a:rPr>
              <a:t>cây</a:t>
            </a:r>
            <a:r>
              <a:rPr lang="en-US" sz="2000" dirty="0">
                <a:solidFill>
                  <a:srgbClr val="FFFF00"/>
                </a:solidFill>
              </a:rPr>
              <a:t> phi </a:t>
            </a:r>
            <a:r>
              <a:rPr lang="en-US" sz="2000" dirty="0" err="1">
                <a:solidFill>
                  <a:srgbClr val="FFFF00"/>
                </a:solidFill>
              </a:rPr>
              <a:t>lao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để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trồng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3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493448"/>
              </p:ext>
            </p:extLst>
          </p:nvPr>
        </p:nvGraphicFramePr>
        <p:xfrm>
          <a:off x="333226" y="1014502"/>
          <a:ext cx="8500223" cy="3870960"/>
        </p:xfrm>
        <a:graphic>
          <a:graphicData uri="http://schemas.openxmlformats.org/drawingml/2006/table">
            <a:tbl>
              <a:tblPr firstRow="1" bandRow="1">
                <a:tableStyleId>{81477A67-22F5-48DF-91FB-637B7396688F}</a:tableStyleId>
              </a:tblPr>
              <a:tblGrid>
                <a:gridCol w="7038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1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Câu</a:t>
                      </a:r>
                      <a:r>
                        <a:rPr lang="en-US" sz="2800" dirty="0"/>
                        <a:t> 1: </a:t>
                      </a:r>
                      <a:r>
                        <a:rPr lang="en-US" sz="2800" dirty="0" err="1"/>
                        <a:t>Trong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khẳng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dưới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đây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khẳng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nào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khẳng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nào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sai</a:t>
                      </a:r>
                      <a:r>
                        <a:rPr lang="en-US" sz="2800" dirty="0"/>
                        <a:t>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/ Sai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/>
                        <a:t>A.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chia </a:t>
                      </a:r>
                      <a:r>
                        <a:rPr lang="en-US" sz="2400" dirty="0" err="1"/>
                        <a:t>hết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cho</a:t>
                      </a:r>
                      <a:r>
                        <a:rPr lang="en-US" sz="2400" dirty="0"/>
                        <a:t> 2 </a:t>
                      </a:r>
                      <a:r>
                        <a:rPr lang="en-US" sz="2400" dirty="0" err="1"/>
                        <a:t>là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chữ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tận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cùng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</a:t>
                      </a:r>
                      <a:r>
                        <a:rPr lang="en-US" sz="2400" dirty="0"/>
                        <a:t> 4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/>
                        <a:t>B.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chia </a:t>
                      </a:r>
                      <a:r>
                        <a:rPr lang="en-US" sz="2400" dirty="0" err="1"/>
                        <a:t>hết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cho</a:t>
                      </a:r>
                      <a:r>
                        <a:rPr lang="en-US" sz="2400" dirty="0"/>
                        <a:t> 5 </a:t>
                      </a:r>
                      <a:r>
                        <a:rPr lang="en-US" sz="2400" dirty="0" err="1"/>
                        <a:t>là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chữ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tận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cùng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</a:t>
                      </a:r>
                      <a:r>
                        <a:rPr lang="en-US" sz="2400" dirty="0"/>
                        <a:t> 5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/>
                        <a:t>C.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chữ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tận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cùng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</a:t>
                      </a:r>
                      <a:r>
                        <a:rPr lang="en-US" sz="2400" dirty="0"/>
                        <a:t> 4 </a:t>
                      </a:r>
                      <a:r>
                        <a:rPr lang="en-US" sz="2400" dirty="0" err="1"/>
                        <a:t>thì</a:t>
                      </a:r>
                      <a:r>
                        <a:rPr lang="en-US" sz="2400" dirty="0"/>
                        <a:t> chia </a:t>
                      </a:r>
                      <a:r>
                        <a:rPr lang="en-US" sz="2400" dirty="0" err="1"/>
                        <a:t>hết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cho</a:t>
                      </a:r>
                      <a:r>
                        <a:rPr lang="en-US" sz="2400" dirty="0"/>
                        <a:t> 2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dirty="0"/>
                        <a:t>D.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chia </a:t>
                      </a:r>
                      <a:r>
                        <a:rPr lang="en-US" sz="2400" dirty="0" err="1"/>
                        <a:t>hết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cho</a:t>
                      </a:r>
                      <a:r>
                        <a:rPr lang="en-US" sz="2400" dirty="0"/>
                        <a:t> 5 </a:t>
                      </a:r>
                      <a:r>
                        <a:rPr lang="en-US" sz="2400" dirty="0" err="1"/>
                        <a:t>là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chữ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tận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cùng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</a:t>
                      </a:r>
                      <a:r>
                        <a:rPr lang="en-US" sz="2400" dirty="0"/>
                        <a:t> 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48" y="2055924"/>
            <a:ext cx="539582" cy="565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311" y="3562130"/>
            <a:ext cx="566445" cy="593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48" y="2809027"/>
            <a:ext cx="539582" cy="565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411" y="4298024"/>
            <a:ext cx="539582" cy="5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890B2-3DC9-75DA-2655-9FAA5076FF8D}"/>
              </a:ext>
            </a:extLst>
          </p:cNvPr>
          <p:cNvSpPr txBox="1"/>
          <p:nvPr/>
        </p:nvSpPr>
        <p:spPr>
          <a:xfrm>
            <a:off x="304309" y="369884"/>
            <a:ext cx="8244468" cy="1815882"/>
          </a:xfrm>
          <a:prstGeom prst="rect">
            <a:avLst/>
          </a:prstGeom>
          <a:solidFill>
            <a:schemeClr val="accent5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Câu</a:t>
            </a:r>
            <a:r>
              <a:rPr lang="en-US" sz="2800" dirty="0"/>
              <a:t> 2: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 60, 180, 171, 125, 126</a:t>
            </a:r>
          </a:p>
          <a:p>
            <a:pPr marL="342900" indent="-342900">
              <a:buAutoNum type="alphaLcParenR"/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chia </a:t>
            </a: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2</a:t>
            </a:r>
          </a:p>
          <a:p>
            <a:pPr marL="342900" indent="-342900">
              <a:buAutoNum type="alphaLcParenR"/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chia </a:t>
            </a: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5</a:t>
            </a:r>
          </a:p>
          <a:p>
            <a:pPr marL="342900" indent="-342900">
              <a:buAutoNum type="alphaLcParenR"/>
            </a:pP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chia </a:t>
            </a: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2 </a:t>
            </a:r>
            <a:r>
              <a:rPr lang="en-US" sz="2800" dirty="0" err="1"/>
              <a:t>và</a:t>
            </a:r>
            <a:r>
              <a:rPr lang="en-US" sz="2800" dirty="0"/>
              <a:t>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271E1-07C6-57CE-8C2D-62A8FA705255}"/>
              </a:ext>
            </a:extLst>
          </p:cNvPr>
          <p:cNvSpPr txBox="1"/>
          <p:nvPr/>
        </p:nvSpPr>
        <p:spPr>
          <a:xfrm>
            <a:off x="3700310" y="2767747"/>
            <a:ext cx="2967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án</a:t>
            </a:r>
            <a:r>
              <a:rPr lang="en-US" sz="2800" dirty="0"/>
              <a:t>: </a:t>
            </a:r>
          </a:p>
          <a:p>
            <a:pPr marL="342900" indent="-342900">
              <a:buAutoNum type="alphaLcParenR"/>
            </a:pPr>
            <a:r>
              <a:rPr lang="en-US" sz="2800" dirty="0"/>
              <a:t> 60, 180, 126</a:t>
            </a:r>
          </a:p>
          <a:p>
            <a:pPr marL="342900" indent="-342900">
              <a:buAutoNum type="alphaLcParenR"/>
            </a:pPr>
            <a:r>
              <a:rPr lang="en-US" sz="2800" dirty="0"/>
              <a:t> 60, 180, 125</a:t>
            </a:r>
          </a:p>
          <a:p>
            <a:pPr marL="342900" indent="-342900">
              <a:buAutoNum type="alphaLcParenR"/>
            </a:pPr>
            <a:r>
              <a:rPr lang="en-US" sz="2800" dirty="0"/>
              <a:t> 60, 180</a:t>
            </a:r>
          </a:p>
        </p:txBody>
      </p:sp>
    </p:spTree>
    <p:extLst>
      <p:ext uri="{BB962C8B-B14F-4D97-AF65-F5344CB8AC3E}">
        <p14:creationId xmlns:p14="http://schemas.microsoft.com/office/powerpoint/2010/main" val="30503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6" t="65399"/>
          <a:stretch/>
        </p:blipFill>
        <p:spPr bwMode="auto">
          <a:xfrm>
            <a:off x="4716779" y="998220"/>
            <a:ext cx="3924301" cy="38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9" r="1" b="65475"/>
          <a:stretch/>
        </p:blipFill>
        <p:spPr bwMode="auto">
          <a:xfrm>
            <a:off x="548640" y="998220"/>
            <a:ext cx="3860068" cy="38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732;p43"/>
          <p:cNvSpPr txBox="1">
            <a:spLocks noGrp="1"/>
          </p:cNvSpPr>
          <p:nvPr>
            <p:ph type="title"/>
          </p:nvPr>
        </p:nvSpPr>
        <p:spPr>
          <a:xfrm>
            <a:off x="2579493" y="123723"/>
            <a:ext cx="4099436" cy="788912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cửu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chương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60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33;p43">
            <a:extLst>
              <a:ext uri="{FF2B5EF4-FFF2-40B4-BE49-F238E27FC236}">
                <a16:creationId xmlns:a16="http://schemas.microsoft.com/office/drawing/2014/main" id="{B16D84BA-89A4-D389-88F9-907BB5ECD52A}"/>
              </a:ext>
            </a:extLst>
          </p:cNvPr>
          <p:cNvSpPr txBox="1">
            <a:spLocks/>
          </p:cNvSpPr>
          <p:nvPr/>
        </p:nvSpPr>
        <p:spPr>
          <a:xfrm>
            <a:off x="756962" y="631631"/>
            <a:ext cx="8219398" cy="55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angolin"/>
              <a:buNone/>
              <a:defRPr sz="1600" b="0" i="0" u="none" strike="noStrike" cap="none">
                <a:solidFill>
                  <a:schemeClr val="accent3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pPr marL="0" indent="0" algn="just"/>
            <a:endParaRPr lang="en-US" sz="600" dirty="0">
              <a:solidFill>
                <a:srgbClr val="007491"/>
              </a:solidFill>
              <a:latin typeface="Comic Sans MS" panose="030F0702030302020204" pitchFamily="66" charset="0"/>
            </a:endParaRPr>
          </a:p>
          <a:p>
            <a:pPr mar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9,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9?</a:t>
            </a:r>
          </a:p>
          <a:p>
            <a:pPr marL="0" indent="0" algn="just"/>
            <a:endParaRPr lang="en-US" dirty="0">
              <a:solidFill>
                <a:srgbClr val="00749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8961" y="1320582"/>
            <a:ext cx="2382383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112013" y="1320582"/>
            <a:ext cx="3336170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133866" y="4217493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27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552807" y="3143731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82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790461" y="2976091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195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383711" y="3986661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234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642467" y="2311838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99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91640" y="2453640"/>
            <a:ext cx="151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48304" y="3253740"/>
            <a:ext cx="151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748304" y="4091940"/>
            <a:ext cx="151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123517" y="2068736"/>
            <a:ext cx="655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2+7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3268008" y="2256833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1693538" y="4578485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10770" y="4569262"/>
            <a:ext cx="167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58332" y="3022907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3358332" y="3861107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305699" y="2400300"/>
            <a:ext cx="151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322750" y="3136111"/>
            <a:ext cx="151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876992" y="2169467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876991" y="2905278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en-US" sz="2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05" y="-68800"/>
            <a:ext cx="5809992" cy="113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15555 L -0.00937 -0.27222 C -0.00937 -0.32469 -0.13663 -0.38888 -0.23958 -0.38888 L -0.46979 -0.3888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19753E-6 L -0.29392 0.1487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463 L -0.27152 -0.0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-1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9753E-6 L 0.33854 -0.1922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145 L 0.08437 -0.012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p43"/>
          <p:cNvSpPr/>
          <p:nvPr/>
        </p:nvSpPr>
        <p:spPr>
          <a:xfrm>
            <a:off x="6974830" y="2208070"/>
            <a:ext cx="815821" cy="727348"/>
          </a:xfrm>
          <a:custGeom>
            <a:avLst/>
            <a:gdLst/>
            <a:ahLst/>
            <a:cxnLst/>
            <a:rect l="l" t="t" r="r" b="b"/>
            <a:pathLst>
              <a:path w="4285" h="3987" extrusionOk="0">
                <a:moveTo>
                  <a:pt x="2141" y="1"/>
                </a:moveTo>
                <a:cubicBezTo>
                  <a:pt x="1181" y="1"/>
                  <a:pt x="335" y="696"/>
                  <a:pt x="176" y="1675"/>
                </a:cubicBezTo>
                <a:cubicBezTo>
                  <a:pt x="0" y="2760"/>
                  <a:pt x="738" y="3783"/>
                  <a:pt x="1823" y="3961"/>
                </a:cubicBezTo>
                <a:cubicBezTo>
                  <a:pt x="1931" y="3978"/>
                  <a:pt x="2038" y="3987"/>
                  <a:pt x="2144" y="3987"/>
                </a:cubicBezTo>
                <a:cubicBezTo>
                  <a:pt x="3105" y="3987"/>
                  <a:pt x="3951" y="3291"/>
                  <a:pt x="4109" y="2312"/>
                </a:cubicBezTo>
                <a:cubicBezTo>
                  <a:pt x="4285" y="1227"/>
                  <a:pt x="3547" y="204"/>
                  <a:pt x="2462" y="27"/>
                </a:cubicBezTo>
                <a:cubicBezTo>
                  <a:pt x="2354" y="9"/>
                  <a:pt x="2247" y="1"/>
                  <a:pt x="21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5" name="Google Shape;2715;p43"/>
          <p:cNvGrpSpPr/>
          <p:nvPr/>
        </p:nvGrpSpPr>
        <p:grpSpPr>
          <a:xfrm>
            <a:off x="4728200" y="2216636"/>
            <a:ext cx="8486814" cy="4502075"/>
            <a:chOff x="2610348" y="2264925"/>
            <a:chExt cx="2983902" cy="1651956"/>
          </a:xfrm>
        </p:grpSpPr>
        <p:sp>
          <p:nvSpPr>
            <p:cNvPr id="2716" name="Google Shape;2716;p43"/>
            <p:cNvSpPr/>
            <p:nvPr/>
          </p:nvSpPr>
          <p:spPr>
            <a:xfrm>
              <a:off x="2708850" y="2962525"/>
              <a:ext cx="43525" cy="70450"/>
            </a:xfrm>
            <a:custGeom>
              <a:avLst/>
              <a:gdLst/>
              <a:ahLst/>
              <a:cxnLst/>
              <a:rect l="l" t="t" r="r" b="b"/>
              <a:pathLst>
                <a:path w="1741" h="2818" extrusionOk="0">
                  <a:moveTo>
                    <a:pt x="263" y="0"/>
                  </a:moveTo>
                  <a:cubicBezTo>
                    <a:pt x="202" y="0"/>
                    <a:pt x="141" y="24"/>
                    <a:pt x="94" y="71"/>
                  </a:cubicBezTo>
                  <a:cubicBezTo>
                    <a:pt x="1" y="164"/>
                    <a:pt x="1" y="316"/>
                    <a:pt x="94" y="410"/>
                  </a:cubicBezTo>
                  <a:lnTo>
                    <a:pt x="1138" y="1453"/>
                  </a:lnTo>
                  <a:lnTo>
                    <a:pt x="184" y="2407"/>
                  </a:lnTo>
                  <a:cubicBezTo>
                    <a:pt x="90" y="2500"/>
                    <a:pt x="90" y="2652"/>
                    <a:pt x="184" y="2747"/>
                  </a:cubicBezTo>
                  <a:cubicBezTo>
                    <a:pt x="230" y="2793"/>
                    <a:pt x="292" y="2817"/>
                    <a:pt x="353" y="2817"/>
                  </a:cubicBezTo>
                  <a:cubicBezTo>
                    <a:pt x="415" y="2817"/>
                    <a:pt x="475" y="2793"/>
                    <a:pt x="523" y="2747"/>
                  </a:cubicBezTo>
                  <a:lnTo>
                    <a:pt x="1646" y="1623"/>
                  </a:lnTo>
                  <a:cubicBezTo>
                    <a:pt x="1741" y="1529"/>
                    <a:pt x="1741" y="1377"/>
                    <a:pt x="1646" y="1284"/>
                  </a:cubicBezTo>
                  <a:lnTo>
                    <a:pt x="433" y="71"/>
                  </a:lnTo>
                  <a:cubicBezTo>
                    <a:pt x="386" y="24"/>
                    <a:pt x="325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3"/>
            <p:cNvSpPr/>
            <p:nvPr/>
          </p:nvSpPr>
          <p:spPr>
            <a:xfrm>
              <a:off x="2751150" y="2962525"/>
              <a:ext cx="43525" cy="70450"/>
            </a:xfrm>
            <a:custGeom>
              <a:avLst/>
              <a:gdLst/>
              <a:ahLst/>
              <a:cxnLst/>
              <a:rect l="l" t="t" r="r" b="b"/>
              <a:pathLst>
                <a:path w="1741" h="2818" extrusionOk="0">
                  <a:moveTo>
                    <a:pt x="264" y="0"/>
                  </a:moveTo>
                  <a:cubicBezTo>
                    <a:pt x="203" y="0"/>
                    <a:pt x="142" y="24"/>
                    <a:pt x="95" y="71"/>
                  </a:cubicBezTo>
                  <a:cubicBezTo>
                    <a:pt x="1" y="164"/>
                    <a:pt x="1" y="316"/>
                    <a:pt x="95" y="410"/>
                  </a:cubicBezTo>
                  <a:lnTo>
                    <a:pt x="1138" y="1453"/>
                  </a:lnTo>
                  <a:lnTo>
                    <a:pt x="185" y="2407"/>
                  </a:lnTo>
                  <a:cubicBezTo>
                    <a:pt x="91" y="2500"/>
                    <a:pt x="91" y="2652"/>
                    <a:pt x="185" y="2747"/>
                  </a:cubicBezTo>
                  <a:cubicBezTo>
                    <a:pt x="232" y="2793"/>
                    <a:pt x="292" y="2817"/>
                    <a:pt x="354" y="2817"/>
                  </a:cubicBezTo>
                  <a:cubicBezTo>
                    <a:pt x="416" y="2817"/>
                    <a:pt x="477" y="2793"/>
                    <a:pt x="523" y="2747"/>
                  </a:cubicBezTo>
                  <a:lnTo>
                    <a:pt x="1648" y="1623"/>
                  </a:lnTo>
                  <a:cubicBezTo>
                    <a:pt x="1740" y="1529"/>
                    <a:pt x="1740" y="1377"/>
                    <a:pt x="1648" y="1284"/>
                  </a:cubicBezTo>
                  <a:lnTo>
                    <a:pt x="434" y="71"/>
                  </a:lnTo>
                  <a:cubicBezTo>
                    <a:pt x="387" y="24"/>
                    <a:pt x="32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3"/>
            <p:cNvSpPr/>
            <p:nvPr/>
          </p:nvSpPr>
          <p:spPr>
            <a:xfrm>
              <a:off x="2793500" y="2962525"/>
              <a:ext cx="43500" cy="70450"/>
            </a:xfrm>
            <a:custGeom>
              <a:avLst/>
              <a:gdLst/>
              <a:ahLst/>
              <a:cxnLst/>
              <a:rect l="l" t="t" r="r" b="b"/>
              <a:pathLst>
                <a:path w="1740" h="2818" extrusionOk="0">
                  <a:moveTo>
                    <a:pt x="263" y="0"/>
                  </a:moveTo>
                  <a:cubicBezTo>
                    <a:pt x="202" y="0"/>
                    <a:pt x="140" y="24"/>
                    <a:pt x="93" y="71"/>
                  </a:cubicBezTo>
                  <a:cubicBezTo>
                    <a:pt x="0" y="164"/>
                    <a:pt x="0" y="316"/>
                    <a:pt x="93" y="410"/>
                  </a:cubicBezTo>
                  <a:lnTo>
                    <a:pt x="1137" y="1453"/>
                  </a:lnTo>
                  <a:lnTo>
                    <a:pt x="183" y="2407"/>
                  </a:lnTo>
                  <a:cubicBezTo>
                    <a:pt x="90" y="2500"/>
                    <a:pt x="90" y="2652"/>
                    <a:pt x="183" y="2747"/>
                  </a:cubicBezTo>
                  <a:cubicBezTo>
                    <a:pt x="231" y="2793"/>
                    <a:pt x="291" y="2817"/>
                    <a:pt x="353" y="2817"/>
                  </a:cubicBezTo>
                  <a:cubicBezTo>
                    <a:pt x="414" y="2817"/>
                    <a:pt x="476" y="2793"/>
                    <a:pt x="522" y="2747"/>
                  </a:cubicBezTo>
                  <a:lnTo>
                    <a:pt x="1645" y="1623"/>
                  </a:lnTo>
                  <a:cubicBezTo>
                    <a:pt x="1740" y="1529"/>
                    <a:pt x="1740" y="1377"/>
                    <a:pt x="1645" y="1284"/>
                  </a:cubicBezTo>
                  <a:lnTo>
                    <a:pt x="432" y="71"/>
                  </a:lnTo>
                  <a:cubicBezTo>
                    <a:pt x="386" y="24"/>
                    <a:pt x="324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3"/>
            <p:cNvSpPr/>
            <p:nvPr/>
          </p:nvSpPr>
          <p:spPr>
            <a:xfrm>
              <a:off x="2835825" y="2962525"/>
              <a:ext cx="43525" cy="70450"/>
            </a:xfrm>
            <a:custGeom>
              <a:avLst/>
              <a:gdLst/>
              <a:ahLst/>
              <a:cxnLst/>
              <a:rect l="l" t="t" r="r" b="b"/>
              <a:pathLst>
                <a:path w="1741" h="2818" extrusionOk="0">
                  <a:moveTo>
                    <a:pt x="263" y="0"/>
                  </a:moveTo>
                  <a:cubicBezTo>
                    <a:pt x="202" y="0"/>
                    <a:pt x="140" y="24"/>
                    <a:pt x="93" y="71"/>
                  </a:cubicBezTo>
                  <a:cubicBezTo>
                    <a:pt x="0" y="164"/>
                    <a:pt x="0" y="316"/>
                    <a:pt x="93" y="410"/>
                  </a:cubicBezTo>
                  <a:lnTo>
                    <a:pt x="1138" y="1453"/>
                  </a:lnTo>
                  <a:lnTo>
                    <a:pt x="183" y="2407"/>
                  </a:lnTo>
                  <a:cubicBezTo>
                    <a:pt x="89" y="2500"/>
                    <a:pt x="89" y="2652"/>
                    <a:pt x="183" y="2747"/>
                  </a:cubicBezTo>
                  <a:cubicBezTo>
                    <a:pt x="230" y="2793"/>
                    <a:pt x="292" y="2817"/>
                    <a:pt x="352" y="2817"/>
                  </a:cubicBezTo>
                  <a:cubicBezTo>
                    <a:pt x="414" y="2817"/>
                    <a:pt x="475" y="2793"/>
                    <a:pt x="523" y="2747"/>
                  </a:cubicBezTo>
                  <a:lnTo>
                    <a:pt x="1646" y="1623"/>
                  </a:lnTo>
                  <a:cubicBezTo>
                    <a:pt x="1740" y="1529"/>
                    <a:pt x="1740" y="1377"/>
                    <a:pt x="1646" y="1284"/>
                  </a:cubicBezTo>
                  <a:lnTo>
                    <a:pt x="432" y="71"/>
                  </a:lnTo>
                  <a:cubicBezTo>
                    <a:pt x="385" y="24"/>
                    <a:pt x="324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3"/>
            <p:cNvSpPr/>
            <p:nvPr/>
          </p:nvSpPr>
          <p:spPr>
            <a:xfrm>
              <a:off x="2878125" y="2962525"/>
              <a:ext cx="43500" cy="70450"/>
            </a:xfrm>
            <a:custGeom>
              <a:avLst/>
              <a:gdLst/>
              <a:ahLst/>
              <a:cxnLst/>
              <a:rect l="l" t="t" r="r" b="b"/>
              <a:pathLst>
                <a:path w="1740" h="2818" extrusionOk="0">
                  <a:moveTo>
                    <a:pt x="264" y="0"/>
                  </a:moveTo>
                  <a:cubicBezTo>
                    <a:pt x="202" y="0"/>
                    <a:pt x="141" y="24"/>
                    <a:pt x="95" y="71"/>
                  </a:cubicBezTo>
                  <a:cubicBezTo>
                    <a:pt x="0" y="164"/>
                    <a:pt x="0" y="316"/>
                    <a:pt x="95" y="410"/>
                  </a:cubicBezTo>
                  <a:lnTo>
                    <a:pt x="1138" y="1453"/>
                  </a:lnTo>
                  <a:lnTo>
                    <a:pt x="185" y="2407"/>
                  </a:lnTo>
                  <a:cubicBezTo>
                    <a:pt x="90" y="2500"/>
                    <a:pt x="90" y="2652"/>
                    <a:pt x="185" y="2747"/>
                  </a:cubicBezTo>
                  <a:cubicBezTo>
                    <a:pt x="231" y="2793"/>
                    <a:pt x="292" y="2817"/>
                    <a:pt x="354" y="2817"/>
                  </a:cubicBezTo>
                  <a:cubicBezTo>
                    <a:pt x="414" y="2817"/>
                    <a:pt x="476" y="2793"/>
                    <a:pt x="522" y="2747"/>
                  </a:cubicBezTo>
                  <a:lnTo>
                    <a:pt x="1647" y="1623"/>
                  </a:lnTo>
                  <a:cubicBezTo>
                    <a:pt x="1740" y="1529"/>
                    <a:pt x="1740" y="1377"/>
                    <a:pt x="1647" y="1284"/>
                  </a:cubicBezTo>
                  <a:lnTo>
                    <a:pt x="434" y="71"/>
                  </a:lnTo>
                  <a:cubicBezTo>
                    <a:pt x="387" y="24"/>
                    <a:pt x="325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3"/>
            <p:cNvSpPr/>
            <p:nvPr/>
          </p:nvSpPr>
          <p:spPr>
            <a:xfrm>
              <a:off x="3306675" y="2264925"/>
              <a:ext cx="125650" cy="114250"/>
            </a:xfrm>
            <a:custGeom>
              <a:avLst/>
              <a:gdLst/>
              <a:ahLst/>
              <a:cxnLst/>
              <a:rect l="l" t="t" r="r" b="b"/>
              <a:pathLst>
                <a:path w="5026" h="4570" extrusionOk="0">
                  <a:moveTo>
                    <a:pt x="2511" y="1"/>
                  </a:moveTo>
                  <a:cubicBezTo>
                    <a:pt x="1476" y="1"/>
                    <a:pt x="538" y="710"/>
                    <a:pt x="289" y="1762"/>
                  </a:cubicBezTo>
                  <a:cubicBezTo>
                    <a:pt x="1" y="2991"/>
                    <a:pt x="762" y="4220"/>
                    <a:pt x="1991" y="4508"/>
                  </a:cubicBezTo>
                  <a:cubicBezTo>
                    <a:pt x="2167" y="4550"/>
                    <a:pt x="2343" y="4569"/>
                    <a:pt x="2516" y="4569"/>
                  </a:cubicBezTo>
                  <a:cubicBezTo>
                    <a:pt x="3551" y="4569"/>
                    <a:pt x="4489" y="3861"/>
                    <a:pt x="4736" y="2808"/>
                  </a:cubicBezTo>
                  <a:cubicBezTo>
                    <a:pt x="5026" y="1581"/>
                    <a:pt x="4264" y="350"/>
                    <a:pt x="3035" y="62"/>
                  </a:cubicBezTo>
                  <a:cubicBezTo>
                    <a:pt x="2860" y="20"/>
                    <a:pt x="2684" y="1"/>
                    <a:pt x="25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3"/>
            <p:cNvSpPr/>
            <p:nvPr/>
          </p:nvSpPr>
          <p:spPr>
            <a:xfrm>
              <a:off x="5418357" y="2418338"/>
              <a:ext cx="27975" cy="27950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0" y="0"/>
                  </a:moveTo>
                  <a:cubicBezTo>
                    <a:pt x="250" y="0"/>
                    <a:pt x="1" y="249"/>
                    <a:pt x="1" y="559"/>
                  </a:cubicBezTo>
                  <a:cubicBezTo>
                    <a:pt x="1" y="867"/>
                    <a:pt x="250" y="1118"/>
                    <a:pt x="560" y="1118"/>
                  </a:cubicBezTo>
                  <a:cubicBezTo>
                    <a:pt x="868" y="1118"/>
                    <a:pt x="1118" y="867"/>
                    <a:pt x="1118" y="559"/>
                  </a:cubicBezTo>
                  <a:cubicBezTo>
                    <a:pt x="1118" y="249"/>
                    <a:pt x="868" y="0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3"/>
            <p:cNvSpPr/>
            <p:nvPr/>
          </p:nvSpPr>
          <p:spPr>
            <a:xfrm>
              <a:off x="5199707" y="2296863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32" y="0"/>
                  </a:moveTo>
                  <a:cubicBezTo>
                    <a:pt x="283" y="0"/>
                    <a:pt x="0" y="282"/>
                    <a:pt x="0" y="631"/>
                  </a:cubicBezTo>
                  <a:cubicBezTo>
                    <a:pt x="0" y="980"/>
                    <a:pt x="283" y="1263"/>
                    <a:pt x="632" y="1263"/>
                  </a:cubicBezTo>
                  <a:cubicBezTo>
                    <a:pt x="980" y="1263"/>
                    <a:pt x="1263" y="980"/>
                    <a:pt x="1263" y="631"/>
                  </a:cubicBezTo>
                  <a:cubicBezTo>
                    <a:pt x="1263" y="282"/>
                    <a:pt x="980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3"/>
            <p:cNvSpPr/>
            <p:nvPr/>
          </p:nvSpPr>
          <p:spPr>
            <a:xfrm>
              <a:off x="2822425" y="2810450"/>
              <a:ext cx="27950" cy="27950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9" y="0"/>
                  </a:moveTo>
                  <a:cubicBezTo>
                    <a:pt x="251" y="0"/>
                    <a:pt x="0" y="249"/>
                    <a:pt x="0" y="559"/>
                  </a:cubicBezTo>
                  <a:cubicBezTo>
                    <a:pt x="0" y="867"/>
                    <a:pt x="251" y="1118"/>
                    <a:pt x="559" y="1118"/>
                  </a:cubicBezTo>
                  <a:cubicBezTo>
                    <a:pt x="867" y="1118"/>
                    <a:pt x="1118" y="867"/>
                    <a:pt x="1118" y="559"/>
                  </a:cubicBezTo>
                  <a:cubicBezTo>
                    <a:pt x="1118" y="249"/>
                    <a:pt x="867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3"/>
            <p:cNvSpPr/>
            <p:nvPr/>
          </p:nvSpPr>
          <p:spPr>
            <a:xfrm>
              <a:off x="2610348" y="3758174"/>
              <a:ext cx="158547" cy="158707"/>
            </a:xfrm>
            <a:custGeom>
              <a:avLst/>
              <a:gdLst/>
              <a:ahLst/>
              <a:cxnLst/>
              <a:rect l="l" t="t" r="r" b="b"/>
              <a:pathLst>
                <a:path w="1264" h="1265" extrusionOk="0">
                  <a:moveTo>
                    <a:pt x="631" y="1"/>
                  </a:moveTo>
                  <a:cubicBezTo>
                    <a:pt x="282" y="1"/>
                    <a:pt x="1" y="284"/>
                    <a:pt x="1" y="633"/>
                  </a:cubicBezTo>
                  <a:cubicBezTo>
                    <a:pt x="1" y="982"/>
                    <a:pt x="282" y="1265"/>
                    <a:pt x="631" y="1265"/>
                  </a:cubicBezTo>
                  <a:cubicBezTo>
                    <a:pt x="980" y="1265"/>
                    <a:pt x="1263" y="982"/>
                    <a:pt x="1263" y="633"/>
                  </a:cubicBezTo>
                  <a:cubicBezTo>
                    <a:pt x="1263" y="284"/>
                    <a:pt x="980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3"/>
            <p:cNvSpPr/>
            <p:nvPr/>
          </p:nvSpPr>
          <p:spPr>
            <a:xfrm>
              <a:off x="5487125" y="3429675"/>
              <a:ext cx="107125" cy="99675"/>
            </a:xfrm>
            <a:custGeom>
              <a:avLst/>
              <a:gdLst/>
              <a:ahLst/>
              <a:cxnLst/>
              <a:rect l="l" t="t" r="r" b="b"/>
              <a:pathLst>
                <a:path w="4285" h="3987" extrusionOk="0">
                  <a:moveTo>
                    <a:pt x="2141" y="1"/>
                  </a:moveTo>
                  <a:cubicBezTo>
                    <a:pt x="1181" y="1"/>
                    <a:pt x="335" y="696"/>
                    <a:pt x="176" y="1675"/>
                  </a:cubicBezTo>
                  <a:cubicBezTo>
                    <a:pt x="0" y="2760"/>
                    <a:pt x="738" y="3783"/>
                    <a:pt x="1823" y="3961"/>
                  </a:cubicBezTo>
                  <a:cubicBezTo>
                    <a:pt x="1931" y="3978"/>
                    <a:pt x="2038" y="3987"/>
                    <a:pt x="2144" y="3987"/>
                  </a:cubicBezTo>
                  <a:cubicBezTo>
                    <a:pt x="3105" y="3987"/>
                    <a:pt x="3951" y="3291"/>
                    <a:pt x="4109" y="2312"/>
                  </a:cubicBezTo>
                  <a:cubicBezTo>
                    <a:pt x="4285" y="1227"/>
                    <a:pt x="3547" y="204"/>
                    <a:pt x="2462" y="27"/>
                  </a:cubicBezTo>
                  <a:cubicBezTo>
                    <a:pt x="2354" y="9"/>
                    <a:pt x="2247" y="1"/>
                    <a:pt x="2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3"/>
            <p:cNvSpPr/>
            <p:nvPr/>
          </p:nvSpPr>
          <p:spPr>
            <a:xfrm>
              <a:off x="5367525" y="3256625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632" y="1"/>
                  </a:moveTo>
                  <a:cubicBezTo>
                    <a:pt x="283" y="1"/>
                    <a:pt x="0" y="284"/>
                    <a:pt x="0" y="631"/>
                  </a:cubicBezTo>
                  <a:cubicBezTo>
                    <a:pt x="0" y="981"/>
                    <a:pt x="283" y="1263"/>
                    <a:pt x="632" y="1263"/>
                  </a:cubicBezTo>
                  <a:cubicBezTo>
                    <a:pt x="980" y="1263"/>
                    <a:pt x="1263" y="981"/>
                    <a:pt x="1263" y="631"/>
                  </a:cubicBezTo>
                  <a:cubicBezTo>
                    <a:pt x="1263" y="284"/>
                    <a:pt x="980" y="1"/>
                    <a:pt x="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3"/>
            <p:cNvSpPr/>
            <p:nvPr/>
          </p:nvSpPr>
          <p:spPr>
            <a:xfrm>
              <a:off x="2895300" y="2268850"/>
              <a:ext cx="2598525" cy="1489325"/>
            </a:xfrm>
            <a:custGeom>
              <a:avLst/>
              <a:gdLst/>
              <a:ahLst/>
              <a:cxnLst/>
              <a:rect l="l" t="t" r="r" b="b"/>
              <a:pathLst>
                <a:path w="103941" h="59573" extrusionOk="0">
                  <a:moveTo>
                    <a:pt x="26047" y="0"/>
                  </a:moveTo>
                  <a:cubicBezTo>
                    <a:pt x="24964" y="0"/>
                    <a:pt x="23997" y="759"/>
                    <a:pt x="23827" y="1827"/>
                  </a:cubicBezTo>
                  <a:cubicBezTo>
                    <a:pt x="23610" y="3194"/>
                    <a:pt x="24660" y="4372"/>
                    <a:pt x="25985" y="4372"/>
                  </a:cubicBezTo>
                  <a:lnTo>
                    <a:pt x="34457" y="4372"/>
                  </a:lnTo>
                  <a:cubicBezTo>
                    <a:pt x="35641" y="4372"/>
                    <a:pt x="36701" y="5204"/>
                    <a:pt x="36886" y="6374"/>
                  </a:cubicBezTo>
                  <a:cubicBezTo>
                    <a:pt x="37124" y="7870"/>
                    <a:pt x="35976" y="9161"/>
                    <a:pt x="34525" y="9161"/>
                  </a:cubicBezTo>
                  <a:lnTo>
                    <a:pt x="9341" y="9161"/>
                  </a:lnTo>
                  <a:cubicBezTo>
                    <a:pt x="4182" y="9161"/>
                    <a:pt x="0" y="13343"/>
                    <a:pt x="0" y="18501"/>
                  </a:cubicBezTo>
                  <a:cubicBezTo>
                    <a:pt x="0" y="23066"/>
                    <a:pt x="3274" y="26864"/>
                    <a:pt x="7604" y="27679"/>
                  </a:cubicBezTo>
                  <a:cubicBezTo>
                    <a:pt x="8251" y="27801"/>
                    <a:pt x="8714" y="28378"/>
                    <a:pt x="8714" y="29038"/>
                  </a:cubicBezTo>
                  <a:lnTo>
                    <a:pt x="8714" y="29800"/>
                  </a:lnTo>
                  <a:cubicBezTo>
                    <a:pt x="8714" y="30567"/>
                    <a:pt x="8092" y="31188"/>
                    <a:pt x="7325" y="31188"/>
                  </a:cubicBezTo>
                  <a:cubicBezTo>
                    <a:pt x="3530" y="31188"/>
                    <a:pt x="453" y="34265"/>
                    <a:pt x="453" y="38061"/>
                  </a:cubicBezTo>
                  <a:cubicBezTo>
                    <a:pt x="453" y="41855"/>
                    <a:pt x="3530" y="44932"/>
                    <a:pt x="7325" y="44932"/>
                  </a:cubicBezTo>
                  <a:lnTo>
                    <a:pt x="7350" y="44932"/>
                  </a:lnTo>
                  <a:cubicBezTo>
                    <a:pt x="8490" y="44932"/>
                    <a:pt x="9415" y="45857"/>
                    <a:pt x="9415" y="46999"/>
                  </a:cubicBezTo>
                  <a:lnTo>
                    <a:pt x="9415" y="47003"/>
                  </a:lnTo>
                  <a:cubicBezTo>
                    <a:pt x="9415" y="48112"/>
                    <a:pt x="8566" y="49023"/>
                    <a:pt x="7463" y="49131"/>
                  </a:cubicBezTo>
                  <a:cubicBezTo>
                    <a:pt x="7259" y="49151"/>
                    <a:pt x="7080" y="49182"/>
                    <a:pt x="6958" y="49225"/>
                  </a:cubicBezTo>
                  <a:cubicBezTo>
                    <a:pt x="5018" y="49926"/>
                    <a:pt x="3561" y="51684"/>
                    <a:pt x="3405" y="53837"/>
                  </a:cubicBezTo>
                  <a:cubicBezTo>
                    <a:pt x="3178" y="56964"/>
                    <a:pt x="5649" y="59572"/>
                    <a:pt x="8728" y="59572"/>
                  </a:cubicBezTo>
                  <a:lnTo>
                    <a:pt x="87769" y="59572"/>
                  </a:lnTo>
                  <a:cubicBezTo>
                    <a:pt x="90568" y="59572"/>
                    <a:pt x="92977" y="57462"/>
                    <a:pt x="93201" y="54673"/>
                  </a:cubicBezTo>
                  <a:cubicBezTo>
                    <a:pt x="93203" y="54647"/>
                    <a:pt x="93205" y="54623"/>
                    <a:pt x="93207" y="54598"/>
                  </a:cubicBezTo>
                  <a:cubicBezTo>
                    <a:pt x="93297" y="53247"/>
                    <a:pt x="94399" y="52187"/>
                    <a:pt x="95754" y="52187"/>
                  </a:cubicBezTo>
                  <a:lnTo>
                    <a:pt x="96734" y="52187"/>
                  </a:lnTo>
                  <a:cubicBezTo>
                    <a:pt x="99176" y="52187"/>
                    <a:pt x="101155" y="50206"/>
                    <a:pt x="101155" y="47764"/>
                  </a:cubicBezTo>
                  <a:cubicBezTo>
                    <a:pt x="101155" y="45923"/>
                    <a:pt x="99670" y="44400"/>
                    <a:pt x="97894" y="43763"/>
                  </a:cubicBezTo>
                  <a:cubicBezTo>
                    <a:pt x="96810" y="43373"/>
                    <a:pt x="96063" y="42376"/>
                    <a:pt x="96063" y="41223"/>
                  </a:cubicBezTo>
                  <a:lnTo>
                    <a:pt x="96063" y="41097"/>
                  </a:lnTo>
                  <a:cubicBezTo>
                    <a:pt x="96063" y="39779"/>
                    <a:pt x="96949" y="38645"/>
                    <a:pt x="98215" y="38280"/>
                  </a:cubicBezTo>
                  <a:cubicBezTo>
                    <a:pt x="101523" y="37329"/>
                    <a:pt x="103941" y="34281"/>
                    <a:pt x="103941" y="30668"/>
                  </a:cubicBezTo>
                  <a:cubicBezTo>
                    <a:pt x="103941" y="26295"/>
                    <a:pt x="100395" y="22748"/>
                    <a:pt x="96022" y="22748"/>
                  </a:cubicBezTo>
                  <a:lnTo>
                    <a:pt x="91457" y="22748"/>
                  </a:lnTo>
                  <a:cubicBezTo>
                    <a:pt x="89174" y="22748"/>
                    <a:pt x="87323" y="20897"/>
                    <a:pt x="87323" y="18614"/>
                  </a:cubicBezTo>
                  <a:cubicBezTo>
                    <a:pt x="87323" y="16331"/>
                    <a:pt x="89174" y="14480"/>
                    <a:pt x="91457" y="14480"/>
                  </a:cubicBezTo>
                  <a:lnTo>
                    <a:pt x="94330" y="14480"/>
                  </a:lnTo>
                  <a:cubicBezTo>
                    <a:pt x="95207" y="14480"/>
                    <a:pt x="95991" y="13858"/>
                    <a:pt x="96116" y="12991"/>
                  </a:cubicBezTo>
                  <a:cubicBezTo>
                    <a:pt x="96271" y="11908"/>
                    <a:pt x="95436" y="10981"/>
                    <a:pt x="94385" y="10981"/>
                  </a:cubicBezTo>
                  <a:lnTo>
                    <a:pt x="87529" y="10981"/>
                  </a:lnTo>
                  <a:cubicBezTo>
                    <a:pt x="87413" y="10981"/>
                    <a:pt x="87323" y="10886"/>
                    <a:pt x="87323" y="10771"/>
                  </a:cubicBezTo>
                  <a:cubicBezTo>
                    <a:pt x="87320" y="8454"/>
                    <a:pt x="85441" y="6575"/>
                    <a:pt x="83123" y="6575"/>
                  </a:cubicBezTo>
                  <a:lnTo>
                    <a:pt x="58373" y="6575"/>
                  </a:lnTo>
                  <a:cubicBezTo>
                    <a:pt x="57842" y="6575"/>
                    <a:pt x="57356" y="6222"/>
                    <a:pt x="57252" y="5702"/>
                  </a:cubicBezTo>
                  <a:cubicBezTo>
                    <a:pt x="57110" y="4994"/>
                    <a:pt x="57648" y="4374"/>
                    <a:pt x="58330" y="4374"/>
                  </a:cubicBezTo>
                  <a:lnTo>
                    <a:pt x="75584" y="4374"/>
                  </a:lnTo>
                  <a:cubicBezTo>
                    <a:pt x="76665" y="4374"/>
                    <a:pt x="77634" y="3614"/>
                    <a:pt x="77803" y="2545"/>
                  </a:cubicBezTo>
                  <a:cubicBezTo>
                    <a:pt x="78021" y="1179"/>
                    <a:pt x="76971" y="0"/>
                    <a:pt x="756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3"/>
            <p:cNvSpPr/>
            <p:nvPr/>
          </p:nvSpPr>
          <p:spPr>
            <a:xfrm>
              <a:off x="2668575" y="3354875"/>
              <a:ext cx="124025" cy="114225"/>
            </a:xfrm>
            <a:custGeom>
              <a:avLst/>
              <a:gdLst/>
              <a:ahLst/>
              <a:cxnLst/>
              <a:rect l="l" t="t" r="r" b="b"/>
              <a:pathLst>
                <a:path w="4961" h="4569" extrusionOk="0">
                  <a:moveTo>
                    <a:pt x="2480" y="1"/>
                  </a:moveTo>
                  <a:cubicBezTo>
                    <a:pt x="1405" y="1"/>
                    <a:pt x="447" y="761"/>
                    <a:pt x="238" y="1854"/>
                  </a:cubicBezTo>
                  <a:cubicBezTo>
                    <a:pt x="0" y="3093"/>
                    <a:pt x="812" y="4291"/>
                    <a:pt x="2051" y="4527"/>
                  </a:cubicBezTo>
                  <a:cubicBezTo>
                    <a:pt x="2196" y="4555"/>
                    <a:pt x="2341" y="4569"/>
                    <a:pt x="2484" y="4569"/>
                  </a:cubicBezTo>
                  <a:cubicBezTo>
                    <a:pt x="3557" y="4569"/>
                    <a:pt x="4514" y="3808"/>
                    <a:pt x="4724" y="2715"/>
                  </a:cubicBezTo>
                  <a:cubicBezTo>
                    <a:pt x="4960" y="1476"/>
                    <a:pt x="4150" y="279"/>
                    <a:pt x="2911" y="42"/>
                  </a:cubicBezTo>
                  <a:cubicBezTo>
                    <a:pt x="2766" y="14"/>
                    <a:pt x="2622" y="1"/>
                    <a:pt x="2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3"/>
            <p:cNvSpPr/>
            <p:nvPr/>
          </p:nvSpPr>
          <p:spPr>
            <a:xfrm>
              <a:off x="2768900" y="3244800"/>
              <a:ext cx="31625" cy="31600"/>
            </a:xfrm>
            <a:custGeom>
              <a:avLst/>
              <a:gdLst/>
              <a:ahLst/>
              <a:cxnLst/>
              <a:rect l="l" t="t" r="r" b="b"/>
              <a:pathLst>
                <a:path w="1265" h="1264" extrusionOk="0">
                  <a:moveTo>
                    <a:pt x="632" y="1"/>
                  </a:moveTo>
                  <a:cubicBezTo>
                    <a:pt x="283" y="1"/>
                    <a:pt x="0" y="284"/>
                    <a:pt x="0" y="633"/>
                  </a:cubicBezTo>
                  <a:cubicBezTo>
                    <a:pt x="0" y="982"/>
                    <a:pt x="283" y="1263"/>
                    <a:pt x="632" y="1263"/>
                  </a:cubicBezTo>
                  <a:cubicBezTo>
                    <a:pt x="981" y="1263"/>
                    <a:pt x="1264" y="982"/>
                    <a:pt x="1264" y="633"/>
                  </a:cubicBezTo>
                  <a:cubicBezTo>
                    <a:pt x="1264" y="284"/>
                    <a:pt x="981" y="1"/>
                    <a:pt x="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2" name="Google Shape;2732;p43"/>
          <p:cNvSpPr txBox="1">
            <a:spLocks noGrp="1"/>
          </p:cNvSpPr>
          <p:nvPr>
            <p:ph type="title"/>
          </p:nvPr>
        </p:nvSpPr>
        <p:spPr>
          <a:xfrm>
            <a:off x="277698" y="117823"/>
            <a:ext cx="5494983" cy="788912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Dấu hiệu chia hết cho 9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35" name="Google Shape;2735;p43"/>
          <p:cNvGrpSpPr/>
          <p:nvPr/>
        </p:nvGrpSpPr>
        <p:grpSpPr>
          <a:xfrm rot="-1729932">
            <a:off x="7072733" y="4435466"/>
            <a:ext cx="2145794" cy="469652"/>
            <a:chOff x="938955" y="3737350"/>
            <a:chExt cx="3389456" cy="741854"/>
          </a:xfrm>
        </p:grpSpPr>
        <p:sp>
          <p:nvSpPr>
            <p:cNvPr id="2736" name="Google Shape;2736;p43"/>
            <p:cNvSpPr/>
            <p:nvPr/>
          </p:nvSpPr>
          <p:spPr>
            <a:xfrm>
              <a:off x="941138" y="3737350"/>
              <a:ext cx="3318410" cy="700355"/>
            </a:xfrm>
            <a:custGeom>
              <a:avLst/>
              <a:gdLst/>
              <a:ahLst/>
              <a:cxnLst/>
              <a:rect l="l" t="t" r="r" b="b"/>
              <a:pathLst>
                <a:path w="35778" h="7551" extrusionOk="0">
                  <a:moveTo>
                    <a:pt x="1871" y="1863"/>
                  </a:moveTo>
                  <a:cubicBezTo>
                    <a:pt x="1931" y="1863"/>
                    <a:pt x="1991" y="1868"/>
                    <a:pt x="2053" y="1878"/>
                  </a:cubicBezTo>
                  <a:cubicBezTo>
                    <a:pt x="2138" y="1892"/>
                    <a:pt x="2223" y="1916"/>
                    <a:pt x="2303" y="1950"/>
                  </a:cubicBezTo>
                  <a:cubicBezTo>
                    <a:pt x="2675" y="2104"/>
                    <a:pt x="2906" y="2451"/>
                    <a:pt x="2837" y="2805"/>
                  </a:cubicBezTo>
                  <a:cubicBezTo>
                    <a:pt x="2765" y="3180"/>
                    <a:pt x="2390" y="3442"/>
                    <a:pt x="1953" y="3449"/>
                  </a:cubicBezTo>
                  <a:cubicBezTo>
                    <a:pt x="1945" y="3449"/>
                    <a:pt x="1936" y="3449"/>
                    <a:pt x="1928" y="3449"/>
                  </a:cubicBezTo>
                  <a:cubicBezTo>
                    <a:pt x="1870" y="3449"/>
                    <a:pt x="1811" y="3444"/>
                    <a:pt x="1754" y="3435"/>
                  </a:cubicBezTo>
                  <a:cubicBezTo>
                    <a:pt x="1236" y="3353"/>
                    <a:pt x="887" y="2936"/>
                    <a:pt x="970" y="2506"/>
                  </a:cubicBezTo>
                  <a:cubicBezTo>
                    <a:pt x="1042" y="2126"/>
                    <a:pt x="1427" y="1863"/>
                    <a:pt x="1871" y="1863"/>
                  </a:cubicBezTo>
                  <a:close/>
                  <a:moveTo>
                    <a:pt x="112" y="0"/>
                  </a:moveTo>
                  <a:lnTo>
                    <a:pt x="0" y="7550"/>
                  </a:lnTo>
                  <a:lnTo>
                    <a:pt x="35778" y="5140"/>
                  </a:lnTo>
                  <a:lnTo>
                    <a:pt x="35745" y="51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3"/>
            <p:cNvSpPr/>
            <p:nvPr/>
          </p:nvSpPr>
          <p:spPr>
            <a:xfrm>
              <a:off x="938955" y="3776901"/>
              <a:ext cx="3389456" cy="702303"/>
            </a:xfrm>
            <a:custGeom>
              <a:avLst/>
              <a:gdLst/>
              <a:ahLst/>
              <a:cxnLst/>
              <a:rect l="l" t="t" r="r" b="b"/>
              <a:pathLst>
                <a:path w="36544" h="7572" extrusionOk="0">
                  <a:moveTo>
                    <a:pt x="1872" y="1351"/>
                  </a:moveTo>
                  <a:cubicBezTo>
                    <a:pt x="1428" y="1351"/>
                    <a:pt x="1042" y="1616"/>
                    <a:pt x="970" y="1994"/>
                  </a:cubicBezTo>
                  <a:cubicBezTo>
                    <a:pt x="887" y="2426"/>
                    <a:pt x="1236" y="2841"/>
                    <a:pt x="1754" y="2923"/>
                  </a:cubicBezTo>
                  <a:cubicBezTo>
                    <a:pt x="1811" y="2932"/>
                    <a:pt x="1870" y="2937"/>
                    <a:pt x="1928" y="2937"/>
                  </a:cubicBezTo>
                  <a:cubicBezTo>
                    <a:pt x="1936" y="2937"/>
                    <a:pt x="1945" y="2937"/>
                    <a:pt x="1953" y="2937"/>
                  </a:cubicBezTo>
                  <a:cubicBezTo>
                    <a:pt x="1581" y="2782"/>
                    <a:pt x="1353" y="2437"/>
                    <a:pt x="1421" y="2079"/>
                  </a:cubicBezTo>
                  <a:cubicBezTo>
                    <a:pt x="1492" y="1706"/>
                    <a:pt x="1868" y="1445"/>
                    <a:pt x="2303" y="1438"/>
                  </a:cubicBezTo>
                  <a:cubicBezTo>
                    <a:pt x="2223" y="1404"/>
                    <a:pt x="2138" y="1380"/>
                    <a:pt x="2053" y="1366"/>
                  </a:cubicBezTo>
                  <a:cubicBezTo>
                    <a:pt x="1992" y="1356"/>
                    <a:pt x="1932" y="1351"/>
                    <a:pt x="1872" y="1351"/>
                  </a:cubicBezTo>
                  <a:close/>
                  <a:moveTo>
                    <a:pt x="35745" y="0"/>
                  </a:moveTo>
                  <a:lnTo>
                    <a:pt x="35776" y="4630"/>
                  </a:lnTo>
                  <a:lnTo>
                    <a:pt x="0" y="7038"/>
                  </a:lnTo>
                  <a:lnTo>
                    <a:pt x="945" y="7572"/>
                  </a:lnTo>
                  <a:lnTo>
                    <a:pt x="36543" y="5211"/>
                  </a:lnTo>
                  <a:lnTo>
                    <a:pt x="36397" y="525"/>
                  </a:lnTo>
                  <a:lnTo>
                    <a:pt x="357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3"/>
            <p:cNvSpPr/>
            <p:nvPr/>
          </p:nvSpPr>
          <p:spPr>
            <a:xfrm>
              <a:off x="1006249" y="4010038"/>
              <a:ext cx="3185777" cy="361539"/>
            </a:xfrm>
            <a:custGeom>
              <a:avLst/>
              <a:gdLst/>
              <a:ahLst/>
              <a:cxnLst/>
              <a:rect l="l" t="t" r="r" b="b"/>
              <a:pathLst>
                <a:path w="34348" h="3898" extrusionOk="0">
                  <a:moveTo>
                    <a:pt x="34113" y="0"/>
                  </a:moveTo>
                  <a:lnTo>
                    <a:pt x="4" y="2182"/>
                  </a:lnTo>
                  <a:lnTo>
                    <a:pt x="1" y="3898"/>
                  </a:lnTo>
                  <a:lnTo>
                    <a:pt x="34348" y="1754"/>
                  </a:lnTo>
                  <a:lnTo>
                    <a:pt x="34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3"/>
            <p:cNvSpPr/>
            <p:nvPr/>
          </p:nvSpPr>
          <p:spPr>
            <a:xfrm>
              <a:off x="1080264" y="4083961"/>
              <a:ext cx="3059081" cy="302829"/>
            </a:xfrm>
            <a:custGeom>
              <a:avLst/>
              <a:gdLst/>
              <a:ahLst/>
              <a:cxnLst/>
              <a:rect l="l" t="t" r="r" b="b"/>
              <a:pathLst>
                <a:path w="32982" h="3265" extrusionOk="0">
                  <a:moveTo>
                    <a:pt x="32925" y="0"/>
                  </a:moveTo>
                  <a:lnTo>
                    <a:pt x="32748" y="7"/>
                  </a:lnTo>
                  <a:lnTo>
                    <a:pt x="32804" y="1257"/>
                  </a:lnTo>
                  <a:lnTo>
                    <a:pt x="32981" y="1250"/>
                  </a:lnTo>
                  <a:lnTo>
                    <a:pt x="32925" y="0"/>
                  </a:lnTo>
                  <a:close/>
                  <a:moveTo>
                    <a:pt x="31614" y="80"/>
                  </a:moveTo>
                  <a:lnTo>
                    <a:pt x="31437" y="87"/>
                  </a:lnTo>
                  <a:lnTo>
                    <a:pt x="31495" y="1337"/>
                  </a:lnTo>
                  <a:lnTo>
                    <a:pt x="31672" y="1330"/>
                  </a:lnTo>
                  <a:lnTo>
                    <a:pt x="31614" y="80"/>
                  </a:lnTo>
                  <a:close/>
                  <a:moveTo>
                    <a:pt x="30305" y="162"/>
                  </a:moveTo>
                  <a:lnTo>
                    <a:pt x="30127" y="168"/>
                  </a:lnTo>
                  <a:lnTo>
                    <a:pt x="30184" y="1418"/>
                  </a:lnTo>
                  <a:lnTo>
                    <a:pt x="30362" y="1411"/>
                  </a:lnTo>
                  <a:lnTo>
                    <a:pt x="30305" y="162"/>
                  </a:lnTo>
                  <a:close/>
                  <a:moveTo>
                    <a:pt x="28995" y="242"/>
                  </a:moveTo>
                  <a:lnTo>
                    <a:pt x="28818" y="248"/>
                  </a:lnTo>
                  <a:lnTo>
                    <a:pt x="28874" y="1498"/>
                  </a:lnTo>
                  <a:lnTo>
                    <a:pt x="29053" y="1491"/>
                  </a:lnTo>
                  <a:lnTo>
                    <a:pt x="28995" y="242"/>
                  </a:lnTo>
                  <a:close/>
                  <a:moveTo>
                    <a:pt x="27685" y="322"/>
                  </a:moveTo>
                  <a:lnTo>
                    <a:pt x="27507" y="328"/>
                  </a:lnTo>
                  <a:lnTo>
                    <a:pt x="27565" y="1578"/>
                  </a:lnTo>
                  <a:lnTo>
                    <a:pt x="27742" y="1571"/>
                  </a:lnTo>
                  <a:lnTo>
                    <a:pt x="27685" y="322"/>
                  </a:lnTo>
                  <a:close/>
                  <a:moveTo>
                    <a:pt x="26376" y="403"/>
                  </a:moveTo>
                  <a:lnTo>
                    <a:pt x="26198" y="410"/>
                  </a:lnTo>
                  <a:lnTo>
                    <a:pt x="26255" y="1658"/>
                  </a:lnTo>
                  <a:lnTo>
                    <a:pt x="26432" y="1651"/>
                  </a:lnTo>
                  <a:lnTo>
                    <a:pt x="26376" y="403"/>
                  </a:lnTo>
                  <a:close/>
                  <a:moveTo>
                    <a:pt x="25065" y="483"/>
                  </a:moveTo>
                  <a:lnTo>
                    <a:pt x="24888" y="490"/>
                  </a:lnTo>
                  <a:lnTo>
                    <a:pt x="24945" y="1738"/>
                  </a:lnTo>
                  <a:lnTo>
                    <a:pt x="25123" y="1731"/>
                  </a:lnTo>
                  <a:lnTo>
                    <a:pt x="25065" y="483"/>
                  </a:lnTo>
                  <a:close/>
                  <a:moveTo>
                    <a:pt x="23756" y="563"/>
                  </a:moveTo>
                  <a:lnTo>
                    <a:pt x="23577" y="570"/>
                  </a:lnTo>
                  <a:lnTo>
                    <a:pt x="23635" y="1819"/>
                  </a:lnTo>
                  <a:lnTo>
                    <a:pt x="23812" y="1812"/>
                  </a:lnTo>
                  <a:lnTo>
                    <a:pt x="23756" y="563"/>
                  </a:lnTo>
                  <a:close/>
                  <a:moveTo>
                    <a:pt x="22446" y="643"/>
                  </a:moveTo>
                  <a:lnTo>
                    <a:pt x="22268" y="650"/>
                  </a:lnTo>
                  <a:lnTo>
                    <a:pt x="22325" y="1899"/>
                  </a:lnTo>
                  <a:lnTo>
                    <a:pt x="22502" y="1892"/>
                  </a:lnTo>
                  <a:lnTo>
                    <a:pt x="22446" y="643"/>
                  </a:lnTo>
                  <a:close/>
                  <a:moveTo>
                    <a:pt x="21135" y="724"/>
                  </a:moveTo>
                  <a:lnTo>
                    <a:pt x="20958" y="731"/>
                  </a:lnTo>
                  <a:lnTo>
                    <a:pt x="21016" y="1979"/>
                  </a:lnTo>
                  <a:lnTo>
                    <a:pt x="21193" y="1972"/>
                  </a:lnTo>
                  <a:lnTo>
                    <a:pt x="21135" y="724"/>
                  </a:lnTo>
                  <a:close/>
                  <a:moveTo>
                    <a:pt x="19826" y="804"/>
                  </a:moveTo>
                  <a:lnTo>
                    <a:pt x="19649" y="811"/>
                  </a:lnTo>
                  <a:lnTo>
                    <a:pt x="19705" y="2059"/>
                  </a:lnTo>
                  <a:lnTo>
                    <a:pt x="19883" y="2054"/>
                  </a:lnTo>
                  <a:lnTo>
                    <a:pt x="19826" y="804"/>
                  </a:lnTo>
                  <a:close/>
                  <a:moveTo>
                    <a:pt x="18516" y="884"/>
                  </a:moveTo>
                  <a:lnTo>
                    <a:pt x="18338" y="891"/>
                  </a:lnTo>
                  <a:lnTo>
                    <a:pt x="18395" y="2140"/>
                  </a:lnTo>
                  <a:lnTo>
                    <a:pt x="18573" y="2133"/>
                  </a:lnTo>
                  <a:lnTo>
                    <a:pt x="18516" y="884"/>
                  </a:lnTo>
                  <a:close/>
                  <a:moveTo>
                    <a:pt x="17207" y="964"/>
                  </a:moveTo>
                  <a:lnTo>
                    <a:pt x="17028" y="971"/>
                  </a:lnTo>
                  <a:lnTo>
                    <a:pt x="17086" y="2220"/>
                  </a:lnTo>
                  <a:lnTo>
                    <a:pt x="17263" y="2214"/>
                  </a:lnTo>
                  <a:lnTo>
                    <a:pt x="17207" y="964"/>
                  </a:lnTo>
                  <a:close/>
                  <a:moveTo>
                    <a:pt x="15896" y="1045"/>
                  </a:moveTo>
                  <a:lnTo>
                    <a:pt x="15719" y="1052"/>
                  </a:lnTo>
                  <a:lnTo>
                    <a:pt x="15775" y="2300"/>
                  </a:lnTo>
                  <a:lnTo>
                    <a:pt x="15954" y="2294"/>
                  </a:lnTo>
                  <a:lnTo>
                    <a:pt x="15896" y="1045"/>
                  </a:lnTo>
                  <a:close/>
                  <a:moveTo>
                    <a:pt x="14586" y="1125"/>
                  </a:moveTo>
                  <a:lnTo>
                    <a:pt x="14409" y="1132"/>
                  </a:lnTo>
                  <a:lnTo>
                    <a:pt x="14466" y="2382"/>
                  </a:lnTo>
                  <a:lnTo>
                    <a:pt x="14644" y="2375"/>
                  </a:lnTo>
                  <a:lnTo>
                    <a:pt x="14586" y="1125"/>
                  </a:lnTo>
                  <a:close/>
                  <a:moveTo>
                    <a:pt x="13277" y="1205"/>
                  </a:moveTo>
                  <a:lnTo>
                    <a:pt x="13100" y="1212"/>
                  </a:lnTo>
                  <a:lnTo>
                    <a:pt x="13156" y="2462"/>
                  </a:lnTo>
                  <a:lnTo>
                    <a:pt x="13333" y="2455"/>
                  </a:lnTo>
                  <a:lnTo>
                    <a:pt x="13277" y="1205"/>
                  </a:lnTo>
                  <a:close/>
                  <a:moveTo>
                    <a:pt x="11966" y="1285"/>
                  </a:moveTo>
                  <a:lnTo>
                    <a:pt x="11789" y="1292"/>
                  </a:lnTo>
                  <a:lnTo>
                    <a:pt x="11847" y="2542"/>
                  </a:lnTo>
                  <a:lnTo>
                    <a:pt x="12024" y="2535"/>
                  </a:lnTo>
                  <a:lnTo>
                    <a:pt x="11966" y="1285"/>
                  </a:lnTo>
                  <a:close/>
                  <a:moveTo>
                    <a:pt x="10657" y="1365"/>
                  </a:moveTo>
                  <a:lnTo>
                    <a:pt x="10479" y="1372"/>
                  </a:lnTo>
                  <a:lnTo>
                    <a:pt x="10536" y="2622"/>
                  </a:lnTo>
                  <a:lnTo>
                    <a:pt x="10714" y="2615"/>
                  </a:lnTo>
                  <a:lnTo>
                    <a:pt x="10657" y="1365"/>
                  </a:lnTo>
                  <a:close/>
                  <a:moveTo>
                    <a:pt x="9347" y="1446"/>
                  </a:moveTo>
                  <a:lnTo>
                    <a:pt x="9170" y="1453"/>
                  </a:lnTo>
                  <a:lnTo>
                    <a:pt x="9226" y="2703"/>
                  </a:lnTo>
                  <a:lnTo>
                    <a:pt x="9405" y="2696"/>
                  </a:lnTo>
                  <a:lnTo>
                    <a:pt x="9347" y="1446"/>
                  </a:lnTo>
                  <a:close/>
                  <a:moveTo>
                    <a:pt x="8037" y="1527"/>
                  </a:moveTo>
                  <a:lnTo>
                    <a:pt x="7859" y="1533"/>
                  </a:lnTo>
                  <a:lnTo>
                    <a:pt x="7917" y="2783"/>
                  </a:lnTo>
                  <a:lnTo>
                    <a:pt x="8094" y="2776"/>
                  </a:lnTo>
                  <a:lnTo>
                    <a:pt x="8037" y="1527"/>
                  </a:lnTo>
                  <a:close/>
                  <a:moveTo>
                    <a:pt x="6728" y="1608"/>
                  </a:moveTo>
                  <a:lnTo>
                    <a:pt x="6550" y="1613"/>
                  </a:lnTo>
                  <a:lnTo>
                    <a:pt x="6606" y="2863"/>
                  </a:lnTo>
                  <a:lnTo>
                    <a:pt x="6784" y="2856"/>
                  </a:lnTo>
                  <a:lnTo>
                    <a:pt x="6728" y="1608"/>
                  </a:lnTo>
                  <a:close/>
                  <a:moveTo>
                    <a:pt x="5417" y="1686"/>
                  </a:moveTo>
                  <a:lnTo>
                    <a:pt x="5240" y="1693"/>
                  </a:lnTo>
                  <a:lnTo>
                    <a:pt x="5297" y="2943"/>
                  </a:lnTo>
                  <a:lnTo>
                    <a:pt x="5475" y="2936"/>
                  </a:lnTo>
                  <a:lnTo>
                    <a:pt x="5417" y="1686"/>
                  </a:lnTo>
                  <a:close/>
                  <a:moveTo>
                    <a:pt x="4108" y="1768"/>
                  </a:moveTo>
                  <a:lnTo>
                    <a:pt x="3929" y="1774"/>
                  </a:lnTo>
                  <a:lnTo>
                    <a:pt x="3987" y="3024"/>
                  </a:lnTo>
                  <a:lnTo>
                    <a:pt x="4164" y="3017"/>
                  </a:lnTo>
                  <a:lnTo>
                    <a:pt x="4108" y="1768"/>
                  </a:lnTo>
                  <a:close/>
                  <a:moveTo>
                    <a:pt x="2798" y="1848"/>
                  </a:moveTo>
                  <a:lnTo>
                    <a:pt x="2620" y="1854"/>
                  </a:lnTo>
                  <a:lnTo>
                    <a:pt x="2677" y="3104"/>
                  </a:lnTo>
                  <a:lnTo>
                    <a:pt x="2855" y="3097"/>
                  </a:lnTo>
                  <a:lnTo>
                    <a:pt x="2798" y="1848"/>
                  </a:lnTo>
                  <a:close/>
                  <a:moveTo>
                    <a:pt x="1489" y="1928"/>
                  </a:moveTo>
                  <a:lnTo>
                    <a:pt x="1310" y="1936"/>
                  </a:lnTo>
                  <a:lnTo>
                    <a:pt x="1368" y="3184"/>
                  </a:lnTo>
                  <a:lnTo>
                    <a:pt x="1545" y="3177"/>
                  </a:lnTo>
                  <a:lnTo>
                    <a:pt x="1489" y="1928"/>
                  </a:lnTo>
                  <a:close/>
                  <a:moveTo>
                    <a:pt x="178" y="2009"/>
                  </a:moveTo>
                  <a:lnTo>
                    <a:pt x="1" y="2016"/>
                  </a:lnTo>
                  <a:lnTo>
                    <a:pt x="57" y="3264"/>
                  </a:lnTo>
                  <a:lnTo>
                    <a:pt x="236" y="3257"/>
                  </a:lnTo>
                  <a:lnTo>
                    <a:pt x="178" y="200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0" name="Google Shape;2740;p43"/>
            <p:cNvSpPr/>
            <p:nvPr/>
          </p:nvSpPr>
          <p:spPr>
            <a:xfrm>
              <a:off x="989554" y="3772410"/>
              <a:ext cx="3155355" cy="109816"/>
            </a:xfrm>
            <a:custGeom>
              <a:avLst/>
              <a:gdLst/>
              <a:ahLst/>
              <a:cxnLst/>
              <a:rect l="l" t="t" r="r" b="b"/>
              <a:pathLst>
                <a:path w="34020" h="1184" extrusionOk="0">
                  <a:moveTo>
                    <a:pt x="1" y="1"/>
                  </a:moveTo>
                  <a:lnTo>
                    <a:pt x="13" y="1183"/>
                  </a:lnTo>
                  <a:lnTo>
                    <a:pt x="34020" y="6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1" name="Google Shape;2741;p43"/>
          <p:cNvGrpSpPr/>
          <p:nvPr/>
        </p:nvGrpSpPr>
        <p:grpSpPr>
          <a:xfrm rot="-3631087">
            <a:off x="6628002" y="3222092"/>
            <a:ext cx="1911077" cy="1769590"/>
            <a:chOff x="3699225" y="2360850"/>
            <a:chExt cx="1759321" cy="1629069"/>
          </a:xfrm>
        </p:grpSpPr>
        <p:sp>
          <p:nvSpPr>
            <p:cNvPr id="2742" name="Google Shape;2742;p43"/>
            <p:cNvSpPr/>
            <p:nvPr/>
          </p:nvSpPr>
          <p:spPr>
            <a:xfrm>
              <a:off x="3699225" y="2360914"/>
              <a:ext cx="1759129" cy="1629006"/>
            </a:xfrm>
            <a:custGeom>
              <a:avLst/>
              <a:gdLst/>
              <a:ahLst/>
              <a:cxnLst/>
              <a:rect l="l" t="t" r="r" b="b"/>
              <a:pathLst>
                <a:path w="27565" h="25526" extrusionOk="0">
                  <a:moveTo>
                    <a:pt x="5887" y="6823"/>
                  </a:moveTo>
                  <a:lnTo>
                    <a:pt x="5752" y="7822"/>
                  </a:lnTo>
                  <a:lnTo>
                    <a:pt x="19115" y="15118"/>
                  </a:lnTo>
                  <a:lnTo>
                    <a:pt x="19860" y="14489"/>
                  </a:lnTo>
                  <a:lnTo>
                    <a:pt x="5887" y="6823"/>
                  </a:lnTo>
                  <a:close/>
                  <a:moveTo>
                    <a:pt x="257" y="1"/>
                  </a:moveTo>
                  <a:lnTo>
                    <a:pt x="1" y="490"/>
                  </a:lnTo>
                  <a:lnTo>
                    <a:pt x="8324" y="25525"/>
                  </a:lnTo>
                  <a:lnTo>
                    <a:pt x="27404" y="15674"/>
                  </a:lnTo>
                  <a:lnTo>
                    <a:pt x="27565" y="14853"/>
                  </a:lnTo>
                  <a:lnTo>
                    <a:pt x="27565" y="14853"/>
                  </a:lnTo>
                  <a:lnTo>
                    <a:pt x="8364" y="2447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3"/>
            <p:cNvSpPr/>
            <p:nvPr/>
          </p:nvSpPr>
          <p:spPr>
            <a:xfrm>
              <a:off x="3715563" y="2360850"/>
              <a:ext cx="1742984" cy="1561742"/>
            </a:xfrm>
            <a:custGeom>
              <a:avLst/>
              <a:gdLst/>
              <a:ahLst/>
              <a:cxnLst/>
              <a:rect l="l" t="t" r="r" b="b"/>
              <a:pathLst>
                <a:path w="27312" h="24472" extrusionOk="0">
                  <a:moveTo>
                    <a:pt x="5913" y="7397"/>
                  </a:moveTo>
                  <a:lnTo>
                    <a:pt x="8355" y="8740"/>
                  </a:lnTo>
                  <a:lnTo>
                    <a:pt x="9847" y="9560"/>
                  </a:lnTo>
                  <a:lnTo>
                    <a:pt x="14473" y="12105"/>
                  </a:lnTo>
                  <a:lnTo>
                    <a:pt x="15961" y="12920"/>
                  </a:lnTo>
                  <a:lnTo>
                    <a:pt x="19034" y="14609"/>
                  </a:lnTo>
                  <a:lnTo>
                    <a:pt x="15820" y="16356"/>
                  </a:lnTo>
                  <a:lnTo>
                    <a:pt x="14286" y="17189"/>
                  </a:lnTo>
                  <a:lnTo>
                    <a:pt x="10867" y="19047"/>
                  </a:lnTo>
                  <a:lnTo>
                    <a:pt x="9585" y="16032"/>
                  </a:lnTo>
                  <a:lnTo>
                    <a:pt x="8204" y="12786"/>
                  </a:lnTo>
                  <a:lnTo>
                    <a:pt x="8204" y="12784"/>
                  </a:lnTo>
                  <a:lnTo>
                    <a:pt x="5913" y="7397"/>
                  </a:lnTo>
                  <a:close/>
                  <a:moveTo>
                    <a:pt x="1" y="0"/>
                  </a:moveTo>
                  <a:lnTo>
                    <a:pt x="2516" y="7597"/>
                  </a:lnTo>
                  <a:lnTo>
                    <a:pt x="3883" y="11719"/>
                  </a:lnTo>
                  <a:lnTo>
                    <a:pt x="7806" y="23560"/>
                  </a:lnTo>
                  <a:lnTo>
                    <a:pt x="7806" y="23563"/>
                  </a:lnTo>
                  <a:lnTo>
                    <a:pt x="8108" y="24472"/>
                  </a:lnTo>
                  <a:lnTo>
                    <a:pt x="9270" y="23892"/>
                  </a:lnTo>
                  <a:lnTo>
                    <a:pt x="14129" y="21456"/>
                  </a:lnTo>
                  <a:lnTo>
                    <a:pt x="15646" y="20697"/>
                  </a:lnTo>
                  <a:lnTo>
                    <a:pt x="27312" y="14856"/>
                  </a:lnTo>
                  <a:lnTo>
                    <a:pt x="16127" y="8772"/>
                  </a:lnTo>
                  <a:lnTo>
                    <a:pt x="14628" y="7957"/>
                  </a:lnTo>
                  <a:lnTo>
                    <a:pt x="10012" y="5446"/>
                  </a:lnTo>
                  <a:lnTo>
                    <a:pt x="8507" y="4628"/>
                  </a:lnTo>
                  <a:lnTo>
                    <a:pt x="4508" y="2454"/>
                  </a:lnTo>
                  <a:lnTo>
                    <a:pt x="2892" y="15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3"/>
            <p:cNvSpPr/>
            <p:nvPr/>
          </p:nvSpPr>
          <p:spPr>
            <a:xfrm>
              <a:off x="3876130" y="2461237"/>
              <a:ext cx="868684" cy="1461357"/>
            </a:xfrm>
            <a:custGeom>
              <a:avLst/>
              <a:gdLst/>
              <a:ahLst/>
              <a:cxnLst/>
              <a:rect l="l" t="t" r="r" b="b"/>
              <a:pathLst>
                <a:path w="13612" h="22899" extrusionOk="0">
                  <a:moveTo>
                    <a:pt x="5991" y="3055"/>
                  </a:moveTo>
                  <a:cubicBezTo>
                    <a:pt x="5943" y="4340"/>
                    <a:pt x="5892" y="5730"/>
                    <a:pt x="5839" y="7167"/>
                  </a:cubicBezTo>
                  <a:lnTo>
                    <a:pt x="7331" y="7987"/>
                  </a:lnTo>
                  <a:lnTo>
                    <a:pt x="7496" y="3873"/>
                  </a:lnTo>
                  <a:lnTo>
                    <a:pt x="5991" y="3055"/>
                  </a:lnTo>
                  <a:close/>
                  <a:moveTo>
                    <a:pt x="376" y="1"/>
                  </a:moveTo>
                  <a:cubicBezTo>
                    <a:pt x="268" y="1738"/>
                    <a:pt x="134" y="3887"/>
                    <a:pt x="0" y="6024"/>
                  </a:cubicBezTo>
                  <a:lnTo>
                    <a:pt x="1367" y="10146"/>
                  </a:lnTo>
                  <a:lnTo>
                    <a:pt x="1992" y="881"/>
                  </a:lnTo>
                  <a:lnTo>
                    <a:pt x="376" y="1"/>
                  </a:lnTo>
                  <a:close/>
                  <a:moveTo>
                    <a:pt x="12112" y="6384"/>
                  </a:moveTo>
                  <a:cubicBezTo>
                    <a:pt x="12063" y="7714"/>
                    <a:pt x="12011" y="9113"/>
                    <a:pt x="11959" y="10532"/>
                  </a:cubicBezTo>
                  <a:lnTo>
                    <a:pt x="13445" y="11347"/>
                  </a:lnTo>
                  <a:lnTo>
                    <a:pt x="13611" y="7199"/>
                  </a:lnTo>
                  <a:lnTo>
                    <a:pt x="12112" y="6384"/>
                  </a:lnTo>
                  <a:close/>
                  <a:moveTo>
                    <a:pt x="13304" y="14783"/>
                  </a:moveTo>
                  <a:lnTo>
                    <a:pt x="11770" y="15616"/>
                  </a:lnTo>
                  <a:cubicBezTo>
                    <a:pt x="11714" y="17115"/>
                    <a:pt x="11660" y="18559"/>
                    <a:pt x="11613" y="19883"/>
                  </a:cubicBezTo>
                  <a:lnTo>
                    <a:pt x="11613" y="19884"/>
                  </a:lnTo>
                  <a:lnTo>
                    <a:pt x="13130" y="19124"/>
                  </a:lnTo>
                  <a:lnTo>
                    <a:pt x="13304" y="14783"/>
                  </a:lnTo>
                  <a:close/>
                  <a:moveTo>
                    <a:pt x="5690" y="11213"/>
                  </a:moveTo>
                  <a:cubicBezTo>
                    <a:pt x="5538" y="15278"/>
                    <a:pt x="5390" y="19281"/>
                    <a:pt x="5290" y="21987"/>
                  </a:cubicBezTo>
                  <a:lnTo>
                    <a:pt x="5290" y="21990"/>
                  </a:lnTo>
                  <a:lnTo>
                    <a:pt x="5592" y="22899"/>
                  </a:lnTo>
                  <a:lnTo>
                    <a:pt x="6754" y="22319"/>
                  </a:lnTo>
                  <a:lnTo>
                    <a:pt x="7070" y="14459"/>
                  </a:lnTo>
                  <a:lnTo>
                    <a:pt x="5690" y="112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3"/>
            <p:cNvSpPr/>
            <p:nvPr/>
          </p:nvSpPr>
          <p:spPr>
            <a:xfrm>
              <a:off x="3822203" y="2565708"/>
              <a:ext cx="479142" cy="1209980"/>
            </a:xfrm>
            <a:custGeom>
              <a:avLst/>
              <a:gdLst/>
              <a:ahLst/>
              <a:cxnLst/>
              <a:rect l="l" t="t" r="r" b="b"/>
              <a:pathLst>
                <a:path w="7508" h="18960" extrusionOk="0">
                  <a:moveTo>
                    <a:pt x="1049" y="1"/>
                  </a:moveTo>
                  <a:lnTo>
                    <a:pt x="1" y="482"/>
                  </a:lnTo>
                  <a:lnTo>
                    <a:pt x="74" y="672"/>
                  </a:lnTo>
                  <a:lnTo>
                    <a:pt x="1123" y="191"/>
                  </a:lnTo>
                  <a:lnTo>
                    <a:pt x="1049" y="1"/>
                  </a:lnTo>
                  <a:close/>
                  <a:moveTo>
                    <a:pt x="1581" y="1524"/>
                  </a:moveTo>
                  <a:lnTo>
                    <a:pt x="531" y="2005"/>
                  </a:lnTo>
                  <a:lnTo>
                    <a:pt x="605" y="2195"/>
                  </a:lnTo>
                  <a:lnTo>
                    <a:pt x="1655" y="1714"/>
                  </a:lnTo>
                  <a:lnTo>
                    <a:pt x="1581" y="1524"/>
                  </a:lnTo>
                  <a:close/>
                  <a:moveTo>
                    <a:pt x="2113" y="3048"/>
                  </a:moveTo>
                  <a:lnTo>
                    <a:pt x="1065" y="3530"/>
                  </a:lnTo>
                  <a:lnTo>
                    <a:pt x="1138" y="3720"/>
                  </a:lnTo>
                  <a:lnTo>
                    <a:pt x="2187" y="3238"/>
                  </a:lnTo>
                  <a:lnTo>
                    <a:pt x="2113" y="3048"/>
                  </a:lnTo>
                  <a:close/>
                  <a:moveTo>
                    <a:pt x="2646" y="4573"/>
                  </a:moveTo>
                  <a:lnTo>
                    <a:pt x="1597" y="5054"/>
                  </a:lnTo>
                  <a:lnTo>
                    <a:pt x="1670" y="5244"/>
                  </a:lnTo>
                  <a:lnTo>
                    <a:pt x="2719" y="4763"/>
                  </a:lnTo>
                  <a:lnTo>
                    <a:pt x="2646" y="4573"/>
                  </a:lnTo>
                  <a:close/>
                  <a:moveTo>
                    <a:pt x="3178" y="6097"/>
                  </a:moveTo>
                  <a:lnTo>
                    <a:pt x="2129" y="6577"/>
                  </a:lnTo>
                  <a:lnTo>
                    <a:pt x="2202" y="6767"/>
                  </a:lnTo>
                  <a:lnTo>
                    <a:pt x="3251" y="6286"/>
                  </a:lnTo>
                  <a:lnTo>
                    <a:pt x="3178" y="6097"/>
                  </a:lnTo>
                  <a:close/>
                  <a:moveTo>
                    <a:pt x="3710" y="7620"/>
                  </a:moveTo>
                  <a:lnTo>
                    <a:pt x="2661" y="8101"/>
                  </a:lnTo>
                  <a:lnTo>
                    <a:pt x="2734" y="8291"/>
                  </a:lnTo>
                  <a:lnTo>
                    <a:pt x="3783" y="7810"/>
                  </a:lnTo>
                  <a:lnTo>
                    <a:pt x="3710" y="7620"/>
                  </a:lnTo>
                  <a:close/>
                  <a:moveTo>
                    <a:pt x="4242" y="9144"/>
                  </a:moveTo>
                  <a:lnTo>
                    <a:pt x="3193" y="9626"/>
                  </a:lnTo>
                  <a:lnTo>
                    <a:pt x="3266" y="9816"/>
                  </a:lnTo>
                  <a:lnTo>
                    <a:pt x="4315" y="9334"/>
                  </a:lnTo>
                  <a:lnTo>
                    <a:pt x="4242" y="9144"/>
                  </a:lnTo>
                  <a:close/>
                  <a:moveTo>
                    <a:pt x="4775" y="10669"/>
                  </a:moveTo>
                  <a:lnTo>
                    <a:pt x="3725" y="11150"/>
                  </a:lnTo>
                  <a:lnTo>
                    <a:pt x="3798" y="11339"/>
                  </a:lnTo>
                  <a:lnTo>
                    <a:pt x="4847" y="10859"/>
                  </a:lnTo>
                  <a:lnTo>
                    <a:pt x="4775" y="10669"/>
                  </a:lnTo>
                  <a:close/>
                  <a:moveTo>
                    <a:pt x="5307" y="12192"/>
                  </a:moveTo>
                  <a:lnTo>
                    <a:pt x="4259" y="12673"/>
                  </a:lnTo>
                  <a:lnTo>
                    <a:pt x="4330" y="12863"/>
                  </a:lnTo>
                  <a:lnTo>
                    <a:pt x="5379" y="12382"/>
                  </a:lnTo>
                  <a:lnTo>
                    <a:pt x="5307" y="12192"/>
                  </a:lnTo>
                  <a:close/>
                  <a:moveTo>
                    <a:pt x="5839" y="13716"/>
                  </a:moveTo>
                  <a:lnTo>
                    <a:pt x="4789" y="14199"/>
                  </a:lnTo>
                  <a:lnTo>
                    <a:pt x="4861" y="14387"/>
                  </a:lnTo>
                  <a:lnTo>
                    <a:pt x="5911" y="13906"/>
                  </a:lnTo>
                  <a:lnTo>
                    <a:pt x="5839" y="13716"/>
                  </a:lnTo>
                  <a:close/>
                  <a:moveTo>
                    <a:pt x="6370" y="15240"/>
                  </a:moveTo>
                  <a:lnTo>
                    <a:pt x="5321" y="15722"/>
                  </a:lnTo>
                  <a:lnTo>
                    <a:pt x="5393" y="15912"/>
                  </a:lnTo>
                  <a:lnTo>
                    <a:pt x="6443" y="15430"/>
                  </a:lnTo>
                  <a:lnTo>
                    <a:pt x="6370" y="15240"/>
                  </a:lnTo>
                  <a:close/>
                  <a:moveTo>
                    <a:pt x="6902" y="16763"/>
                  </a:moveTo>
                  <a:lnTo>
                    <a:pt x="5853" y="17245"/>
                  </a:lnTo>
                  <a:lnTo>
                    <a:pt x="5927" y="17435"/>
                  </a:lnTo>
                  <a:lnTo>
                    <a:pt x="6975" y="16953"/>
                  </a:lnTo>
                  <a:lnTo>
                    <a:pt x="6902" y="16763"/>
                  </a:lnTo>
                  <a:close/>
                  <a:moveTo>
                    <a:pt x="7434" y="18288"/>
                  </a:moveTo>
                  <a:lnTo>
                    <a:pt x="6385" y="18769"/>
                  </a:lnTo>
                  <a:lnTo>
                    <a:pt x="6459" y="18959"/>
                  </a:lnTo>
                  <a:lnTo>
                    <a:pt x="7507" y="18478"/>
                  </a:lnTo>
                  <a:lnTo>
                    <a:pt x="7434" y="1828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6" name="Google Shape;2746;p43"/>
          <p:cNvGrpSpPr/>
          <p:nvPr/>
        </p:nvGrpSpPr>
        <p:grpSpPr>
          <a:xfrm>
            <a:off x="7815245" y="-370659"/>
            <a:ext cx="1695928" cy="1604066"/>
            <a:chOff x="6139950" y="1806300"/>
            <a:chExt cx="810725" cy="766500"/>
          </a:xfrm>
        </p:grpSpPr>
        <p:sp>
          <p:nvSpPr>
            <p:cNvPr id="2747" name="Google Shape;2747;p43"/>
            <p:cNvSpPr/>
            <p:nvPr/>
          </p:nvSpPr>
          <p:spPr>
            <a:xfrm>
              <a:off x="6176850" y="2349900"/>
              <a:ext cx="736925" cy="24675"/>
            </a:xfrm>
            <a:custGeom>
              <a:avLst/>
              <a:gdLst/>
              <a:ahLst/>
              <a:cxnLst/>
              <a:rect l="l" t="t" r="r" b="b"/>
              <a:pathLst>
                <a:path w="29477" h="987" extrusionOk="0">
                  <a:moveTo>
                    <a:pt x="1" y="0"/>
                  </a:moveTo>
                  <a:cubicBezTo>
                    <a:pt x="164" y="335"/>
                    <a:pt x="339" y="664"/>
                    <a:pt x="527" y="987"/>
                  </a:cubicBezTo>
                  <a:lnTo>
                    <a:pt x="28950" y="987"/>
                  </a:lnTo>
                  <a:cubicBezTo>
                    <a:pt x="29139" y="664"/>
                    <a:pt x="29313" y="335"/>
                    <a:pt x="29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3"/>
            <p:cNvSpPr/>
            <p:nvPr/>
          </p:nvSpPr>
          <p:spPr>
            <a:xfrm>
              <a:off x="6156975" y="2300550"/>
              <a:ext cx="776675" cy="24700"/>
            </a:xfrm>
            <a:custGeom>
              <a:avLst/>
              <a:gdLst/>
              <a:ahLst/>
              <a:cxnLst/>
              <a:rect l="l" t="t" r="r" b="b"/>
              <a:pathLst>
                <a:path w="31067" h="988" extrusionOk="0">
                  <a:moveTo>
                    <a:pt x="1" y="1"/>
                  </a:moveTo>
                  <a:cubicBezTo>
                    <a:pt x="107" y="334"/>
                    <a:pt x="226" y="664"/>
                    <a:pt x="357" y="987"/>
                  </a:cubicBezTo>
                  <a:lnTo>
                    <a:pt x="30711" y="987"/>
                  </a:lnTo>
                  <a:cubicBezTo>
                    <a:pt x="30840" y="664"/>
                    <a:pt x="30960" y="334"/>
                    <a:pt x="31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3"/>
            <p:cNvSpPr/>
            <p:nvPr/>
          </p:nvSpPr>
          <p:spPr>
            <a:xfrm>
              <a:off x="6205775" y="2399225"/>
              <a:ext cx="679075" cy="24700"/>
            </a:xfrm>
            <a:custGeom>
              <a:avLst/>
              <a:gdLst/>
              <a:ahLst/>
              <a:cxnLst/>
              <a:rect l="l" t="t" r="r" b="b"/>
              <a:pathLst>
                <a:path w="27163" h="988" extrusionOk="0">
                  <a:moveTo>
                    <a:pt x="1" y="0"/>
                  </a:moveTo>
                  <a:cubicBezTo>
                    <a:pt x="236" y="338"/>
                    <a:pt x="485" y="668"/>
                    <a:pt x="747" y="987"/>
                  </a:cubicBezTo>
                  <a:lnTo>
                    <a:pt x="26416" y="987"/>
                  </a:lnTo>
                  <a:cubicBezTo>
                    <a:pt x="26678" y="668"/>
                    <a:pt x="26927" y="338"/>
                    <a:pt x="2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3"/>
            <p:cNvSpPr/>
            <p:nvPr/>
          </p:nvSpPr>
          <p:spPr>
            <a:xfrm>
              <a:off x="6144900" y="2251225"/>
              <a:ext cx="800775" cy="24675"/>
            </a:xfrm>
            <a:custGeom>
              <a:avLst/>
              <a:gdLst/>
              <a:ahLst/>
              <a:cxnLst/>
              <a:rect l="l" t="t" r="r" b="b"/>
              <a:pathLst>
                <a:path w="32031" h="987" extrusionOk="0">
                  <a:moveTo>
                    <a:pt x="1" y="0"/>
                  </a:moveTo>
                  <a:cubicBezTo>
                    <a:pt x="58" y="332"/>
                    <a:pt x="129" y="660"/>
                    <a:pt x="208" y="987"/>
                  </a:cubicBezTo>
                  <a:lnTo>
                    <a:pt x="31825" y="987"/>
                  </a:lnTo>
                  <a:cubicBezTo>
                    <a:pt x="31904" y="660"/>
                    <a:pt x="31975" y="332"/>
                    <a:pt x="320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3"/>
            <p:cNvSpPr/>
            <p:nvPr/>
          </p:nvSpPr>
          <p:spPr>
            <a:xfrm>
              <a:off x="6246350" y="2448550"/>
              <a:ext cx="597925" cy="24700"/>
            </a:xfrm>
            <a:custGeom>
              <a:avLst/>
              <a:gdLst/>
              <a:ahLst/>
              <a:cxnLst/>
              <a:rect l="l" t="t" r="r" b="b"/>
              <a:pathLst>
                <a:path w="23917" h="988" extrusionOk="0">
                  <a:moveTo>
                    <a:pt x="1" y="1"/>
                  </a:moveTo>
                  <a:cubicBezTo>
                    <a:pt x="334" y="344"/>
                    <a:pt x="683" y="674"/>
                    <a:pt x="1048" y="988"/>
                  </a:cubicBezTo>
                  <a:lnTo>
                    <a:pt x="22869" y="988"/>
                  </a:lnTo>
                  <a:cubicBezTo>
                    <a:pt x="23234" y="674"/>
                    <a:pt x="23583" y="344"/>
                    <a:pt x="23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3"/>
            <p:cNvSpPr/>
            <p:nvPr/>
          </p:nvSpPr>
          <p:spPr>
            <a:xfrm>
              <a:off x="6399650" y="1806300"/>
              <a:ext cx="291300" cy="25575"/>
            </a:xfrm>
            <a:custGeom>
              <a:avLst/>
              <a:gdLst/>
              <a:ahLst/>
              <a:cxnLst/>
              <a:rect l="l" t="t" r="r" b="b"/>
              <a:pathLst>
                <a:path w="11652" h="1023" extrusionOk="0">
                  <a:moveTo>
                    <a:pt x="5826" y="0"/>
                  </a:moveTo>
                  <a:cubicBezTo>
                    <a:pt x="3772" y="0"/>
                    <a:pt x="1809" y="363"/>
                    <a:pt x="0" y="1022"/>
                  </a:cubicBezTo>
                  <a:lnTo>
                    <a:pt x="11652" y="1022"/>
                  </a:lnTo>
                  <a:cubicBezTo>
                    <a:pt x="9843" y="363"/>
                    <a:pt x="7881" y="0"/>
                    <a:pt x="58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3"/>
            <p:cNvSpPr/>
            <p:nvPr/>
          </p:nvSpPr>
          <p:spPr>
            <a:xfrm>
              <a:off x="6246350" y="1905850"/>
              <a:ext cx="597925" cy="24675"/>
            </a:xfrm>
            <a:custGeom>
              <a:avLst/>
              <a:gdLst/>
              <a:ahLst/>
              <a:cxnLst/>
              <a:rect l="l" t="t" r="r" b="b"/>
              <a:pathLst>
                <a:path w="23917" h="987" extrusionOk="0">
                  <a:moveTo>
                    <a:pt x="1048" y="0"/>
                  </a:moveTo>
                  <a:cubicBezTo>
                    <a:pt x="683" y="313"/>
                    <a:pt x="334" y="643"/>
                    <a:pt x="1" y="987"/>
                  </a:cubicBezTo>
                  <a:lnTo>
                    <a:pt x="23916" y="987"/>
                  </a:lnTo>
                  <a:cubicBezTo>
                    <a:pt x="23583" y="643"/>
                    <a:pt x="23234" y="313"/>
                    <a:pt x="228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3"/>
            <p:cNvSpPr/>
            <p:nvPr/>
          </p:nvSpPr>
          <p:spPr>
            <a:xfrm>
              <a:off x="6304450" y="2497900"/>
              <a:ext cx="481725" cy="24675"/>
            </a:xfrm>
            <a:custGeom>
              <a:avLst/>
              <a:gdLst/>
              <a:ahLst/>
              <a:cxnLst/>
              <a:rect l="l" t="t" r="r" b="b"/>
              <a:pathLst>
                <a:path w="19269" h="987" extrusionOk="0">
                  <a:moveTo>
                    <a:pt x="1" y="0"/>
                  </a:moveTo>
                  <a:cubicBezTo>
                    <a:pt x="513" y="359"/>
                    <a:pt x="1051" y="687"/>
                    <a:pt x="1608" y="987"/>
                  </a:cubicBezTo>
                  <a:lnTo>
                    <a:pt x="17661" y="987"/>
                  </a:lnTo>
                  <a:cubicBezTo>
                    <a:pt x="18219" y="687"/>
                    <a:pt x="18756" y="359"/>
                    <a:pt x="19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3"/>
            <p:cNvSpPr/>
            <p:nvPr/>
          </p:nvSpPr>
          <p:spPr>
            <a:xfrm>
              <a:off x="6139950" y="2201850"/>
              <a:ext cx="810725" cy="24700"/>
            </a:xfrm>
            <a:custGeom>
              <a:avLst/>
              <a:gdLst/>
              <a:ahLst/>
              <a:cxnLst/>
              <a:rect l="l" t="t" r="r" b="b"/>
              <a:pathLst>
                <a:path w="32429" h="988" extrusionOk="0">
                  <a:moveTo>
                    <a:pt x="0" y="1"/>
                  </a:moveTo>
                  <a:cubicBezTo>
                    <a:pt x="12" y="333"/>
                    <a:pt x="31" y="662"/>
                    <a:pt x="64" y="987"/>
                  </a:cubicBezTo>
                  <a:lnTo>
                    <a:pt x="32364" y="987"/>
                  </a:lnTo>
                  <a:cubicBezTo>
                    <a:pt x="32398" y="662"/>
                    <a:pt x="32418" y="333"/>
                    <a:pt x="3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3"/>
            <p:cNvSpPr/>
            <p:nvPr/>
          </p:nvSpPr>
          <p:spPr>
            <a:xfrm>
              <a:off x="6304450" y="1856500"/>
              <a:ext cx="481725" cy="24700"/>
            </a:xfrm>
            <a:custGeom>
              <a:avLst/>
              <a:gdLst/>
              <a:ahLst/>
              <a:cxnLst/>
              <a:rect l="l" t="t" r="r" b="b"/>
              <a:pathLst>
                <a:path w="19269" h="988" extrusionOk="0">
                  <a:moveTo>
                    <a:pt x="1608" y="1"/>
                  </a:moveTo>
                  <a:cubicBezTo>
                    <a:pt x="1051" y="301"/>
                    <a:pt x="513" y="629"/>
                    <a:pt x="1" y="987"/>
                  </a:cubicBezTo>
                  <a:lnTo>
                    <a:pt x="19269" y="987"/>
                  </a:lnTo>
                  <a:cubicBezTo>
                    <a:pt x="18756" y="629"/>
                    <a:pt x="18219" y="301"/>
                    <a:pt x="176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3"/>
            <p:cNvSpPr/>
            <p:nvPr/>
          </p:nvSpPr>
          <p:spPr>
            <a:xfrm>
              <a:off x="6205775" y="1955175"/>
              <a:ext cx="679075" cy="24700"/>
            </a:xfrm>
            <a:custGeom>
              <a:avLst/>
              <a:gdLst/>
              <a:ahLst/>
              <a:cxnLst/>
              <a:rect l="l" t="t" r="r" b="b"/>
              <a:pathLst>
                <a:path w="27163" h="988" extrusionOk="0">
                  <a:moveTo>
                    <a:pt x="747" y="1"/>
                  </a:moveTo>
                  <a:cubicBezTo>
                    <a:pt x="485" y="320"/>
                    <a:pt x="236" y="648"/>
                    <a:pt x="1" y="987"/>
                  </a:cubicBezTo>
                  <a:lnTo>
                    <a:pt x="27162" y="987"/>
                  </a:lnTo>
                  <a:cubicBezTo>
                    <a:pt x="26927" y="648"/>
                    <a:pt x="26678" y="320"/>
                    <a:pt x="26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3"/>
            <p:cNvSpPr/>
            <p:nvPr/>
          </p:nvSpPr>
          <p:spPr>
            <a:xfrm>
              <a:off x="6399650" y="2547225"/>
              <a:ext cx="291300" cy="25575"/>
            </a:xfrm>
            <a:custGeom>
              <a:avLst/>
              <a:gdLst/>
              <a:ahLst/>
              <a:cxnLst/>
              <a:rect l="l" t="t" r="r" b="b"/>
              <a:pathLst>
                <a:path w="11652" h="1023" extrusionOk="0">
                  <a:moveTo>
                    <a:pt x="0" y="1"/>
                  </a:moveTo>
                  <a:cubicBezTo>
                    <a:pt x="1809" y="658"/>
                    <a:pt x="3772" y="1023"/>
                    <a:pt x="5826" y="1023"/>
                  </a:cubicBezTo>
                  <a:cubicBezTo>
                    <a:pt x="7881" y="1023"/>
                    <a:pt x="9843" y="659"/>
                    <a:pt x="11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3"/>
            <p:cNvSpPr/>
            <p:nvPr/>
          </p:nvSpPr>
          <p:spPr>
            <a:xfrm>
              <a:off x="6144900" y="2103175"/>
              <a:ext cx="800775" cy="24700"/>
            </a:xfrm>
            <a:custGeom>
              <a:avLst/>
              <a:gdLst/>
              <a:ahLst/>
              <a:cxnLst/>
              <a:rect l="l" t="t" r="r" b="b"/>
              <a:pathLst>
                <a:path w="32031" h="988" extrusionOk="0">
                  <a:moveTo>
                    <a:pt x="208" y="1"/>
                  </a:moveTo>
                  <a:cubicBezTo>
                    <a:pt x="129" y="326"/>
                    <a:pt x="58" y="655"/>
                    <a:pt x="1" y="987"/>
                  </a:cubicBezTo>
                  <a:lnTo>
                    <a:pt x="32031" y="987"/>
                  </a:lnTo>
                  <a:cubicBezTo>
                    <a:pt x="31975" y="655"/>
                    <a:pt x="31904" y="326"/>
                    <a:pt x="31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3"/>
            <p:cNvSpPr/>
            <p:nvPr/>
          </p:nvSpPr>
          <p:spPr>
            <a:xfrm>
              <a:off x="6176850" y="2004500"/>
              <a:ext cx="736925" cy="24700"/>
            </a:xfrm>
            <a:custGeom>
              <a:avLst/>
              <a:gdLst/>
              <a:ahLst/>
              <a:cxnLst/>
              <a:rect l="l" t="t" r="r" b="b"/>
              <a:pathLst>
                <a:path w="29477" h="988" extrusionOk="0">
                  <a:moveTo>
                    <a:pt x="527" y="1"/>
                  </a:moveTo>
                  <a:cubicBezTo>
                    <a:pt x="339" y="323"/>
                    <a:pt x="164" y="653"/>
                    <a:pt x="1" y="988"/>
                  </a:cubicBezTo>
                  <a:lnTo>
                    <a:pt x="29476" y="988"/>
                  </a:lnTo>
                  <a:cubicBezTo>
                    <a:pt x="29313" y="653"/>
                    <a:pt x="29139" y="323"/>
                    <a:pt x="28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1" name="Google Shape;2761;p43"/>
            <p:cNvSpPr/>
            <p:nvPr/>
          </p:nvSpPr>
          <p:spPr>
            <a:xfrm>
              <a:off x="6139950" y="2152525"/>
              <a:ext cx="810725" cy="24725"/>
            </a:xfrm>
            <a:custGeom>
              <a:avLst/>
              <a:gdLst/>
              <a:ahLst/>
              <a:cxnLst/>
              <a:rect l="l" t="t" r="r" b="b"/>
              <a:pathLst>
                <a:path w="32429" h="989" extrusionOk="0">
                  <a:moveTo>
                    <a:pt x="64" y="0"/>
                  </a:moveTo>
                  <a:cubicBezTo>
                    <a:pt x="31" y="327"/>
                    <a:pt x="12" y="656"/>
                    <a:pt x="0" y="988"/>
                  </a:cubicBezTo>
                  <a:lnTo>
                    <a:pt x="32429" y="988"/>
                  </a:lnTo>
                  <a:cubicBezTo>
                    <a:pt x="32418" y="656"/>
                    <a:pt x="32398" y="327"/>
                    <a:pt x="32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3"/>
            <p:cNvSpPr/>
            <p:nvPr/>
          </p:nvSpPr>
          <p:spPr>
            <a:xfrm>
              <a:off x="6156975" y="2053850"/>
              <a:ext cx="776675" cy="24700"/>
            </a:xfrm>
            <a:custGeom>
              <a:avLst/>
              <a:gdLst/>
              <a:ahLst/>
              <a:cxnLst/>
              <a:rect l="l" t="t" r="r" b="b"/>
              <a:pathLst>
                <a:path w="31067" h="988" extrusionOk="0">
                  <a:moveTo>
                    <a:pt x="357" y="0"/>
                  </a:moveTo>
                  <a:cubicBezTo>
                    <a:pt x="226" y="324"/>
                    <a:pt x="107" y="653"/>
                    <a:pt x="1" y="987"/>
                  </a:cubicBezTo>
                  <a:lnTo>
                    <a:pt x="31067" y="987"/>
                  </a:lnTo>
                  <a:cubicBezTo>
                    <a:pt x="30960" y="653"/>
                    <a:pt x="30840" y="324"/>
                    <a:pt x="30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3" name="Google Shape;2763;p43"/>
          <p:cNvGrpSpPr/>
          <p:nvPr/>
        </p:nvGrpSpPr>
        <p:grpSpPr>
          <a:xfrm>
            <a:off x="7790643" y="833565"/>
            <a:ext cx="640207" cy="203035"/>
            <a:chOff x="3544525" y="2094975"/>
            <a:chExt cx="345125" cy="114225"/>
          </a:xfrm>
        </p:grpSpPr>
        <p:sp>
          <p:nvSpPr>
            <p:cNvPr id="2764" name="Google Shape;2764;p43"/>
            <p:cNvSpPr/>
            <p:nvPr/>
          </p:nvSpPr>
          <p:spPr>
            <a:xfrm>
              <a:off x="3544525" y="2094975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8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1" y="2633"/>
                  </a:lnTo>
                  <a:cubicBezTo>
                    <a:pt x="2823" y="2481"/>
                    <a:pt x="2823" y="2235"/>
                    <a:pt x="2671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3"/>
            <p:cNvSpPr/>
            <p:nvPr/>
          </p:nvSpPr>
          <p:spPr>
            <a:xfrm>
              <a:off x="3613175" y="2094975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7" y="1"/>
                  </a:moveTo>
                  <a:cubicBezTo>
                    <a:pt x="327" y="1"/>
                    <a:pt x="228" y="39"/>
                    <a:pt x="153" y="115"/>
                  </a:cubicBezTo>
                  <a:cubicBezTo>
                    <a:pt x="1" y="267"/>
                    <a:pt x="1" y="513"/>
                    <a:pt x="153" y="665"/>
                  </a:cubicBezTo>
                  <a:lnTo>
                    <a:pt x="1844" y="2358"/>
                  </a:lnTo>
                  <a:lnTo>
                    <a:pt x="298" y="3905"/>
                  </a:lnTo>
                  <a:cubicBezTo>
                    <a:pt x="146" y="4057"/>
                    <a:pt x="146" y="4304"/>
                    <a:pt x="298" y="4454"/>
                  </a:cubicBezTo>
                  <a:cubicBezTo>
                    <a:pt x="374" y="4530"/>
                    <a:pt x="474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2" y="115"/>
                  </a:lnTo>
                  <a:cubicBezTo>
                    <a:pt x="626" y="39"/>
                    <a:pt x="526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3"/>
            <p:cNvSpPr/>
            <p:nvPr/>
          </p:nvSpPr>
          <p:spPr>
            <a:xfrm>
              <a:off x="3681800" y="2094975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3"/>
            <p:cNvSpPr/>
            <p:nvPr/>
          </p:nvSpPr>
          <p:spPr>
            <a:xfrm>
              <a:off x="3750450" y="2094975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6" y="1"/>
                  </a:moveTo>
                  <a:cubicBezTo>
                    <a:pt x="327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4" y="2358"/>
                  </a:lnTo>
                  <a:lnTo>
                    <a:pt x="297" y="3905"/>
                  </a:lnTo>
                  <a:cubicBezTo>
                    <a:pt x="145" y="4057"/>
                    <a:pt x="145" y="4304"/>
                    <a:pt x="297" y="4454"/>
                  </a:cubicBezTo>
                  <a:cubicBezTo>
                    <a:pt x="373" y="4530"/>
                    <a:pt x="473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1" y="115"/>
                  </a:lnTo>
                  <a:cubicBezTo>
                    <a:pt x="625" y="39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3"/>
            <p:cNvSpPr/>
            <p:nvPr/>
          </p:nvSpPr>
          <p:spPr>
            <a:xfrm>
              <a:off x="3819075" y="2094975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5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1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69" name="Google Shape;276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96653">
            <a:off x="7979541" y="-1404358"/>
            <a:ext cx="3853080" cy="2898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0" name="Google Shape;2770;p43"/>
          <p:cNvGrpSpPr/>
          <p:nvPr/>
        </p:nvGrpSpPr>
        <p:grpSpPr>
          <a:xfrm>
            <a:off x="7790648" y="4924399"/>
            <a:ext cx="1106643" cy="350945"/>
            <a:chOff x="5331258" y="2264938"/>
            <a:chExt cx="345125" cy="114225"/>
          </a:xfrm>
        </p:grpSpPr>
        <p:sp>
          <p:nvSpPr>
            <p:cNvPr id="2771" name="Google Shape;2771;p43"/>
            <p:cNvSpPr/>
            <p:nvPr/>
          </p:nvSpPr>
          <p:spPr>
            <a:xfrm>
              <a:off x="5331258" y="2264938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8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1" y="2633"/>
                  </a:lnTo>
                  <a:cubicBezTo>
                    <a:pt x="2823" y="2481"/>
                    <a:pt x="2823" y="2235"/>
                    <a:pt x="2671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3"/>
            <p:cNvSpPr/>
            <p:nvPr/>
          </p:nvSpPr>
          <p:spPr>
            <a:xfrm>
              <a:off x="5399908" y="2264938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7" y="1"/>
                  </a:moveTo>
                  <a:cubicBezTo>
                    <a:pt x="327" y="1"/>
                    <a:pt x="228" y="39"/>
                    <a:pt x="153" y="115"/>
                  </a:cubicBezTo>
                  <a:cubicBezTo>
                    <a:pt x="1" y="267"/>
                    <a:pt x="1" y="513"/>
                    <a:pt x="153" y="665"/>
                  </a:cubicBezTo>
                  <a:lnTo>
                    <a:pt x="1844" y="2358"/>
                  </a:lnTo>
                  <a:lnTo>
                    <a:pt x="298" y="3905"/>
                  </a:lnTo>
                  <a:cubicBezTo>
                    <a:pt x="146" y="4057"/>
                    <a:pt x="146" y="4304"/>
                    <a:pt x="298" y="4454"/>
                  </a:cubicBezTo>
                  <a:cubicBezTo>
                    <a:pt x="374" y="4530"/>
                    <a:pt x="474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2" y="115"/>
                  </a:lnTo>
                  <a:cubicBezTo>
                    <a:pt x="626" y="39"/>
                    <a:pt x="526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3"/>
            <p:cNvSpPr/>
            <p:nvPr/>
          </p:nvSpPr>
          <p:spPr>
            <a:xfrm>
              <a:off x="5468533" y="2264938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3"/>
            <p:cNvSpPr/>
            <p:nvPr/>
          </p:nvSpPr>
          <p:spPr>
            <a:xfrm>
              <a:off x="5537183" y="2264938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6" y="1"/>
                  </a:moveTo>
                  <a:cubicBezTo>
                    <a:pt x="327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4" y="2358"/>
                  </a:lnTo>
                  <a:lnTo>
                    <a:pt x="297" y="3905"/>
                  </a:lnTo>
                  <a:cubicBezTo>
                    <a:pt x="145" y="4057"/>
                    <a:pt x="145" y="4304"/>
                    <a:pt x="297" y="4454"/>
                  </a:cubicBezTo>
                  <a:cubicBezTo>
                    <a:pt x="373" y="4530"/>
                    <a:pt x="473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1" y="115"/>
                  </a:lnTo>
                  <a:cubicBezTo>
                    <a:pt x="625" y="39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3"/>
            <p:cNvSpPr/>
            <p:nvPr/>
          </p:nvSpPr>
          <p:spPr>
            <a:xfrm>
              <a:off x="5605808" y="2264938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5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1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628874" y="952574"/>
            <a:ext cx="7526375" cy="1707126"/>
          </a:xfrm>
          <a:prstGeom prst="roundRect">
            <a:avLst/>
          </a:prstGeom>
          <a:solidFill>
            <a:srgbClr val="FB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</a:rPr>
              <a:t>Các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có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tổng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các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chữ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chia </a:t>
            </a:r>
            <a:r>
              <a:rPr lang="en-US" sz="2800" dirty="0" err="1">
                <a:solidFill>
                  <a:srgbClr val="FF0000"/>
                </a:solidFill>
              </a:rPr>
              <a:t>hết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9 </a:t>
            </a:r>
            <a:r>
              <a:rPr lang="en-US" sz="2800" dirty="0" err="1">
                <a:solidFill>
                  <a:schemeClr val="tx2"/>
                </a:solidFill>
              </a:rPr>
              <a:t>thì</a:t>
            </a:r>
            <a:r>
              <a:rPr lang="en-US" sz="2800" dirty="0">
                <a:solidFill>
                  <a:schemeClr val="tx2"/>
                </a:solidFill>
              </a:rPr>
              <a:t> chia </a:t>
            </a:r>
            <a:r>
              <a:rPr lang="en-US" sz="2800" dirty="0" err="1">
                <a:solidFill>
                  <a:schemeClr val="tx2"/>
                </a:solidFill>
              </a:rPr>
              <a:t>hết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cho</a:t>
            </a:r>
            <a:r>
              <a:rPr lang="en-US" sz="2800" dirty="0">
                <a:solidFill>
                  <a:schemeClr val="tx2"/>
                </a:solidFill>
              </a:rPr>
              <a:t> 9 </a:t>
            </a:r>
            <a:r>
              <a:rPr lang="en-US" sz="2800" dirty="0" err="1">
                <a:solidFill>
                  <a:schemeClr val="tx2"/>
                </a:solidFill>
              </a:rPr>
              <a:t>và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chỉ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những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đó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mới</a:t>
            </a:r>
            <a:r>
              <a:rPr lang="en-US" sz="2800" dirty="0">
                <a:solidFill>
                  <a:schemeClr val="tx2"/>
                </a:solidFill>
              </a:rPr>
              <a:t> chia </a:t>
            </a:r>
            <a:r>
              <a:rPr lang="en-US" sz="2800" dirty="0" err="1">
                <a:solidFill>
                  <a:schemeClr val="tx2"/>
                </a:solidFill>
              </a:rPr>
              <a:t>hết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cho</a:t>
            </a:r>
            <a:r>
              <a:rPr lang="en-US" sz="2800" dirty="0">
                <a:solidFill>
                  <a:schemeClr val="tx2"/>
                </a:solidFill>
              </a:rPr>
              <a:t> 9.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86" y="2911155"/>
            <a:ext cx="8852159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33;p43">
            <a:extLst>
              <a:ext uri="{FF2B5EF4-FFF2-40B4-BE49-F238E27FC236}">
                <a16:creationId xmlns:a16="http://schemas.microsoft.com/office/drawing/2014/main" id="{B16D84BA-89A4-D389-88F9-907BB5ECD52A}"/>
              </a:ext>
            </a:extLst>
          </p:cNvPr>
          <p:cNvSpPr txBox="1">
            <a:spLocks/>
          </p:cNvSpPr>
          <p:nvPr/>
        </p:nvSpPr>
        <p:spPr>
          <a:xfrm>
            <a:off x="756962" y="631631"/>
            <a:ext cx="8219398" cy="55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angolin"/>
              <a:buNone/>
              <a:defRPr sz="1600" b="0" i="0" u="none" strike="noStrike" cap="none">
                <a:solidFill>
                  <a:schemeClr val="accent3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Nunito Medium"/>
              <a:buNone/>
              <a:defRPr sz="2800" b="0" i="0" u="none" strike="noStrike" cap="none">
                <a:solidFill>
                  <a:schemeClr val="accent3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pPr marL="0" indent="0" algn="just"/>
            <a:endParaRPr lang="en-US" sz="600" dirty="0">
              <a:solidFill>
                <a:srgbClr val="007491"/>
              </a:solidFill>
              <a:latin typeface="Comic Sans MS" panose="030F0702030302020204" pitchFamily="66" charset="0"/>
            </a:endParaRPr>
          </a:p>
          <a:p>
            <a:pPr mar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3?</a:t>
            </a:r>
          </a:p>
          <a:p>
            <a:pPr marL="0" indent="0" algn="just"/>
            <a:endParaRPr lang="en-US" dirty="0">
              <a:solidFill>
                <a:srgbClr val="00749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8961" y="1320582"/>
            <a:ext cx="2382383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112013" y="1320582"/>
            <a:ext cx="3336170" cy="4616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552807" y="3143731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80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790461" y="2976091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191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383711" y="3986661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234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642467" y="2311838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42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91640" y="2453640"/>
            <a:ext cx="151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48304" y="3253740"/>
            <a:ext cx="151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123517" y="2068736"/>
            <a:ext cx="655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4+2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3268008" y="2256833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1693538" y="4052272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87779" y="4052272"/>
            <a:ext cx="167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58332" y="3022907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305699" y="2400300"/>
            <a:ext cx="151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322750" y="3136111"/>
            <a:ext cx="151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876992" y="2169467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876991" y="2905278"/>
            <a:ext cx="559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49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en-US" sz="2400" dirty="0"/>
          </a:p>
        </p:txBody>
      </p:sp>
      <p:sp>
        <p:nvSpPr>
          <p:cNvPr id="31" name="Google Shape;2732;p43"/>
          <p:cNvSpPr txBox="1">
            <a:spLocks/>
          </p:cNvSpPr>
          <p:nvPr/>
        </p:nvSpPr>
        <p:spPr>
          <a:xfrm>
            <a:off x="277698" y="117823"/>
            <a:ext cx="5494983" cy="78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angolin"/>
              <a:buNone/>
              <a:defRPr sz="3400" b="0" i="0" u="none" strike="noStrike" cap="none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5F"/>
              </a:buClr>
              <a:buSzPts val="3200"/>
              <a:buFont typeface="Pangolin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ngolin"/>
                <a:sym typeface="Pangolin"/>
              </a:rPr>
              <a:t>Dấu hiệu chia hết cho 3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39523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19753E-6 L -0.30052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5" y="-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08642E-6 L -0.27152 -0.19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-9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9753E-6 L 0.33854 -0.192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145 L 0.08437 -0.0123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0" grpId="0"/>
      <p:bldP spid="21" grpId="0"/>
      <p:bldP spid="22" grpId="0"/>
      <p:bldP spid="23" grpId="0"/>
      <p:bldP spid="24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p43"/>
          <p:cNvSpPr/>
          <p:nvPr/>
        </p:nvSpPr>
        <p:spPr>
          <a:xfrm>
            <a:off x="6974830" y="2208070"/>
            <a:ext cx="815821" cy="727348"/>
          </a:xfrm>
          <a:custGeom>
            <a:avLst/>
            <a:gdLst/>
            <a:ahLst/>
            <a:cxnLst/>
            <a:rect l="l" t="t" r="r" b="b"/>
            <a:pathLst>
              <a:path w="4285" h="3987" extrusionOk="0">
                <a:moveTo>
                  <a:pt x="2141" y="1"/>
                </a:moveTo>
                <a:cubicBezTo>
                  <a:pt x="1181" y="1"/>
                  <a:pt x="335" y="696"/>
                  <a:pt x="176" y="1675"/>
                </a:cubicBezTo>
                <a:cubicBezTo>
                  <a:pt x="0" y="2760"/>
                  <a:pt x="738" y="3783"/>
                  <a:pt x="1823" y="3961"/>
                </a:cubicBezTo>
                <a:cubicBezTo>
                  <a:pt x="1931" y="3978"/>
                  <a:pt x="2038" y="3987"/>
                  <a:pt x="2144" y="3987"/>
                </a:cubicBezTo>
                <a:cubicBezTo>
                  <a:pt x="3105" y="3987"/>
                  <a:pt x="3951" y="3291"/>
                  <a:pt x="4109" y="2312"/>
                </a:cubicBezTo>
                <a:cubicBezTo>
                  <a:pt x="4285" y="1227"/>
                  <a:pt x="3547" y="204"/>
                  <a:pt x="2462" y="27"/>
                </a:cubicBezTo>
                <a:cubicBezTo>
                  <a:pt x="2354" y="9"/>
                  <a:pt x="2247" y="1"/>
                  <a:pt x="21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5" name="Google Shape;2715;p43"/>
          <p:cNvGrpSpPr/>
          <p:nvPr/>
        </p:nvGrpSpPr>
        <p:grpSpPr>
          <a:xfrm>
            <a:off x="5190576" y="3181527"/>
            <a:ext cx="8486814" cy="4502075"/>
            <a:chOff x="2610348" y="2264925"/>
            <a:chExt cx="2983902" cy="1651956"/>
          </a:xfrm>
        </p:grpSpPr>
        <p:sp>
          <p:nvSpPr>
            <p:cNvPr id="2716" name="Google Shape;2716;p43"/>
            <p:cNvSpPr/>
            <p:nvPr/>
          </p:nvSpPr>
          <p:spPr>
            <a:xfrm>
              <a:off x="2708850" y="2962525"/>
              <a:ext cx="43525" cy="70450"/>
            </a:xfrm>
            <a:custGeom>
              <a:avLst/>
              <a:gdLst/>
              <a:ahLst/>
              <a:cxnLst/>
              <a:rect l="l" t="t" r="r" b="b"/>
              <a:pathLst>
                <a:path w="1741" h="2818" extrusionOk="0">
                  <a:moveTo>
                    <a:pt x="263" y="0"/>
                  </a:moveTo>
                  <a:cubicBezTo>
                    <a:pt x="202" y="0"/>
                    <a:pt x="141" y="24"/>
                    <a:pt x="94" y="71"/>
                  </a:cubicBezTo>
                  <a:cubicBezTo>
                    <a:pt x="1" y="164"/>
                    <a:pt x="1" y="316"/>
                    <a:pt x="94" y="410"/>
                  </a:cubicBezTo>
                  <a:lnTo>
                    <a:pt x="1138" y="1453"/>
                  </a:lnTo>
                  <a:lnTo>
                    <a:pt x="184" y="2407"/>
                  </a:lnTo>
                  <a:cubicBezTo>
                    <a:pt x="90" y="2500"/>
                    <a:pt x="90" y="2652"/>
                    <a:pt x="184" y="2747"/>
                  </a:cubicBezTo>
                  <a:cubicBezTo>
                    <a:pt x="230" y="2793"/>
                    <a:pt x="292" y="2817"/>
                    <a:pt x="353" y="2817"/>
                  </a:cubicBezTo>
                  <a:cubicBezTo>
                    <a:pt x="415" y="2817"/>
                    <a:pt x="475" y="2793"/>
                    <a:pt x="523" y="2747"/>
                  </a:cubicBezTo>
                  <a:lnTo>
                    <a:pt x="1646" y="1623"/>
                  </a:lnTo>
                  <a:cubicBezTo>
                    <a:pt x="1741" y="1529"/>
                    <a:pt x="1741" y="1377"/>
                    <a:pt x="1646" y="1284"/>
                  </a:cubicBezTo>
                  <a:lnTo>
                    <a:pt x="433" y="71"/>
                  </a:lnTo>
                  <a:cubicBezTo>
                    <a:pt x="386" y="24"/>
                    <a:pt x="325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3"/>
            <p:cNvSpPr/>
            <p:nvPr/>
          </p:nvSpPr>
          <p:spPr>
            <a:xfrm>
              <a:off x="2751150" y="2962525"/>
              <a:ext cx="43525" cy="70450"/>
            </a:xfrm>
            <a:custGeom>
              <a:avLst/>
              <a:gdLst/>
              <a:ahLst/>
              <a:cxnLst/>
              <a:rect l="l" t="t" r="r" b="b"/>
              <a:pathLst>
                <a:path w="1741" h="2818" extrusionOk="0">
                  <a:moveTo>
                    <a:pt x="264" y="0"/>
                  </a:moveTo>
                  <a:cubicBezTo>
                    <a:pt x="203" y="0"/>
                    <a:pt x="142" y="24"/>
                    <a:pt x="95" y="71"/>
                  </a:cubicBezTo>
                  <a:cubicBezTo>
                    <a:pt x="1" y="164"/>
                    <a:pt x="1" y="316"/>
                    <a:pt x="95" y="410"/>
                  </a:cubicBezTo>
                  <a:lnTo>
                    <a:pt x="1138" y="1453"/>
                  </a:lnTo>
                  <a:lnTo>
                    <a:pt x="185" y="2407"/>
                  </a:lnTo>
                  <a:cubicBezTo>
                    <a:pt x="91" y="2500"/>
                    <a:pt x="91" y="2652"/>
                    <a:pt x="185" y="2747"/>
                  </a:cubicBezTo>
                  <a:cubicBezTo>
                    <a:pt x="232" y="2793"/>
                    <a:pt x="292" y="2817"/>
                    <a:pt x="354" y="2817"/>
                  </a:cubicBezTo>
                  <a:cubicBezTo>
                    <a:pt x="416" y="2817"/>
                    <a:pt x="477" y="2793"/>
                    <a:pt x="523" y="2747"/>
                  </a:cubicBezTo>
                  <a:lnTo>
                    <a:pt x="1648" y="1623"/>
                  </a:lnTo>
                  <a:cubicBezTo>
                    <a:pt x="1740" y="1529"/>
                    <a:pt x="1740" y="1377"/>
                    <a:pt x="1648" y="1284"/>
                  </a:cubicBezTo>
                  <a:lnTo>
                    <a:pt x="434" y="71"/>
                  </a:lnTo>
                  <a:cubicBezTo>
                    <a:pt x="387" y="24"/>
                    <a:pt x="32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3"/>
            <p:cNvSpPr/>
            <p:nvPr/>
          </p:nvSpPr>
          <p:spPr>
            <a:xfrm>
              <a:off x="2793500" y="2962525"/>
              <a:ext cx="43500" cy="70450"/>
            </a:xfrm>
            <a:custGeom>
              <a:avLst/>
              <a:gdLst/>
              <a:ahLst/>
              <a:cxnLst/>
              <a:rect l="l" t="t" r="r" b="b"/>
              <a:pathLst>
                <a:path w="1740" h="2818" extrusionOk="0">
                  <a:moveTo>
                    <a:pt x="263" y="0"/>
                  </a:moveTo>
                  <a:cubicBezTo>
                    <a:pt x="202" y="0"/>
                    <a:pt x="140" y="24"/>
                    <a:pt x="93" y="71"/>
                  </a:cubicBezTo>
                  <a:cubicBezTo>
                    <a:pt x="0" y="164"/>
                    <a:pt x="0" y="316"/>
                    <a:pt x="93" y="410"/>
                  </a:cubicBezTo>
                  <a:lnTo>
                    <a:pt x="1137" y="1453"/>
                  </a:lnTo>
                  <a:lnTo>
                    <a:pt x="183" y="2407"/>
                  </a:lnTo>
                  <a:cubicBezTo>
                    <a:pt x="90" y="2500"/>
                    <a:pt x="90" y="2652"/>
                    <a:pt x="183" y="2747"/>
                  </a:cubicBezTo>
                  <a:cubicBezTo>
                    <a:pt x="231" y="2793"/>
                    <a:pt x="291" y="2817"/>
                    <a:pt x="353" y="2817"/>
                  </a:cubicBezTo>
                  <a:cubicBezTo>
                    <a:pt x="414" y="2817"/>
                    <a:pt x="476" y="2793"/>
                    <a:pt x="522" y="2747"/>
                  </a:cubicBezTo>
                  <a:lnTo>
                    <a:pt x="1645" y="1623"/>
                  </a:lnTo>
                  <a:cubicBezTo>
                    <a:pt x="1740" y="1529"/>
                    <a:pt x="1740" y="1377"/>
                    <a:pt x="1645" y="1284"/>
                  </a:cubicBezTo>
                  <a:lnTo>
                    <a:pt x="432" y="71"/>
                  </a:lnTo>
                  <a:cubicBezTo>
                    <a:pt x="386" y="24"/>
                    <a:pt x="324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3"/>
            <p:cNvSpPr/>
            <p:nvPr/>
          </p:nvSpPr>
          <p:spPr>
            <a:xfrm>
              <a:off x="2835825" y="2962525"/>
              <a:ext cx="43525" cy="70450"/>
            </a:xfrm>
            <a:custGeom>
              <a:avLst/>
              <a:gdLst/>
              <a:ahLst/>
              <a:cxnLst/>
              <a:rect l="l" t="t" r="r" b="b"/>
              <a:pathLst>
                <a:path w="1741" h="2818" extrusionOk="0">
                  <a:moveTo>
                    <a:pt x="263" y="0"/>
                  </a:moveTo>
                  <a:cubicBezTo>
                    <a:pt x="202" y="0"/>
                    <a:pt x="140" y="24"/>
                    <a:pt x="93" y="71"/>
                  </a:cubicBezTo>
                  <a:cubicBezTo>
                    <a:pt x="0" y="164"/>
                    <a:pt x="0" y="316"/>
                    <a:pt x="93" y="410"/>
                  </a:cubicBezTo>
                  <a:lnTo>
                    <a:pt x="1138" y="1453"/>
                  </a:lnTo>
                  <a:lnTo>
                    <a:pt x="183" y="2407"/>
                  </a:lnTo>
                  <a:cubicBezTo>
                    <a:pt x="89" y="2500"/>
                    <a:pt x="89" y="2652"/>
                    <a:pt x="183" y="2747"/>
                  </a:cubicBezTo>
                  <a:cubicBezTo>
                    <a:pt x="230" y="2793"/>
                    <a:pt x="292" y="2817"/>
                    <a:pt x="352" y="2817"/>
                  </a:cubicBezTo>
                  <a:cubicBezTo>
                    <a:pt x="414" y="2817"/>
                    <a:pt x="475" y="2793"/>
                    <a:pt x="523" y="2747"/>
                  </a:cubicBezTo>
                  <a:lnTo>
                    <a:pt x="1646" y="1623"/>
                  </a:lnTo>
                  <a:cubicBezTo>
                    <a:pt x="1740" y="1529"/>
                    <a:pt x="1740" y="1377"/>
                    <a:pt x="1646" y="1284"/>
                  </a:cubicBezTo>
                  <a:lnTo>
                    <a:pt x="432" y="71"/>
                  </a:lnTo>
                  <a:cubicBezTo>
                    <a:pt x="385" y="24"/>
                    <a:pt x="324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3"/>
            <p:cNvSpPr/>
            <p:nvPr/>
          </p:nvSpPr>
          <p:spPr>
            <a:xfrm>
              <a:off x="2878125" y="2962525"/>
              <a:ext cx="43500" cy="70450"/>
            </a:xfrm>
            <a:custGeom>
              <a:avLst/>
              <a:gdLst/>
              <a:ahLst/>
              <a:cxnLst/>
              <a:rect l="l" t="t" r="r" b="b"/>
              <a:pathLst>
                <a:path w="1740" h="2818" extrusionOk="0">
                  <a:moveTo>
                    <a:pt x="264" y="0"/>
                  </a:moveTo>
                  <a:cubicBezTo>
                    <a:pt x="202" y="0"/>
                    <a:pt x="141" y="24"/>
                    <a:pt x="95" y="71"/>
                  </a:cubicBezTo>
                  <a:cubicBezTo>
                    <a:pt x="0" y="164"/>
                    <a:pt x="0" y="316"/>
                    <a:pt x="95" y="410"/>
                  </a:cubicBezTo>
                  <a:lnTo>
                    <a:pt x="1138" y="1453"/>
                  </a:lnTo>
                  <a:lnTo>
                    <a:pt x="185" y="2407"/>
                  </a:lnTo>
                  <a:cubicBezTo>
                    <a:pt x="90" y="2500"/>
                    <a:pt x="90" y="2652"/>
                    <a:pt x="185" y="2747"/>
                  </a:cubicBezTo>
                  <a:cubicBezTo>
                    <a:pt x="231" y="2793"/>
                    <a:pt x="292" y="2817"/>
                    <a:pt x="354" y="2817"/>
                  </a:cubicBezTo>
                  <a:cubicBezTo>
                    <a:pt x="414" y="2817"/>
                    <a:pt x="476" y="2793"/>
                    <a:pt x="522" y="2747"/>
                  </a:cubicBezTo>
                  <a:lnTo>
                    <a:pt x="1647" y="1623"/>
                  </a:lnTo>
                  <a:cubicBezTo>
                    <a:pt x="1740" y="1529"/>
                    <a:pt x="1740" y="1377"/>
                    <a:pt x="1647" y="1284"/>
                  </a:cubicBezTo>
                  <a:lnTo>
                    <a:pt x="434" y="71"/>
                  </a:lnTo>
                  <a:cubicBezTo>
                    <a:pt x="387" y="24"/>
                    <a:pt x="325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3"/>
            <p:cNvSpPr/>
            <p:nvPr/>
          </p:nvSpPr>
          <p:spPr>
            <a:xfrm>
              <a:off x="3306675" y="2264925"/>
              <a:ext cx="125650" cy="114250"/>
            </a:xfrm>
            <a:custGeom>
              <a:avLst/>
              <a:gdLst/>
              <a:ahLst/>
              <a:cxnLst/>
              <a:rect l="l" t="t" r="r" b="b"/>
              <a:pathLst>
                <a:path w="5026" h="4570" extrusionOk="0">
                  <a:moveTo>
                    <a:pt x="2511" y="1"/>
                  </a:moveTo>
                  <a:cubicBezTo>
                    <a:pt x="1476" y="1"/>
                    <a:pt x="538" y="710"/>
                    <a:pt x="289" y="1762"/>
                  </a:cubicBezTo>
                  <a:cubicBezTo>
                    <a:pt x="1" y="2991"/>
                    <a:pt x="762" y="4220"/>
                    <a:pt x="1991" y="4508"/>
                  </a:cubicBezTo>
                  <a:cubicBezTo>
                    <a:pt x="2167" y="4550"/>
                    <a:pt x="2343" y="4569"/>
                    <a:pt x="2516" y="4569"/>
                  </a:cubicBezTo>
                  <a:cubicBezTo>
                    <a:pt x="3551" y="4569"/>
                    <a:pt x="4489" y="3861"/>
                    <a:pt x="4736" y="2808"/>
                  </a:cubicBezTo>
                  <a:cubicBezTo>
                    <a:pt x="5026" y="1581"/>
                    <a:pt x="4264" y="350"/>
                    <a:pt x="3035" y="62"/>
                  </a:cubicBezTo>
                  <a:cubicBezTo>
                    <a:pt x="2860" y="20"/>
                    <a:pt x="2684" y="1"/>
                    <a:pt x="25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3"/>
            <p:cNvSpPr/>
            <p:nvPr/>
          </p:nvSpPr>
          <p:spPr>
            <a:xfrm>
              <a:off x="5418357" y="2418338"/>
              <a:ext cx="27975" cy="27950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560" y="0"/>
                  </a:moveTo>
                  <a:cubicBezTo>
                    <a:pt x="250" y="0"/>
                    <a:pt x="1" y="249"/>
                    <a:pt x="1" y="559"/>
                  </a:cubicBezTo>
                  <a:cubicBezTo>
                    <a:pt x="1" y="867"/>
                    <a:pt x="250" y="1118"/>
                    <a:pt x="560" y="1118"/>
                  </a:cubicBezTo>
                  <a:cubicBezTo>
                    <a:pt x="868" y="1118"/>
                    <a:pt x="1118" y="867"/>
                    <a:pt x="1118" y="559"/>
                  </a:cubicBezTo>
                  <a:cubicBezTo>
                    <a:pt x="1118" y="249"/>
                    <a:pt x="868" y="0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3"/>
            <p:cNvSpPr/>
            <p:nvPr/>
          </p:nvSpPr>
          <p:spPr>
            <a:xfrm>
              <a:off x="5199707" y="2296863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32" y="0"/>
                  </a:moveTo>
                  <a:cubicBezTo>
                    <a:pt x="283" y="0"/>
                    <a:pt x="0" y="282"/>
                    <a:pt x="0" y="631"/>
                  </a:cubicBezTo>
                  <a:cubicBezTo>
                    <a:pt x="0" y="980"/>
                    <a:pt x="283" y="1263"/>
                    <a:pt x="632" y="1263"/>
                  </a:cubicBezTo>
                  <a:cubicBezTo>
                    <a:pt x="980" y="1263"/>
                    <a:pt x="1263" y="980"/>
                    <a:pt x="1263" y="631"/>
                  </a:cubicBezTo>
                  <a:cubicBezTo>
                    <a:pt x="1263" y="282"/>
                    <a:pt x="980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3"/>
            <p:cNvSpPr/>
            <p:nvPr/>
          </p:nvSpPr>
          <p:spPr>
            <a:xfrm>
              <a:off x="2822425" y="2810450"/>
              <a:ext cx="27950" cy="27950"/>
            </a:xfrm>
            <a:custGeom>
              <a:avLst/>
              <a:gdLst/>
              <a:ahLst/>
              <a:cxnLst/>
              <a:rect l="l" t="t" r="r" b="b"/>
              <a:pathLst>
                <a:path w="1118" h="1118" extrusionOk="0">
                  <a:moveTo>
                    <a:pt x="559" y="0"/>
                  </a:moveTo>
                  <a:cubicBezTo>
                    <a:pt x="251" y="0"/>
                    <a:pt x="0" y="249"/>
                    <a:pt x="0" y="559"/>
                  </a:cubicBezTo>
                  <a:cubicBezTo>
                    <a:pt x="0" y="867"/>
                    <a:pt x="251" y="1118"/>
                    <a:pt x="559" y="1118"/>
                  </a:cubicBezTo>
                  <a:cubicBezTo>
                    <a:pt x="867" y="1118"/>
                    <a:pt x="1118" y="867"/>
                    <a:pt x="1118" y="559"/>
                  </a:cubicBezTo>
                  <a:cubicBezTo>
                    <a:pt x="1118" y="249"/>
                    <a:pt x="867" y="0"/>
                    <a:pt x="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3"/>
            <p:cNvSpPr/>
            <p:nvPr/>
          </p:nvSpPr>
          <p:spPr>
            <a:xfrm>
              <a:off x="2610348" y="3758174"/>
              <a:ext cx="158547" cy="158707"/>
            </a:xfrm>
            <a:custGeom>
              <a:avLst/>
              <a:gdLst/>
              <a:ahLst/>
              <a:cxnLst/>
              <a:rect l="l" t="t" r="r" b="b"/>
              <a:pathLst>
                <a:path w="1264" h="1265" extrusionOk="0">
                  <a:moveTo>
                    <a:pt x="631" y="1"/>
                  </a:moveTo>
                  <a:cubicBezTo>
                    <a:pt x="282" y="1"/>
                    <a:pt x="1" y="284"/>
                    <a:pt x="1" y="633"/>
                  </a:cubicBezTo>
                  <a:cubicBezTo>
                    <a:pt x="1" y="982"/>
                    <a:pt x="282" y="1265"/>
                    <a:pt x="631" y="1265"/>
                  </a:cubicBezTo>
                  <a:cubicBezTo>
                    <a:pt x="980" y="1265"/>
                    <a:pt x="1263" y="982"/>
                    <a:pt x="1263" y="633"/>
                  </a:cubicBezTo>
                  <a:cubicBezTo>
                    <a:pt x="1263" y="284"/>
                    <a:pt x="980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3"/>
            <p:cNvSpPr/>
            <p:nvPr/>
          </p:nvSpPr>
          <p:spPr>
            <a:xfrm>
              <a:off x="5487125" y="3429675"/>
              <a:ext cx="107125" cy="99675"/>
            </a:xfrm>
            <a:custGeom>
              <a:avLst/>
              <a:gdLst/>
              <a:ahLst/>
              <a:cxnLst/>
              <a:rect l="l" t="t" r="r" b="b"/>
              <a:pathLst>
                <a:path w="4285" h="3987" extrusionOk="0">
                  <a:moveTo>
                    <a:pt x="2141" y="1"/>
                  </a:moveTo>
                  <a:cubicBezTo>
                    <a:pt x="1181" y="1"/>
                    <a:pt x="335" y="696"/>
                    <a:pt x="176" y="1675"/>
                  </a:cubicBezTo>
                  <a:cubicBezTo>
                    <a:pt x="0" y="2760"/>
                    <a:pt x="738" y="3783"/>
                    <a:pt x="1823" y="3961"/>
                  </a:cubicBezTo>
                  <a:cubicBezTo>
                    <a:pt x="1931" y="3978"/>
                    <a:pt x="2038" y="3987"/>
                    <a:pt x="2144" y="3987"/>
                  </a:cubicBezTo>
                  <a:cubicBezTo>
                    <a:pt x="3105" y="3987"/>
                    <a:pt x="3951" y="3291"/>
                    <a:pt x="4109" y="2312"/>
                  </a:cubicBezTo>
                  <a:cubicBezTo>
                    <a:pt x="4285" y="1227"/>
                    <a:pt x="3547" y="204"/>
                    <a:pt x="2462" y="27"/>
                  </a:cubicBezTo>
                  <a:cubicBezTo>
                    <a:pt x="2354" y="9"/>
                    <a:pt x="2247" y="1"/>
                    <a:pt x="2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3"/>
            <p:cNvSpPr/>
            <p:nvPr/>
          </p:nvSpPr>
          <p:spPr>
            <a:xfrm>
              <a:off x="5367525" y="3256625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632" y="1"/>
                  </a:moveTo>
                  <a:cubicBezTo>
                    <a:pt x="283" y="1"/>
                    <a:pt x="0" y="284"/>
                    <a:pt x="0" y="631"/>
                  </a:cubicBezTo>
                  <a:cubicBezTo>
                    <a:pt x="0" y="981"/>
                    <a:pt x="283" y="1263"/>
                    <a:pt x="632" y="1263"/>
                  </a:cubicBezTo>
                  <a:cubicBezTo>
                    <a:pt x="980" y="1263"/>
                    <a:pt x="1263" y="981"/>
                    <a:pt x="1263" y="631"/>
                  </a:cubicBezTo>
                  <a:cubicBezTo>
                    <a:pt x="1263" y="284"/>
                    <a:pt x="980" y="1"/>
                    <a:pt x="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3"/>
            <p:cNvSpPr/>
            <p:nvPr/>
          </p:nvSpPr>
          <p:spPr>
            <a:xfrm>
              <a:off x="2895300" y="2268850"/>
              <a:ext cx="2598525" cy="1489325"/>
            </a:xfrm>
            <a:custGeom>
              <a:avLst/>
              <a:gdLst/>
              <a:ahLst/>
              <a:cxnLst/>
              <a:rect l="l" t="t" r="r" b="b"/>
              <a:pathLst>
                <a:path w="103941" h="59573" extrusionOk="0">
                  <a:moveTo>
                    <a:pt x="26047" y="0"/>
                  </a:moveTo>
                  <a:cubicBezTo>
                    <a:pt x="24964" y="0"/>
                    <a:pt x="23997" y="759"/>
                    <a:pt x="23827" y="1827"/>
                  </a:cubicBezTo>
                  <a:cubicBezTo>
                    <a:pt x="23610" y="3194"/>
                    <a:pt x="24660" y="4372"/>
                    <a:pt x="25985" y="4372"/>
                  </a:cubicBezTo>
                  <a:lnTo>
                    <a:pt x="34457" y="4372"/>
                  </a:lnTo>
                  <a:cubicBezTo>
                    <a:pt x="35641" y="4372"/>
                    <a:pt x="36701" y="5204"/>
                    <a:pt x="36886" y="6374"/>
                  </a:cubicBezTo>
                  <a:cubicBezTo>
                    <a:pt x="37124" y="7870"/>
                    <a:pt x="35976" y="9161"/>
                    <a:pt x="34525" y="9161"/>
                  </a:cubicBezTo>
                  <a:lnTo>
                    <a:pt x="9341" y="9161"/>
                  </a:lnTo>
                  <a:cubicBezTo>
                    <a:pt x="4182" y="9161"/>
                    <a:pt x="0" y="13343"/>
                    <a:pt x="0" y="18501"/>
                  </a:cubicBezTo>
                  <a:cubicBezTo>
                    <a:pt x="0" y="23066"/>
                    <a:pt x="3274" y="26864"/>
                    <a:pt x="7604" y="27679"/>
                  </a:cubicBezTo>
                  <a:cubicBezTo>
                    <a:pt x="8251" y="27801"/>
                    <a:pt x="8714" y="28378"/>
                    <a:pt x="8714" y="29038"/>
                  </a:cubicBezTo>
                  <a:lnTo>
                    <a:pt x="8714" y="29800"/>
                  </a:lnTo>
                  <a:cubicBezTo>
                    <a:pt x="8714" y="30567"/>
                    <a:pt x="8092" y="31188"/>
                    <a:pt x="7325" y="31188"/>
                  </a:cubicBezTo>
                  <a:cubicBezTo>
                    <a:pt x="3530" y="31188"/>
                    <a:pt x="453" y="34265"/>
                    <a:pt x="453" y="38061"/>
                  </a:cubicBezTo>
                  <a:cubicBezTo>
                    <a:pt x="453" y="41855"/>
                    <a:pt x="3530" y="44932"/>
                    <a:pt x="7325" y="44932"/>
                  </a:cubicBezTo>
                  <a:lnTo>
                    <a:pt x="7350" y="44932"/>
                  </a:lnTo>
                  <a:cubicBezTo>
                    <a:pt x="8490" y="44932"/>
                    <a:pt x="9415" y="45857"/>
                    <a:pt x="9415" y="46999"/>
                  </a:cubicBezTo>
                  <a:lnTo>
                    <a:pt x="9415" y="47003"/>
                  </a:lnTo>
                  <a:cubicBezTo>
                    <a:pt x="9415" y="48112"/>
                    <a:pt x="8566" y="49023"/>
                    <a:pt x="7463" y="49131"/>
                  </a:cubicBezTo>
                  <a:cubicBezTo>
                    <a:pt x="7259" y="49151"/>
                    <a:pt x="7080" y="49182"/>
                    <a:pt x="6958" y="49225"/>
                  </a:cubicBezTo>
                  <a:cubicBezTo>
                    <a:pt x="5018" y="49926"/>
                    <a:pt x="3561" y="51684"/>
                    <a:pt x="3405" y="53837"/>
                  </a:cubicBezTo>
                  <a:cubicBezTo>
                    <a:pt x="3178" y="56964"/>
                    <a:pt x="5649" y="59572"/>
                    <a:pt x="8728" y="59572"/>
                  </a:cubicBezTo>
                  <a:lnTo>
                    <a:pt x="87769" y="59572"/>
                  </a:lnTo>
                  <a:cubicBezTo>
                    <a:pt x="90568" y="59572"/>
                    <a:pt x="92977" y="57462"/>
                    <a:pt x="93201" y="54673"/>
                  </a:cubicBezTo>
                  <a:cubicBezTo>
                    <a:pt x="93203" y="54647"/>
                    <a:pt x="93205" y="54623"/>
                    <a:pt x="93207" y="54598"/>
                  </a:cubicBezTo>
                  <a:cubicBezTo>
                    <a:pt x="93297" y="53247"/>
                    <a:pt x="94399" y="52187"/>
                    <a:pt x="95754" y="52187"/>
                  </a:cubicBezTo>
                  <a:lnTo>
                    <a:pt x="96734" y="52187"/>
                  </a:lnTo>
                  <a:cubicBezTo>
                    <a:pt x="99176" y="52187"/>
                    <a:pt x="101155" y="50206"/>
                    <a:pt x="101155" y="47764"/>
                  </a:cubicBezTo>
                  <a:cubicBezTo>
                    <a:pt x="101155" y="45923"/>
                    <a:pt x="99670" y="44400"/>
                    <a:pt x="97894" y="43763"/>
                  </a:cubicBezTo>
                  <a:cubicBezTo>
                    <a:pt x="96810" y="43373"/>
                    <a:pt x="96063" y="42376"/>
                    <a:pt x="96063" y="41223"/>
                  </a:cubicBezTo>
                  <a:lnTo>
                    <a:pt x="96063" y="41097"/>
                  </a:lnTo>
                  <a:cubicBezTo>
                    <a:pt x="96063" y="39779"/>
                    <a:pt x="96949" y="38645"/>
                    <a:pt x="98215" y="38280"/>
                  </a:cubicBezTo>
                  <a:cubicBezTo>
                    <a:pt x="101523" y="37329"/>
                    <a:pt x="103941" y="34281"/>
                    <a:pt x="103941" y="30668"/>
                  </a:cubicBezTo>
                  <a:cubicBezTo>
                    <a:pt x="103941" y="26295"/>
                    <a:pt x="100395" y="22748"/>
                    <a:pt x="96022" y="22748"/>
                  </a:cubicBezTo>
                  <a:lnTo>
                    <a:pt x="91457" y="22748"/>
                  </a:lnTo>
                  <a:cubicBezTo>
                    <a:pt x="89174" y="22748"/>
                    <a:pt x="87323" y="20897"/>
                    <a:pt x="87323" y="18614"/>
                  </a:cubicBezTo>
                  <a:cubicBezTo>
                    <a:pt x="87323" y="16331"/>
                    <a:pt x="89174" y="14480"/>
                    <a:pt x="91457" y="14480"/>
                  </a:cubicBezTo>
                  <a:lnTo>
                    <a:pt x="94330" y="14480"/>
                  </a:lnTo>
                  <a:cubicBezTo>
                    <a:pt x="95207" y="14480"/>
                    <a:pt x="95991" y="13858"/>
                    <a:pt x="96116" y="12991"/>
                  </a:cubicBezTo>
                  <a:cubicBezTo>
                    <a:pt x="96271" y="11908"/>
                    <a:pt x="95436" y="10981"/>
                    <a:pt x="94385" y="10981"/>
                  </a:cubicBezTo>
                  <a:lnTo>
                    <a:pt x="87529" y="10981"/>
                  </a:lnTo>
                  <a:cubicBezTo>
                    <a:pt x="87413" y="10981"/>
                    <a:pt x="87323" y="10886"/>
                    <a:pt x="87323" y="10771"/>
                  </a:cubicBezTo>
                  <a:cubicBezTo>
                    <a:pt x="87320" y="8454"/>
                    <a:pt x="85441" y="6575"/>
                    <a:pt x="83123" y="6575"/>
                  </a:cubicBezTo>
                  <a:lnTo>
                    <a:pt x="58373" y="6575"/>
                  </a:lnTo>
                  <a:cubicBezTo>
                    <a:pt x="57842" y="6575"/>
                    <a:pt x="57356" y="6222"/>
                    <a:pt x="57252" y="5702"/>
                  </a:cubicBezTo>
                  <a:cubicBezTo>
                    <a:pt x="57110" y="4994"/>
                    <a:pt x="57648" y="4374"/>
                    <a:pt x="58330" y="4374"/>
                  </a:cubicBezTo>
                  <a:lnTo>
                    <a:pt x="75584" y="4374"/>
                  </a:lnTo>
                  <a:cubicBezTo>
                    <a:pt x="76665" y="4374"/>
                    <a:pt x="77634" y="3614"/>
                    <a:pt x="77803" y="2545"/>
                  </a:cubicBezTo>
                  <a:cubicBezTo>
                    <a:pt x="78021" y="1179"/>
                    <a:pt x="76971" y="0"/>
                    <a:pt x="756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3"/>
            <p:cNvSpPr/>
            <p:nvPr/>
          </p:nvSpPr>
          <p:spPr>
            <a:xfrm>
              <a:off x="2668575" y="3354875"/>
              <a:ext cx="124025" cy="114225"/>
            </a:xfrm>
            <a:custGeom>
              <a:avLst/>
              <a:gdLst/>
              <a:ahLst/>
              <a:cxnLst/>
              <a:rect l="l" t="t" r="r" b="b"/>
              <a:pathLst>
                <a:path w="4961" h="4569" extrusionOk="0">
                  <a:moveTo>
                    <a:pt x="2480" y="1"/>
                  </a:moveTo>
                  <a:cubicBezTo>
                    <a:pt x="1405" y="1"/>
                    <a:pt x="447" y="761"/>
                    <a:pt x="238" y="1854"/>
                  </a:cubicBezTo>
                  <a:cubicBezTo>
                    <a:pt x="0" y="3093"/>
                    <a:pt x="812" y="4291"/>
                    <a:pt x="2051" y="4527"/>
                  </a:cubicBezTo>
                  <a:cubicBezTo>
                    <a:pt x="2196" y="4555"/>
                    <a:pt x="2341" y="4569"/>
                    <a:pt x="2484" y="4569"/>
                  </a:cubicBezTo>
                  <a:cubicBezTo>
                    <a:pt x="3557" y="4569"/>
                    <a:pt x="4514" y="3808"/>
                    <a:pt x="4724" y="2715"/>
                  </a:cubicBezTo>
                  <a:cubicBezTo>
                    <a:pt x="4960" y="1476"/>
                    <a:pt x="4150" y="279"/>
                    <a:pt x="2911" y="42"/>
                  </a:cubicBezTo>
                  <a:cubicBezTo>
                    <a:pt x="2766" y="14"/>
                    <a:pt x="2622" y="1"/>
                    <a:pt x="2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3"/>
            <p:cNvSpPr/>
            <p:nvPr/>
          </p:nvSpPr>
          <p:spPr>
            <a:xfrm>
              <a:off x="2768900" y="3244800"/>
              <a:ext cx="31625" cy="31600"/>
            </a:xfrm>
            <a:custGeom>
              <a:avLst/>
              <a:gdLst/>
              <a:ahLst/>
              <a:cxnLst/>
              <a:rect l="l" t="t" r="r" b="b"/>
              <a:pathLst>
                <a:path w="1265" h="1264" extrusionOk="0">
                  <a:moveTo>
                    <a:pt x="632" y="1"/>
                  </a:moveTo>
                  <a:cubicBezTo>
                    <a:pt x="283" y="1"/>
                    <a:pt x="0" y="284"/>
                    <a:pt x="0" y="633"/>
                  </a:cubicBezTo>
                  <a:cubicBezTo>
                    <a:pt x="0" y="982"/>
                    <a:pt x="283" y="1263"/>
                    <a:pt x="632" y="1263"/>
                  </a:cubicBezTo>
                  <a:cubicBezTo>
                    <a:pt x="981" y="1263"/>
                    <a:pt x="1264" y="982"/>
                    <a:pt x="1264" y="633"/>
                  </a:cubicBezTo>
                  <a:cubicBezTo>
                    <a:pt x="1264" y="284"/>
                    <a:pt x="981" y="1"/>
                    <a:pt x="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2" name="Google Shape;2732;p43"/>
          <p:cNvSpPr txBox="1">
            <a:spLocks noGrp="1"/>
          </p:cNvSpPr>
          <p:nvPr>
            <p:ph type="title"/>
          </p:nvPr>
        </p:nvSpPr>
        <p:spPr>
          <a:xfrm>
            <a:off x="277698" y="117823"/>
            <a:ext cx="5494983" cy="788912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Dấu hiệu chia hết cho 3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35" name="Google Shape;2735;p43"/>
          <p:cNvGrpSpPr/>
          <p:nvPr/>
        </p:nvGrpSpPr>
        <p:grpSpPr>
          <a:xfrm rot="-1729932">
            <a:off x="7072733" y="4435466"/>
            <a:ext cx="2145794" cy="469652"/>
            <a:chOff x="938955" y="3737350"/>
            <a:chExt cx="3389456" cy="741854"/>
          </a:xfrm>
        </p:grpSpPr>
        <p:sp>
          <p:nvSpPr>
            <p:cNvPr id="2736" name="Google Shape;2736;p43"/>
            <p:cNvSpPr/>
            <p:nvPr/>
          </p:nvSpPr>
          <p:spPr>
            <a:xfrm>
              <a:off x="941138" y="3737350"/>
              <a:ext cx="3318410" cy="700355"/>
            </a:xfrm>
            <a:custGeom>
              <a:avLst/>
              <a:gdLst/>
              <a:ahLst/>
              <a:cxnLst/>
              <a:rect l="l" t="t" r="r" b="b"/>
              <a:pathLst>
                <a:path w="35778" h="7551" extrusionOk="0">
                  <a:moveTo>
                    <a:pt x="1871" y="1863"/>
                  </a:moveTo>
                  <a:cubicBezTo>
                    <a:pt x="1931" y="1863"/>
                    <a:pt x="1991" y="1868"/>
                    <a:pt x="2053" y="1878"/>
                  </a:cubicBezTo>
                  <a:cubicBezTo>
                    <a:pt x="2138" y="1892"/>
                    <a:pt x="2223" y="1916"/>
                    <a:pt x="2303" y="1950"/>
                  </a:cubicBezTo>
                  <a:cubicBezTo>
                    <a:pt x="2675" y="2104"/>
                    <a:pt x="2906" y="2451"/>
                    <a:pt x="2837" y="2805"/>
                  </a:cubicBezTo>
                  <a:cubicBezTo>
                    <a:pt x="2765" y="3180"/>
                    <a:pt x="2390" y="3442"/>
                    <a:pt x="1953" y="3449"/>
                  </a:cubicBezTo>
                  <a:cubicBezTo>
                    <a:pt x="1945" y="3449"/>
                    <a:pt x="1936" y="3449"/>
                    <a:pt x="1928" y="3449"/>
                  </a:cubicBezTo>
                  <a:cubicBezTo>
                    <a:pt x="1870" y="3449"/>
                    <a:pt x="1811" y="3444"/>
                    <a:pt x="1754" y="3435"/>
                  </a:cubicBezTo>
                  <a:cubicBezTo>
                    <a:pt x="1236" y="3353"/>
                    <a:pt x="887" y="2936"/>
                    <a:pt x="970" y="2506"/>
                  </a:cubicBezTo>
                  <a:cubicBezTo>
                    <a:pt x="1042" y="2126"/>
                    <a:pt x="1427" y="1863"/>
                    <a:pt x="1871" y="1863"/>
                  </a:cubicBezTo>
                  <a:close/>
                  <a:moveTo>
                    <a:pt x="112" y="0"/>
                  </a:moveTo>
                  <a:lnTo>
                    <a:pt x="0" y="7550"/>
                  </a:lnTo>
                  <a:lnTo>
                    <a:pt x="35778" y="5140"/>
                  </a:lnTo>
                  <a:lnTo>
                    <a:pt x="35745" y="51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3"/>
            <p:cNvSpPr/>
            <p:nvPr/>
          </p:nvSpPr>
          <p:spPr>
            <a:xfrm>
              <a:off x="938955" y="3776901"/>
              <a:ext cx="3389456" cy="702303"/>
            </a:xfrm>
            <a:custGeom>
              <a:avLst/>
              <a:gdLst/>
              <a:ahLst/>
              <a:cxnLst/>
              <a:rect l="l" t="t" r="r" b="b"/>
              <a:pathLst>
                <a:path w="36544" h="7572" extrusionOk="0">
                  <a:moveTo>
                    <a:pt x="1872" y="1351"/>
                  </a:moveTo>
                  <a:cubicBezTo>
                    <a:pt x="1428" y="1351"/>
                    <a:pt x="1042" y="1616"/>
                    <a:pt x="970" y="1994"/>
                  </a:cubicBezTo>
                  <a:cubicBezTo>
                    <a:pt x="887" y="2426"/>
                    <a:pt x="1236" y="2841"/>
                    <a:pt x="1754" y="2923"/>
                  </a:cubicBezTo>
                  <a:cubicBezTo>
                    <a:pt x="1811" y="2932"/>
                    <a:pt x="1870" y="2937"/>
                    <a:pt x="1928" y="2937"/>
                  </a:cubicBezTo>
                  <a:cubicBezTo>
                    <a:pt x="1936" y="2937"/>
                    <a:pt x="1945" y="2937"/>
                    <a:pt x="1953" y="2937"/>
                  </a:cubicBezTo>
                  <a:cubicBezTo>
                    <a:pt x="1581" y="2782"/>
                    <a:pt x="1353" y="2437"/>
                    <a:pt x="1421" y="2079"/>
                  </a:cubicBezTo>
                  <a:cubicBezTo>
                    <a:pt x="1492" y="1706"/>
                    <a:pt x="1868" y="1445"/>
                    <a:pt x="2303" y="1438"/>
                  </a:cubicBezTo>
                  <a:cubicBezTo>
                    <a:pt x="2223" y="1404"/>
                    <a:pt x="2138" y="1380"/>
                    <a:pt x="2053" y="1366"/>
                  </a:cubicBezTo>
                  <a:cubicBezTo>
                    <a:pt x="1992" y="1356"/>
                    <a:pt x="1932" y="1351"/>
                    <a:pt x="1872" y="1351"/>
                  </a:cubicBezTo>
                  <a:close/>
                  <a:moveTo>
                    <a:pt x="35745" y="0"/>
                  </a:moveTo>
                  <a:lnTo>
                    <a:pt x="35776" y="4630"/>
                  </a:lnTo>
                  <a:lnTo>
                    <a:pt x="0" y="7038"/>
                  </a:lnTo>
                  <a:lnTo>
                    <a:pt x="945" y="7572"/>
                  </a:lnTo>
                  <a:lnTo>
                    <a:pt x="36543" y="5211"/>
                  </a:lnTo>
                  <a:lnTo>
                    <a:pt x="36397" y="525"/>
                  </a:lnTo>
                  <a:lnTo>
                    <a:pt x="357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3"/>
            <p:cNvSpPr/>
            <p:nvPr/>
          </p:nvSpPr>
          <p:spPr>
            <a:xfrm>
              <a:off x="1006249" y="4010038"/>
              <a:ext cx="3185777" cy="361539"/>
            </a:xfrm>
            <a:custGeom>
              <a:avLst/>
              <a:gdLst/>
              <a:ahLst/>
              <a:cxnLst/>
              <a:rect l="l" t="t" r="r" b="b"/>
              <a:pathLst>
                <a:path w="34348" h="3898" extrusionOk="0">
                  <a:moveTo>
                    <a:pt x="34113" y="0"/>
                  </a:moveTo>
                  <a:lnTo>
                    <a:pt x="4" y="2182"/>
                  </a:lnTo>
                  <a:lnTo>
                    <a:pt x="1" y="3898"/>
                  </a:lnTo>
                  <a:lnTo>
                    <a:pt x="34348" y="1754"/>
                  </a:lnTo>
                  <a:lnTo>
                    <a:pt x="34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3"/>
            <p:cNvSpPr/>
            <p:nvPr/>
          </p:nvSpPr>
          <p:spPr>
            <a:xfrm>
              <a:off x="1080264" y="4083961"/>
              <a:ext cx="3059081" cy="302829"/>
            </a:xfrm>
            <a:custGeom>
              <a:avLst/>
              <a:gdLst/>
              <a:ahLst/>
              <a:cxnLst/>
              <a:rect l="l" t="t" r="r" b="b"/>
              <a:pathLst>
                <a:path w="32982" h="3265" extrusionOk="0">
                  <a:moveTo>
                    <a:pt x="32925" y="0"/>
                  </a:moveTo>
                  <a:lnTo>
                    <a:pt x="32748" y="7"/>
                  </a:lnTo>
                  <a:lnTo>
                    <a:pt x="32804" y="1257"/>
                  </a:lnTo>
                  <a:lnTo>
                    <a:pt x="32981" y="1250"/>
                  </a:lnTo>
                  <a:lnTo>
                    <a:pt x="32925" y="0"/>
                  </a:lnTo>
                  <a:close/>
                  <a:moveTo>
                    <a:pt x="31614" y="80"/>
                  </a:moveTo>
                  <a:lnTo>
                    <a:pt x="31437" y="87"/>
                  </a:lnTo>
                  <a:lnTo>
                    <a:pt x="31495" y="1337"/>
                  </a:lnTo>
                  <a:lnTo>
                    <a:pt x="31672" y="1330"/>
                  </a:lnTo>
                  <a:lnTo>
                    <a:pt x="31614" y="80"/>
                  </a:lnTo>
                  <a:close/>
                  <a:moveTo>
                    <a:pt x="30305" y="162"/>
                  </a:moveTo>
                  <a:lnTo>
                    <a:pt x="30127" y="168"/>
                  </a:lnTo>
                  <a:lnTo>
                    <a:pt x="30184" y="1418"/>
                  </a:lnTo>
                  <a:lnTo>
                    <a:pt x="30362" y="1411"/>
                  </a:lnTo>
                  <a:lnTo>
                    <a:pt x="30305" y="162"/>
                  </a:lnTo>
                  <a:close/>
                  <a:moveTo>
                    <a:pt x="28995" y="242"/>
                  </a:moveTo>
                  <a:lnTo>
                    <a:pt x="28818" y="248"/>
                  </a:lnTo>
                  <a:lnTo>
                    <a:pt x="28874" y="1498"/>
                  </a:lnTo>
                  <a:lnTo>
                    <a:pt x="29053" y="1491"/>
                  </a:lnTo>
                  <a:lnTo>
                    <a:pt x="28995" y="242"/>
                  </a:lnTo>
                  <a:close/>
                  <a:moveTo>
                    <a:pt x="27685" y="322"/>
                  </a:moveTo>
                  <a:lnTo>
                    <a:pt x="27507" y="328"/>
                  </a:lnTo>
                  <a:lnTo>
                    <a:pt x="27565" y="1578"/>
                  </a:lnTo>
                  <a:lnTo>
                    <a:pt x="27742" y="1571"/>
                  </a:lnTo>
                  <a:lnTo>
                    <a:pt x="27685" y="322"/>
                  </a:lnTo>
                  <a:close/>
                  <a:moveTo>
                    <a:pt x="26376" y="403"/>
                  </a:moveTo>
                  <a:lnTo>
                    <a:pt x="26198" y="410"/>
                  </a:lnTo>
                  <a:lnTo>
                    <a:pt x="26255" y="1658"/>
                  </a:lnTo>
                  <a:lnTo>
                    <a:pt x="26432" y="1651"/>
                  </a:lnTo>
                  <a:lnTo>
                    <a:pt x="26376" y="403"/>
                  </a:lnTo>
                  <a:close/>
                  <a:moveTo>
                    <a:pt x="25065" y="483"/>
                  </a:moveTo>
                  <a:lnTo>
                    <a:pt x="24888" y="490"/>
                  </a:lnTo>
                  <a:lnTo>
                    <a:pt x="24945" y="1738"/>
                  </a:lnTo>
                  <a:lnTo>
                    <a:pt x="25123" y="1731"/>
                  </a:lnTo>
                  <a:lnTo>
                    <a:pt x="25065" y="483"/>
                  </a:lnTo>
                  <a:close/>
                  <a:moveTo>
                    <a:pt x="23756" y="563"/>
                  </a:moveTo>
                  <a:lnTo>
                    <a:pt x="23577" y="570"/>
                  </a:lnTo>
                  <a:lnTo>
                    <a:pt x="23635" y="1819"/>
                  </a:lnTo>
                  <a:lnTo>
                    <a:pt x="23812" y="1812"/>
                  </a:lnTo>
                  <a:lnTo>
                    <a:pt x="23756" y="563"/>
                  </a:lnTo>
                  <a:close/>
                  <a:moveTo>
                    <a:pt x="22446" y="643"/>
                  </a:moveTo>
                  <a:lnTo>
                    <a:pt x="22268" y="650"/>
                  </a:lnTo>
                  <a:lnTo>
                    <a:pt x="22325" y="1899"/>
                  </a:lnTo>
                  <a:lnTo>
                    <a:pt x="22502" y="1892"/>
                  </a:lnTo>
                  <a:lnTo>
                    <a:pt x="22446" y="643"/>
                  </a:lnTo>
                  <a:close/>
                  <a:moveTo>
                    <a:pt x="21135" y="724"/>
                  </a:moveTo>
                  <a:lnTo>
                    <a:pt x="20958" y="731"/>
                  </a:lnTo>
                  <a:lnTo>
                    <a:pt x="21016" y="1979"/>
                  </a:lnTo>
                  <a:lnTo>
                    <a:pt x="21193" y="1972"/>
                  </a:lnTo>
                  <a:lnTo>
                    <a:pt x="21135" y="724"/>
                  </a:lnTo>
                  <a:close/>
                  <a:moveTo>
                    <a:pt x="19826" y="804"/>
                  </a:moveTo>
                  <a:lnTo>
                    <a:pt x="19649" y="811"/>
                  </a:lnTo>
                  <a:lnTo>
                    <a:pt x="19705" y="2059"/>
                  </a:lnTo>
                  <a:lnTo>
                    <a:pt x="19883" y="2054"/>
                  </a:lnTo>
                  <a:lnTo>
                    <a:pt x="19826" y="804"/>
                  </a:lnTo>
                  <a:close/>
                  <a:moveTo>
                    <a:pt x="18516" y="884"/>
                  </a:moveTo>
                  <a:lnTo>
                    <a:pt x="18338" y="891"/>
                  </a:lnTo>
                  <a:lnTo>
                    <a:pt x="18395" y="2140"/>
                  </a:lnTo>
                  <a:lnTo>
                    <a:pt x="18573" y="2133"/>
                  </a:lnTo>
                  <a:lnTo>
                    <a:pt x="18516" y="884"/>
                  </a:lnTo>
                  <a:close/>
                  <a:moveTo>
                    <a:pt x="17207" y="964"/>
                  </a:moveTo>
                  <a:lnTo>
                    <a:pt x="17028" y="971"/>
                  </a:lnTo>
                  <a:lnTo>
                    <a:pt x="17086" y="2220"/>
                  </a:lnTo>
                  <a:lnTo>
                    <a:pt x="17263" y="2214"/>
                  </a:lnTo>
                  <a:lnTo>
                    <a:pt x="17207" y="964"/>
                  </a:lnTo>
                  <a:close/>
                  <a:moveTo>
                    <a:pt x="15896" y="1045"/>
                  </a:moveTo>
                  <a:lnTo>
                    <a:pt x="15719" y="1052"/>
                  </a:lnTo>
                  <a:lnTo>
                    <a:pt x="15775" y="2300"/>
                  </a:lnTo>
                  <a:lnTo>
                    <a:pt x="15954" y="2294"/>
                  </a:lnTo>
                  <a:lnTo>
                    <a:pt x="15896" y="1045"/>
                  </a:lnTo>
                  <a:close/>
                  <a:moveTo>
                    <a:pt x="14586" y="1125"/>
                  </a:moveTo>
                  <a:lnTo>
                    <a:pt x="14409" y="1132"/>
                  </a:lnTo>
                  <a:lnTo>
                    <a:pt x="14466" y="2382"/>
                  </a:lnTo>
                  <a:lnTo>
                    <a:pt x="14644" y="2375"/>
                  </a:lnTo>
                  <a:lnTo>
                    <a:pt x="14586" y="1125"/>
                  </a:lnTo>
                  <a:close/>
                  <a:moveTo>
                    <a:pt x="13277" y="1205"/>
                  </a:moveTo>
                  <a:lnTo>
                    <a:pt x="13100" y="1212"/>
                  </a:lnTo>
                  <a:lnTo>
                    <a:pt x="13156" y="2462"/>
                  </a:lnTo>
                  <a:lnTo>
                    <a:pt x="13333" y="2455"/>
                  </a:lnTo>
                  <a:lnTo>
                    <a:pt x="13277" y="1205"/>
                  </a:lnTo>
                  <a:close/>
                  <a:moveTo>
                    <a:pt x="11966" y="1285"/>
                  </a:moveTo>
                  <a:lnTo>
                    <a:pt x="11789" y="1292"/>
                  </a:lnTo>
                  <a:lnTo>
                    <a:pt x="11847" y="2542"/>
                  </a:lnTo>
                  <a:lnTo>
                    <a:pt x="12024" y="2535"/>
                  </a:lnTo>
                  <a:lnTo>
                    <a:pt x="11966" y="1285"/>
                  </a:lnTo>
                  <a:close/>
                  <a:moveTo>
                    <a:pt x="10657" y="1365"/>
                  </a:moveTo>
                  <a:lnTo>
                    <a:pt x="10479" y="1372"/>
                  </a:lnTo>
                  <a:lnTo>
                    <a:pt x="10536" y="2622"/>
                  </a:lnTo>
                  <a:lnTo>
                    <a:pt x="10714" y="2615"/>
                  </a:lnTo>
                  <a:lnTo>
                    <a:pt x="10657" y="1365"/>
                  </a:lnTo>
                  <a:close/>
                  <a:moveTo>
                    <a:pt x="9347" y="1446"/>
                  </a:moveTo>
                  <a:lnTo>
                    <a:pt x="9170" y="1453"/>
                  </a:lnTo>
                  <a:lnTo>
                    <a:pt x="9226" y="2703"/>
                  </a:lnTo>
                  <a:lnTo>
                    <a:pt x="9405" y="2696"/>
                  </a:lnTo>
                  <a:lnTo>
                    <a:pt x="9347" y="1446"/>
                  </a:lnTo>
                  <a:close/>
                  <a:moveTo>
                    <a:pt x="8037" y="1527"/>
                  </a:moveTo>
                  <a:lnTo>
                    <a:pt x="7859" y="1533"/>
                  </a:lnTo>
                  <a:lnTo>
                    <a:pt x="7917" y="2783"/>
                  </a:lnTo>
                  <a:lnTo>
                    <a:pt x="8094" y="2776"/>
                  </a:lnTo>
                  <a:lnTo>
                    <a:pt x="8037" y="1527"/>
                  </a:lnTo>
                  <a:close/>
                  <a:moveTo>
                    <a:pt x="6728" y="1608"/>
                  </a:moveTo>
                  <a:lnTo>
                    <a:pt x="6550" y="1613"/>
                  </a:lnTo>
                  <a:lnTo>
                    <a:pt x="6606" y="2863"/>
                  </a:lnTo>
                  <a:lnTo>
                    <a:pt x="6784" y="2856"/>
                  </a:lnTo>
                  <a:lnTo>
                    <a:pt x="6728" y="1608"/>
                  </a:lnTo>
                  <a:close/>
                  <a:moveTo>
                    <a:pt x="5417" y="1686"/>
                  </a:moveTo>
                  <a:lnTo>
                    <a:pt x="5240" y="1693"/>
                  </a:lnTo>
                  <a:lnTo>
                    <a:pt x="5297" y="2943"/>
                  </a:lnTo>
                  <a:lnTo>
                    <a:pt x="5475" y="2936"/>
                  </a:lnTo>
                  <a:lnTo>
                    <a:pt x="5417" y="1686"/>
                  </a:lnTo>
                  <a:close/>
                  <a:moveTo>
                    <a:pt x="4108" y="1768"/>
                  </a:moveTo>
                  <a:lnTo>
                    <a:pt x="3929" y="1774"/>
                  </a:lnTo>
                  <a:lnTo>
                    <a:pt x="3987" y="3024"/>
                  </a:lnTo>
                  <a:lnTo>
                    <a:pt x="4164" y="3017"/>
                  </a:lnTo>
                  <a:lnTo>
                    <a:pt x="4108" y="1768"/>
                  </a:lnTo>
                  <a:close/>
                  <a:moveTo>
                    <a:pt x="2798" y="1848"/>
                  </a:moveTo>
                  <a:lnTo>
                    <a:pt x="2620" y="1854"/>
                  </a:lnTo>
                  <a:lnTo>
                    <a:pt x="2677" y="3104"/>
                  </a:lnTo>
                  <a:lnTo>
                    <a:pt x="2855" y="3097"/>
                  </a:lnTo>
                  <a:lnTo>
                    <a:pt x="2798" y="1848"/>
                  </a:lnTo>
                  <a:close/>
                  <a:moveTo>
                    <a:pt x="1489" y="1928"/>
                  </a:moveTo>
                  <a:lnTo>
                    <a:pt x="1310" y="1936"/>
                  </a:lnTo>
                  <a:lnTo>
                    <a:pt x="1368" y="3184"/>
                  </a:lnTo>
                  <a:lnTo>
                    <a:pt x="1545" y="3177"/>
                  </a:lnTo>
                  <a:lnTo>
                    <a:pt x="1489" y="1928"/>
                  </a:lnTo>
                  <a:close/>
                  <a:moveTo>
                    <a:pt x="178" y="2009"/>
                  </a:moveTo>
                  <a:lnTo>
                    <a:pt x="1" y="2016"/>
                  </a:lnTo>
                  <a:lnTo>
                    <a:pt x="57" y="3264"/>
                  </a:lnTo>
                  <a:lnTo>
                    <a:pt x="236" y="3257"/>
                  </a:lnTo>
                  <a:lnTo>
                    <a:pt x="178" y="200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0" name="Google Shape;2740;p43"/>
            <p:cNvSpPr/>
            <p:nvPr/>
          </p:nvSpPr>
          <p:spPr>
            <a:xfrm>
              <a:off x="989554" y="3772410"/>
              <a:ext cx="3155355" cy="109816"/>
            </a:xfrm>
            <a:custGeom>
              <a:avLst/>
              <a:gdLst/>
              <a:ahLst/>
              <a:cxnLst/>
              <a:rect l="l" t="t" r="r" b="b"/>
              <a:pathLst>
                <a:path w="34020" h="1184" extrusionOk="0">
                  <a:moveTo>
                    <a:pt x="1" y="1"/>
                  </a:moveTo>
                  <a:lnTo>
                    <a:pt x="13" y="1183"/>
                  </a:lnTo>
                  <a:lnTo>
                    <a:pt x="34020" y="6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1" name="Google Shape;2741;p43"/>
          <p:cNvGrpSpPr/>
          <p:nvPr/>
        </p:nvGrpSpPr>
        <p:grpSpPr>
          <a:xfrm rot="-3631087">
            <a:off x="6628002" y="3222092"/>
            <a:ext cx="1911077" cy="1769590"/>
            <a:chOff x="3699225" y="2360850"/>
            <a:chExt cx="1759321" cy="1629069"/>
          </a:xfrm>
        </p:grpSpPr>
        <p:sp>
          <p:nvSpPr>
            <p:cNvPr id="2742" name="Google Shape;2742;p43"/>
            <p:cNvSpPr/>
            <p:nvPr/>
          </p:nvSpPr>
          <p:spPr>
            <a:xfrm>
              <a:off x="3699225" y="2360914"/>
              <a:ext cx="1759129" cy="1629006"/>
            </a:xfrm>
            <a:custGeom>
              <a:avLst/>
              <a:gdLst/>
              <a:ahLst/>
              <a:cxnLst/>
              <a:rect l="l" t="t" r="r" b="b"/>
              <a:pathLst>
                <a:path w="27565" h="25526" extrusionOk="0">
                  <a:moveTo>
                    <a:pt x="5887" y="6823"/>
                  </a:moveTo>
                  <a:lnTo>
                    <a:pt x="5752" y="7822"/>
                  </a:lnTo>
                  <a:lnTo>
                    <a:pt x="19115" y="15118"/>
                  </a:lnTo>
                  <a:lnTo>
                    <a:pt x="19860" y="14489"/>
                  </a:lnTo>
                  <a:lnTo>
                    <a:pt x="5887" y="6823"/>
                  </a:lnTo>
                  <a:close/>
                  <a:moveTo>
                    <a:pt x="257" y="1"/>
                  </a:moveTo>
                  <a:lnTo>
                    <a:pt x="1" y="490"/>
                  </a:lnTo>
                  <a:lnTo>
                    <a:pt x="8324" y="25525"/>
                  </a:lnTo>
                  <a:lnTo>
                    <a:pt x="27404" y="15674"/>
                  </a:lnTo>
                  <a:lnTo>
                    <a:pt x="27565" y="14853"/>
                  </a:lnTo>
                  <a:lnTo>
                    <a:pt x="27565" y="14853"/>
                  </a:lnTo>
                  <a:lnTo>
                    <a:pt x="8364" y="2447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3"/>
            <p:cNvSpPr/>
            <p:nvPr/>
          </p:nvSpPr>
          <p:spPr>
            <a:xfrm>
              <a:off x="3715563" y="2360850"/>
              <a:ext cx="1742984" cy="1561742"/>
            </a:xfrm>
            <a:custGeom>
              <a:avLst/>
              <a:gdLst/>
              <a:ahLst/>
              <a:cxnLst/>
              <a:rect l="l" t="t" r="r" b="b"/>
              <a:pathLst>
                <a:path w="27312" h="24472" extrusionOk="0">
                  <a:moveTo>
                    <a:pt x="5913" y="7397"/>
                  </a:moveTo>
                  <a:lnTo>
                    <a:pt x="8355" y="8740"/>
                  </a:lnTo>
                  <a:lnTo>
                    <a:pt x="9847" y="9560"/>
                  </a:lnTo>
                  <a:lnTo>
                    <a:pt x="14473" y="12105"/>
                  </a:lnTo>
                  <a:lnTo>
                    <a:pt x="15961" y="12920"/>
                  </a:lnTo>
                  <a:lnTo>
                    <a:pt x="19034" y="14609"/>
                  </a:lnTo>
                  <a:lnTo>
                    <a:pt x="15820" y="16356"/>
                  </a:lnTo>
                  <a:lnTo>
                    <a:pt x="14286" y="17189"/>
                  </a:lnTo>
                  <a:lnTo>
                    <a:pt x="10867" y="19047"/>
                  </a:lnTo>
                  <a:lnTo>
                    <a:pt x="9585" y="16032"/>
                  </a:lnTo>
                  <a:lnTo>
                    <a:pt x="8204" y="12786"/>
                  </a:lnTo>
                  <a:lnTo>
                    <a:pt x="8204" y="12784"/>
                  </a:lnTo>
                  <a:lnTo>
                    <a:pt x="5913" y="7397"/>
                  </a:lnTo>
                  <a:close/>
                  <a:moveTo>
                    <a:pt x="1" y="0"/>
                  </a:moveTo>
                  <a:lnTo>
                    <a:pt x="2516" y="7597"/>
                  </a:lnTo>
                  <a:lnTo>
                    <a:pt x="3883" y="11719"/>
                  </a:lnTo>
                  <a:lnTo>
                    <a:pt x="7806" y="23560"/>
                  </a:lnTo>
                  <a:lnTo>
                    <a:pt x="7806" y="23563"/>
                  </a:lnTo>
                  <a:lnTo>
                    <a:pt x="8108" y="24472"/>
                  </a:lnTo>
                  <a:lnTo>
                    <a:pt x="9270" y="23892"/>
                  </a:lnTo>
                  <a:lnTo>
                    <a:pt x="14129" y="21456"/>
                  </a:lnTo>
                  <a:lnTo>
                    <a:pt x="15646" y="20697"/>
                  </a:lnTo>
                  <a:lnTo>
                    <a:pt x="27312" y="14856"/>
                  </a:lnTo>
                  <a:lnTo>
                    <a:pt x="16127" y="8772"/>
                  </a:lnTo>
                  <a:lnTo>
                    <a:pt x="14628" y="7957"/>
                  </a:lnTo>
                  <a:lnTo>
                    <a:pt x="10012" y="5446"/>
                  </a:lnTo>
                  <a:lnTo>
                    <a:pt x="8507" y="4628"/>
                  </a:lnTo>
                  <a:lnTo>
                    <a:pt x="4508" y="2454"/>
                  </a:lnTo>
                  <a:lnTo>
                    <a:pt x="2892" y="15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3"/>
            <p:cNvSpPr/>
            <p:nvPr/>
          </p:nvSpPr>
          <p:spPr>
            <a:xfrm>
              <a:off x="3876130" y="2461237"/>
              <a:ext cx="868684" cy="1461357"/>
            </a:xfrm>
            <a:custGeom>
              <a:avLst/>
              <a:gdLst/>
              <a:ahLst/>
              <a:cxnLst/>
              <a:rect l="l" t="t" r="r" b="b"/>
              <a:pathLst>
                <a:path w="13612" h="22899" extrusionOk="0">
                  <a:moveTo>
                    <a:pt x="5991" y="3055"/>
                  </a:moveTo>
                  <a:cubicBezTo>
                    <a:pt x="5943" y="4340"/>
                    <a:pt x="5892" y="5730"/>
                    <a:pt x="5839" y="7167"/>
                  </a:cubicBezTo>
                  <a:lnTo>
                    <a:pt x="7331" y="7987"/>
                  </a:lnTo>
                  <a:lnTo>
                    <a:pt x="7496" y="3873"/>
                  </a:lnTo>
                  <a:lnTo>
                    <a:pt x="5991" y="3055"/>
                  </a:lnTo>
                  <a:close/>
                  <a:moveTo>
                    <a:pt x="376" y="1"/>
                  </a:moveTo>
                  <a:cubicBezTo>
                    <a:pt x="268" y="1738"/>
                    <a:pt x="134" y="3887"/>
                    <a:pt x="0" y="6024"/>
                  </a:cubicBezTo>
                  <a:lnTo>
                    <a:pt x="1367" y="10146"/>
                  </a:lnTo>
                  <a:lnTo>
                    <a:pt x="1992" y="881"/>
                  </a:lnTo>
                  <a:lnTo>
                    <a:pt x="376" y="1"/>
                  </a:lnTo>
                  <a:close/>
                  <a:moveTo>
                    <a:pt x="12112" y="6384"/>
                  </a:moveTo>
                  <a:cubicBezTo>
                    <a:pt x="12063" y="7714"/>
                    <a:pt x="12011" y="9113"/>
                    <a:pt x="11959" y="10532"/>
                  </a:cubicBezTo>
                  <a:lnTo>
                    <a:pt x="13445" y="11347"/>
                  </a:lnTo>
                  <a:lnTo>
                    <a:pt x="13611" y="7199"/>
                  </a:lnTo>
                  <a:lnTo>
                    <a:pt x="12112" y="6384"/>
                  </a:lnTo>
                  <a:close/>
                  <a:moveTo>
                    <a:pt x="13304" y="14783"/>
                  </a:moveTo>
                  <a:lnTo>
                    <a:pt x="11770" y="15616"/>
                  </a:lnTo>
                  <a:cubicBezTo>
                    <a:pt x="11714" y="17115"/>
                    <a:pt x="11660" y="18559"/>
                    <a:pt x="11613" y="19883"/>
                  </a:cubicBezTo>
                  <a:lnTo>
                    <a:pt x="11613" y="19884"/>
                  </a:lnTo>
                  <a:lnTo>
                    <a:pt x="13130" y="19124"/>
                  </a:lnTo>
                  <a:lnTo>
                    <a:pt x="13304" y="14783"/>
                  </a:lnTo>
                  <a:close/>
                  <a:moveTo>
                    <a:pt x="5690" y="11213"/>
                  </a:moveTo>
                  <a:cubicBezTo>
                    <a:pt x="5538" y="15278"/>
                    <a:pt x="5390" y="19281"/>
                    <a:pt x="5290" y="21987"/>
                  </a:cubicBezTo>
                  <a:lnTo>
                    <a:pt x="5290" y="21990"/>
                  </a:lnTo>
                  <a:lnTo>
                    <a:pt x="5592" y="22899"/>
                  </a:lnTo>
                  <a:lnTo>
                    <a:pt x="6754" y="22319"/>
                  </a:lnTo>
                  <a:lnTo>
                    <a:pt x="7070" y="14459"/>
                  </a:lnTo>
                  <a:lnTo>
                    <a:pt x="5690" y="112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3"/>
            <p:cNvSpPr/>
            <p:nvPr/>
          </p:nvSpPr>
          <p:spPr>
            <a:xfrm>
              <a:off x="3822203" y="2565708"/>
              <a:ext cx="479142" cy="1209980"/>
            </a:xfrm>
            <a:custGeom>
              <a:avLst/>
              <a:gdLst/>
              <a:ahLst/>
              <a:cxnLst/>
              <a:rect l="l" t="t" r="r" b="b"/>
              <a:pathLst>
                <a:path w="7508" h="18960" extrusionOk="0">
                  <a:moveTo>
                    <a:pt x="1049" y="1"/>
                  </a:moveTo>
                  <a:lnTo>
                    <a:pt x="1" y="482"/>
                  </a:lnTo>
                  <a:lnTo>
                    <a:pt x="74" y="672"/>
                  </a:lnTo>
                  <a:lnTo>
                    <a:pt x="1123" y="191"/>
                  </a:lnTo>
                  <a:lnTo>
                    <a:pt x="1049" y="1"/>
                  </a:lnTo>
                  <a:close/>
                  <a:moveTo>
                    <a:pt x="1581" y="1524"/>
                  </a:moveTo>
                  <a:lnTo>
                    <a:pt x="531" y="2005"/>
                  </a:lnTo>
                  <a:lnTo>
                    <a:pt x="605" y="2195"/>
                  </a:lnTo>
                  <a:lnTo>
                    <a:pt x="1655" y="1714"/>
                  </a:lnTo>
                  <a:lnTo>
                    <a:pt x="1581" y="1524"/>
                  </a:lnTo>
                  <a:close/>
                  <a:moveTo>
                    <a:pt x="2113" y="3048"/>
                  </a:moveTo>
                  <a:lnTo>
                    <a:pt x="1065" y="3530"/>
                  </a:lnTo>
                  <a:lnTo>
                    <a:pt x="1138" y="3720"/>
                  </a:lnTo>
                  <a:lnTo>
                    <a:pt x="2187" y="3238"/>
                  </a:lnTo>
                  <a:lnTo>
                    <a:pt x="2113" y="3048"/>
                  </a:lnTo>
                  <a:close/>
                  <a:moveTo>
                    <a:pt x="2646" y="4573"/>
                  </a:moveTo>
                  <a:lnTo>
                    <a:pt x="1597" y="5054"/>
                  </a:lnTo>
                  <a:lnTo>
                    <a:pt x="1670" y="5244"/>
                  </a:lnTo>
                  <a:lnTo>
                    <a:pt x="2719" y="4763"/>
                  </a:lnTo>
                  <a:lnTo>
                    <a:pt x="2646" y="4573"/>
                  </a:lnTo>
                  <a:close/>
                  <a:moveTo>
                    <a:pt x="3178" y="6097"/>
                  </a:moveTo>
                  <a:lnTo>
                    <a:pt x="2129" y="6577"/>
                  </a:lnTo>
                  <a:lnTo>
                    <a:pt x="2202" y="6767"/>
                  </a:lnTo>
                  <a:lnTo>
                    <a:pt x="3251" y="6286"/>
                  </a:lnTo>
                  <a:lnTo>
                    <a:pt x="3178" y="6097"/>
                  </a:lnTo>
                  <a:close/>
                  <a:moveTo>
                    <a:pt x="3710" y="7620"/>
                  </a:moveTo>
                  <a:lnTo>
                    <a:pt x="2661" y="8101"/>
                  </a:lnTo>
                  <a:lnTo>
                    <a:pt x="2734" y="8291"/>
                  </a:lnTo>
                  <a:lnTo>
                    <a:pt x="3783" y="7810"/>
                  </a:lnTo>
                  <a:lnTo>
                    <a:pt x="3710" y="7620"/>
                  </a:lnTo>
                  <a:close/>
                  <a:moveTo>
                    <a:pt x="4242" y="9144"/>
                  </a:moveTo>
                  <a:lnTo>
                    <a:pt x="3193" y="9626"/>
                  </a:lnTo>
                  <a:lnTo>
                    <a:pt x="3266" y="9816"/>
                  </a:lnTo>
                  <a:lnTo>
                    <a:pt x="4315" y="9334"/>
                  </a:lnTo>
                  <a:lnTo>
                    <a:pt x="4242" y="9144"/>
                  </a:lnTo>
                  <a:close/>
                  <a:moveTo>
                    <a:pt x="4775" y="10669"/>
                  </a:moveTo>
                  <a:lnTo>
                    <a:pt x="3725" y="11150"/>
                  </a:lnTo>
                  <a:lnTo>
                    <a:pt x="3798" y="11339"/>
                  </a:lnTo>
                  <a:lnTo>
                    <a:pt x="4847" y="10859"/>
                  </a:lnTo>
                  <a:lnTo>
                    <a:pt x="4775" y="10669"/>
                  </a:lnTo>
                  <a:close/>
                  <a:moveTo>
                    <a:pt x="5307" y="12192"/>
                  </a:moveTo>
                  <a:lnTo>
                    <a:pt x="4259" y="12673"/>
                  </a:lnTo>
                  <a:lnTo>
                    <a:pt x="4330" y="12863"/>
                  </a:lnTo>
                  <a:lnTo>
                    <a:pt x="5379" y="12382"/>
                  </a:lnTo>
                  <a:lnTo>
                    <a:pt x="5307" y="12192"/>
                  </a:lnTo>
                  <a:close/>
                  <a:moveTo>
                    <a:pt x="5839" y="13716"/>
                  </a:moveTo>
                  <a:lnTo>
                    <a:pt x="4789" y="14199"/>
                  </a:lnTo>
                  <a:lnTo>
                    <a:pt x="4861" y="14387"/>
                  </a:lnTo>
                  <a:lnTo>
                    <a:pt x="5911" y="13906"/>
                  </a:lnTo>
                  <a:lnTo>
                    <a:pt x="5839" y="13716"/>
                  </a:lnTo>
                  <a:close/>
                  <a:moveTo>
                    <a:pt x="6370" y="15240"/>
                  </a:moveTo>
                  <a:lnTo>
                    <a:pt x="5321" y="15722"/>
                  </a:lnTo>
                  <a:lnTo>
                    <a:pt x="5393" y="15912"/>
                  </a:lnTo>
                  <a:lnTo>
                    <a:pt x="6443" y="15430"/>
                  </a:lnTo>
                  <a:lnTo>
                    <a:pt x="6370" y="15240"/>
                  </a:lnTo>
                  <a:close/>
                  <a:moveTo>
                    <a:pt x="6902" y="16763"/>
                  </a:moveTo>
                  <a:lnTo>
                    <a:pt x="5853" y="17245"/>
                  </a:lnTo>
                  <a:lnTo>
                    <a:pt x="5927" y="17435"/>
                  </a:lnTo>
                  <a:lnTo>
                    <a:pt x="6975" y="16953"/>
                  </a:lnTo>
                  <a:lnTo>
                    <a:pt x="6902" y="16763"/>
                  </a:lnTo>
                  <a:close/>
                  <a:moveTo>
                    <a:pt x="7434" y="18288"/>
                  </a:moveTo>
                  <a:lnTo>
                    <a:pt x="6385" y="18769"/>
                  </a:lnTo>
                  <a:lnTo>
                    <a:pt x="6459" y="18959"/>
                  </a:lnTo>
                  <a:lnTo>
                    <a:pt x="7507" y="18478"/>
                  </a:lnTo>
                  <a:lnTo>
                    <a:pt x="7434" y="1828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6" name="Google Shape;2746;p43"/>
          <p:cNvGrpSpPr/>
          <p:nvPr/>
        </p:nvGrpSpPr>
        <p:grpSpPr>
          <a:xfrm>
            <a:off x="7815245" y="-370659"/>
            <a:ext cx="1695928" cy="1604066"/>
            <a:chOff x="6139950" y="1806300"/>
            <a:chExt cx="810725" cy="766500"/>
          </a:xfrm>
        </p:grpSpPr>
        <p:sp>
          <p:nvSpPr>
            <p:cNvPr id="2747" name="Google Shape;2747;p43"/>
            <p:cNvSpPr/>
            <p:nvPr/>
          </p:nvSpPr>
          <p:spPr>
            <a:xfrm>
              <a:off x="6176850" y="2349900"/>
              <a:ext cx="736925" cy="24675"/>
            </a:xfrm>
            <a:custGeom>
              <a:avLst/>
              <a:gdLst/>
              <a:ahLst/>
              <a:cxnLst/>
              <a:rect l="l" t="t" r="r" b="b"/>
              <a:pathLst>
                <a:path w="29477" h="987" extrusionOk="0">
                  <a:moveTo>
                    <a:pt x="1" y="0"/>
                  </a:moveTo>
                  <a:cubicBezTo>
                    <a:pt x="164" y="335"/>
                    <a:pt x="339" y="664"/>
                    <a:pt x="527" y="987"/>
                  </a:cubicBezTo>
                  <a:lnTo>
                    <a:pt x="28950" y="987"/>
                  </a:lnTo>
                  <a:cubicBezTo>
                    <a:pt x="29139" y="664"/>
                    <a:pt x="29313" y="335"/>
                    <a:pt x="29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3"/>
            <p:cNvSpPr/>
            <p:nvPr/>
          </p:nvSpPr>
          <p:spPr>
            <a:xfrm>
              <a:off x="6156975" y="2300550"/>
              <a:ext cx="776675" cy="24700"/>
            </a:xfrm>
            <a:custGeom>
              <a:avLst/>
              <a:gdLst/>
              <a:ahLst/>
              <a:cxnLst/>
              <a:rect l="l" t="t" r="r" b="b"/>
              <a:pathLst>
                <a:path w="31067" h="988" extrusionOk="0">
                  <a:moveTo>
                    <a:pt x="1" y="1"/>
                  </a:moveTo>
                  <a:cubicBezTo>
                    <a:pt x="107" y="334"/>
                    <a:pt x="226" y="664"/>
                    <a:pt x="357" y="987"/>
                  </a:cubicBezTo>
                  <a:lnTo>
                    <a:pt x="30711" y="987"/>
                  </a:lnTo>
                  <a:cubicBezTo>
                    <a:pt x="30840" y="664"/>
                    <a:pt x="30960" y="334"/>
                    <a:pt x="31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3"/>
            <p:cNvSpPr/>
            <p:nvPr/>
          </p:nvSpPr>
          <p:spPr>
            <a:xfrm>
              <a:off x="6205775" y="2399225"/>
              <a:ext cx="679075" cy="24700"/>
            </a:xfrm>
            <a:custGeom>
              <a:avLst/>
              <a:gdLst/>
              <a:ahLst/>
              <a:cxnLst/>
              <a:rect l="l" t="t" r="r" b="b"/>
              <a:pathLst>
                <a:path w="27163" h="988" extrusionOk="0">
                  <a:moveTo>
                    <a:pt x="1" y="0"/>
                  </a:moveTo>
                  <a:cubicBezTo>
                    <a:pt x="236" y="338"/>
                    <a:pt x="485" y="668"/>
                    <a:pt x="747" y="987"/>
                  </a:cubicBezTo>
                  <a:lnTo>
                    <a:pt x="26416" y="987"/>
                  </a:lnTo>
                  <a:cubicBezTo>
                    <a:pt x="26678" y="668"/>
                    <a:pt x="26927" y="338"/>
                    <a:pt x="27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3"/>
            <p:cNvSpPr/>
            <p:nvPr/>
          </p:nvSpPr>
          <p:spPr>
            <a:xfrm>
              <a:off x="6144900" y="2251225"/>
              <a:ext cx="800775" cy="24675"/>
            </a:xfrm>
            <a:custGeom>
              <a:avLst/>
              <a:gdLst/>
              <a:ahLst/>
              <a:cxnLst/>
              <a:rect l="l" t="t" r="r" b="b"/>
              <a:pathLst>
                <a:path w="32031" h="987" extrusionOk="0">
                  <a:moveTo>
                    <a:pt x="1" y="0"/>
                  </a:moveTo>
                  <a:cubicBezTo>
                    <a:pt x="58" y="332"/>
                    <a:pt x="129" y="660"/>
                    <a:pt x="208" y="987"/>
                  </a:cubicBezTo>
                  <a:lnTo>
                    <a:pt x="31825" y="987"/>
                  </a:lnTo>
                  <a:cubicBezTo>
                    <a:pt x="31904" y="660"/>
                    <a:pt x="31975" y="332"/>
                    <a:pt x="320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3"/>
            <p:cNvSpPr/>
            <p:nvPr/>
          </p:nvSpPr>
          <p:spPr>
            <a:xfrm>
              <a:off x="6246350" y="2448550"/>
              <a:ext cx="597925" cy="24700"/>
            </a:xfrm>
            <a:custGeom>
              <a:avLst/>
              <a:gdLst/>
              <a:ahLst/>
              <a:cxnLst/>
              <a:rect l="l" t="t" r="r" b="b"/>
              <a:pathLst>
                <a:path w="23917" h="988" extrusionOk="0">
                  <a:moveTo>
                    <a:pt x="1" y="1"/>
                  </a:moveTo>
                  <a:cubicBezTo>
                    <a:pt x="334" y="344"/>
                    <a:pt x="683" y="674"/>
                    <a:pt x="1048" y="988"/>
                  </a:cubicBezTo>
                  <a:lnTo>
                    <a:pt x="22869" y="988"/>
                  </a:lnTo>
                  <a:cubicBezTo>
                    <a:pt x="23234" y="674"/>
                    <a:pt x="23583" y="344"/>
                    <a:pt x="23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3"/>
            <p:cNvSpPr/>
            <p:nvPr/>
          </p:nvSpPr>
          <p:spPr>
            <a:xfrm>
              <a:off x="6399650" y="1806300"/>
              <a:ext cx="291300" cy="25575"/>
            </a:xfrm>
            <a:custGeom>
              <a:avLst/>
              <a:gdLst/>
              <a:ahLst/>
              <a:cxnLst/>
              <a:rect l="l" t="t" r="r" b="b"/>
              <a:pathLst>
                <a:path w="11652" h="1023" extrusionOk="0">
                  <a:moveTo>
                    <a:pt x="5826" y="0"/>
                  </a:moveTo>
                  <a:cubicBezTo>
                    <a:pt x="3772" y="0"/>
                    <a:pt x="1809" y="363"/>
                    <a:pt x="0" y="1022"/>
                  </a:cubicBezTo>
                  <a:lnTo>
                    <a:pt x="11652" y="1022"/>
                  </a:lnTo>
                  <a:cubicBezTo>
                    <a:pt x="9843" y="363"/>
                    <a:pt x="7881" y="0"/>
                    <a:pt x="58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3"/>
            <p:cNvSpPr/>
            <p:nvPr/>
          </p:nvSpPr>
          <p:spPr>
            <a:xfrm>
              <a:off x="6246350" y="1905850"/>
              <a:ext cx="597925" cy="24675"/>
            </a:xfrm>
            <a:custGeom>
              <a:avLst/>
              <a:gdLst/>
              <a:ahLst/>
              <a:cxnLst/>
              <a:rect l="l" t="t" r="r" b="b"/>
              <a:pathLst>
                <a:path w="23917" h="987" extrusionOk="0">
                  <a:moveTo>
                    <a:pt x="1048" y="0"/>
                  </a:moveTo>
                  <a:cubicBezTo>
                    <a:pt x="683" y="313"/>
                    <a:pt x="334" y="643"/>
                    <a:pt x="1" y="987"/>
                  </a:cubicBezTo>
                  <a:lnTo>
                    <a:pt x="23916" y="987"/>
                  </a:lnTo>
                  <a:cubicBezTo>
                    <a:pt x="23583" y="643"/>
                    <a:pt x="23234" y="313"/>
                    <a:pt x="228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3"/>
            <p:cNvSpPr/>
            <p:nvPr/>
          </p:nvSpPr>
          <p:spPr>
            <a:xfrm>
              <a:off x="6304450" y="2497900"/>
              <a:ext cx="481725" cy="24675"/>
            </a:xfrm>
            <a:custGeom>
              <a:avLst/>
              <a:gdLst/>
              <a:ahLst/>
              <a:cxnLst/>
              <a:rect l="l" t="t" r="r" b="b"/>
              <a:pathLst>
                <a:path w="19269" h="987" extrusionOk="0">
                  <a:moveTo>
                    <a:pt x="1" y="0"/>
                  </a:moveTo>
                  <a:cubicBezTo>
                    <a:pt x="513" y="359"/>
                    <a:pt x="1051" y="687"/>
                    <a:pt x="1608" y="987"/>
                  </a:cubicBezTo>
                  <a:lnTo>
                    <a:pt x="17661" y="987"/>
                  </a:lnTo>
                  <a:cubicBezTo>
                    <a:pt x="18219" y="687"/>
                    <a:pt x="18756" y="359"/>
                    <a:pt x="19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3"/>
            <p:cNvSpPr/>
            <p:nvPr/>
          </p:nvSpPr>
          <p:spPr>
            <a:xfrm>
              <a:off x="6139950" y="2201850"/>
              <a:ext cx="810725" cy="24700"/>
            </a:xfrm>
            <a:custGeom>
              <a:avLst/>
              <a:gdLst/>
              <a:ahLst/>
              <a:cxnLst/>
              <a:rect l="l" t="t" r="r" b="b"/>
              <a:pathLst>
                <a:path w="32429" h="988" extrusionOk="0">
                  <a:moveTo>
                    <a:pt x="0" y="1"/>
                  </a:moveTo>
                  <a:cubicBezTo>
                    <a:pt x="12" y="333"/>
                    <a:pt x="31" y="662"/>
                    <a:pt x="64" y="987"/>
                  </a:cubicBezTo>
                  <a:lnTo>
                    <a:pt x="32364" y="987"/>
                  </a:lnTo>
                  <a:cubicBezTo>
                    <a:pt x="32398" y="662"/>
                    <a:pt x="32418" y="333"/>
                    <a:pt x="3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3"/>
            <p:cNvSpPr/>
            <p:nvPr/>
          </p:nvSpPr>
          <p:spPr>
            <a:xfrm>
              <a:off x="6304450" y="1856500"/>
              <a:ext cx="481725" cy="24700"/>
            </a:xfrm>
            <a:custGeom>
              <a:avLst/>
              <a:gdLst/>
              <a:ahLst/>
              <a:cxnLst/>
              <a:rect l="l" t="t" r="r" b="b"/>
              <a:pathLst>
                <a:path w="19269" h="988" extrusionOk="0">
                  <a:moveTo>
                    <a:pt x="1608" y="1"/>
                  </a:moveTo>
                  <a:cubicBezTo>
                    <a:pt x="1051" y="301"/>
                    <a:pt x="513" y="629"/>
                    <a:pt x="1" y="987"/>
                  </a:cubicBezTo>
                  <a:lnTo>
                    <a:pt x="19269" y="987"/>
                  </a:lnTo>
                  <a:cubicBezTo>
                    <a:pt x="18756" y="629"/>
                    <a:pt x="18219" y="301"/>
                    <a:pt x="176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3"/>
            <p:cNvSpPr/>
            <p:nvPr/>
          </p:nvSpPr>
          <p:spPr>
            <a:xfrm>
              <a:off x="6205775" y="1955175"/>
              <a:ext cx="679075" cy="24700"/>
            </a:xfrm>
            <a:custGeom>
              <a:avLst/>
              <a:gdLst/>
              <a:ahLst/>
              <a:cxnLst/>
              <a:rect l="l" t="t" r="r" b="b"/>
              <a:pathLst>
                <a:path w="27163" h="988" extrusionOk="0">
                  <a:moveTo>
                    <a:pt x="747" y="1"/>
                  </a:moveTo>
                  <a:cubicBezTo>
                    <a:pt x="485" y="320"/>
                    <a:pt x="236" y="648"/>
                    <a:pt x="1" y="987"/>
                  </a:cubicBezTo>
                  <a:lnTo>
                    <a:pt x="27162" y="987"/>
                  </a:lnTo>
                  <a:cubicBezTo>
                    <a:pt x="26927" y="648"/>
                    <a:pt x="26678" y="320"/>
                    <a:pt x="26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3"/>
            <p:cNvSpPr/>
            <p:nvPr/>
          </p:nvSpPr>
          <p:spPr>
            <a:xfrm>
              <a:off x="6399650" y="2547225"/>
              <a:ext cx="291300" cy="25575"/>
            </a:xfrm>
            <a:custGeom>
              <a:avLst/>
              <a:gdLst/>
              <a:ahLst/>
              <a:cxnLst/>
              <a:rect l="l" t="t" r="r" b="b"/>
              <a:pathLst>
                <a:path w="11652" h="1023" extrusionOk="0">
                  <a:moveTo>
                    <a:pt x="0" y="1"/>
                  </a:moveTo>
                  <a:cubicBezTo>
                    <a:pt x="1809" y="658"/>
                    <a:pt x="3772" y="1023"/>
                    <a:pt x="5826" y="1023"/>
                  </a:cubicBezTo>
                  <a:cubicBezTo>
                    <a:pt x="7881" y="1023"/>
                    <a:pt x="9843" y="659"/>
                    <a:pt x="11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3"/>
            <p:cNvSpPr/>
            <p:nvPr/>
          </p:nvSpPr>
          <p:spPr>
            <a:xfrm>
              <a:off x="6144900" y="2103175"/>
              <a:ext cx="800775" cy="24700"/>
            </a:xfrm>
            <a:custGeom>
              <a:avLst/>
              <a:gdLst/>
              <a:ahLst/>
              <a:cxnLst/>
              <a:rect l="l" t="t" r="r" b="b"/>
              <a:pathLst>
                <a:path w="32031" h="988" extrusionOk="0">
                  <a:moveTo>
                    <a:pt x="208" y="1"/>
                  </a:moveTo>
                  <a:cubicBezTo>
                    <a:pt x="129" y="326"/>
                    <a:pt x="58" y="655"/>
                    <a:pt x="1" y="987"/>
                  </a:cubicBezTo>
                  <a:lnTo>
                    <a:pt x="32031" y="987"/>
                  </a:lnTo>
                  <a:cubicBezTo>
                    <a:pt x="31975" y="655"/>
                    <a:pt x="31904" y="326"/>
                    <a:pt x="31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3"/>
            <p:cNvSpPr/>
            <p:nvPr/>
          </p:nvSpPr>
          <p:spPr>
            <a:xfrm>
              <a:off x="6176850" y="2004500"/>
              <a:ext cx="736925" cy="24700"/>
            </a:xfrm>
            <a:custGeom>
              <a:avLst/>
              <a:gdLst/>
              <a:ahLst/>
              <a:cxnLst/>
              <a:rect l="l" t="t" r="r" b="b"/>
              <a:pathLst>
                <a:path w="29477" h="988" extrusionOk="0">
                  <a:moveTo>
                    <a:pt x="527" y="1"/>
                  </a:moveTo>
                  <a:cubicBezTo>
                    <a:pt x="339" y="323"/>
                    <a:pt x="164" y="653"/>
                    <a:pt x="1" y="988"/>
                  </a:cubicBezTo>
                  <a:lnTo>
                    <a:pt x="29476" y="988"/>
                  </a:lnTo>
                  <a:cubicBezTo>
                    <a:pt x="29313" y="653"/>
                    <a:pt x="29139" y="323"/>
                    <a:pt x="28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1" name="Google Shape;2761;p43"/>
            <p:cNvSpPr/>
            <p:nvPr/>
          </p:nvSpPr>
          <p:spPr>
            <a:xfrm>
              <a:off x="6139950" y="2152525"/>
              <a:ext cx="810725" cy="24725"/>
            </a:xfrm>
            <a:custGeom>
              <a:avLst/>
              <a:gdLst/>
              <a:ahLst/>
              <a:cxnLst/>
              <a:rect l="l" t="t" r="r" b="b"/>
              <a:pathLst>
                <a:path w="32429" h="989" extrusionOk="0">
                  <a:moveTo>
                    <a:pt x="64" y="0"/>
                  </a:moveTo>
                  <a:cubicBezTo>
                    <a:pt x="31" y="327"/>
                    <a:pt x="12" y="656"/>
                    <a:pt x="0" y="988"/>
                  </a:cubicBezTo>
                  <a:lnTo>
                    <a:pt x="32429" y="988"/>
                  </a:lnTo>
                  <a:cubicBezTo>
                    <a:pt x="32418" y="656"/>
                    <a:pt x="32398" y="327"/>
                    <a:pt x="323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3"/>
            <p:cNvSpPr/>
            <p:nvPr/>
          </p:nvSpPr>
          <p:spPr>
            <a:xfrm>
              <a:off x="6156975" y="2053850"/>
              <a:ext cx="776675" cy="24700"/>
            </a:xfrm>
            <a:custGeom>
              <a:avLst/>
              <a:gdLst/>
              <a:ahLst/>
              <a:cxnLst/>
              <a:rect l="l" t="t" r="r" b="b"/>
              <a:pathLst>
                <a:path w="31067" h="988" extrusionOk="0">
                  <a:moveTo>
                    <a:pt x="357" y="0"/>
                  </a:moveTo>
                  <a:cubicBezTo>
                    <a:pt x="226" y="324"/>
                    <a:pt x="107" y="653"/>
                    <a:pt x="1" y="987"/>
                  </a:cubicBezTo>
                  <a:lnTo>
                    <a:pt x="31067" y="987"/>
                  </a:lnTo>
                  <a:cubicBezTo>
                    <a:pt x="30960" y="653"/>
                    <a:pt x="30840" y="324"/>
                    <a:pt x="30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3" name="Google Shape;2763;p43"/>
          <p:cNvGrpSpPr/>
          <p:nvPr/>
        </p:nvGrpSpPr>
        <p:grpSpPr>
          <a:xfrm>
            <a:off x="7790643" y="833565"/>
            <a:ext cx="640207" cy="203035"/>
            <a:chOff x="3544525" y="2094975"/>
            <a:chExt cx="345125" cy="114225"/>
          </a:xfrm>
        </p:grpSpPr>
        <p:sp>
          <p:nvSpPr>
            <p:cNvPr id="2764" name="Google Shape;2764;p43"/>
            <p:cNvSpPr/>
            <p:nvPr/>
          </p:nvSpPr>
          <p:spPr>
            <a:xfrm>
              <a:off x="3544525" y="2094975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8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1" y="2633"/>
                  </a:lnTo>
                  <a:cubicBezTo>
                    <a:pt x="2823" y="2481"/>
                    <a:pt x="2823" y="2235"/>
                    <a:pt x="2671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3"/>
            <p:cNvSpPr/>
            <p:nvPr/>
          </p:nvSpPr>
          <p:spPr>
            <a:xfrm>
              <a:off x="3613175" y="2094975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7" y="1"/>
                  </a:moveTo>
                  <a:cubicBezTo>
                    <a:pt x="327" y="1"/>
                    <a:pt x="228" y="39"/>
                    <a:pt x="153" y="115"/>
                  </a:cubicBezTo>
                  <a:cubicBezTo>
                    <a:pt x="1" y="267"/>
                    <a:pt x="1" y="513"/>
                    <a:pt x="153" y="665"/>
                  </a:cubicBezTo>
                  <a:lnTo>
                    <a:pt x="1844" y="2358"/>
                  </a:lnTo>
                  <a:lnTo>
                    <a:pt x="298" y="3905"/>
                  </a:lnTo>
                  <a:cubicBezTo>
                    <a:pt x="146" y="4057"/>
                    <a:pt x="146" y="4304"/>
                    <a:pt x="298" y="4454"/>
                  </a:cubicBezTo>
                  <a:cubicBezTo>
                    <a:pt x="374" y="4530"/>
                    <a:pt x="474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2" y="115"/>
                  </a:lnTo>
                  <a:cubicBezTo>
                    <a:pt x="626" y="39"/>
                    <a:pt x="526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3"/>
            <p:cNvSpPr/>
            <p:nvPr/>
          </p:nvSpPr>
          <p:spPr>
            <a:xfrm>
              <a:off x="3681800" y="2094975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3"/>
            <p:cNvSpPr/>
            <p:nvPr/>
          </p:nvSpPr>
          <p:spPr>
            <a:xfrm>
              <a:off x="3750450" y="2094975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6" y="1"/>
                  </a:moveTo>
                  <a:cubicBezTo>
                    <a:pt x="327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4" y="2358"/>
                  </a:lnTo>
                  <a:lnTo>
                    <a:pt x="297" y="3905"/>
                  </a:lnTo>
                  <a:cubicBezTo>
                    <a:pt x="145" y="4057"/>
                    <a:pt x="145" y="4304"/>
                    <a:pt x="297" y="4454"/>
                  </a:cubicBezTo>
                  <a:cubicBezTo>
                    <a:pt x="373" y="4530"/>
                    <a:pt x="473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1" y="115"/>
                  </a:lnTo>
                  <a:cubicBezTo>
                    <a:pt x="625" y="39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3"/>
            <p:cNvSpPr/>
            <p:nvPr/>
          </p:nvSpPr>
          <p:spPr>
            <a:xfrm>
              <a:off x="3819075" y="2094975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5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1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69" name="Google Shape;276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96653">
            <a:off x="7979541" y="-1404358"/>
            <a:ext cx="3853080" cy="2898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0" name="Google Shape;2770;p43"/>
          <p:cNvGrpSpPr/>
          <p:nvPr/>
        </p:nvGrpSpPr>
        <p:grpSpPr>
          <a:xfrm>
            <a:off x="7790648" y="4924399"/>
            <a:ext cx="1106643" cy="350945"/>
            <a:chOff x="5331258" y="2264938"/>
            <a:chExt cx="345125" cy="114225"/>
          </a:xfrm>
        </p:grpSpPr>
        <p:sp>
          <p:nvSpPr>
            <p:cNvPr id="2771" name="Google Shape;2771;p43"/>
            <p:cNvSpPr/>
            <p:nvPr/>
          </p:nvSpPr>
          <p:spPr>
            <a:xfrm>
              <a:off x="5331258" y="2264938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8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1" y="2633"/>
                  </a:lnTo>
                  <a:cubicBezTo>
                    <a:pt x="2823" y="2481"/>
                    <a:pt x="2823" y="2235"/>
                    <a:pt x="2671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3"/>
            <p:cNvSpPr/>
            <p:nvPr/>
          </p:nvSpPr>
          <p:spPr>
            <a:xfrm>
              <a:off x="5399908" y="2264938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7" y="1"/>
                  </a:moveTo>
                  <a:cubicBezTo>
                    <a:pt x="327" y="1"/>
                    <a:pt x="228" y="39"/>
                    <a:pt x="153" y="115"/>
                  </a:cubicBezTo>
                  <a:cubicBezTo>
                    <a:pt x="1" y="267"/>
                    <a:pt x="1" y="513"/>
                    <a:pt x="153" y="665"/>
                  </a:cubicBezTo>
                  <a:lnTo>
                    <a:pt x="1844" y="2358"/>
                  </a:lnTo>
                  <a:lnTo>
                    <a:pt x="298" y="3905"/>
                  </a:lnTo>
                  <a:cubicBezTo>
                    <a:pt x="146" y="4057"/>
                    <a:pt x="146" y="4304"/>
                    <a:pt x="298" y="4454"/>
                  </a:cubicBezTo>
                  <a:cubicBezTo>
                    <a:pt x="374" y="4530"/>
                    <a:pt x="474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2" y="115"/>
                  </a:lnTo>
                  <a:cubicBezTo>
                    <a:pt x="626" y="39"/>
                    <a:pt x="526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3"/>
            <p:cNvSpPr/>
            <p:nvPr/>
          </p:nvSpPr>
          <p:spPr>
            <a:xfrm>
              <a:off x="5468533" y="2264938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6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2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3"/>
            <p:cNvSpPr/>
            <p:nvPr/>
          </p:nvSpPr>
          <p:spPr>
            <a:xfrm>
              <a:off x="5537183" y="2264938"/>
              <a:ext cx="70550" cy="114225"/>
            </a:xfrm>
            <a:custGeom>
              <a:avLst/>
              <a:gdLst/>
              <a:ahLst/>
              <a:cxnLst/>
              <a:rect l="l" t="t" r="r" b="b"/>
              <a:pathLst>
                <a:path w="2822" h="4569" extrusionOk="0">
                  <a:moveTo>
                    <a:pt x="426" y="1"/>
                  </a:moveTo>
                  <a:cubicBezTo>
                    <a:pt x="327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4" y="2358"/>
                  </a:lnTo>
                  <a:lnTo>
                    <a:pt x="297" y="3905"/>
                  </a:lnTo>
                  <a:cubicBezTo>
                    <a:pt x="145" y="4057"/>
                    <a:pt x="145" y="4304"/>
                    <a:pt x="297" y="4454"/>
                  </a:cubicBezTo>
                  <a:cubicBezTo>
                    <a:pt x="373" y="4530"/>
                    <a:pt x="473" y="4568"/>
                    <a:pt x="572" y="4568"/>
                  </a:cubicBezTo>
                  <a:cubicBezTo>
                    <a:pt x="672" y="4568"/>
                    <a:pt x="772" y="4530"/>
                    <a:pt x="848" y="4454"/>
                  </a:cubicBezTo>
                  <a:lnTo>
                    <a:pt x="2669" y="2633"/>
                  </a:lnTo>
                  <a:cubicBezTo>
                    <a:pt x="2821" y="2481"/>
                    <a:pt x="2821" y="2235"/>
                    <a:pt x="2669" y="2083"/>
                  </a:cubicBezTo>
                  <a:lnTo>
                    <a:pt x="701" y="115"/>
                  </a:lnTo>
                  <a:cubicBezTo>
                    <a:pt x="625" y="39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3"/>
            <p:cNvSpPr/>
            <p:nvPr/>
          </p:nvSpPr>
          <p:spPr>
            <a:xfrm>
              <a:off x="5605808" y="2264938"/>
              <a:ext cx="70575" cy="114225"/>
            </a:xfrm>
            <a:custGeom>
              <a:avLst/>
              <a:gdLst/>
              <a:ahLst/>
              <a:cxnLst/>
              <a:rect l="l" t="t" r="r" b="b"/>
              <a:pathLst>
                <a:path w="2823" h="4569" extrusionOk="0">
                  <a:moveTo>
                    <a:pt x="427" y="1"/>
                  </a:moveTo>
                  <a:cubicBezTo>
                    <a:pt x="328" y="1"/>
                    <a:pt x="228" y="39"/>
                    <a:pt x="152" y="115"/>
                  </a:cubicBezTo>
                  <a:cubicBezTo>
                    <a:pt x="0" y="267"/>
                    <a:pt x="0" y="513"/>
                    <a:pt x="152" y="665"/>
                  </a:cubicBezTo>
                  <a:lnTo>
                    <a:pt x="1845" y="2358"/>
                  </a:lnTo>
                  <a:lnTo>
                    <a:pt x="299" y="3905"/>
                  </a:lnTo>
                  <a:cubicBezTo>
                    <a:pt x="147" y="4057"/>
                    <a:pt x="147" y="4304"/>
                    <a:pt x="299" y="4454"/>
                  </a:cubicBezTo>
                  <a:cubicBezTo>
                    <a:pt x="375" y="4530"/>
                    <a:pt x="473" y="4568"/>
                    <a:pt x="573" y="4568"/>
                  </a:cubicBezTo>
                  <a:cubicBezTo>
                    <a:pt x="673" y="4568"/>
                    <a:pt x="771" y="4530"/>
                    <a:pt x="848" y="4454"/>
                  </a:cubicBezTo>
                  <a:lnTo>
                    <a:pt x="2670" y="2633"/>
                  </a:lnTo>
                  <a:cubicBezTo>
                    <a:pt x="2822" y="2481"/>
                    <a:pt x="2822" y="2235"/>
                    <a:pt x="2670" y="2083"/>
                  </a:cubicBezTo>
                  <a:lnTo>
                    <a:pt x="703" y="115"/>
                  </a:lnTo>
                  <a:cubicBezTo>
                    <a:pt x="627" y="39"/>
                    <a:pt x="527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594250" y="899593"/>
            <a:ext cx="7526375" cy="1707126"/>
          </a:xfrm>
          <a:prstGeom prst="roundRect">
            <a:avLst/>
          </a:prstGeom>
          <a:solidFill>
            <a:srgbClr val="FB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2"/>
                </a:solidFill>
              </a:rPr>
              <a:t>Các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có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tổng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các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chữ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chia </a:t>
            </a:r>
            <a:r>
              <a:rPr lang="en-US" sz="2800" dirty="0" err="1">
                <a:solidFill>
                  <a:srgbClr val="FF0000"/>
                </a:solidFill>
              </a:rPr>
              <a:t>hết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3 </a:t>
            </a:r>
            <a:r>
              <a:rPr lang="en-US" sz="2800" dirty="0" err="1">
                <a:solidFill>
                  <a:schemeClr val="tx2"/>
                </a:solidFill>
              </a:rPr>
              <a:t>thì</a:t>
            </a:r>
            <a:r>
              <a:rPr lang="en-US" sz="2800" dirty="0">
                <a:solidFill>
                  <a:schemeClr val="tx2"/>
                </a:solidFill>
              </a:rPr>
              <a:t> chia </a:t>
            </a:r>
            <a:r>
              <a:rPr lang="en-US" sz="2800" dirty="0" err="1">
                <a:solidFill>
                  <a:schemeClr val="tx2"/>
                </a:solidFill>
              </a:rPr>
              <a:t>hết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cho</a:t>
            </a:r>
            <a:r>
              <a:rPr lang="en-US" sz="2800" dirty="0">
                <a:solidFill>
                  <a:schemeClr val="tx2"/>
                </a:solidFill>
              </a:rPr>
              <a:t> 3 </a:t>
            </a:r>
            <a:r>
              <a:rPr lang="en-US" sz="2800" dirty="0" err="1">
                <a:solidFill>
                  <a:schemeClr val="tx2"/>
                </a:solidFill>
              </a:rPr>
              <a:t>và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chỉ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những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đó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mới</a:t>
            </a:r>
            <a:r>
              <a:rPr lang="en-US" sz="2800" dirty="0">
                <a:solidFill>
                  <a:schemeClr val="tx2"/>
                </a:solidFill>
              </a:rPr>
              <a:t> chia </a:t>
            </a:r>
            <a:r>
              <a:rPr lang="en-US" sz="2800" dirty="0" err="1">
                <a:solidFill>
                  <a:schemeClr val="tx2"/>
                </a:solidFill>
              </a:rPr>
              <a:t>hết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cho</a:t>
            </a:r>
            <a:r>
              <a:rPr lang="en-US" sz="2800" dirty="0">
                <a:solidFill>
                  <a:schemeClr val="tx2"/>
                </a:solidFill>
              </a:rPr>
              <a:t> 3.</a:t>
            </a:r>
          </a:p>
        </p:txBody>
      </p:sp>
      <p:sp>
        <p:nvSpPr>
          <p:cNvPr id="64" name="Google Shape;5658;p46"/>
          <p:cNvSpPr txBox="1">
            <a:spLocks/>
          </p:cNvSpPr>
          <p:nvPr/>
        </p:nvSpPr>
        <p:spPr>
          <a:xfrm>
            <a:off x="180009" y="2699561"/>
            <a:ext cx="1959957" cy="56390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angolin"/>
              <a:buNone/>
              <a:defRPr sz="3400" b="0" i="0" u="none" strike="noStrike" cap="none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err="1">
                <a:solidFill>
                  <a:srgbClr val="339F45"/>
                </a:solidFill>
              </a:rPr>
              <a:t>Luyện</a:t>
            </a:r>
            <a:r>
              <a:rPr lang="en-US" sz="2800" b="1" dirty="0">
                <a:solidFill>
                  <a:srgbClr val="339F45"/>
                </a:solidFill>
              </a:rPr>
              <a:t> </a:t>
            </a:r>
            <a:r>
              <a:rPr lang="en-US" sz="2800" b="1" dirty="0" err="1">
                <a:solidFill>
                  <a:srgbClr val="339F45"/>
                </a:solidFill>
              </a:rPr>
              <a:t>tập</a:t>
            </a:r>
            <a:endParaRPr lang="en-US" sz="2800" b="1" dirty="0">
              <a:solidFill>
                <a:srgbClr val="339F45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43173" y="3451924"/>
            <a:ext cx="993585" cy="57071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1288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802574" y="3450561"/>
            <a:ext cx="1125230" cy="57071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12388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4093620" y="3457143"/>
            <a:ext cx="1183617" cy="57071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99081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29" y="4121322"/>
            <a:ext cx="3047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 + 2 + 8 + 8 = 19 </a:t>
            </a:r>
            <a:r>
              <a:rPr lang="vi-VN" sz="2400" dirty="0">
                <a:solidFill>
                  <a:srgbClr val="FF0000"/>
                </a:solidFill>
              </a:rPr>
              <a:t>⋮̸</a:t>
            </a:r>
            <a:r>
              <a:rPr lang="en-US" sz="2400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6" name="Rectangle 5"/>
          <p:cNvSpPr/>
          <p:nvPr/>
        </p:nvSpPr>
        <p:spPr>
          <a:xfrm>
            <a:off x="2176275" y="2774333"/>
            <a:ext cx="4823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7491"/>
                </a:solidFill>
              </a:rPr>
              <a:t>Số</a:t>
            </a:r>
            <a:r>
              <a:rPr lang="en-US" sz="2800" dirty="0">
                <a:solidFill>
                  <a:srgbClr val="007491"/>
                </a:solidFill>
              </a:rPr>
              <a:t> </a:t>
            </a:r>
            <a:r>
              <a:rPr lang="en-US" sz="2800" dirty="0" err="1">
                <a:solidFill>
                  <a:srgbClr val="007491"/>
                </a:solidFill>
              </a:rPr>
              <a:t>nào</a:t>
            </a:r>
            <a:r>
              <a:rPr lang="en-US" sz="2800" dirty="0">
                <a:solidFill>
                  <a:srgbClr val="007491"/>
                </a:solidFill>
              </a:rPr>
              <a:t> </a:t>
            </a:r>
            <a:r>
              <a:rPr lang="en-US" sz="2800" dirty="0" err="1">
                <a:solidFill>
                  <a:srgbClr val="007491"/>
                </a:solidFill>
              </a:rPr>
              <a:t>sau</a:t>
            </a:r>
            <a:r>
              <a:rPr lang="en-US" sz="2800" dirty="0">
                <a:solidFill>
                  <a:srgbClr val="007491"/>
                </a:solidFill>
              </a:rPr>
              <a:t> </a:t>
            </a:r>
            <a:r>
              <a:rPr lang="en-US" sz="2800" dirty="0" err="1">
                <a:solidFill>
                  <a:srgbClr val="007491"/>
                </a:solidFill>
              </a:rPr>
              <a:t>đây</a:t>
            </a:r>
            <a:r>
              <a:rPr lang="en-US" sz="2800" dirty="0">
                <a:solidFill>
                  <a:srgbClr val="007491"/>
                </a:solidFill>
              </a:rPr>
              <a:t> </a:t>
            </a:r>
            <a:r>
              <a:rPr lang="en-US" sz="2800" dirty="0" err="1">
                <a:solidFill>
                  <a:srgbClr val="007491"/>
                </a:solidFill>
              </a:rPr>
              <a:t>là</a:t>
            </a:r>
            <a:r>
              <a:rPr lang="en-US" sz="2800" dirty="0">
                <a:solidFill>
                  <a:srgbClr val="007491"/>
                </a:solidFill>
              </a:rPr>
              <a:t> </a:t>
            </a:r>
            <a:r>
              <a:rPr lang="en-US" sz="2800" dirty="0" err="1">
                <a:solidFill>
                  <a:srgbClr val="007491"/>
                </a:solidFill>
              </a:rPr>
              <a:t>bội</a:t>
            </a:r>
            <a:r>
              <a:rPr lang="en-US" sz="2800" dirty="0">
                <a:solidFill>
                  <a:srgbClr val="007491"/>
                </a:solidFill>
              </a:rPr>
              <a:t> </a:t>
            </a:r>
            <a:r>
              <a:rPr lang="en-US" sz="2800" dirty="0" err="1">
                <a:solidFill>
                  <a:srgbClr val="007491"/>
                </a:solidFill>
              </a:rPr>
              <a:t>của</a:t>
            </a:r>
            <a:r>
              <a:rPr lang="en-US" sz="2800" dirty="0">
                <a:solidFill>
                  <a:srgbClr val="007491"/>
                </a:solidFill>
              </a:rPr>
              <a:t> 3?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554" y="4134741"/>
            <a:ext cx="3570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 + 2 + 3 + 8 + 8 = 22 </a:t>
            </a:r>
            <a:r>
              <a:rPr lang="vi-VN" sz="2400" dirty="0">
                <a:solidFill>
                  <a:srgbClr val="FF0000"/>
                </a:solidFill>
              </a:rPr>
              <a:t>⋮̸</a:t>
            </a:r>
            <a:r>
              <a:rPr lang="en-US" sz="2400" dirty="0">
                <a:solidFill>
                  <a:srgbClr val="FF0000"/>
                </a:solidFill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37002" y="4127365"/>
                <a:ext cx="34403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9 + 9 + 0 + 8 + 1= 27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2" y="4127365"/>
                <a:ext cx="3440365" cy="461665"/>
              </a:xfrm>
              <a:prstGeom prst="rect">
                <a:avLst/>
              </a:prstGeom>
              <a:blipFill>
                <a:blip r:embed="rId4"/>
                <a:stretch>
                  <a:fillRect l="-2660" t="-9211" r="-2837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35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4" grpId="0" animBg="1"/>
      <p:bldP spid="4" grpId="0" animBg="1"/>
      <p:bldP spid="4" grpId="1" animBg="1"/>
      <p:bldP spid="68" grpId="0" animBg="1"/>
      <p:bldP spid="68" grpId="1" animBg="1"/>
      <p:bldP spid="69" grpId="0" animBg="1"/>
      <p:bldP spid="69" grpId="1" animBg="1"/>
      <p:bldP spid="5" grpId="0"/>
      <p:bldP spid="5" grpId="1"/>
      <p:bldP spid="6" grpId="0"/>
      <p:bldP spid="71" grpId="0"/>
      <p:bldP spid="71" grpId="1"/>
      <p:bldP spid="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3.3511"/>
  <p:tag name="SLIDO_PRESENTATION_ID" val="00000000-0000-0000-0000-000000000000"/>
  <p:tag name="SLIDO_EVENT_UUID" val="4dd75485-52bf-4c3b-8e18-d393ef8fd288"/>
  <p:tag name="SLIDO_EVENT_SECTION_UUID" val="179c6c29-4bb0-4ef0-b0eb-c9095ba9e1c2"/>
</p:tagLst>
</file>

<file path=ppt/theme/theme1.xml><?xml version="1.0" encoding="utf-8"?>
<a:theme xmlns:a="http://schemas.openxmlformats.org/drawingml/2006/main" name="Math Subject for Middle School - 7th Grade: Plane Geometry &amp; Similarity by Slidesgo">
  <a:themeElements>
    <a:clrScheme name="Simple Light">
      <a:dk1>
        <a:srgbClr val="EAEAEA"/>
      </a:dk1>
      <a:lt1>
        <a:srgbClr val="FEE9A7"/>
      </a:lt1>
      <a:dk2>
        <a:srgbClr val="FFCA5F"/>
      </a:dk2>
      <a:lt2>
        <a:srgbClr val="DD942A"/>
      </a:lt2>
      <a:accent1>
        <a:srgbClr val="EB5B55"/>
      </a:accent1>
      <a:accent2>
        <a:srgbClr val="007491"/>
      </a:accent2>
      <a:accent3>
        <a:srgbClr val="0094A5"/>
      </a:accent3>
      <a:accent4>
        <a:srgbClr val="37A780"/>
      </a:accent4>
      <a:accent5>
        <a:srgbClr val="FFFFFF"/>
      </a:accent5>
      <a:accent6>
        <a:srgbClr val="FFFFFF"/>
      </a:accent6>
      <a:hlink>
        <a:srgbClr val="0094A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12527</TotalTime>
  <Words>990</Words>
  <Application>Microsoft Office PowerPoint</Application>
  <PresentationFormat>On-screen Show (16:9)</PresentationFormat>
  <Paragraphs>209</Paragraphs>
  <Slides>21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Times New Roman</vt:lpstr>
      <vt:lpstr>Agency FB</vt:lpstr>
      <vt:lpstr>Comic Sans MS</vt:lpstr>
      <vt:lpstr>Nunito Medium</vt:lpstr>
      <vt:lpstr>Pangolin</vt:lpstr>
      <vt:lpstr>Cambria Math</vt:lpstr>
      <vt:lpstr>Twinkl SemiBold</vt:lpstr>
      <vt:lpstr>Twinkl</vt:lpstr>
      <vt:lpstr>Arial</vt:lpstr>
      <vt:lpstr>Nunito SemiBold</vt:lpstr>
      <vt:lpstr>Open Sans Extrabold</vt:lpstr>
      <vt:lpstr>Math Subject for Middle School - 7th Grade: Plane Geometry &amp; Similarity by Slidesgo</vt:lpstr>
      <vt:lpstr>Contents Slide Master</vt:lpstr>
      <vt:lpstr>Chủ đề Office</vt:lpstr>
      <vt:lpstr>PowerPoint Presentation</vt:lpstr>
      <vt:lpstr>PowerPoint Presentation</vt:lpstr>
      <vt:lpstr>PowerPoint Presentation</vt:lpstr>
      <vt:lpstr>PowerPoint Presentation</vt:lpstr>
      <vt:lpstr>Bảng cửu chương</vt:lpstr>
      <vt:lpstr>PowerPoint Presentation</vt:lpstr>
      <vt:lpstr>Dấu hiệu chia hết cho 9</vt:lpstr>
      <vt:lpstr>PowerPoint Presentation</vt:lpstr>
      <vt:lpstr>Dấu hiệu chia hết cho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về đối xứng trục và đối xứng tâm</dc:title>
  <dc:creator>Windows 11</dc:creator>
  <cp:lastModifiedBy>HP</cp:lastModifiedBy>
  <cp:revision>481</cp:revision>
  <dcterms:modified xsi:type="dcterms:W3CDTF">2025-01-24T07:59:15Z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1.5.3.3511</vt:lpwstr>
  </property>
</Properties>
</file>