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322" r:id="rId2"/>
    <p:sldId id="257" r:id="rId3"/>
    <p:sldId id="1576" r:id="rId4"/>
    <p:sldId id="1573" r:id="rId5"/>
    <p:sldId id="1575" r:id="rId6"/>
    <p:sldId id="1584" r:id="rId7"/>
    <p:sldId id="271" r:id="rId8"/>
    <p:sldId id="263" r:id="rId9"/>
    <p:sldId id="278" r:id="rId10"/>
    <p:sldId id="1600" r:id="rId11"/>
    <p:sldId id="258" r:id="rId12"/>
    <p:sldId id="305" r:id="rId13"/>
    <p:sldId id="325" r:id="rId14"/>
    <p:sldId id="285" r:id="rId15"/>
    <p:sldId id="283" r:id="rId16"/>
    <p:sldId id="1586" r:id="rId17"/>
    <p:sldId id="1582" r:id="rId18"/>
    <p:sldId id="1592" r:id="rId19"/>
    <p:sldId id="1591" r:id="rId20"/>
    <p:sldId id="1593" r:id="rId21"/>
    <p:sldId id="1594" r:id="rId22"/>
    <p:sldId id="1595" r:id="rId23"/>
    <p:sldId id="1596" r:id="rId24"/>
    <p:sldId id="1597" r:id="rId25"/>
    <p:sldId id="311" r:id="rId26"/>
    <p:sldId id="315" r:id="rId27"/>
  </p:sldIdLst>
  <p:sldSz cx="12192000" cy="6858000"/>
  <p:notesSz cx="6858000" cy="9144000"/>
  <p:embeddedFontLst>
    <p:embeddedFont>
      <p:font typeface="#9Slide03 IcielUni Sans Heavy" panose="020B0604020202020204" charset="0"/>
      <p:bold r:id="rId29"/>
    </p:embeddedFont>
    <p:embeddedFont>
      <p:font typeface="#9Slide03 Roboto Medium" panose="020B0604020202020204" charset="0"/>
      <p:regular r:id="rId30"/>
    </p:embeddedFont>
    <p:embeddedFont>
      <p:font typeface="#9Slide05 Fourth Medium" panose="020B0604020202020204" charset="0"/>
      <p:bold r:id="rId31"/>
    </p:embeddedFont>
    <p:embeddedFont>
      <p:font typeface="#9Slide05 Great Vibes" panose="020B0604020202020204" charset="0"/>
      <p:regular r:id="rId32"/>
    </p:embeddedFont>
    <p:embeddedFont>
      <p:font typeface="Asap" panose="020B0604020202020204" charset="0"/>
      <p:regular r:id="rId33"/>
      <p:bold r:id="rId34"/>
      <p:italic r:id="rId35"/>
      <p:boldItalic r:id="rId36"/>
    </p:embeddedFont>
    <p:embeddedFont>
      <p:font typeface="Fira Sans Extra Condensed" panose="020B0503050000020004" pitchFamily="34" charset="0"/>
      <p:regular r:id="rId37"/>
      <p:bold r:id="rId38"/>
      <p:italic r:id="rId39"/>
      <p:boldItalic r:id="rId40"/>
    </p:embeddedFont>
    <p:embeddedFont>
      <p:font typeface="Fredoka One" panose="02000000000000000000" pitchFamily="2" charset="0"/>
      <p:regular r:id="rId41"/>
    </p:embeddedFont>
    <p:embeddedFont>
      <p:font typeface="PT Sans" panose="020B0503020203020204" pitchFamily="34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112"/>
    <a:srgbClr val="B65123"/>
    <a:srgbClr val="D4FBFF"/>
    <a:srgbClr val="BB5A2D"/>
    <a:srgbClr val="519F3A"/>
    <a:srgbClr val="CE6B25"/>
    <a:srgbClr val="684E44"/>
    <a:srgbClr val="C4162A"/>
    <a:srgbClr val="1F1D1E"/>
    <a:srgbClr val="282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9" autoAdjust="0"/>
    <p:restoredTop sz="92518" autoAdjust="0"/>
  </p:normalViewPr>
  <p:slideViewPr>
    <p:cSldViewPr snapToGrid="0">
      <p:cViewPr varScale="1">
        <p:scale>
          <a:sx n="58" d="100"/>
          <a:sy n="58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AA71F-6D6E-4623-8968-ED95BEDF253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D28-FE97-41E1-8DDB-24A927D1C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4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0311fe1dea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10311fe1dea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1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>
          <a:extLst>
            <a:ext uri="{FF2B5EF4-FFF2-40B4-BE49-F238E27FC236}">
              <a16:creationId xmlns:a16="http://schemas.microsoft.com/office/drawing/2014/main" id="{C4F7510F-58BF-C302-E3A0-B49BF979C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>
            <a:extLst>
              <a:ext uri="{FF2B5EF4-FFF2-40B4-BE49-F238E27FC236}">
                <a16:creationId xmlns:a16="http://schemas.microsoft.com/office/drawing/2014/main" id="{77B4BB47-CDB0-636E-428F-B7285FE16A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>
            <a:extLst>
              <a:ext uri="{FF2B5EF4-FFF2-40B4-BE49-F238E27FC236}">
                <a16:creationId xmlns:a16="http://schemas.microsoft.com/office/drawing/2014/main" id="{C7D13A4D-E7F3-1E85-D44D-5D00E807EA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435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45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bd6c00e7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09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>
          <a:extLst>
            <a:ext uri="{FF2B5EF4-FFF2-40B4-BE49-F238E27FC236}">
              <a16:creationId xmlns:a16="http://schemas.microsoft.com/office/drawing/2014/main" id="{D8ACEFBC-7486-0A63-7840-23EB66D81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bd6c00e730_0_89:notes">
            <a:extLst>
              <a:ext uri="{FF2B5EF4-FFF2-40B4-BE49-F238E27FC236}">
                <a16:creationId xmlns:a16="http://schemas.microsoft.com/office/drawing/2014/main" id="{622369AE-E5CB-D9D6-8AB0-7162AA61C7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bd6c00e730_0_89:notes">
            <a:extLst>
              <a:ext uri="{FF2B5EF4-FFF2-40B4-BE49-F238E27FC236}">
                <a16:creationId xmlns:a16="http://schemas.microsoft.com/office/drawing/2014/main" id="{7AD37ED3-5499-C00E-BE3D-517BEA518D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116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BF293-B2FC-4328-8E9C-A05FE4096C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9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>
          <a:extLst>
            <a:ext uri="{FF2B5EF4-FFF2-40B4-BE49-F238E27FC236}">
              <a16:creationId xmlns:a16="http://schemas.microsoft.com/office/drawing/2014/main" id="{E397CC4E-F555-932F-7003-AFE1189BB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d6fc454c64_1_9:notes">
            <a:extLst>
              <a:ext uri="{FF2B5EF4-FFF2-40B4-BE49-F238E27FC236}">
                <a16:creationId xmlns:a16="http://schemas.microsoft.com/office/drawing/2014/main" id="{CBA6DCE5-9D98-5FBD-8F6F-429E043C94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d6fc454c64_1_9:notes">
            <a:extLst>
              <a:ext uri="{FF2B5EF4-FFF2-40B4-BE49-F238E27FC236}">
                <a16:creationId xmlns:a16="http://schemas.microsoft.com/office/drawing/2014/main" id="{1B652AC7-3CD6-640F-8E4C-9FBCA297E8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461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>
          <a:extLst>
            <a:ext uri="{FF2B5EF4-FFF2-40B4-BE49-F238E27FC236}">
              <a16:creationId xmlns:a16="http://schemas.microsoft.com/office/drawing/2014/main" id="{773F0412-1AA7-A927-77E1-5BD6E6D34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bd6c00e730_0_89:notes">
            <a:extLst>
              <a:ext uri="{FF2B5EF4-FFF2-40B4-BE49-F238E27FC236}">
                <a16:creationId xmlns:a16="http://schemas.microsoft.com/office/drawing/2014/main" id="{3BE192FA-D083-0662-233E-FD3E644177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bd6c00e730_0_89:notes">
            <a:extLst>
              <a:ext uri="{FF2B5EF4-FFF2-40B4-BE49-F238E27FC236}">
                <a16:creationId xmlns:a16="http://schemas.microsoft.com/office/drawing/2014/main" id="{85955C41-9BA7-ED22-D06B-E6A90A86C6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367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400" y="1088867"/>
            <a:ext cx="6076000" cy="33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4000" y="4265433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1C4112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968700" y="272133"/>
            <a:ext cx="329104" cy="387008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433081" y="1952381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41581" y="3332915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-658700" y="397301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54976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658700" y="4956665"/>
            <a:ext cx="2447215" cy="658329"/>
          </a:xfrm>
          <a:custGeom>
            <a:avLst/>
            <a:gdLst/>
            <a:ahLst/>
            <a:cxnLst/>
            <a:rect l="l" t="t" r="r" b="b"/>
            <a:pathLst>
              <a:path w="98904" h="23417" extrusionOk="0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7245467" y="5188498"/>
            <a:ext cx="861784" cy="387005"/>
          </a:xfrm>
          <a:custGeom>
            <a:avLst/>
            <a:gdLst/>
            <a:ahLst/>
            <a:cxnLst/>
            <a:rect l="l" t="t" r="r" b="b"/>
            <a:pathLst>
              <a:path w="98904" h="23417" extrusionOk="0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6401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"/>
          <p:cNvSpPr txBox="1">
            <a:spLocks noGrp="1"/>
          </p:cNvSpPr>
          <p:nvPr>
            <p:ph type="title"/>
          </p:nvPr>
        </p:nvSpPr>
        <p:spPr>
          <a:xfrm>
            <a:off x="950800" y="1528800"/>
            <a:ext cx="6812800" cy="3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2" name="Google Shape;402;p18"/>
          <p:cNvSpPr/>
          <p:nvPr/>
        </p:nvSpPr>
        <p:spPr>
          <a:xfrm flipH="1">
            <a:off x="11314280" y="1186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8"/>
          <p:cNvSpPr/>
          <p:nvPr/>
        </p:nvSpPr>
        <p:spPr>
          <a:xfrm flipH="1">
            <a:off x="-903233" y="5557237"/>
            <a:ext cx="2611084" cy="581579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8"/>
          <p:cNvSpPr/>
          <p:nvPr/>
        </p:nvSpPr>
        <p:spPr>
          <a:xfrm flipH="1">
            <a:off x="-70453" y="6388100"/>
            <a:ext cx="12313200" cy="58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8"/>
          <p:cNvSpPr/>
          <p:nvPr/>
        </p:nvSpPr>
        <p:spPr>
          <a:xfrm flipH="1">
            <a:off x="-60600" y="6138800"/>
            <a:ext cx="12313200" cy="3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6" name="Google Shape;406;p18"/>
          <p:cNvGrpSpPr/>
          <p:nvPr/>
        </p:nvGrpSpPr>
        <p:grpSpPr>
          <a:xfrm rot="-3141727" flipH="1">
            <a:off x="9564045" y="6600890"/>
            <a:ext cx="467747" cy="320231"/>
            <a:chOff x="0" y="2448138"/>
            <a:chExt cx="626950" cy="429225"/>
          </a:xfrm>
        </p:grpSpPr>
        <p:sp>
          <p:nvSpPr>
            <p:cNvPr id="407" name="Google Shape;407;p18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18"/>
          <p:cNvGrpSpPr/>
          <p:nvPr/>
        </p:nvGrpSpPr>
        <p:grpSpPr>
          <a:xfrm rot="9407311" flipH="1">
            <a:off x="2179841" y="6608278"/>
            <a:ext cx="624884" cy="305079"/>
            <a:chOff x="107375" y="2848613"/>
            <a:chExt cx="729800" cy="356300"/>
          </a:xfrm>
        </p:grpSpPr>
        <p:sp>
          <p:nvSpPr>
            <p:cNvPr id="410" name="Google Shape;410;p18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2" name="Google Shape;412;p18"/>
          <p:cNvSpPr/>
          <p:nvPr/>
        </p:nvSpPr>
        <p:spPr>
          <a:xfrm rot="1388306">
            <a:off x="1870564" y="187165"/>
            <a:ext cx="620848" cy="427223"/>
          </a:xfrm>
          <a:custGeom>
            <a:avLst/>
            <a:gdLst/>
            <a:ahLst/>
            <a:cxnLst/>
            <a:rect l="l" t="t" r="r" b="b"/>
            <a:pathLst>
              <a:path w="70920" h="48802" extrusionOk="0">
                <a:moveTo>
                  <a:pt x="22001" y="1"/>
                </a:moveTo>
                <a:lnTo>
                  <a:pt x="21936" y="423"/>
                </a:lnTo>
                <a:cubicBezTo>
                  <a:pt x="21979" y="423"/>
                  <a:pt x="25886" y="1057"/>
                  <a:pt x="27068" y="3526"/>
                </a:cubicBezTo>
                <a:cubicBezTo>
                  <a:pt x="28081" y="5617"/>
                  <a:pt x="31755" y="9522"/>
                  <a:pt x="33233" y="11043"/>
                </a:cubicBezTo>
                <a:cubicBezTo>
                  <a:pt x="33211" y="11085"/>
                  <a:pt x="33211" y="11127"/>
                  <a:pt x="33211" y="11127"/>
                </a:cubicBezTo>
                <a:cubicBezTo>
                  <a:pt x="32895" y="11211"/>
                  <a:pt x="32515" y="11656"/>
                  <a:pt x="32220" y="12098"/>
                </a:cubicBezTo>
                <a:cubicBezTo>
                  <a:pt x="28029" y="10840"/>
                  <a:pt x="20696" y="8878"/>
                  <a:pt x="15620" y="8878"/>
                </a:cubicBezTo>
                <a:cubicBezTo>
                  <a:pt x="14993" y="8878"/>
                  <a:pt x="14399" y="8908"/>
                  <a:pt x="13851" y="8973"/>
                </a:cubicBezTo>
                <a:cubicBezTo>
                  <a:pt x="6799" y="9798"/>
                  <a:pt x="0" y="18263"/>
                  <a:pt x="2639" y="21579"/>
                </a:cubicBezTo>
                <a:cubicBezTo>
                  <a:pt x="5279" y="24915"/>
                  <a:pt x="6439" y="24619"/>
                  <a:pt x="8001" y="26920"/>
                </a:cubicBezTo>
                <a:cubicBezTo>
                  <a:pt x="9564" y="29200"/>
                  <a:pt x="11022" y="28378"/>
                  <a:pt x="12880" y="29918"/>
                </a:cubicBezTo>
                <a:cubicBezTo>
                  <a:pt x="14758" y="31480"/>
                  <a:pt x="17249" y="31080"/>
                  <a:pt x="17671" y="32431"/>
                </a:cubicBezTo>
                <a:cubicBezTo>
                  <a:pt x="18073" y="33761"/>
                  <a:pt x="16109" y="36992"/>
                  <a:pt x="17671" y="38766"/>
                </a:cubicBezTo>
                <a:cubicBezTo>
                  <a:pt x="19234" y="40517"/>
                  <a:pt x="18389" y="41868"/>
                  <a:pt x="20163" y="43009"/>
                </a:cubicBezTo>
                <a:cubicBezTo>
                  <a:pt x="21936" y="44171"/>
                  <a:pt x="22338" y="45817"/>
                  <a:pt x="23794" y="46240"/>
                </a:cubicBezTo>
                <a:cubicBezTo>
                  <a:pt x="25119" y="46623"/>
                  <a:pt x="26355" y="48801"/>
                  <a:pt x="27346" y="48801"/>
                </a:cubicBezTo>
                <a:cubicBezTo>
                  <a:pt x="27445" y="48801"/>
                  <a:pt x="27543" y="48779"/>
                  <a:pt x="27637" y="48731"/>
                </a:cubicBezTo>
                <a:cubicBezTo>
                  <a:pt x="28643" y="48218"/>
                  <a:pt x="29946" y="46551"/>
                  <a:pt x="31258" y="46551"/>
                </a:cubicBezTo>
                <a:cubicBezTo>
                  <a:pt x="31297" y="46551"/>
                  <a:pt x="31336" y="46553"/>
                  <a:pt x="31375" y="46556"/>
                </a:cubicBezTo>
                <a:cubicBezTo>
                  <a:pt x="31396" y="46557"/>
                  <a:pt x="31416" y="46558"/>
                  <a:pt x="31437" y="46558"/>
                </a:cubicBezTo>
                <a:cubicBezTo>
                  <a:pt x="32760" y="46558"/>
                  <a:pt x="33869" y="43216"/>
                  <a:pt x="35471" y="43009"/>
                </a:cubicBezTo>
                <a:cubicBezTo>
                  <a:pt x="37071" y="43216"/>
                  <a:pt x="38160" y="46558"/>
                  <a:pt x="39484" y="46558"/>
                </a:cubicBezTo>
                <a:cubicBezTo>
                  <a:pt x="39504" y="46558"/>
                  <a:pt x="39525" y="46557"/>
                  <a:pt x="39545" y="46556"/>
                </a:cubicBezTo>
                <a:cubicBezTo>
                  <a:pt x="39584" y="46553"/>
                  <a:pt x="39623" y="46551"/>
                  <a:pt x="39662" y="46551"/>
                </a:cubicBezTo>
                <a:cubicBezTo>
                  <a:pt x="40974" y="46551"/>
                  <a:pt x="42278" y="48218"/>
                  <a:pt x="43283" y="48731"/>
                </a:cubicBezTo>
                <a:cubicBezTo>
                  <a:pt x="43380" y="48779"/>
                  <a:pt x="43479" y="48801"/>
                  <a:pt x="43580" y="48801"/>
                </a:cubicBezTo>
                <a:cubicBezTo>
                  <a:pt x="44587" y="48801"/>
                  <a:pt x="45823" y="46623"/>
                  <a:pt x="47146" y="46240"/>
                </a:cubicBezTo>
                <a:cubicBezTo>
                  <a:pt x="48582" y="45817"/>
                  <a:pt x="49004" y="44171"/>
                  <a:pt x="50778" y="43009"/>
                </a:cubicBezTo>
                <a:cubicBezTo>
                  <a:pt x="52531" y="41868"/>
                  <a:pt x="51707" y="40517"/>
                  <a:pt x="53269" y="38766"/>
                </a:cubicBezTo>
                <a:cubicBezTo>
                  <a:pt x="54831" y="36992"/>
                  <a:pt x="52847" y="33761"/>
                  <a:pt x="53269" y="32431"/>
                </a:cubicBezTo>
                <a:cubicBezTo>
                  <a:pt x="53691" y="31080"/>
                  <a:pt x="56183" y="31480"/>
                  <a:pt x="58041" y="29918"/>
                </a:cubicBezTo>
                <a:cubicBezTo>
                  <a:pt x="59921" y="28378"/>
                  <a:pt x="61377" y="29200"/>
                  <a:pt x="62919" y="26920"/>
                </a:cubicBezTo>
                <a:cubicBezTo>
                  <a:pt x="64481" y="24619"/>
                  <a:pt x="65663" y="24915"/>
                  <a:pt x="68302" y="21579"/>
                </a:cubicBezTo>
                <a:cubicBezTo>
                  <a:pt x="70920" y="18263"/>
                  <a:pt x="64143" y="9798"/>
                  <a:pt x="57069" y="8973"/>
                </a:cubicBezTo>
                <a:cubicBezTo>
                  <a:pt x="56523" y="8908"/>
                  <a:pt x="55932" y="8878"/>
                  <a:pt x="55306" y="8878"/>
                </a:cubicBezTo>
                <a:cubicBezTo>
                  <a:pt x="50242" y="8878"/>
                  <a:pt x="42894" y="10840"/>
                  <a:pt x="38723" y="12098"/>
                </a:cubicBezTo>
                <a:cubicBezTo>
                  <a:pt x="38405" y="11656"/>
                  <a:pt x="38047" y="11211"/>
                  <a:pt x="37729" y="11127"/>
                </a:cubicBezTo>
                <a:lnTo>
                  <a:pt x="37687" y="11043"/>
                </a:lnTo>
                <a:cubicBezTo>
                  <a:pt x="39187" y="9522"/>
                  <a:pt x="42839" y="5617"/>
                  <a:pt x="43852" y="3526"/>
                </a:cubicBezTo>
                <a:cubicBezTo>
                  <a:pt x="45035" y="1057"/>
                  <a:pt x="48962" y="423"/>
                  <a:pt x="49004" y="423"/>
                </a:cubicBezTo>
                <a:lnTo>
                  <a:pt x="48942" y="1"/>
                </a:lnTo>
                <a:cubicBezTo>
                  <a:pt x="48773" y="43"/>
                  <a:pt x="44761" y="677"/>
                  <a:pt x="43472" y="3337"/>
                </a:cubicBezTo>
                <a:cubicBezTo>
                  <a:pt x="42543" y="5322"/>
                  <a:pt x="39018" y="9058"/>
                  <a:pt x="37498" y="10662"/>
                </a:cubicBezTo>
                <a:cubicBezTo>
                  <a:pt x="37265" y="10240"/>
                  <a:pt x="36907" y="9713"/>
                  <a:pt x="36527" y="9565"/>
                </a:cubicBezTo>
                <a:cubicBezTo>
                  <a:pt x="36527" y="9565"/>
                  <a:pt x="36358" y="8742"/>
                  <a:pt x="35471" y="8573"/>
                </a:cubicBezTo>
                <a:cubicBezTo>
                  <a:pt x="34584" y="8742"/>
                  <a:pt x="34393" y="9565"/>
                  <a:pt x="34393" y="9565"/>
                </a:cubicBezTo>
                <a:cubicBezTo>
                  <a:pt x="34013" y="9713"/>
                  <a:pt x="33676" y="10240"/>
                  <a:pt x="33444" y="10662"/>
                </a:cubicBezTo>
                <a:cubicBezTo>
                  <a:pt x="31902" y="9058"/>
                  <a:pt x="28397" y="5322"/>
                  <a:pt x="27448" y="3337"/>
                </a:cubicBezTo>
                <a:cubicBezTo>
                  <a:pt x="26181" y="677"/>
                  <a:pt x="22170" y="43"/>
                  <a:pt x="220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86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9"/>
          <p:cNvSpPr txBox="1">
            <a:spLocks noGrp="1"/>
          </p:cNvSpPr>
          <p:nvPr>
            <p:ph type="title"/>
          </p:nvPr>
        </p:nvSpPr>
        <p:spPr>
          <a:xfrm>
            <a:off x="2314000" y="1352333"/>
            <a:ext cx="7564000" cy="2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9"/>
          <p:cNvSpPr txBox="1">
            <a:spLocks noGrp="1"/>
          </p:cNvSpPr>
          <p:nvPr>
            <p:ph type="subTitle" idx="1"/>
          </p:nvPr>
        </p:nvSpPr>
        <p:spPr>
          <a:xfrm>
            <a:off x="2878067" y="41030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9"/>
          <p:cNvSpPr/>
          <p:nvPr/>
        </p:nvSpPr>
        <p:spPr>
          <a:xfrm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7" name="Google Shape;417;p19"/>
          <p:cNvGrpSpPr/>
          <p:nvPr/>
        </p:nvGrpSpPr>
        <p:grpSpPr>
          <a:xfrm rot="-8100000">
            <a:off x="8071215" y="6471607"/>
            <a:ext cx="501597" cy="244888"/>
            <a:chOff x="107375" y="2848613"/>
            <a:chExt cx="729800" cy="356300"/>
          </a:xfrm>
        </p:grpSpPr>
        <p:sp>
          <p:nvSpPr>
            <p:cNvPr id="418" name="Google Shape;418;p19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1553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>
            <a:spLocks noGrp="1"/>
          </p:cNvSpPr>
          <p:nvPr>
            <p:ph type="title"/>
          </p:nvPr>
        </p:nvSpPr>
        <p:spPr>
          <a:xfrm>
            <a:off x="3189200" y="37986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22" name="Google Shape;422;p20"/>
          <p:cNvSpPr txBox="1">
            <a:spLocks noGrp="1"/>
          </p:cNvSpPr>
          <p:nvPr>
            <p:ph type="subTitle" idx="1"/>
          </p:nvPr>
        </p:nvSpPr>
        <p:spPr>
          <a:xfrm>
            <a:off x="1726000" y="1659500"/>
            <a:ext cx="8740000" cy="2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23" name="Google Shape;423;p20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0"/>
          <p:cNvSpPr/>
          <p:nvPr/>
        </p:nvSpPr>
        <p:spPr>
          <a:xfrm>
            <a:off x="11057834" y="2054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2049106" y="6119903"/>
            <a:ext cx="632980" cy="309031"/>
            <a:chOff x="107375" y="2848613"/>
            <a:chExt cx="729800" cy="356300"/>
          </a:xfrm>
        </p:grpSpPr>
        <p:sp>
          <p:nvSpPr>
            <p:cNvPr id="426" name="Google Shape;426;p20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20"/>
          <p:cNvGrpSpPr/>
          <p:nvPr/>
        </p:nvGrpSpPr>
        <p:grpSpPr>
          <a:xfrm>
            <a:off x="5825079" y="6192228"/>
            <a:ext cx="543775" cy="372281"/>
            <a:chOff x="0" y="2448138"/>
            <a:chExt cx="626950" cy="429225"/>
          </a:xfrm>
        </p:grpSpPr>
        <p:sp>
          <p:nvSpPr>
            <p:cNvPr id="429" name="Google Shape;429;p20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" name="Google Shape;431;p20"/>
          <p:cNvGrpSpPr/>
          <p:nvPr/>
        </p:nvGrpSpPr>
        <p:grpSpPr>
          <a:xfrm rot="-9406905">
            <a:off x="5239009" y="5967685"/>
            <a:ext cx="632857" cy="309015"/>
            <a:chOff x="107375" y="2848613"/>
            <a:chExt cx="729800" cy="356300"/>
          </a:xfrm>
        </p:grpSpPr>
        <p:sp>
          <p:nvSpPr>
            <p:cNvPr id="432" name="Google Shape;432;p20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74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1"/>
          <p:cNvSpPr txBox="1">
            <a:spLocks noGrp="1"/>
          </p:cNvSpPr>
          <p:nvPr>
            <p:ph type="title"/>
          </p:nvPr>
        </p:nvSpPr>
        <p:spPr>
          <a:xfrm>
            <a:off x="6491267" y="1121467"/>
            <a:ext cx="3727600" cy="2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1"/>
          <p:cNvSpPr txBox="1">
            <a:spLocks noGrp="1"/>
          </p:cNvSpPr>
          <p:nvPr>
            <p:ph type="subTitle" idx="1"/>
          </p:nvPr>
        </p:nvSpPr>
        <p:spPr>
          <a:xfrm>
            <a:off x="6491267" y="4091567"/>
            <a:ext cx="46364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1"/>
          <p:cNvSpPr/>
          <p:nvPr/>
        </p:nvSpPr>
        <p:spPr>
          <a:xfrm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1"/>
          <p:cNvSpPr/>
          <p:nvPr/>
        </p:nvSpPr>
        <p:spPr>
          <a:xfrm>
            <a:off x="10439501" y="1664000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1"/>
          <p:cNvSpPr/>
          <p:nvPr/>
        </p:nvSpPr>
        <p:spPr>
          <a:xfrm rot="-436832" flipH="1">
            <a:off x="11164263" y="4990081"/>
            <a:ext cx="1345200" cy="910663"/>
          </a:xfrm>
          <a:custGeom>
            <a:avLst/>
            <a:gdLst/>
            <a:ahLst/>
            <a:cxnLst/>
            <a:rect l="l" t="t" r="r" b="b"/>
            <a:pathLst>
              <a:path w="24261" h="16424" extrusionOk="0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1"/>
          <p:cNvSpPr/>
          <p:nvPr/>
        </p:nvSpPr>
        <p:spPr>
          <a:xfrm rot="-436832" flipH="1">
            <a:off x="11607932" y="5264975"/>
            <a:ext cx="650339" cy="892364"/>
          </a:xfrm>
          <a:custGeom>
            <a:avLst/>
            <a:gdLst/>
            <a:ahLst/>
            <a:cxnLst/>
            <a:rect l="l" t="t" r="r" b="b"/>
            <a:pathLst>
              <a:path w="11729" h="16094" extrusionOk="0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1"/>
          <p:cNvSpPr/>
          <p:nvPr/>
        </p:nvSpPr>
        <p:spPr>
          <a:xfrm>
            <a:off x="-681299" y="676550"/>
            <a:ext cx="1449772" cy="51385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2186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"/>
          <p:cNvSpPr txBox="1">
            <a:spLocks noGrp="1"/>
          </p:cNvSpPr>
          <p:nvPr>
            <p:ph type="title"/>
          </p:nvPr>
        </p:nvSpPr>
        <p:spPr>
          <a:xfrm>
            <a:off x="960065" y="2149933"/>
            <a:ext cx="4992000" cy="14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2"/>
          <p:cNvSpPr txBox="1">
            <a:spLocks noGrp="1"/>
          </p:cNvSpPr>
          <p:nvPr>
            <p:ph type="subTitle" idx="1"/>
          </p:nvPr>
        </p:nvSpPr>
        <p:spPr>
          <a:xfrm>
            <a:off x="1359008" y="3660884"/>
            <a:ext cx="45932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2"/>
          <p:cNvSpPr/>
          <p:nvPr/>
        </p:nvSpPr>
        <p:spPr>
          <a:xfrm flipH="1"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2"/>
          <p:cNvSpPr/>
          <p:nvPr/>
        </p:nvSpPr>
        <p:spPr>
          <a:xfrm>
            <a:off x="8510433" y="-175866"/>
            <a:ext cx="4753467" cy="1302033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6473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3"/>
          <p:cNvSpPr txBox="1">
            <a:spLocks noGrp="1"/>
          </p:cNvSpPr>
          <p:nvPr>
            <p:ph type="title"/>
          </p:nvPr>
        </p:nvSpPr>
        <p:spPr>
          <a:xfrm>
            <a:off x="5530067" y="2474700"/>
            <a:ext cx="35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3"/>
          <p:cNvSpPr txBox="1">
            <a:spLocks noGrp="1"/>
          </p:cNvSpPr>
          <p:nvPr>
            <p:ph type="subTitle" idx="1"/>
          </p:nvPr>
        </p:nvSpPr>
        <p:spPr>
          <a:xfrm>
            <a:off x="5530067" y="3437709"/>
            <a:ext cx="46804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3"/>
          <p:cNvSpPr/>
          <p:nvPr/>
        </p:nvSpPr>
        <p:spPr>
          <a:xfrm flipH="1">
            <a:off x="0" y="5810700"/>
            <a:ext cx="12192000" cy="104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3"/>
          <p:cNvSpPr/>
          <p:nvPr/>
        </p:nvSpPr>
        <p:spPr>
          <a:xfrm rot="486776" flipH="1">
            <a:off x="11199986" y="50877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3"/>
          <p:cNvSpPr/>
          <p:nvPr/>
        </p:nvSpPr>
        <p:spPr>
          <a:xfrm>
            <a:off x="11539886" y="3465275"/>
            <a:ext cx="412991" cy="234180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3"/>
          <p:cNvSpPr/>
          <p:nvPr/>
        </p:nvSpPr>
        <p:spPr>
          <a:xfrm>
            <a:off x="-470483" y="2271885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6704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4"/>
          <p:cNvSpPr txBox="1">
            <a:spLocks noGrp="1"/>
          </p:cNvSpPr>
          <p:nvPr>
            <p:ph type="title"/>
          </p:nvPr>
        </p:nvSpPr>
        <p:spPr>
          <a:xfrm>
            <a:off x="3769376" y="4164800"/>
            <a:ext cx="465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4"/>
          <p:cNvSpPr txBox="1">
            <a:spLocks noGrp="1"/>
          </p:cNvSpPr>
          <p:nvPr>
            <p:ph type="subTitle" idx="1"/>
          </p:nvPr>
        </p:nvSpPr>
        <p:spPr>
          <a:xfrm>
            <a:off x="3403800" y="5026233"/>
            <a:ext cx="5384400" cy="9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-9075" y="6138799"/>
            <a:ext cx="12191980" cy="718999"/>
          </a:xfrm>
          <a:custGeom>
            <a:avLst/>
            <a:gdLst/>
            <a:ahLst/>
            <a:cxnLst/>
            <a:rect l="l" t="t" r="r" b="b"/>
            <a:pathLst>
              <a:path w="28435" h="8004" extrusionOk="0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9" name="Google Shape;459;p24"/>
          <p:cNvGrpSpPr/>
          <p:nvPr/>
        </p:nvGrpSpPr>
        <p:grpSpPr>
          <a:xfrm>
            <a:off x="7799005" y="6253090"/>
            <a:ext cx="499161" cy="818953"/>
            <a:chOff x="9323550" y="4281258"/>
            <a:chExt cx="703838" cy="1154756"/>
          </a:xfrm>
        </p:grpSpPr>
        <p:sp>
          <p:nvSpPr>
            <p:cNvPr id="460" name="Google Shape;460;p24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" name="Google Shape;463;p24"/>
          <p:cNvGrpSpPr/>
          <p:nvPr/>
        </p:nvGrpSpPr>
        <p:grpSpPr>
          <a:xfrm>
            <a:off x="8169838" y="6285500"/>
            <a:ext cx="352981" cy="754121"/>
            <a:chOff x="10017877" y="4237425"/>
            <a:chExt cx="497718" cy="1063340"/>
          </a:xfrm>
        </p:grpSpPr>
        <p:sp>
          <p:nvSpPr>
            <p:cNvPr id="464" name="Google Shape;464;p24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7" name="Google Shape;467;p24"/>
          <p:cNvGrpSpPr/>
          <p:nvPr/>
        </p:nvGrpSpPr>
        <p:grpSpPr>
          <a:xfrm>
            <a:off x="483805" y="6253090"/>
            <a:ext cx="499161" cy="818953"/>
            <a:chOff x="9323550" y="4281258"/>
            <a:chExt cx="703838" cy="1154756"/>
          </a:xfrm>
        </p:grpSpPr>
        <p:sp>
          <p:nvSpPr>
            <p:cNvPr id="468" name="Google Shape;468;p24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24"/>
          <p:cNvGrpSpPr/>
          <p:nvPr/>
        </p:nvGrpSpPr>
        <p:grpSpPr>
          <a:xfrm>
            <a:off x="854638" y="6285500"/>
            <a:ext cx="352981" cy="754121"/>
            <a:chOff x="10017877" y="4237425"/>
            <a:chExt cx="497718" cy="1063340"/>
          </a:xfrm>
        </p:grpSpPr>
        <p:sp>
          <p:nvSpPr>
            <p:cNvPr id="472" name="Google Shape;472;p24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24"/>
          <p:cNvGrpSpPr/>
          <p:nvPr/>
        </p:nvGrpSpPr>
        <p:grpSpPr>
          <a:xfrm>
            <a:off x="3403793" y="6311200"/>
            <a:ext cx="700840" cy="374197"/>
            <a:chOff x="2026995" y="4170588"/>
            <a:chExt cx="525630" cy="280648"/>
          </a:xfrm>
        </p:grpSpPr>
        <p:grpSp>
          <p:nvGrpSpPr>
            <p:cNvPr id="476" name="Google Shape;476;p2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477" name="Google Shape;477;p2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2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2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2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2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2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3" name="Google Shape;483;p2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4" name="Google Shape;484;p24"/>
          <p:cNvGrpSpPr/>
          <p:nvPr/>
        </p:nvGrpSpPr>
        <p:grpSpPr>
          <a:xfrm>
            <a:off x="9183293" y="6377484"/>
            <a:ext cx="700840" cy="374197"/>
            <a:chOff x="2026995" y="4170588"/>
            <a:chExt cx="525630" cy="280648"/>
          </a:xfrm>
        </p:grpSpPr>
        <p:grpSp>
          <p:nvGrpSpPr>
            <p:cNvPr id="485" name="Google Shape;485;p2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486" name="Google Shape;486;p2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2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2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2" name="Google Shape;492;p2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1891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5"/>
          <p:cNvSpPr txBox="1">
            <a:spLocks noGrp="1"/>
          </p:cNvSpPr>
          <p:nvPr>
            <p:ph type="subTitle" idx="1"/>
          </p:nvPr>
        </p:nvSpPr>
        <p:spPr>
          <a:xfrm>
            <a:off x="960000" y="1702533"/>
            <a:ext cx="5776400" cy="4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5"/>
          <p:cNvSpPr/>
          <p:nvPr/>
        </p:nvSpPr>
        <p:spPr>
          <a:xfrm rot="-528689">
            <a:off x="11130990" y="5675885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5"/>
          <p:cNvSpPr/>
          <p:nvPr/>
        </p:nvSpPr>
        <p:spPr>
          <a:xfrm>
            <a:off x="0" y="6430433"/>
            <a:ext cx="12192000" cy="42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5"/>
          <p:cNvSpPr/>
          <p:nvPr/>
        </p:nvSpPr>
        <p:spPr>
          <a:xfrm rot="-486776">
            <a:off x="291240" y="5851010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25"/>
          <p:cNvSpPr/>
          <p:nvPr/>
        </p:nvSpPr>
        <p:spPr>
          <a:xfrm>
            <a:off x="11073000" y="6288567"/>
            <a:ext cx="511200" cy="265200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25"/>
          <p:cNvSpPr/>
          <p:nvPr/>
        </p:nvSpPr>
        <p:spPr>
          <a:xfrm>
            <a:off x="5313567" y="6107604"/>
            <a:ext cx="608532" cy="516000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25"/>
          <p:cNvSpPr/>
          <p:nvPr/>
        </p:nvSpPr>
        <p:spPr>
          <a:xfrm>
            <a:off x="5504367" y="6371934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504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 txBox="1">
            <a:spLocks noGrp="1"/>
          </p:cNvSpPr>
          <p:nvPr>
            <p:ph type="body" idx="1"/>
          </p:nvPr>
        </p:nvSpPr>
        <p:spPr>
          <a:xfrm>
            <a:off x="950833" y="1465800"/>
            <a:ext cx="4958400" cy="4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body" idx="2"/>
          </p:nvPr>
        </p:nvSpPr>
        <p:spPr>
          <a:xfrm>
            <a:off x="6264461" y="1465800"/>
            <a:ext cx="4958400" cy="4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 rot="486776" flipH="1">
            <a:off x="1171316" y="57701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 flipH="1">
            <a:off x="200" y="6604000"/>
            <a:ext cx="12192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 flipH="1">
            <a:off x="0" y="6043197"/>
            <a:ext cx="12192131" cy="560808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 rot="528689" flipH="1">
            <a:off x="7252352" y="5652734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 flipH="1">
            <a:off x="10157400" y="6125267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3849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8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 idx="2"/>
          </p:nvPr>
        </p:nvSpPr>
        <p:spPr>
          <a:xfrm>
            <a:off x="1047067" y="3098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1"/>
          </p:nvPr>
        </p:nvSpPr>
        <p:spPr>
          <a:xfrm>
            <a:off x="1047067" y="3661767"/>
            <a:ext cx="29004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 idx="3"/>
          </p:nvPr>
        </p:nvSpPr>
        <p:spPr>
          <a:xfrm>
            <a:off x="4645895" y="3098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4"/>
          </p:nvPr>
        </p:nvSpPr>
        <p:spPr>
          <a:xfrm>
            <a:off x="4645896" y="3661767"/>
            <a:ext cx="29004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title" idx="5"/>
          </p:nvPr>
        </p:nvSpPr>
        <p:spPr>
          <a:xfrm>
            <a:off x="8244732" y="3098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6"/>
          </p:nvPr>
        </p:nvSpPr>
        <p:spPr>
          <a:xfrm>
            <a:off x="8244733" y="3661767"/>
            <a:ext cx="29004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0" y="5673404"/>
            <a:ext cx="12192000" cy="118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" name="Google Shape;520;p27"/>
          <p:cNvGrpSpPr/>
          <p:nvPr/>
        </p:nvGrpSpPr>
        <p:grpSpPr>
          <a:xfrm>
            <a:off x="1736171" y="6219475"/>
            <a:ext cx="524632" cy="359176"/>
            <a:chOff x="0" y="2448138"/>
            <a:chExt cx="626950" cy="429225"/>
          </a:xfrm>
        </p:grpSpPr>
        <p:sp>
          <p:nvSpPr>
            <p:cNvPr id="521" name="Google Shape;521;p2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" name="Google Shape;523;p27"/>
          <p:cNvGrpSpPr/>
          <p:nvPr/>
        </p:nvGrpSpPr>
        <p:grpSpPr>
          <a:xfrm rot="-9407078">
            <a:off x="2917232" y="6095911"/>
            <a:ext cx="610715" cy="298160"/>
            <a:chOff x="107375" y="2848613"/>
            <a:chExt cx="729800" cy="356300"/>
          </a:xfrm>
        </p:grpSpPr>
        <p:sp>
          <p:nvSpPr>
            <p:cNvPr id="524" name="Google Shape;524;p2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6" name="Google Shape;526;p27"/>
          <p:cNvSpPr/>
          <p:nvPr/>
        </p:nvSpPr>
        <p:spPr>
          <a:xfrm>
            <a:off x="-485133" y="1049685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14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600067" y="1996733"/>
            <a:ext cx="5365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600067" y="912700"/>
            <a:ext cx="1554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600067" y="3032367"/>
            <a:ext cx="5365600" cy="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-60800" y="5673400"/>
            <a:ext cx="12252800" cy="118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3"/>
          <p:cNvGrpSpPr/>
          <p:nvPr/>
        </p:nvGrpSpPr>
        <p:grpSpPr>
          <a:xfrm>
            <a:off x="9147165" y="6241818"/>
            <a:ext cx="714425" cy="348793"/>
            <a:chOff x="107375" y="2848613"/>
            <a:chExt cx="729800" cy="356300"/>
          </a:xfrm>
        </p:grpSpPr>
        <p:sp>
          <p:nvSpPr>
            <p:cNvPr id="25" name="Google Shape;25;p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3"/>
          <p:cNvGrpSpPr/>
          <p:nvPr/>
        </p:nvGrpSpPr>
        <p:grpSpPr>
          <a:xfrm>
            <a:off x="8579523" y="6118327"/>
            <a:ext cx="613743" cy="420183"/>
            <a:chOff x="0" y="2448138"/>
            <a:chExt cx="626950" cy="429225"/>
          </a:xfrm>
        </p:grpSpPr>
        <p:sp>
          <p:nvSpPr>
            <p:cNvPr id="28" name="Google Shape;28;p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" name="Google Shape;30;p3"/>
          <p:cNvGrpSpPr/>
          <p:nvPr/>
        </p:nvGrpSpPr>
        <p:grpSpPr>
          <a:xfrm rot="3141898">
            <a:off x="2315869" y="6142334"/>
            <a:ext cx="619732" cy="424284"/>
            <a:chOff x="0" y="2448138"/>
            <a:chExt cx="626950" cy="429225"/>
          </a:xfrm>
        </p:grpSpPr>
        <p:sp>
          <p:nvSpPr>
            <p:cNvPr id="31" name="Google Shape;31;p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3"/>
          <p:cNvGrpSpPr/>
          <p:nvPr/>
        </p:nvGrpSpPr>
        <p:grpSpPr>
          <a:xfrm rot="-9407039">
            <a:off x="3082258" y="6115022"/>
            <a:ext cx="714375" cy="348769"/>
            <a:chOff x="107375" y="2848613"/>
            <a:chExt cx="729800" cy="356300"/>
          </a:xfrm>
        </p:grpSpPr>
        <p:sp>
          <p:nvSpPr>
            <p:cNvPr id="34" name="Google Shape;34;p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3"/>
          <p:cNvSpPr/>
          <p:nvPr/>
        </p:nvSpPr>
        <p:spPr>
          <a:xfrm>
            <a:off x="-798400" y="3712000"/>
            <a:ext cx="2139479" cy="75828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60742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title" idx="2"/>
          </p:nvPr>
        </p:nvSpPr>
        <p:spPr>
          <a:xfrm>
            <a:off x="1250267" y="45720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1"/>
          </p:nvPr>
        </p:nvSpPr>
        <p:spPr>
          <a:xfrm>
            <a:off x="1250267" y="5146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 idx="3"/>
          </p:nvPr>
        </p:nvSpPr>
        <p:spPr>
          <a:xfrm>
            <a:off x="4645899" y="45720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4"/>
          </p:nvPr>
        </p:nvSpPr>
        <p:spPr>
          <a:xfrm>
            <a:off x="4645896" y="5146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title" idx="5"/>
          </p:nvPr>
        </p:nvSpPr>
        <p:spPr>
          <a:xfrm>
            <a:off x="8041532" y="45720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4" name="Google Shape;534;p28"/>
          <p:cNvSpPr txBox="1">
            <a:spLocks noGrp="1"/>
          </p:cNvSpPr>
          <p:nvPr>
            <p:ph type="subTitle" idx="6"/>
          </p:nvPr>
        </p:nvSpPr>
        <p:spPr>
          <a:xfrm>
            <a:off x="8041533" y="5146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8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8"/>
          <p:cNvSpPr/>
          <p:nvPr/>
        </p:nvSpPr>
        <p:spPr>
          <a:xfrm>
            <a:off x="-81200" y="6138801"/>
            <a:ext cx="12654247" cy="1265289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28"/>
          <p:cNvGrpSpPr/>
          <p:nvPr/>
        </p:nvGrpSpPr>
        <p:grpSpPr>
          <a:xfrm>
            <a:off x="2455849" y="6085691"/>
            <a:ext cx="1063984" cy="758213"/>
            <a:chOff x="-1777613" y="4564268"/>
            <a:chExt cx="797988" cy="568660"/>
          </a:xfrm>
        </p:grpSpPr>
        <p:sp>
          <p:nvSpPr>
            <p:cNvPr id="538" name="Google Shape;538;p28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1" name="Google Shape;541;p28"/>
          <p:cNvSpPr/>
          <p:nvPr/>
        </p:nvSpPr>
        <p:spPr>
          <a:xfrm>
            <a:off x="620467" y="6287134"/>
            <a:ext cx="880661" cy="355313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8"/>
          <p:cNvSpPr/>
          <p:nvPr/>
        </p:nvSpPr>
        <p:spPr>
          <a:xfrm flipH="1">
            <a:off x="9244367" y="6261762"/>
            <a:ext cx="596468" cy="240639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3" name="Google Shape;543;p28"/>
          <p:cNvGrpSpPr/>
          <p:nvPr/>
        </p:nvGrpSpPr>
        <p:grpSpPr>
          <a:xfrm>
            <a:off x="7417521" y="6273938"/>
            <a:ext cx="596484" cy="570479"/>
            <a:chOff x="-1777613" y="4564268"/>
            <a:chExt cx="594581" cy="568660"/>
          </a:xfrm>
        </p:grpSpPr>
        <p:sp>
          <p:nvSpPr>
            <p:cNvPr id="544" name="Google Shape;544;p28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6" name="Google Shape;546;p28"/>
          <p:cNvSpPr/>
          <p:nvPr/>
        </p:nvSpPr>
        <p:spPr>
          <a:xfrm flipH="1">
            <a:off x="4239874" y="6470610"/>
            <a:ext cx="438916" cy="177100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7" name="Google Shape;547;p28"/>
          <p:cNvGrpSpPr/>
          <p:nvPr/>
        </p:nvGrpSpPr>
        <p:grpSpPr>
          <a:xfrm>
            <a:off x="11071205" y="6240390"/>
            <a:ext cx="499161" cy="818953"/>
            <a:chOff x="9323550" y="4281258"/>
            <a:chExt cx="703838" cy="1154756"/>
          </a:xfrm>
        </p:grpSpPr>
        <p:sp>
          <p:nvSpPr>
            <p:cNvPr id="548" name="Google Shape;548;p28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1" name="Google Shape;551;p28"/>
          <p:cNvGrpSpPr/>
          <p:nvPr/>
        </p:nvGrpSpPr>
        <p:grpSpPr>
          <a:xfrm>
            <a:off x="11442038" y="6272800"/>
            <a:ext cx="352981" cy="754121"/>
            <a:chOff x="10017877" y="4237425"/>
            <a:chExt cx="497718" cy="1063340"/>
          </a:xfrm>
        </p:grpSpPr>
        <p:sp>
          <p:nvSpPr>
            <p:cNvPr id="552" name="Google Shape;552;p28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8"/>
          <p:cNvSpPr/>
          <p:nvPr/>
        </p:nvSpPr>
        <p:spPr>
          <a:xfrm>
            <a:off x="-288500" y="5813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12494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9"/>
          <p:cNvSpPr txBox="1">
            <a:spLocks noGrp="1"/>
          </p:cNvSpPr>
          <p:nvPr>
            <p:ph type="title" idx="2"/>
          </p:nvPr>
        </p:nvSpPr>
        <p:spPr>
          <a:xfrm>
            <a:off x="950800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9" name="Google Shape;559;p29"/>
          <p:cNvSpPr txBox="1">
            <a:spLocks noGrp="1"/>
          </p:cNvSpPr>
          <p:nvPr>
            <p:ph type="subTitle" idx="1"/>
          </p:nvPr>
        </p:nvSpPr>
        <p:spPr>
          <a:xfrm>
            <a:off x="950800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9"/>
          <p:cNvSpPr txBox="1">
            <a:spLocks noGrp="1"/>
          </p:cNvSpPr>
          <p:nvPr>
            <p:ph type="title" idx="3"/>
          </p:nvPr>
        </p:nvSpPr>
        <p:spPr>
          <a:xfrm>
            <a:off x="6150380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1" name="Google Shape;561;p29"/>
          <p:cNvSpPr txBox="1">
            <a:spLocks noGrp="1"/>
          </p:cNvSpPr>
          <p:nvPr>
            <p:ph type="subTitle" idx="4"/>
          </p:nvPr>
        </p:nvSpPr>
        <p:spPr>
          <a:xfrm>
            <a:off x="6150400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9"/>
          <p:cNvSpPr txBox="1">
            <a:spLocks noGrp="1"/>
          </p:cNvSpPr>
          <p:nvPr>
            <p:ph type="title" idx="5"/>
          </p:nvPr>
        </p:nvSpPr>
        <p:spPr>
          <a:xfrm>
            <a:off x="3550589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3" name="Google Shape;563;p29"/>
          <p:cNvSpPr txBox="1">
            <a:spLocks noGrp="1"/>
          </p:cNvSpPr>
          <p:nvPr>
            <p:ph type="subTitle" idx="6"/>
          </p:nvPr>
        </p:nvSpPr>
        <p:spPr>
          <a:xfrm>
            <a:off x="3550608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9"/>
          <p:cNvSpPr txBox="1">
            <a:spLocks noGrp="1"/>
          </p:cNvSpPr>
          <p:nvPr>
            <p:ph type="title" idx="7"/>
          </p:nvPr>
        </p:nvSpPr>
        <p:spPr>
          <a:xfrm>
            <a:off x="8750169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5" name="Google Shape;565;p29"/>
          <p:cNvSpPr txBox="1">
            <a:spLocks noGrp="1"/>
          </p:cNvSpPr>
          <p:nvPr>
            <p:ph type="subTitle" idx="8"/>
          </p:nvPr>
        </p:nvSpPr>
        <p:spPr>
          <a:xfrm>
            <a:off x="8750167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9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9"/>
          <p:cNvSpPr/>
          <p:nvPr/>
        </p:nvSpPr>
        <p:spPr>
          <a:xfrm>
            <a:off x="419067" y="133667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905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30"/>
          <p:cNvSpPr txBox="1">
            <a:spLocks noGrp="1"/>
          </p:cNvSpPr>
          <p:nvPr>
            <p:ph type="title" idx="2"/>
          </p:nvPr>
        </p:nvSpPr>
        <p:spPr>
          <a:xfrm>
            <a:off x="2387716" y="20452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1" name="Google Shape;571;p30"/>
          <p:cNvSpPr txBox="1">
            <a:spLocks noGrp="1"/>
          </p:cNvSpPr>
          <p:nvPr>
            <p:ph type="subTitle" idx="1"/>
          </p:nvPr>
        </p:nvSpPr>
        <p:spPr>
          <a:xfrm>
            <a:off x="2387700" y="26397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30"/>
          <p:cNvSpPr txBox="1">
            <a:spLocks noGrp="1"/>
          </p:cNvSpPr>
          <p:nvPr>
            <p:ph type="title" idx="3"/>
          </p:nvPr>
        </p:nvSpPr>
        <p:spPr>
          <a:xfrm>
            <a:off x="7379320" y="20452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3" name="Google Shape;573;p30"/>
          <p:cNvSpPr txBox="1">
            <a:spLocks noGrp="1"/>
          </p:cNvSpPr>
          <p:nvPr>
            <p:ph type="subTitle" idx="4"/>
          </p:nvPr>
        </p:nvSpPr>
        <p:spPr>
          <a:xfrm>
            <a:off x="7379320" y="26397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5"/>
          </p:nvPr>
        </p:nvSpPr>
        <p:spPr>
          <a:xfrm>
            <a:off x="2387716" y="37765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5" name="Google Shape;575;p30"/>
          <p:cNvSpPr txBox="1">
            <a:spLocks noGrp="1"/>
          </p:cNvSpPr>
          <p:nvPr>
            <p:ph type="subTitle" idx="6"/>
          </p:nvPr>
        </p:nvSpPr>
        <p:spPr>
          <a:xfrm>
            <a:off x="2387700" y="43710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30"/>
          <p:cNvSpPr txBox="1">
            <a:spLocks noGrp="1"/>
          </p:cNvSpPr>
          <p:nvPr>
            <p:ph type="title" idx="7"/>
          </p:nvPr>
        </p:nvSpPr>
        <p:spPr>
          <a:xfrm>
            <a:off x="7379320" y="37765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8"/>
          </p:nvPr>
        </p:nvSpPr>
        <p:spPr>
          <a:xfrm>
            <a:off x="7379320" y="43710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title" idx="9" hasCustomPrompt="1"/>
          </p:nvPr>
        </p:nvSpPr>
        <p:spPr>
          <a:xfrm>
            <a:off x="1312684" y="19774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9" name="Google Shape;579;p30"/>
          <p:cNvSpPr txBox="1">
            <a:spLocks noGrp="1"/>
          </p:cNvSpPr>
          <p:nvPr>
            <p:ph type="title" idx="13" hasCustomPrompt="1"/>
          </p:nvPr>
        </p:nvSpPr>
        <p:spPr>
          <a:xfrm>
            <a:off x="6304117" y="19774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 idx="14" hasCustomPrompt="1"/>
          </p:nvPr>
        </p:nvSpPr>
        <p:spPr>
          <a:xfrm>
            <a:off x="1312684" y="37087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1" name="Google Shape;581;p30"/>
          <p:cNvSpPr txBox="1">
            <a:spLocks noGrp="1"/>
          </p:cNvSpPr>
          <p:nvPr>
            <p:ph type="title" idx="15" hasCustomPrompt="1"/>
          </p:nvPr>
        </p:nvSpPr>
        <p:spPr>
          <a:xfrm>
            <a:off x="6304117" y="37087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2" name="Google Shape;582;p30"/>
          <p:cNvSpPr/>
          <p:nvPr/>
        </p:nvSpPr>
        <p:spPr>
          <a:xfrm flipH="1">
            <a:off x="-18133" y="6021000"/>
            <a:ext cx="122732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0"/>
          <p:cNvSpPr/>
          <p:nvPr/>
        </p:nvSpPr>
        <p:spPr>
          <a:xfrm flipH="1">
            <a:off x="-399166" y="6138801"/>
            <a:ext cx="12654247" cy="1265289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4" name="Google Shape;584;p30"/>
          <p:cNvGrpSpPr/>
          <p:nvPr/>
        </p:nvGrpSpPr>
        <p:grpSpPr>
          <a:xfrm flipH="1">
            <a:off x="10533645" y="6085691"/>
            <a:ext cx="1063984" cy="758213"/>
            <a:chOff x="-1777613" y="4564268"/>
            <a:chExt cx="797988" cy="568660"/>
          </a:xfrm>
        </p:grpSpPr>
        <p:sp>
          <p:nvSpPr>
            <p:cNvPr id="585" name="Google Shape;585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8" name="Google Shape;588;p30"/>
          <p:cNvSpPr/>
          <p:nvPr/>
        </p:nvSpPr>
        <p:spPr>
          <a:xfrm flipH="1">
            <a:off x="8531886" y="6287134"/>
            <a:ext cx="880661" cy="355313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0"/>
          <p:cNvSpPr/>
          <p:nvPr/>
        </p:nvSpPr>
        <p:spPr>
          <a:xfrm>
            <a:off x="3697546" y="6438845"/>
            <a:ext cx="596468" cy="240639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0" name="Google Shape;590;p30"/>
          <p:cNvGrpSpPr/>
          <p:nvPr/>
        </p:nvGrpSpPr>
        <p:grpSpPr>
          <a:xfrm flipH="1">
            <a:off x="434777" y="6273938"/>
            <a:ext cx="596484" cy="570479"/>
            <a:chOff x="-1777613" y="4564268"/>
            <a:chExt cx="594581" cy="568660"/>
          </a:xfrm>
        </p:grpSpPr>
        <p:sp>
          <p:nvSpPr>
            <p:cNvPr id="591" name="Google Shape;591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3" name="Google Shape;593;p30"/>
          <p:cNvSpPr/>
          <p:nvPr/>
        </p:nvSpPr>
        <p:spPr>
          <a:xfrm>
            <a:off x="6622457" y="6252094"/>
            <a:ext cx="438916" cy="177100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5300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 idx="2"/>
          </p:nvPr>
        </p:nvSpPr>
        <p:spPr>
          <a:xfrm>
            <a:off x="1468233" y="22300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7" name="Google Shape;597;p31"/>
          <p:cNvSpPr txBox="1">
            <a:spLocks noGrp="1"/>
          </p:cNvSpPr>
          <p:nvPr>
            <p:ph type="subTitle" idx="1"/>
          </p:nvPr>
        </p:nvSpPr>
        <p:spPr>
          <a:xfrm>
            <a:off x="1468233" y="282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31"/>
          <p:cNvSpPr txBox="1">
            <a:spLocks noGrp="1"/>
          </p:cNvSpPr>
          <p:nvPr>
            <p:ph type="title" idx="3"/>
          </p:nvPr>
        </p:nvSpPr>
        <p:spPr>
          <a:xfrm>
            <a:off x="4771933" y="22300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31"/>
          <p:cNvSpPr txBox="1">
            <a:spLocks noGrp="1"/>
          </p:cNvSpPr>
          <p:nvPr>
            <p:ph type="subTitle" idx="4"/>
          </p:nvPr>
        </p:nvSpPr>
        <p:spPr>
          <a:xfrm>
            <a:off x="4771935" y="282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31"/>
          <p:cNvSpPr txBox="1">
            <a:spLocks noGrp="1"/>
          </p:cNvSpPr>
          <p:nvPr>
            <p:ph type="title" idx="5"/>
          </p:nvPr>
        </p:nvSpPr>
        <p:spPr>
          <a:xfrm>
            <a:off x="1468233" y="43444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31"/>
          <p:cNvSpPr txBox="1">
            <a:spLocks noGrp="1"/>
          </p:cNvSpPr>
          <p:nvPr>
            <p:ph type="subTitle" idx="6"/>
          </p:nvPr>
        </p:nvSpPr>
        <p:spPr>
          <a:xfrm>
            <a:off x="1468233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31"/>
          <p:cNvSpPr txBox="1">
            <a:spLocks noGrp="1"/>
          </p:cNvSpPr>
          <p:nvPr>
            <p:ph type="title" idx="7"/>
          </p:nvPr>
        </p:nvSpPr>
        <p:spPr>
          <a:xfrm>
            <a:off x="4771929" y="43444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31"/>
          <p:cNvSpPr txBox="1">
            <a:spLocks noGrp="1"/>
          </p:cNvSpPr>
          <p:nvPr>
            <p:ph type="subTitle" idx="8"/>
          </p:nvPr>
        </p:nvSpPr>
        <p:spPr>
          <a:xfrm>
            <a:off x="4771997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1"/>
          <p:cNvSpPr txBox="1">
            <a:spLocks noGrp="1"/>
          </p:cNvSpPr>
          <p:nvPr>
            <p:ph type="title" idx="9"/>
          </p:nvPr>
        </p:nvSpPr>
        <p:spPr>
          <a:xfrm>
            <a:off x="8075633" y="22300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31"/>
          <p:cNvSpPr txBox="1">
            <a:spLocks noGrp="1"/>
          </p:cNvSpPr>
          <p:nvPr>
            <p:ph type="subTitle" idx="13"/>
          </p:nvPr>
        </p:nvSpPr>
        <p:spPr>
          <a:xfrm>
            <a:off x="8075636" y="282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31"/>
          <p:cNvSpPr txBox="1">
            <a:spLocks noGrp="1"/>
          </p:cNvSpPr>
          <p:nvPr>
            <p:ph type="title" idx="14"/>
          </p:nvPr>
        </p:nvSpPr>
        <p:spPr>
          <a:xfrm>
            <a:off x="8075633" y="43444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7" name="Google Shape;607;p31"/>
          <p:cNvSpPr txBox="1">
            <a:spLocks noGrp="1"/>
          </p:cNvSpPr>
          <p:nvPr>
            <p:ph type="subTitle" idx="15"/>
          </p:nvPr>
        </p:nvSpPr>
        <p:spPr>
          <a:xfrm>
            <a:off x="8075769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31"/>
          <p:cNvSpPr/>
          <p:nvPr/>
        </p:nvSpPr>
        <p:spPr>
          <a:xfrm rot="-486776">
            <a:off x="10320106" y="55669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1"/>
          <p:cNvSpPr/>
          <p:nvPr/>
        </p:nvSpPr>
        <p:spPr>
          <a:xfrm>
            <a:off x="67" y="5839997"/>
            <a:ext cx="12192131" cy="560808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1"/>
          <p:cNvSpPr/>
          <p:nvPr/>
        </p:nvSpPr>
        <p:spPr>
          <a:xfrm rot="-528689">
            <a:off x="4120590" y="5449534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1"/>
          <p:cNvSpPr/>
          <p:nvPr/>
        </p:nvSpPr>
        <p:spPr>
          <a:xfrm>
            <a:off x="1468233" y="6023667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1"/>
          <p:cNvSpPr/>
          <p:nvPr/>
        </p:nvSpPr>
        <p:spPr>
          <a:xfrm>
            <a:off x="10268000" y="916134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5127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2"/>
          <p:cNvSpPr txBox="1">
            <a:spLocks noGrp="1"/>
          </p:cNvSpPr>
          <p:nvPr>
            <p:ph type="title" hasCustomPrompt="1"/>
          </p:nvPr>
        </p:nvSpPr>
        <p:spPr>
          <a:xfrm>
            <a:off x="5270800" y="820797"/>
            <a:ext cx="59704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16" name="Google Shape;616;p32"/>
          <p:cNvSpPr txBox="1">
            <a:spLocks noGrp="1"/>
          </p:cNvSpPr>
          <p:nvPr>
            <p:ph type="subTitle" idx="1"/>
          </p:nvPr>
        </p:nvSpPr>
        <p:spPr>
          <a:xfrm>
            <a:off x="4940400" y="1773767"/>
            <a:ext cx="63008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17" name="Google Shape;617;p32"/>
          <p:cNvSpPr txBox="1">
            <a:spLocks noGrp="1"/>
          </p:cNvSpPr>
          <p:nvPr>
            <p:ph type="title" idx="2" hasCustomPrompt="1"/>
          </p:nvPr>
        </p:nvSpPr>
        <p:spPr>
          <a:xfrm>
            <a:off x="5270800" y="2563699"/>
            <a:ext cx="59704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18" name="Google Shape;618;p32"/>
          <p:cNvSpPr txBox="1">
            <a:spLocks noGrp="1"/>
          </p:cNvSpPr>
          <p:nvPr>
            <p:ph type="subTitle" idx="3"/>
          </p:nvPr>
        </p:nvSpPr>
        <p:spPr>
          <a:xfrm>
            <a:off x="4940400" y="3516667"/>
            <a:ext cx="63008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19" name="Google Shape;619;p32"/>
          <p:cNvSpPr txBox="1">
            <a:spLocks noGrp="1"/>
          </p:cNvSpPr>
          <p:nvPr>
            <p:ph type="title" idx="4" hasCustomPrompt="1"/>
          </p:nvPr>
        </p:nvSpPr>
        <p:spPr>
          <a:xfrm>
            <a:off x="5270800" y="4270165"/>
            <a:ext cx="59704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0" name="Google Shape;620;p32"/>
          <p:cNvSpPr txBox="1">
            <a:spLocks noGrp="1"/>
          </p:cNvSpPr>
          <p:nvPr>
            <p:ph type="subTitle" idx="5"/>
          </p:nvPr>
        </p:nvSpPr>
        <p:spPr>
          <a:xfrm>
            <a:off x="4940400" y="5223100"/>
            <a:ext cx="63008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1" name="Google Shape;621;p32"/>
          <p:cNvSpPr/>
          <p:nvPr/>
        </p:nvSpPr>
        <p:spPr>
          <a:xfrm>
            <a:off x="0" y="6320000"/>
            <a:ext cx="12192000" cy="5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2"/>
          <p:cNvSpPr/>
          <p:nvPr/>
        </p:nvSpPr>
        <p:spPr>
          <a:xfrm>
            <a:off x="-783800" y="3442434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483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3"/>
          <p:cNvSpPr txBox="1">
            <a:spLocks noGrp="1"/>
          </p:cNvSpPr>
          <p:nvPr>
            <p:ph type="title" hasCustomPrompt="1"/>
          </p:nvPr>
        </p:nvSpPr>
        <p:spPr>
          <a:xfrm>
            <a:off x="1095400" y="2761500"/>
            <a:ext cx="23420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5" name="Google Shape;625;p33"/>
          <p:cNvSpPr txBox="1">
            <a:spLocks noGrp="1"/>
          </p:cNvSpPr>
          <p:nvPr>
            <p:ph type="subTitle" idx="1"/>
          </p:nvPr>
        </p:nvSpPr>
        <p:spPr>
          <a:xfrm>
            <a:off x="950800" y="4667837"/>
            <a:ext cx="2631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6" name="Google Shape;626;p33"/>
          <p:cNvSpPr txBox="1">
            <a:spLocks noGrp="1"/>
          </p:cNvSpPr>
          <p:nvPr>
            <p:ph type="title" idx="2" hasCustomPrompt="1"/>
          </p:nvPr>
        </p:nvSpPr>
        <p:spPr>
          <a:xfrm>
            <a:off x="4924984" y="2761487"/>
            <a:ext cx="23420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7" name="Google Shape;627;p33"/>
          <p:cNvSpPr txBox="1">
            <a:spLocks noGrp="1"/>
          </p:cNvSpPr>
          <p:nvPr>
            <p:ph type="subTitle" idx="3"/>
          </p:nvPr>
        </p:nvSpPr>
        <p:spPr>
          <a:xfrm>
            <a:off x="4780403" y="4667849"/>
            <a:ext cx="2631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8" name="Google Shape;628;p33"/>
          <p:cNvSpPr txBox="1">
            <a:spLocks noGrp="1"/>
          </p:cNvSpPr>
          <p:nvPr>
            <p:ph type="title" idx="4" hasCustomPrompt="1"/>
          </p:nvPr>
        </p:nvSpPr>
        <p:spPr>
          <a:xfrm>
            <a:off x="8754600" y="2761496"/>
            <a:ext cx="23420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9" name="Google Shape;629;p33"/>
          <p:cNvSpPr txBox="1">
            <a:spLocks noGrp="1"/>
          </p:cNvSpPr>
          <p:nvPr>
            <p:ph type="subTitle" idx="5"/>
          </p:nvPr>
        </p:nvSpPr>
        <p:spPr>
          <a:xfrm>
            <a:off x="8610001" y="4667841"/>
            <a:ext cx="2631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30" name="Google Shape;630;p33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720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3"/>
          <p:cNvSpPr/>
          <p:nvPr/>
        </p:nvSpPr>
        <p:spPr>
          <a:xfrm>
            <a:off x="0" y="5673404"/>
            <a:ext cx="12192000" cy="118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33"/>
          <p:cNvSpPr/>
          <p:nvPr/>
        </p:nvSpPr>
        <p:spPr>
          <a:xfrm>
            <a:off x="-171066" y="1075534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3" name="Google Shape;633;p33"/>
          <p:cNvGrpSpPr/>
          <p:nvPr/>
        </p:nvGrpSpPr>
        <p:grpSpPr>
          <a:xfrm>
            <a:off x="1809510" y="6210189"/>
            <a:ext cx="503567" cy="344753"/>
            <a:chOff x="0" y="2448138"/>
            <a:chExt cx="626950" cy="429225"/>
          </a:xfrm>
        </p:grpSpPr>
        <p:sp>
          <p:nvSpPr>
            <p:cNvPr id="634" name="Google Shape;634;p3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6" name="Google Shape;636;p33"/>
          <p:cNvGrpSpPr/>
          <p:nvPr/>
        </p:nvGrpSpPr>
        <p:grpSpPr>
          <a:xfrm rot="-9406811">
            <a:off x="2943308" y="6091688"/>
            <a:ext cx="586171" cy="286177"/>
            <a:chOff x="107375" y="2848613"/>
            <a:chExt cx="729800" cy="356300"/>
          </a:xfrm>
        </p:grpSpPr>
        <p:sp>
          <p:nvSpPr>
            <p:cNvPr id="637" name="Google Shape;637;p3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8949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4"/>
          <p:cNvSpPr txBox="1">
            <a:spLocks noGrp="1"/>
          </p:cNvSpPr>
          <p:nvPr>
            <p:ph type="title"/>
          </p:nvPr>
        </p:nvSpPr>
        <p:spPr>
          <a:xfrm>
            <a:off x="921100" y="515996"/>
            <a:ext cx="57264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4"/>
          <p:cNvSpPr txBox="1">
            <a:spLocks noGrp="1"/>
          </p:cNvSpPr>
          <p:nvPr>
            <p:ph type="subTitle" idx="1"/>
          </p:nvPr>
        </p:nvSpPr>
        <p:spPr>
          <a:xfrm>
            <a:off x="921100" y="20216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4"/>
          <p:cNvGrpSpPr/>
          <p:nvPr/>
        </p:nvGrpSpPr>
        <p:grpSpPr>
          <a:xfrm>
            <a:off x="10047833" y="5205568"/>
            <a:ext cx="4199080" cy="1136425"/>
            <a:chOff x="2997350" y="2758875"/>
            <a:chExt cx="3149310" cy="852319"/>
          </a:xfrm>
        </p:grpSpPr>
        <p:sp>
          <p:nvSpPr>
            <p:cNvPr id="643" name="Google Shape;643;p34"/>
            <p:cNvSpPr/>
            <p:nvPr/>
          </p:nvSpPr>
          <p:spPr>
            <a:xfrm>
              <a:off x="2997350" y="2758875"/>
              <a:ext cx="3149310" cy="852319"/>
            </a:xfrm>
            <a:custGeom>
              <a:avLst/>
              <a:gdLst/>
              <a:ahLst/>
              <a:cxnLst/>
              <a:rect l="l" t="t" r="r" b="b"/>
              <a:pathLst>
                <a:path w="114844" h="31081" extrusionOk="0">
                  <a:moveTo>
                    <a:pt x="54788" y="1"/>
                  </a:moveTo>
                  <a:cubicBezTo>
                    <a:pt x="54705" y="1"/>
                    <a:pt x="54620" y="1"/>
                    <a:pt x="54519" y="17"/>
                  </a:cubicBezTo>
                  <a:cubicBezTo>
                    <a:pt x="50514" y="135"/>
                    <a:pt x="44053" y="2929"/>
                    <a:pt x="36750" y="6933"/>
                  </a:cubicBezTo>
                  <a:cubicBezTo>
                    <a:pt x="35791" y="7472"/>
                    <a:pt x="34815" y="8010"/>
                    <a:pt x="33822" y="8582"/>
                  </a:cubicBezTo>
                  <a:cubicBezTo>
                    <a:pt x="22279" y="15228"/>
                    <a:pt x="9239" y="24315"/>
                    <a:pt x="590" y="30558"/>
                  </a:cubicBezTo>
                  <a:lnTo>
                    <a:pt x="0" y="30895"/>
                  </a:lnTo>
                  <a:cubicBezTo>
                    <a:pt x="3979" y="31033"/>
                    <a:pt x="8497" y="31081"/>
                    <a:pt x="13348" y="31081"/>
                  </a:cubicBezTo>
                  <a:cubicBezTo>
                    <a:pt x="20868" y="31081"/>
                    <a:pt x="29191" y="30966"/>
                    <a:pt x="37558" y="30895"/>
                  </a:cubicBezTo>
                  <a:cubicBezTo>
                    <a:pt x="38682" y="30886"/>
                    <a:pt x="39812" y="30883"/>
                    <a:pt x="40945" y="30883"/>
                  </a:cubicBezTo>
                  <a:cubicBezTo>
                    <a:pt x="46429" y="30883"/>
                    <a:pt x="51997" y="30964"/>
                    <a:pt x="57505" y="30964"/>
                  </a:cubicBezTo>
                  <a:cubicBezTo>
                    <a:pt x="60072" y="30964"/>
                    <a:pt x="62627" y="30946"/>
                    <a:pt x="65153" y="30895"/>
                  </a:cubicBezTo>
                  <a:lnTo>
                    <a:pt x="65171" y="30895"/>
                  </a:lnTo>
                  <a:cubicBezTo>
                    <a:pt x="67230" y="30856"/>
                    <a:pt x="69273" y="30841"/>
                    <a:pt x="71291" y="30841"/>
                  </a:cubicBezTo>
                  <a:cubicBezTo>
                    <a:pt x="77358" y="30841"/>
                    <a:pt x="83203" y="30973"/>
                    <a:pt x="88619" y="30973"/>
                  </a:cubicBezTo>
                  <a:cubicBezTo>
                    <a:pt x="90763" y="30973"/>
                    <a:pt x="92839" y="30952"/>
                    <a:pt x="94836" y="30895"/>
                  </a:cubicBezTo>
                  <a:lnTo>
                    <a:pt x="95156" y="30895"/>
                  </a:lnTo>
                  <a:cubicBezTo>
                    <a:pt x="95459" y="30895"/>
                    <a:pt x="95762" y="30902"/>
                    <a:pt x="96060" y="30902"/>
                  </a:cubicBezTo>
                  <a:cubicBezTo>
                    <a:pt x="96209" y="30902"/>
                    <a:pt x="96356" y="30900"/>
                    <a:pt x="96502" y="30895"/>
                  </a:cubicBezTo>
                  <a:cubicBezTo>
                    <a:pt x="96750" y="30889"/>
                    <a:pt x="96996" y="30887"/>
                    <a:pt x="97242" y="30887"/>
                  </a:cubicBezTo>
                  <a:cubicBezTo>
                    <a:pt x="98045" y="30887"/>
                    <a:pt x="98837" y="30911"/>
                    <a:pt x="99614" y="30911"/>
                  </a:cubicBezTo>
                  <a:cubicBezTo>
                    <a:pt x="99937" y="30911"/>
                    <a:pt x="100257" y="30907"/>
                    <a:pt x="100574" y="30895"/>
                  </a:cubicBezTo>
                  <a:cubicBezTo>
                    <a:pt x="100821" y="30895"/>
                    <a:pt x="101075" y="30902"/>
                    <a:pt x="101327" y="30902"/>
                  </a:cubicBezTo>
                  <a:cubicBezTo>
                    <a:pt x="101452" y="30902"/>
                    <a:pt x="101578" y="30900"/>
                    <a:pt x="101701" y="30895"/>
                  </a:cubicBezTo>
                  <a:lnTo>
                    <a:pt x="102240" y="30895"/>
                  </a:lnTo>
                  <a:cubicBezTo>
                    <a:pt x="103483" y="30858"/>
                    <a:pt x="104678" y="30845"/>
                    <a:pt x="105822" y="30845"/>
                  </a:cubicBezTo>
                  <a:cubicBezTo>
                    <a:pt x="108556" y="30845"/>
                    <a:pt x="110991" y="30919"/>
                    <a:pt x="113064" y="30919"/>
                  </a:cubicBezTo>
                  <a:cubicBezTo>
                    <a:pt x="113691" y="30919"/>
                    <a:pt x="114285" y="30913"/>
                    <a:pt x="114843" y="30895"/>
                  </a:cubicBezTo>
                  <a:cubicBezTo>
                    <a:pt x="105201" y="24568"/>
                    <a:pt x="90528" y="15329"/>
                    <a:pt x="77673" y="8616"/>
                  </a:cubicBezTo>
                  <a:cubicBezTo>
                    <a:pt x="76831" y="8179"/>
                    <a:pt x="75990" y="7741"/>
                    <a:pt x="75166" y="7320"/>
                  </a:cubicBezTo>
                  <a:cubicBezTo>
                    <a:pt x="74644" y="7051"/>
                    <a:pt x="74105" y="6799"/>
                    <a:pt x="73584" y="6530"/>
                  </a:cubicBezTo>
                  <a:cubicBezTo>
                    <a:pt x="73281" y="6395"/>
                    <a:pt x="72995" y="6243"/>
                    <a:pt x="72709" y="6108"/>
                  </a:cubicBezTo>
                  <a:cubicBezTo>
                    <a:pt x="72474" y="5991"/>
                    <a:pt x="72254" y="5873"/>
                    <a:pt x="72019" y="5772"/>
                  </a:cubicBezTo>
                  <a:cubicBezTo>
                    <a:pt x="71801" y="5671"/>
                    <a:pt x="71581" y="5554"/>
                    <a:pt x="71363" y="5453"/>
                  </a:cubicBezTo>
                  <a:cubicBezTo>
                    <a:pt x="69798" y="4712"/>
                    <a:pt x="68267" y="4022"/>
                    <a:pt x="66820" y="3400"/>
                  </a:cubicBezTo>
                  <a:cubicBezTo>
                    <a:pt x="66349" y="3214"/>
                    <a:pt x="65878" y="3012"/>
                    <a:pt x="65423" y="2828"/>
                  </a:cubicBezTo>
                  <a:cubicBezTo>
                    <a:pt x="65205" y="2743"/>
                    <a:pt x="64985" y="2659"/>
                    <a:pt x="64767" y="2558"/>
                  </a:cubicBezTo>
                  <a:cubicBezTo>
                    <a:pt x="64077" y="2289"/>
                    <a:pt x="63403" y="2036"/>
                    <a:pt x="62764" y="1818"/>
                  </a:cubicBezTo>
                  <a:lnTo>
                    <a:pt x="62209" y="1616"/>
                  </a:lnTo>
                  <a:cubicBezTo>
                    <a:pt x="62075" y="1565"/>
                    <a:pt x="61940" y="1531"/>
                    <a:pt x="61806" y="1482"/>
                  </a:cubicBezTo>
                  <a:lnTo>
                    <a:pt x="61503" y="1381"/>
                  </a:lnTo>
                  <a:cubicBezTo>
                    <a:pt x="61200" y="1280"/>
                    <a:pt x="60897" y="1179"/>
                    <a:pt x="60594" y="1094"/>
                  </a:cubicBezTo>
                  <a:cubicBezTo>
                    <a:pt x="60509" y="1060"/>
                    <a:pt x="60426" y="1044"/>
                    <a:pt x="60341" y="1010"/>
                  </a:cubicBezTo>
                  <a:cubicBezTo>
                    <a:pt x="60072" y="926"/>
                    <a:pt x="59803" y="858"/>
                    <a:pt x="59533" y="775"/>
                  </a:cubicBezTo>
                  <a:cubicBezTo>
                    <a:pt x="59450" y="757"/>
                    <a:pt x="59349" y="724"/>
                    <a:pt x="59264" y="708"/>
                  </a:cubicBezTo>
                  <a:cubicBezTo>
                    <a:pt x="59230" y="690"/>
                    <a:pt x="59197" y="690"/>
                    <a:pt x="59147" y="674"/>
                  </a:cubicBezTo>
                  <a:cubicBezTo>
                    <a:pt x="59062" y="656"/>
                    <a:pt x="58961" y="623"/>
                    <a:pt x="58878" y="607"/>
                  </a:cubicBezTo>
                  <a:cubicBezTo>
                    <a:pt x="58743" y="573"/>
                    <a:pt x="58591" y="539"/>
                    <a:pt x="58456" y="506"/>
                  </a:cubicBezTo>
                  <a:cubicBezTo>
                    <a:pt x="58053" y="405"/>
                    <a:pt x="57649" y="320"/>
                    <a:pt x="57262" y="253"/>
                  </a:cubicBezTo>
                  <a:cubicBezTo>
                    <a:pt x="57195" y="236"/>
                    <a:pt x="57128" y="236"/>
                    <a:pt x="57043" y="219"/>
                  </a:cubicBezTo>
                  <a:cubicBezTo>
                    <a:pt x="56976" y="203"/>
                    <a:pt x="56892" y="185"/>
                    <a:pt x="56807" y="169"/>
                  </a:cubicBezTo>
                  <a:lnTo>
                    <a:pt x="56706" y="169"/>
                  </a:lnTo>
                  <a:cubicBezTo>
                    <a:pt x="56589" y="135"/>
                    <a:pt x="56455" y="118"/>
                    <a:pt x="56320" y="102"/>
                  </a:cubicBezTo>
                  <a:lnTo>
                    <a:pt x="56286" y="102"/>
                  </a:lnTo>
                  <a:cubicBezTo>
                    <a:pt x="55950" y="68"/>
                    <a:pt x="55629" y="34"/>
                    <a:pt x="55327" y="17"/>
                  </a:cubicBezTo>
                  <a:lnTo>
                    <a:pt x="55125" y="17"/>
                  </a:lnTo>
                  <a:cubicBezTo>
                    <a:pt x="55008" y="1"/>
                    <a:pt x="54907" y="1"/>
                    <a:pt x="547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924816" y="2758875"/>
              <a:ext cx="1202504" cy="317882"/>
            </a:xfrm>
            <a:custGeom>
              <a:avLst/>
              <a:gdLst/>
              <a:ahLst/>
              <a:cxnLst/>
              <a:rect l="l" t="t" r="r" b="b"/>
              <a:pathLst>
                <a:path w="43851" h="11592" extrusionOk="0">
                  <a:moveTo>
                    <a:pt x="20966" y="1"/>
                  </a:moveTo>
                  <a:cubicBezTo>
                    <a:pt x="20883" y="1"/>
                    <a:pt x="20798" y="1"/>
                    <a:pt x="20697" y="17"/>
                  </a:cubicBezTo>
                  <a:cubicBezTo>
                    <a:pt x="16692" y="135"/>
                    <a:pt x="10231" y="2929"/>
                    <a:pt x="2928" y="6933"/>
                  </a:cubicBezTo>
                  <a:cubicBezTo>
                    <a:pt x="1969" y="7472"/>
                    <a:pt x="993" y="8010"/>
                    <a:pt x="0" y="8582"/>
                  </a:cubicBezTo>
                  <a:cubicBezTo>
                    <a:pt x="1924" y="10420"/>
                    <a:pt x="4210" y="11591"/>
                    <a:pt x="7195" y="11591"/>
                  </a:cubicBezTo>
                  <a:cubicBezTo>
                    <a:pt x="8857" y="11591"/>
                    <a:pt x="10735" y="11228"/>
                    <a:pt x="12889" y="10416"/>
                  </a:cubicBezTo>
                  <a:cubicBezTo>
                    <a:pt x="15824" y="9310"/>
                    <a:pt x="18371" y="8923"/>
                    <a:pt x="20746" y="8923"/>
                  </a:cubicBezTo>
                  <a:cubicBezTo>
                    <a:pt x="23071" y="8923"/>
                    <a:pt x="25231" y="9294"/>
                    <a:pt x="27428" y="9727"/>
                  </a:cubicBezTo>
                  <a:cubicBezTo>
                    <a:pt x="29279" y="10079"/>
                    <a:pt x="31147" y="10483"/>
                    <a:pt x="33166" y="10770"/>
                  </a:cubicBezTo>
                  <a:cubicBezTo>
                    <a:pt x="34026" y="10884"/>
                    <a:pt x="34863" y="10937"/>
                    <a:pt x="35670" y="10937"/>
                  </a:cubicBezTo>
                  <a:cubicBezTo>
                    <a:pt x="39139" y="10937"/>
                    <a:pt x="42048" y="9954"/>
                    <a:pt x="43851" y="8616"/>
                  </a:cubicBezTo>
                  <a:cubicBezTo>
                    <a:pt x="43009" y="8179"/>
                    <a:pt x="42168" y="7741"/>
                    <a:pt x="41344" y="7320"/>
                  </a:cubicBezTo>
                  <a:cubicBezTo>
                    <a:pt x="32812" y="3012"/>
                    <a:pt x="25307" y="1"/>
                    <a:pt x="20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4"/>
          <p:cNvSpPr/>
          <p:nvPr/>
        </p:nvSpPr>
        <p:spPr>
          <a:xfrm>
            <a:off x="16" y="6416041"/>
            <a:ext cx="12192000" cy="44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4"/>
          <p:cNvSpPr/>
          <p:nvPr/>
        </p:nvSpPr>
        <p:spPr>
          <a:xfrm flipH="1">
            <a:off x="-16" y="5994401"/>
            <a:ext cx="12191883" cy="441980"/>
          </a:xfrm>
          <a:custGeom>
            <a:avLst/>
            <a:gdLst/>
            <a:ahLst/>
            <a:cxnLst/>
            <a:rect l="l" t="t" r="r" b="b"/>
            <a:pathLst>
              <a:path w="74924" h="12355" extrusionOk="0">
                <a:moveTo>
                  <a:pt x="47307" y="0"/>
                </a:moveTo>
                <a:cubicBezTo>
                  <a:pt x="46836" y="0"/>
                  <a:pt x="46364" y="32"/>
                  <a:pt x="45891" y="102"/>
                </a:cubicBezTo>
                <a:cubicBezTo>
                  <a:pt x="44010" y="383"/>
                  <a:pt x="42284" y="1240"/>
                  <a:pt x="40480" y="1790"/>
                </a:cubicBezTo>
                <a:cubicBezTo>
                  <a:pt x="38073" y="2505"/>
                  <a:pt x="35571" y="2642"/>
                  <a:pt x="33045" y="2642"/>
                </a:cubicBezTo>
                <a:cubicBezTo>
                  <a:pt x="31479" y="2642"/>
                  <a:pt x="29905" y="2589"/>
                  <a:pt x="28338" y="2589"/>
                </a:cubicBezTo>
                <a:cubicBezTo>
                  <a:pt x="25921" y="2589"/>
                  <a:pt x="23523" y="2714"/>
                  <a:pt x="21206" y="3351"/>
                </a:cubicBezTo>
                <a:cubicBezTo>
                  <a:pt x="18495" y="4092"/>
                  <a:pt x="16014" y="5525"/>
                  <a:pt x="13340" y="6356"/>
                </a:cubicBezTo>
                <a:cubicBezTo>
                  <a:pt x="11492" y="6939"/>
                  <a:pt x="9553" y="7228"/>
                  <a:pt x="7614" y="7228"/>
                </a:cubicBezTo>
                <a:cubicBezTo>
                  <a:pt x="5004" y="7228"/>
                  <a:pt x="2393" y="6706"/>
                  <a:pt x="1" y="5678"/>
                </a:cubicBezTo>
                <a:lnTo>
                  <a:pt x="1" y="12355"/>
                </a:lnTo>
                <a:lnTo>
                  <a:pt x="74872" y="12355"/>
                </a:lnTo>
                <a:lnTo>
                  <a:pt x="74924" y="1265"/>
                </a:lnTo>
                <a:cubicBezTo>
                  <a:pt x="73413" y="627"/>
                  <a:pt x="71881" y="305"/>
                  <a:pt x="70317" y="305"/>
                </a:cubicBezTo>
                <a:cubicBezTo>
                  <a:pt x="69470" y="305"/>
                  <a:pt x="68615" y="399"/>
                  <a:pt x="67748" y="588"/>
                </a:cubicBezTo>
                <a:cubicBezTo>
                  <a:pt x="65471" y="1086"/>
                  <a:pt x="63362" y="2212"/>
                  <a:pt x="61046" y="2468"/>
                </a:cubicBezTo>
                <a:cubicBezTo>
                  <a:pt x="60661" y="2513"/>
                  <a:pt x="60276" y="2534"/>
                  <a:pt x="59893" y="2534"/>
                </a:cubicBezTo>
                <a:cubicBezTo>
                  <a:pt x="55658" y="2534"/>
                  <a:pt x="51529" y="0"/>
                  <a:pt x="4730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4"/>
          <p:cNvSpPr/>
          <p:nvPr/>
        </p:nvSpPr>
        <p:spPr>
          <a:xfrm>
            <a:off x="1" y="5431033"/>
            <a:ext cx="808700" cy="547467"/>
          </a:xfrm>
          <a:custGeom>
            <a:avLst/>
            <a:gdLst/>
            <a:ahLst/>
            <a:cxnLst/>
            <a:rect l="l" t="t" r="r" b="b"/>
            <a:pathLst>
              <a:path w="24261" h="16424" extrusionOk="0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4"/>
          <p:cNvSpPr/>
          <p:nvPr/>
        </p:nvSpPr>
        <p:spPr>
          <a:xfrm>
            <a:off x="171734" y="5602333"/>
            <a:ext cx="390967" cy="536467"/>
          </a:xfrm>
          <a:custGeom>
            <a:avLst/>
            <a:gdLst/>
            <a:ahLst/>
            <a:cxnLst/>
            <a:rect l="l" t="t" r="r" b="b"/>
            <a:pathLst>
              <a:path w="11729" h="16094" extrusionOk="0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4"/>
          <p:cNvSpPr/>
          <p:nvPr/>
        </p:nvSpPr>
        <p:spPr>
          <a:xfrm>
            <a:off x="4817334" y="6102018"/>
            <a:ext cx="839900" cy="226733"/>
          </a:xfrm>
          <a:custGeom>
            <a:avLst/>
            <a:gdLst/>
            <a:ahLst/>
            <a:cxnLst/>
            <a:rect l="l" t="t" r="r" b="b"/>
            <a:pathLst>
              <a:path w="25197" h="6802" extrusionOk="0">
                <a:moveTo>
                  <a:pt x="6747" y="0"/>
                </a:moveTo>
                <a:cubicBezTo>
                  <a:pt x="6663" y="0"/>
                  <a:pt x="6576" y="12"/>
                  <a:pt x="6486" y="36"/>
                </a:cubicBezTo>
                <a:cubicBezTo>
                  <a:pt x="4247" y="650"/>
                  <a:pt x="7240" y="6188"/>
                  <a:pt x="7240" y="6188"/>
                </a:cubicBezTo>
                <a:cubicBezTo>
                  <a:pt x="7240" y="6188"/>
                  <a:pt x="4627" y="1899"/>
                  <a:pt x="2649" y="1899"/>
                </a:cubicBezTo>
                <a:cubicBezTo>
                  <a:pt x="2421" y="1899"/>
                  <a:pt x="2202" y="1956"/>
                  <a:pt x="1996" y="2083"/>
                </a:cubicBezTo>
                <a:cubicBezTo>
                  <a:pt x="1" y="3323"/>
                  <a:pt x="4247" y="6597"/>
                  <a:pt x="4247" y="6597"/>
                </a:cubicBezTo>
                <a:lnTo>
                  <a:pt x="9219" y="6597"/>
                </a:lnTo>
                <a:cubicBezTo>
                  <a:pt x="9123" y="5463"/>
                  <a:pt x="8565" y="0"/>
                  <a:pt x="6747" y="0"/>
                </a:cubicBezTo>
                <a:close/>
                <a:moveTo>
                  <a:pt x="12677" y="0"/>
                </a:moveTo>
                <a:cubicBezTo>
                  <a:pt x="10618" y="0"/>
                  <a:pt x="9485" y="5463"/>
                  <a:pt x="9272" y="6597"/>
                </a:cubicBezTo>
                <a:lnTo>
                  <a:pt x="19711" y="6597"/>
                </a:lnTo>
                <a:cubicBezTo>
                  <a:pt x="19711" y="6597"/>
                  <a:pt x="25197" y="3106"/>
                  <a:pt x="23202" y="2083"/>
                </a:cubicBezTo>
                <a:cubicBezTo>
                  <a:pt x="23027" y="1993"/>
                  <a:pt x="22824" y="1952"/>
                  <a:pt x="22598" y="1952"/>
                </a:cubicBezTo>
                <a:cubicBezTo>
                  <a:pt x="20328" y="1952"/>
                  <a:pt x="15799" y="6084"/>
                  <a:pt x="15482" y="6376"/>
                </a:cubicBezTo>
                <a:lnTo>
                  <a:pt x="15482" y="6376"/>
                </a:lnTo>
                <a:cubicBezTo>
                  <a:pt x="15785" y="6095"/>
                  <a:pt x="19861" y="2257"/>
                  <a:pt x="17460" y="1469"/>
                </a:cubicBezTo>
                <a:cubicBezTo>
                  <a:pt x="17294" y="1414"/>
                  <a:pt x="17124" y="1389"/>
                  <a:pt x="16953" y="1389"/>
                </a:cubicBezTo>
                <a:cubicBezTo>
                  <a:pt x="15114" y="1389"/>
                  <a:pt x="13033" y="4315"/>
                  <a:pt x="12156" y="5692"/>
                </a:cubicBezTo>
                <a:lnTo>
                  <a:pt x="12156" y="5692"/>
                </a:lnTo>
                <a:cubicBezTo>
                  <a:pt x="13058" y="4141"/>
                  <a:pt x="14923" y="517"/>
                  <a:pt x="12970" y="36"/>
                </a:cubicBezTo>
                <a:cubicBezTo>
                  <a:pt x="12870" y="12"/>
                  <a:pt x="12773" y="0"/>
                  <a:pt x="12677" y="0"/>
                </a:cubicBezTo>
                <a:close/>
                <a:moveTo>
                  <a:pt x="9219" y="6597"/>
                </a:moveTo>
                <a:cubicBezTo>
                  <a:pt x="9230" y="6728"/>
                  <a:pt x="9235" y="6802"/>
                  <a:pt x="9235" y="6802"/>
                </a:cubicBezTo>
                <a:cubicBezTo>
                  <a:pt x="9235" y="6802"/>
                  <a:pt x="9247" y="6728"/>
                  <a:pt x="9272" y="65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4"/>
          <p:cNvSpPr/>
          <p:nvPr/>
        </p:nvSpPr>
        <p:spPr>
          <a:xfrm>
            <a:off x="10339501" y="340051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4"/>
          <p:cNvSpPr txBox="1"/>
          <p:nvPr/>
        </p:nvSpPr>
        <p:spPr>
          <a:xfrm>
            <a:off x="928567" y="4877933"/>
            <a:ext cx="6367600" cy="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582293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5"/>
          <p:cNvSpPr/>
          <p:nvPr/>
        </p:nvSpPr>
        <p:spPr>
          <a:xfrm rot="486776" flipH="1">
            <a:off x="1171316" y="57701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5"/>
          <p:cNvSpPr/>
          <p:nvPr/>
        </p:nvSpPr>
        <p:spPr>
          <a:xfrm flipH="1">
            <a:off x="200" y="6604000"/>
            <a:ext cx="12192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5"/>
          <p:cNvSpPr/>
          <p:nvPr/>
        </p:nvSpPr>
        <p:spPr>
          <a:xfrm flipH="1">
            <a:off x="0" y="6043197"/>
            <a:ext cx="12192131" cy="560808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5"/>
          <p:cNvSpPr/>
          <p:nvPr/>
        </p:nvSpPr>
        <p:spPr>
          <a:xfrm rot="528689" flipH="1">
            <a:off x="7252352" y="5652734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5"/>
          <p:cNvSpPr/>
          <p:nvPr/>
        </p:nvSpPr>
        <p:spPr>
          <a:xfrm flipH="1">
            <a:off x="10157400" y="6125267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4270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6"/>
          <p:cNvSpPr/>
          <p:nvPr/>
        </p:nvSpPr>
        <p:spPr>
          <a:xfrm>
            <a:off x="0" y="5565634"/>
            <a:ext cx="12192047" cy="2550533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6"/>
          <p:cNvSpPr/>
          <p:nvPr/>
        </p:nvSpPr>
        <p:spPr>
          <a:xfrm flipH="1">
            <a:off x="-381899" y="5963009"/>
            <a:ext cx="13116385" cy="3574852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1" name="Google Shape;661;p36"/>
          <p:cNvGrpSpPr/>
          <p:nvPr/>
        </p:nvGrpSpPr>
        <p:grpSpPr>
          <a:xfrm>
            <a:off x="3248368" y="6752801"/>
            <a:ext cx="1589393" cy="818897"/>
            <a:chOff x="6275550" y="3797775"/>
            <a:chExt cx="1192045" cy="614173"/>
          </a:xfrm>
        </p:grpSpPr>
        <p:sp>
          <p:nvSpPr>
            <p:cNvPr id="662" name="Google Shape;662;p36"/>
            <p:cNvSpPr/>
            <p:nvPr/>
          </p:nvSpPr>
          <p:spPr>
            <a:xfrm>
              <a:off x="6297512" y="4079712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6665437" y="413274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6725837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6865885" y="3999074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7016905" y="386540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6434788" y="4278278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6275550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2" name="Google Shape;672;p36"/>
          <p:cNvGrpSpPr/>
          <p:nvPr/>
        </p:nvGrpSpPr>
        <p:grpSpPr>
          <a:xfrm>
            <a:off x="11506255" y="7017603"/>
            <a:ext cx="289172" cy="289271"/>
            <a:chOff x="4905375" y="4050150"/>
            <a:chExt cx="436200" cy="436350"/>
          </a:xfrm>
        </p:grpSpPr>
        <p:sp>
          <p:nvSpPr>
            <p:cNvPr id="673" name="Google Shape;673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5" name="Google Shape;675;p36"/>
          <p:cNvGrpSpPr/>
          <p:nvPr/>
        </p:nvGrpSpPr>
        <p:grpSpPr>
          <a:xfrm>
            <a:off x="342955" y="6752790"/>
            <a:ext cx="390787" cy="504569"/>
            <a:chOff x="4905375" y="3725385"/>
            <a:chExt cx="589480" cy="761115"/>
          </a:xfrm>
        </p:grpSpPr>
        <p:sp>
          <p:nvSpPr>
            <p:cNvPr id="676" name="Google Shape;676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8" name="Google Shape;678;p36"/>
          <p:cNvSpPr/>
          <p:nvPr/>
        </p:nvSpPr>
        <p:spPr>
          <a:xfrm>
            <a:off x="7382127" y="68579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6"/>
          <p:cNvSpPr/>
          <p:nvPr/>
        </p:nvSpPr>
        <p:spPr>
          <a:xfrm>
            <a:off x="5345400" y="7112222"/>
            <a:ext cx="289203" cy="194645"/>
          </a:xfrm>
          <a:custGeom>
            <a:avLst/>
            <a:gdLst/>
            <a:ahLst/>
            <a:cxnLst/>
            <a:rect l="l" t="t" r="r" b="b"/>
            <a:pathLst>
              <a:path w="59182" h="39832" extrusionOk="0">
                <a:moveTo>
                  <a:pt x="31323" y="0"/>
                </a:moveTo>
                <a:cubicBezTo>
                  <a:pt x="28009" y="0"/>
                  <a:pt x="24201" y="685"/>
                  <a:pt x="20185" y="2714"/>
                </a:cubicBezTo>
                <a:cubicBezTo>
                  <a:pt x="12858" y="6408"/>
                  <a:pt x="7981" y="10504"/>
                  <a:pt x="5912" y="14959"/>
                </a:cubicBezTo>
                <a:cubicBezTo>
                  <a:pt x="5172" y="15444"/>
                  <a:pt x="4477" y="16142"/>
                  <a:pt x="4097" y="17176"/>
                </a:cubicBezTo>
                <a:cubicBezTo>
                  <a:pt x="3863" y="17831"/>
                  <a:pt x="3610" y="18591"/>
                  <a:pt x="3336" y="19393"/>
                </a:cubicBezTo>
                <a:cubicBezTo>
                  <a:pt x="2745" y="21145"/>
                  <a:pt x="1879" y="23805"/>
                  <a:pt x="1352" y="24185"/>
                </a:cubicBezTo>
                <a:cubicBezTo>
                  <a:pt x="634" y="24692"/>
                  <a:pt x="21" y="24714"/>
                  <a:pt x="0" y="24714"/>
                </a:cubicBezTo>
                <a:lnTo>
                  <a:pt x="0" y="25727"/>
                </a:lnTo>
                <a:cubicBezTo>
                  <a:pt x="85" y="25727"/>
                  <a:pt x="950" y="25705"/>
                  <a:pt x="1943" y="25010"/>
                </a:cubicBezTo>
                <a:cubicBezTo>
                  <a:pt x="2681" y="24481"/>
                  <a:pt x="3314" y="22665"/>
                  <a:pt x="4308" y="19709"/>
                </a:cubicBezTo>
                <a:cubicBezTo>
                  <a:pt x="4561" y="18907"/>
                  <a:pt x="4814" y="18169"/>
                  <a:pt x="5046" y="17535"/>
                </a:cubicBezTo>
                <a:cubicBezTo>
                  <a:pt x="5046" y="17513"/>
                  <a:pt x="5068" y="17493"/>
                  <a:pt x="5068" y="17493"/>
                </a:cubicBezTo>
                <a:lnTo>
                  <a:pt x="5068" y="17493"/>
                </a:lnTo>
                <a:cubicBezTo>
                  <a:pt x="4624" y="19520"/>
                  <a:pt x="4730" y="21609"/>
                  <a:pt x="5448" y="23805"/>
                </a:cubicBezTo>
                <a:cubicBezTo>
                  <a:pt x="6397" y="26699"/>
                  <a:pt x="8615" y="29570"/>
                  <a:pt x="11633" y="31828"/>
                </a:cubicBezTo>
                <a:cubicBezTo>
                  <a:pt x="10620" y="32420"/>
                  <a:pt x="9775" y="32926"/>
                  <a:pt x="9437" y="33222"/>
                </a:cubicBezTo>
                <a:cubicBezTo>
                  <a:pt x="8446" y="34109"/>
                  <a:pt x="6228" y="37804"/>
                  <a:pt x="5828" y="38500"/>
                </a:cubicBezTo>
                <a:lnTo>
                  <a:pt x="5194" y="39071"/>
                </a:lnTo>
                <a:lnTo>
                  <a:pt x="5870" y="39831"/>
                </a:lnTo>
                <a:lnTo>
                  <a:pt x="6566" y="39198"/>
                </a:lnTo>
                <a:lnTo>
                  <a:pt x="6672" y="39071"/>
                </a:lnTo>
                <a:cubicBezTo>
                  <a:pt x="7368" y="37889"/>
                  <a:pt x="9333" y="34680"/>
                  <a:pt x="10113" y="33982"/>
                </a:cubicBezTo>
                <a:cubicBezTo>
                  <a:pt x="10431" y="33708"/>
                  <a:pt x="11380" y="33137"/>
                  <a:pt x="12542" y="32484"/>
                </a:cubicBezTo>
                <a:cubicBezTo>
                  <a:pt x="15984" y="34815"/>
                  <a:pt x="20289" y="36363"/>
                  <a:pt x="24835" y="36363"/>
                </a:cubicBezTo>
                <a:cubicBezTo>
                  <a:pt x="27288" y="36363"/>
                  <a:pt x="29810" y="35912"/>
                  <a:pt x="32304" y="34891"/>
                </a:cubicBezTo>
                <a:cubicBezTo>
                  <a:pt x="32747" y="34700"/>
                  <a:pt x="33191" y="34511"/>
                  <a:pt x="33613" y="34320"/>
                </a:cubicBezTo>
                <a:lnTo>
                  <a:pt x="33634" y="34362"/>
                </a:lnTo>
                <a:lnTo>
                  <a:pt x="32705" y="37994"/>
                </a:lnTo>
                <a:lnTo>
                  <a:pt x="31944" y="38289"/>
                </a:lnTo>
                <a:lnTo>
                  <a:pt x="32304" y="39240"/>
                </a:lnTo>
                <a:lnTo>
                  <a:pt x="33571" y="38776"/>
                </a:lnTo>
                <a:lnTo>
                  <a:pt x="34689" y="34278"/>
                </a:lnTo>
                <a:lnTo>
                  <a:pt x="34520" y="33898"/>
                </a:lnTo>
                <a:cubicBezTo>
                  <a:pt x="40876" y="30879"/>
                  <a:pt x="44402" y="27268"/>
                  <a:pt x="46175" y="24608"/>
                </a:cubicBezTo>
                <a:cubicBezTo>
                  <a:pt x="46682" y="24650"/>
                  <a:pt x="47273" y="24672"/>
                  <a:pt x="47886" y="24672"/>
                </a:cubicBezTo>
                <a:cubicBezTo>
                  <a:pt x="49449" y="24672"/>
                  <a:pt x="51095" y="24565"/>
                  <a:pt x="51602" y="24418"/>
                </a:cubicBezTo>
                <a:cubicBezTo>
                  <a:pt x="52509" y="24165"/>
                  <a:pt x="53480" y="23785"/>
                  <a:pt x="53523" y="23763"/>
                </a:cubicBezTo>
                <a:lnTo>
                  <a:pt x="53143" y="22814"/>
                </a:lnTo>
                <a:cubicBezTo>
                  <a:pt x="53143" y="22814"/>
                  <a:pt x="52171" y="23194"/>
                  <a:pt x="51327" y="23425"/>
                </a:cubicBezTo>
                <a:cubicBezTo>
                  <a:pt x="50852" y="23573"/>
                  <a:pt x="49330" y="23658"/>
                  <a:pt x="47923" y="23658"/>
                </a:cubicBezTo>
                <a:cubicBezTo>
                  <a:pt x="47519" y="23658"/>
                  <a:pt x="47124" y="23651"/>
                  <a:pt x="46766" y="23636"/>
                </a:cubicBezTo>
                <a:cubicBezTo>
                  <a:pt x="47357" y="22581"/>
                  <a:pt x="47633" y="21758"/>
                  <a:pt x="47675" y="21294"/>
                </a:cubicBezTo>
                <a:cubicBezTo>
                  <a:pt x="47675" y="21294"/>
                  <a:pt x="55656" y="20787"/>
                  <a:pt x="55994" y="15720"/>
                </a:cubicBezTo>
                <a:cubicBezTo>
                  <a:pt x="56014" y="15571"/>
                  <a:pt x="57472" y="14600"/>
                  <a:pt x="57641" y="14093"/>
                </a:cubicBezTo>
                <a:cubicBezTo>
                  <a:pt x="57745" y="13797"/>
                  <a:pt x="57809" y="13439"/>
                  <a:pt x="57830" y="13079"/>
                </a:cubicBezTo>
                <a:lnTo>
                  <a:pt x="59076" y="13291"/>
                </a:lnTo>
                <a:lnTo>
                  <a:pt x="59181" y="12784"/>
                </a:lnTo>
                <a:lnTo>
                  <a:pt x="57852" y="12573"/>
                </a:lnTo>
                <a:cubicBezTo>
                  <a:pt x="57872" y="11539"/>
                  <a:pt x="57641" y="10461"/>
                  <a:pt x="57239" y="9681"/>
                </a:cubicBezTo>
                <a:cubicBezTo>
                  <a:pt x="57049" y="9343"/>
                  <a:pt x="56690" y="8837"/>
                  <a:pt x="56247" y="8434"/>
                </a:cubicBezTo>
                <a:cubicBezTo>
                  <a:pt x="56627" y="7823"/>
                  <a:pt x="57239" y="7041"/>
                  <a:pt x="57956" y="6767"/>
                </a:cubicBezTo>
                <a:lnTo>
                  <a:pt x="57767" y="6281"/>
                </a:lnTo>
                <a:cubicBezTo>
                  <a:pt x="56943" y="6598"/>
                  <a:pt x="56267" y="7443"/>
                  <a:pt x="55845" y="8119"/>
                </a:cubicBezTo>
                <a:cubicBezTo>
                  <a:pt x="55560" y="7922"/>
                  <a:pt x="55245" y="7787"/>
                  <a:pt x="54964" y="7787"/>
                </a:cubicBezTo>
                <a:cubicBezTo>
                  <a:pt x="54912" y="7787"/>
                  <a:pt x="54861" y="7791"/>
                  <a:pt x="54811" y="7801"/>
                </a:cubicBezTo>
                <a:cubicBezTo>
                  <a:pt x="54705" y="7823"/>
                  <a:pt x="54620" y="7843"/>
                  <a:pt x="54516" y="7865"/>
                </a:cubicBezTo>
                <a:cubicBezTo>
                  <a:pt x="54009" y="6683"/>
                  <a:pt x="52869" y="4234"/>
                  <a:pt x="48286" y="3305"/>
                </a:cubicBezTo>
                <a:cubicBezTo>
                  <a:pt x="46554" y="2956"/>
                  <a:pt x="45249" y="2866"/>
                  <a:pt x="44365" y="2866"/>
                </a:cubicBezTo>
                <a:cubicBezTo>
                  <a:pt x="43430" y="2866"/>
                  <a:pt x="42966" y="2967"/>
                  <a:pt x="42966" y="2967"/>
                </a:cubicBezTo>
                <a:cubicBezTo>
                  <a:pt x="42966" y="2967"/>
                  <a:pt x="38217" y="0"/>
                  <a:pt x="3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0" name="Google Shape;680;p36"/>
          <p:cNvGrpSpPr/>
          <p:nvPr/>
        </p:nvGrpSpPr>
        <p:grpSpPr>
          <a:xfrm>
            <a:off x="7920629" y="7037021"/>
            <a:ext cx="1285532" cy="534683"/>
            <a:chOff x="6503446" y="3946041"/>
            <a:chExt cx="964149" cy="401012"/>
          </a:xfrm>
        </p:grpSpPr>
        <p:sp>
          <p:nvSpPr>
            <p:cNvPr id="681" name="Google Shape;681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440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708C-2602-4C50-90B3-38403DD6A526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20AC-CFD9-4F54-B258-06C961682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15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-67" y="6138801"/>
            <a:ext cx="12192000" cy="72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 flipH="1">
            <a:off x="1" y="6138801"/>
            <a:ext cx="8610580" cy="655828"/>
          </a:xfrm>
          <a:custGeom>
            <a:avLst/>
            <a:gdLst/>
            <a:ahLst/>
            <a:cxnLst/>
            <a:rect l="l" t="t" r="r" b="b"/>
            <a:pathLst>
              <a:path w="40993" h="12790" extrusionOk="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10505960" y="5909384"/>
            <a:ext cx="1505427" cy="782792"/>
          </a:xfrm>
          <a:custGeom>
            <a:avLst/>
            <a:gdLst/>
            <a:ahLst/>
            <a:cxnLst/>
            <a:rect l="l" t="t" r="r" b="b"/>
            <a:pathLst>
              <a:path w="10579" h="5501" extrusionOk="0">
                <a:moveTo>
                  <a:pt x="7853" y="1"/>
                </a:moveTo>
                <a:cubicBezTo>
                  <a:pt x="5423" y="1753"/>
                  <a:pt x="5244" y="4669"/>
                  <a:pt x="5244" y="4669"/>
                </a:cubicBezTo>
                <a:cubicBezTo>
                  <a:pt x="4055" y="2009"/>
                  <a:pt x="1293" y="525"/>
                  <a:pt x="1293" y="525"/>
                </a:cubicBezTo>
                <a:lnTo>
                  <a:pt x="1293" y="525"/>
                </a:lnTo>
                <a:cubicBezTo>
                  <a:pt x="2763" y="1804"/>
                  <a:pt x="4055" y="4771"/>
                  <a:pt x="4055" y="4771"/>
                </a:cubicBezTo>
                <a:cubicBezTo>
                  <a:pt x="3015" y="3611"/>
                  <a:pt x="1804" y="3371"/>
                  <a:pt x="978" y="3371"/>
                </a:cubicBezTo>
                <a:cubicBezTo>
                  <a:pt x="393" y="3371"/>
                  <a:pt x="0" y="3492"/>
                  <a:pt x="0" y="3492"/>
                </a:cubicBezTo>
                <a:cubicBezTo>
                  <a:pt x="2072" y="3582"/>
                  <a:pt x="3556" y="5500"/>
                  <a:pt x="3556" y="5500"/>
                </a:cubicBezTo>
                <a:lnTo>
                  <a:pt x="7419" y="5462"/>
                </a:lnTo>
                <a:cubicBezTo>
                  <a:pt x="7816" y="4375"/>
                  <a:pt x="10578" y="2303"/>
                  <a:pt x="10578" y="2303"/>
                </a:cubicBezTo>
                <a:lnTo>
                  <a:pt x="10578" y="2303"/>
                </a:lnTo>
                <a:cubicBezTo>
                  <a:pt x="7316" y="3185"/>
                  <a:pt x="6523" y="4669"/>
                  <a:pt x="6523" y="4669"/>
                </a:cubicBezTo>
                <a:cubicBezTo>
                  <a:pt x="6728" y="3096"/>
                  <a:pt x="7853" y="1"/>
                  <a:pt x="78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11082834" y="2289267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-806402" y="3833133"/>
            <a:ext cx="1674273" cy="65583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6"/>
          <p:cNvGrpSpPr/>
          <p:nvPr/>
        </p:nvGrpSpPr>
        <p:grpSpPr>
          <a:xfrm>
            <a:off x="2662493" y="6279618"/>
            <a:ext cx="700840" cy="374197"/>
            <a:chOff x="2026995" y="4170588"/>
            <a:chExt cx="525630" cy="280648"/>
          </a:xfrm>
        </p:grpSpPr>
        <p:grpSp>
          <p:nvGrpSpPr>
            <p:cNvPr id="95" name="Google Shape;95;p6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6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6"/>
          <p:cNvGrpSpPr/>
          <p:nvPr/>
        </p:nvGrpSpPr>
        <p:grpSpPr>
          <a:xfrm>
            <a:off x="4280871" y="6346993"/>
            <a:ext cx="574408" cy="306692"/>
            <a:chOff x="2026995" y="4170588"/>
            <a:chExt cx="525630" cy="280648"/>
          </a:xfrm>
        </p:grpSpPr>
        <p:grpSp>
          <p:nvGrpSpPr>
            <p:cNvPr id="104" name="Google Shape;104;p6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05" name="Google Shape;105;p6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6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6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" name="Google Shape;111;p6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5894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2890200" y="719200"/>
            <a:ext cx="6411600" cy="9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3" name="Google Shape;203;p9"/>
          <p:cNvSpPr txBox="1">
            <a:spLocks noGrp="1"/>
          </p:cNvSpPr>
          <p:nvPr>
            <p:ph type="subTitle" idx="1"/>
          </p:nvPr>
        </p:nvSpPr>
        <p:spPr>
          <a:xfrm>
            <a:off x="2746600" y="1696733"/>
            <a:ext cx="6698800" cy="1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"/>
          <p:cNvSpPr/>
          <p:nvPr/>
        </p:nvSpPr>
        <p:spPr>
          <a:xfrm>
            <a:off x="0" y="3872967"/>
            <a:ext cx="12192047" cy="2985037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9"/>
          <p:cNvSpPr/>
          <p:nvPr/>
        </p:nvSpPr>
        <p:spPr>
          <a:xfrm>
            <a:off x="-381899" y="4338034"/>
            <a:ext cx="13116385" cy="4183807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" name="Google Shape;206;p9"/>
          <p:cNvGrpSpPr/>
          <p:nvPr/>
        </p:nvGrpSpPr>
        <p:grpSpPr>
          <a:xfrm>
            <a:off x="328572" y="6138790"/>
            <a:ext cx="499161" cy="818953"/>
            <a:chOff x="9323550" y="4281258"/>
            <a:chExt cx="703838" cy="1154756"/>
          </a:xfrm>
        </p:grpSpPr>
        <p:sp>
          <p:nvSpPr>
            <p:cNvPr id="207" name="Google Shape;207;p9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699404" y="6171200"/>
            <a:ext cx="352981" cy="754121"/>
            <a:chOff x="10017877" y="4237425"/>
            <a:chExt cx="497718" cy="1063340"/>
          </a:xfrm>
        </p:grpSpPr>
        <p:sp>
          <p:nvSpPr>
            <p:cNvPr id="211" name="Google Shape;211;p9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9"/>
          <p:cNvGrpSpPr/>
          <p:nvPr/>
        </p:nvGrpSpPr>
        <p:grpSpPr>
          <a:xfrm>
            <a:off x="10530004" y="6138790"/>
            <a:ext cx="1099928" cy="818953"/>
            <a:chOff x="8354703" y="4604092"/>
            <a:chExt cx="824946" cy="614215"/>
          </a:xfrm>
        </p:grpSpPr>
        <p:grpSp>
          <p:nvGrpSpPr>
            <p:cNvPr id="215" name="Google Shape;215;p9"/>
            <p:cNvGrpSpPr/>
            <p:nvPr/>
          </p:nvGrpSpPr>
          <p:grpSpPr>
            <a:xfrm>
              <a:off x="8354703" y="4604092"/>
              <a:ext cx="374371" cy="614215"/>
              <a:chOff x="9323550" y="4281258"/>
              <a:chExt cx="703838" cy="1154756"/>
            </a:xfrm>
          </p:grpSpPr>
          <p:sp>
            <p:nvSpPr>
              <p:cNvPr id="216" name="Google Shape;216;p9"/>
              <p:cNvSpPr/>
              <p:nvPr/>
            </p:nvSpPr>
            <p:spPr>
              <a:xfrm>
                <a:off x="9422244" y="4319269"/>
                <a:ext cx="605144" cy="1116745"/>
              </a:xfrm>
              <a:custGeom>
                <a:avLst/>
                <a:gdLst/>
                <a:ahLst/>
                <a:cxnLst/>
                <a:rect l="l" t="t" r="r" b="b"/>
                <a:pathLst>
                  <a:path w="10810" h="19949" extrusionOk="0">
                    <a:moveTo>
                      <a:pt x="2520" y="14570"/>
                    </a:moveTo>
                    <a:cubicBezTo>
                      <a:pt x="2141" y="19766"/>
                      <a:pt x="8265" y="19948"/>
                      <a:pt x="10066" y="16619"/>
                    </a:cubicBezTo>
                    <a:cubicBezTo>
                      <a:pt x="10810" y="15249"/>
                      <a:pt x="9701" y="13160"/>
                      <a:pt x="8891" y="10784"/>
                    </a:cubicBezTo>
                    <a:cubicBezTo>
                      <a:pt x="8277" y="8995"/>
                      <a:pt x="6541" y="3081"/>
                      <a:pt x="5758" y="1762"/>
                    </a:cubicBezTo>
                    <a:cubicBezTo>
                      <a:pt x="4714" y="0"/>
                      <a:pt x="0" y="1567"/>
                      <a:pt x="40" y="3642"/>
                    </a:cubicBezTo>
                    <a:cubicBezTo>
                      <a:pt x="79" y="5901"/>
                      <a:pt x="2768" y="11110"/>
                      <a:pt x="2520" y="14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9"/>
              <p:cNvSpPr/>
              <p:nvPr/>
            </p:nvSpPr>
            <p:spPr>
              <a:xfrm>
                <a:off x="9323550" y="4281258"/>
                <a:ext cx="482436" cy="385142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6880" extrusionOk="0">
                    <a:moveTo>
                      <a:pt x="3721" y="888"/>
                    </a:moveTo>
                    <a:cubicBezTo>
                      <a:pt x="5915" y="1"/>
                      <a:pt x="7965" y="444"/>
                      <a:pt x="8291" y="1854"/>
                    </a:cubicBezTo>
                    <a:cubicBezTo>
                      <a:pt x="8618" y="3264"/>
                      <a:pt x="7103" y="5118"/>
                      <a:pt x="4896" y="6006"/>
                    </a:cubicBezTo>
                    <a:cubicBezTo>
                      <a:pt x="2703" y="6880"/>
                      <a:pt x="654" y="6450"/>
                      <a:pt x="327" y="5040"/>
                    </a:cubicBezTo>
                    <a:cubicBezTo>
                      <a:pt x="0" y="3616"/>
                      <a:pt x="1516" y="1762"/>
                      <a:pt x="3721" y="8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9"/>
              <p:cNvSpPr/>
              <p:nvPr/>
            </p:nvSpPr>
            <p:spPr>
              <a:xfrm>
                <a:off x="9383505" y="4329513"/>
                <a:ext cx="362582" cy="28868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5157" extrusionOk="0">
                    <a:moveTo>
                      <a:pt x="2795" y="653"/>
                    </a:moveTo>
                    <a:cubicBezTo>
                      <a:pt x="4452" y="0"/>
                      <a:pt x="5993" y="326"/>
                      <a:pt x="6228" y="1384"/>
                    </a:cubicBezTo>
                    <a:cubicBezTo>
                      <a:pt x="6476" y="2441"/>
                      <a:pt x="5340" y="3838"/>
                      <a:pt x="3682" y="4504"/>
                    </a:cubicBezTo>
                    <a:cubicBezTo>
                      <a:pt x="2024" y="5156"/>
                      <a:pt x="483" y="4843"/>
                      <a:pt x="248" y="3773"/>
                    </a:cubicBezTo>
                    <a:cubicBezTo>
                      <a:pt x="1" y="2716"/>
                      <a:pt x="1136" y="1318"/>
                      <a:pt x="2795" y="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" name="Google Shape;219;p9"/>
            <p:cNvGrpSpPr/>
            <p:nvPr/>
          </p:nvGrpSpPr>
          <p:grpSpPr>
            <a:xfrm>
              <a:off x="8632828" y="4628399"/>
              <a:ext cx="264736" cy="565591"/>
              <a:chOff x="10017877" y="4237425"/>
              <a:chExt cx="497718" cy="1063340"/>
            </a:xfrm>
          </p:grpSpPr>
          <p:sp>
            <p:nvSpPr>
              <p:cNvPr id="220" name="Google Shape;220;p9"/>
              <p:cNvSpPr/>
              <p:nvPr/>
            </p:nvSpPr>
            <p:spPr>
              <a:xfrm>
                <a:off x="10017877" y="4254219"/>
                <a:ext cx="497718" cy="1046546"/>
              </a:xfrm>
              <a:custGeom>
                <a:avLst/>
                <a:gdLst/>
                <a:ahLst/>
                <a:cxnLst/>
                <a:rect l="l" t="t" r="r" b="b"/>
                <a:pathLst>
                  <a:path w="8891" h="18695" extrusionOk="0">
                    <a:moveTo>
                      <a:pt x="1658" y="12428"/>
                    </a:moveTo>
                    <a:cubicBezTo>
                      <a:pt x="1" y="16971"/>
                      <a:pt x="5405" y="18695"/>
                      <a:pt x="7872" y="16188"/>
                    </a:cubicBezTo>
                    <a:cubicBezTo>
                      <a:pt x="8890" y="15157"/>
                      <a:pt x="8434" y="13016"/>
                      <a:pt x="8316" y="10693"/>
                    </a:cubicBezTo>
                    <a:cubicBezTo>
                      <a:pt x="8225" y="8930"/>
                      <a:pt x="8199" y="3225"/>
                      <a:pt x="7833" y="1841"/>
                    </a:cubicBezTo>
                    <a:cubicBezTo>
                      <a:pt x="7350" y="0"/>
                      <a:pt x="2755" y="196"/>
                      <a:pt x="2259" y="2050"/>
                    </a:cubicBezTo>
                    <a:cubicBezTo>
                      <a:pt x="1710" y="4073"/>
                      <a:pt x="2768" y="9413"/>
                      <a:pt x="1658" y="124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9"/>
              <p:cNvSpPr/>
              <p:nvPr/>
            </p:nvSpPr>
            <p:spPr>
              <a:xfrm>
                <a:off x="10074865" y="4237425"/>
                <a:ext cx="433397" cy="30475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5444" extrusionOk="0">
                    <a:moveTo>
                      <a:pt x="3865" y="326"/>
                    </a:moveTo>
                    <a:cubicBezTo>
                      <a:pt x="6006" y="0"/>
                      <a:pt x="7742" y="810"/>
                      <a:pt x="7742" y="2128"/>
                    </a:cubicBezTo>
                    <a:cubicBezTo>
                      <a:pt x="7742" y="3447"/>
                      <a:pt x="6006" y="4791"/>
                      <a:pt x="3865" y="5118"/>
                    </a:cubicBezTo>
                    <a:cubicBezTo>
                      <a:pt x="1724" y="5444"/>
                      <a:pt x="1" y="4648"/>
                      <a:pt x="1" y="3316"/>
                    </a:cubicBezTo>
                    <a:cubicBezTo>
                      <a:pt x="1" y="1997"/>
                      <a:pt x="1724" y="653"/>
                      <a:pt x="3865" y="3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9"/>
              <p:cNvSpPr/>
              <p:nvPr/>
            </p:nvSpPr>
            <p:spPr>
              <a:xfrm>
                <a:off x="10128215" y="4275436"/>
                <a:ext cx="325972" cy="229518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100" extrusionOk="0">
                    <a:moveTo>
                      <a:pt x="2912" y="248"/>
                    </a:moveTo>
                    <a:cubicBezTo>
                      <a:pt x="4517" y="0"/>
                      <a:pt x="5823" y="601"/>
                      <a:pt x="5823" y="1593"/>
                    </a:cubicBezTo>
                    <a:cubicBezTo>
                      <a:pt x="5823" y="2598"/>
                      <a:pt x="4517" y="3603"/>
                      <a:pt x="2912" y="3851"/>
                    </a:cubicBezTo>
                    <a:cubicBezTo>
                      <a:pt x="1306" y="4099"/>
                      <a:pt x="0" y="3485"/>
                      <a:pt x="0" y="2493"/>
                    </a:cubicBezTo>
                    <a:cubicBezTo>
                      <a:pt x="0" y="1501"/>
                      <a:pt x="1306" y="496"/>
                      <a:pt x="2912" y="2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9"/>
            <p:cNvGrpSpPr/>
            <p:nvPr/>
          </p:nvGrpSpPr>
          <p:grpSpPr>
            <a:xfrm flipH="1">
              <a:off x="8805278" y="4604092"/>
              <a:ext cx="374371" cy="614215"/>
              <a:chOff x="9323550" y="4281258"/>
              <a:chExt cx="703838" cy="1154756"/>
            </a:xfrm>
          </p:grpSpPr>
          <p:sp>
            <p:nvSpPr>
              <p:cNvPr id="224" name="Google Shape;224;p9"/>
              <p:cNvSpPr/>
              <p:nvPr/>
            </p:nvSpPr>
            <p:spPr>
              <a:xfrm>
                <a:off x="9422244" y="4319269"/>
                <a:ext cx="605144" cy="1116745"/>
              </a:xfrm>
              <a:custGeom>
                <a:avLst/>
                <a:gdLst/>
                <a:ahLst/>
                <a:cxnLst/>
                <a:rect l="l" t="t" r="r" b="b"/>
                <a:pathLst>
                  <a:path w="10810" h="19949" extrusionOk="0">
                    <a:moveTo>
                      <a:pt x="2520" y="14570"/>
                    </a:moveTo>
                    <a:cubicBezTo>
                      <a:pt x="2141" y="19766"/>
                      <a:pt x="8265" y="19948"/>
                      <a:pt x="10066" y="16619"/>
                    </a:cubicBezTo>
                    <a:cubicBezTo>
                      <a:pt x="10810" y="15249"/>
                      <a:pt x="9701" y="13160"/>
                      <a:pt x="8891" y="10784"/>
                    </a:cubicBezTo>
                    <a:cubicBezTo>
                      <a:pt x="8277" y="8995"/>
                      <a:pt x="6541" y="3081"/>
                      <a:pt x="5758" y="1762"/>
                    </a:cubicBezTo>
                    <a:cubicBezTo>
                      <a:pt x="4714" y="0"/>
                      <a:pt x="0" y="1567"/>
                      <a:pt x="40" y="3642"/>
                    </a:cubicBezTo>
                    <a:cubicBezTo>
                      <a:pt x="79" y="5901"/>
                      <a:pt x="2768" y="11110"/>
                      <a:pt x="2520" y="14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9"/>
              <p:cNvSpPr/>
              <p:nvPr/>
            </p:nvSpPr>
            <p:spPr>
              <a:xfrm>
                <a:off x="9323550" y="4281258"/>
                <a:ext cx="482436" cy="385142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6880" extrusionOk="0">
                    <a:moveTo>
                      <a:pt x="3721" y="888"/>
                    </a:moveTo>
                    <a:cubicBezTo>
                      <a:pt x="5915" y="1"/>
                      <a:pt x="7965" y="444"/>
                      <a:pt x="8291" y="1854"/>
                    </a:cubicBezTo>
                    <a:cubicBezTo>
                      <a:pt x="8618" y="3264"/>
                      <a:pt x="7103" y="5118"/>
                      <a:pt x="4896" y="6006"/>
                    </a:cubicBezTo>
                    <a:cubicBezTo>
                      <a:pt x="2703" y="6880"/>
                      <a:pt x="654" y="6450"/>
                      <a:pt x="327" y="5040"/>
                    </a:cubicBezTo>
                    <a:cubicBezTo>
                      <a:pt x="0" y="3616"/>
                      <a:pt x="1516" y="1762"/>
                      <a:pt x="3721" y="8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9383505" y="4329513"/>
                <a:ext cx="362582" cy="28868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5157" extrusionOk="0">
                    <a:moveTo>
                      <a:pt x="2795" y="653"/>
                    </a:moveTo>
                    <a:cubicBezTo>
                      <a:pt x="4452" y="0"/>
                      <a:pt x="5993" y="326"/>
                      <a:pt x="6228" y="1384"/>
                    </a:cubicBezTo>
                    <a:cubicBezTo>
                      <a:pt x="6476" y="2441"/>
                      <a:pt x="5340" y="3838"/>
                      <a:pt x="3682" y="4504"/>
                    </a:cubicBezTo>
                    <a:cubicBezTo>
                      <a:pt x="2024" y="5156"/>
                      <a:pt x="483" y="4843"/>
                      <a:pt x="248" y="3773"/>
                    </a:cubicBezTo>
                    <a:cubicBezTo>
                      <a:pt x="1" y="2716"/>
                      <a:pt x="1136" y="1318"/>
                      <a:pt x="2795" y="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79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950800" y="1626767"/>
            <a:ext cx="4667600" cy="2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6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>
            <a:spLocks noGrp="1"/>
          </p:cNvSpPr>
          <p:nvPr>
            <p:ph type="title" hasCustomPrompt="1"/>
          </p:nvPr>
        </p:nvSpPr>
        <p:spPr>
          <a:xfrm>
            <a:off x="1122600" y="617584"/>
            <a:ext cx="9946800" cy="25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31" name="Google Shape;231;p11"/>
          <p:cNvSpPr txBox="1">
            <a:spLocks noGrp="1"/>
          </p:cNvSpPr>
          <p:nvPr>
            <p:ph type="subTitle" idx="1"/>
          </p:nvPr>
        </p:nvSpPr>
        <p:spPr>
          <a:xfrm>
            <a:off x="1712000" y="351521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2" name="Google Shape;232;p11"/>
          <p:cNvSpPr/>
          <p:nvPr/>
        </p:nvSpPr>
        <p:spPr>
          <a:xfrm>
            <a:off x="-31600" y="5587267"/>
            <a:ext cx="12255200" cy="12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1"/>
          <p:cNvSpPr/>
          <p:nvPr/>
        </p:nvSpPr>
        <p:spPr>
          <a:xfrm>
            <a:off x="1175467" y="6072867"/>
            <a:ext cx="1501500" cy="335967"/>
          </a:xfrm>
          <a:custGeom>
            <a:avLst/>
            <a:gdLst/>
            <a:ahLst/>
            <a:cxnLst/>
            <a:rect l="l" t="t" r="r" b="b"/>
            <a:pathLst>
              <a:path w="45045" h="10079" extrusionOk="0">
                <a:moveTo>
                  <a:pt x="19082" y="0"/>
                </a:moveTo>
                <a:lnTo>
                  <a:pt x="13663" y="1548"/>
                </a:lnTo>
                <a:lnTo>
                  <a:pt x="7723" y="3112"/>
                </a:lnTo>
                <a:lnTo>
                  <a:pt x="0" y="8178"/>
                </a:lnTo>
                <a:lnTo>
                  <a:pt x="0" y="10079"/>
                </a:lnTo>
                <a:lnTo>
                  <a:pt x="45045" y="10079"/>
                </a:lnTo>
                <a:lnTo>
                  <a:pt x="45045" y="8261"/>
                </a:lnTo>
                <a:lnTo>
                  <a:pt x="29934" y="4140"/>
                </a:lnTo>
                <a:lnTo>
                  <a:pt x="28370" y="2591"/>
                </a:lnTo>
                <a:lnTo>
                  <a:pt x="19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1"/>
          <p:cNvSpPr/>
          <p:nvPr/>
        </p:nvSpPr>
        <p:spPr>
          <a:xfrm>
            <a:off x="11171000" y="1113767"/>
            <a:ext cx="649000" cy="231567"/>
          </a:xfrm>
          <a:custGeom>
            <a:avLst/>
            <a:gdLst/>
            <a:ahLst/>
            <a:cxnLst/>
            <a:rect l="l" t="t" r="r" b="b"/>
            <a:pathLst>
              <a:path w="19470" h="6947" extrusionOk="0">
                <a:moveTo>
                  <a:pt x="13695" y="0"/>
                </a:moveTo>
                <a:cubicBezTo>
                  <a:pt x="13514" y="0"/>
                  <a:pt x="13323" y="36"/>
                  <a:pt x="13125" y="119"/>
                </a:cubicBezTo>
                <a:cubicBezTo>
                  <a:pt x="12604" y="355"/>
                  <a:pt x="12015" y="406"/>
                  <a:pt x="11510" y="742"/>
                </a:cubicBezTo>
                <a:cubicBezTo>
                  <a:pt x="11318" y="867"/>
                  <a:pt x="11104" y="959"/>
                  <a:pt x="10878" y="959"/>
                </a:cubicBezTo>
                <a:cubicBezTo>
                  <a:pt x="10708" y="959"/>
                  <a:pt x="10530" y="906"/>
                  <a:pt x="10350" y="776"/>
                </a:cubicBezTo>
                <a:cubicBezTo>
                  <a:pt x="10131" y="624"/>
                  <a:pt x="9871" y="526"/>
                  <a:pt x="9622" y="526"/>
                </a:cubicBezTo>
                <a:cubicBezTo>
                  <a:pt x="9428" y="526"/>
                  <a:pt x="9242" y="585"/>
                  <a:pt x="9087" y="725"/>
                </a:cubicBezTo>
                <a:cubicBezTo>
                  <a:pt x="8818" y="952"/>
                  <a:pt x="8553" y="1020"/>
                  <a:pt x="8286" y="1020"/>
                </a:cubicBezTo>
                <a:cubicBezTo>
                  <a:pt x="8019" y="1020"/>
                  <a:pt x="7750" y="952"/>
                  <a:pt x="7472" y="911"/>
                </a:cubicBezTo>
                <a:cubicBezTo>
                  <a:pt x="7201" y="867"/>
                  <a:pt x="6932" y="841"/>
                  <a:pt x="6669" y="841"/>
                </a:cubicBezTo>
                <a:cubicBezTo>
                  <a:pt x="6012" y="841"/>
                  <a:pt x="5387" y="1000"/>
                  <a:pt x="4847" y="1432"/>
                </a:cubicBezTo>
                <a:cubicBezTo>
                  <a:pt x="3181" y="2778"/>
                  <a:pt x="2172" y="4763"/>
                  <a:pt x="438" y="6060"/>
                </a:cubicBezTo>
                <a:cubicBezTo>
                  <a:pt x="371" y="6093"/>
                  <a:pt x="337" y="6161"/>
                  <a:pt x="321" y="6228"/>
                </a:cubicBezTo>
                <a:cubicBezTo>
                  <a:pt x="236" y="6412"/>
                  <a:pt x="0" y="6581"/>
                  <a:pt x="202" y="6800"/>
                </a:cubicBezTo>
                <a:cubicBezTo>
                  <a:pt x="289" y="6908"/>
                  <a:pt x="418" y="6947"/>
                  <a:pt x="557" y="6947"/>
                </a:cubicBezTo>
                <a:cubicBezTo>
                  <a:pt x="634" y="6947"/>
                  <a:pt x="714" y="6935"/>
                  <a:pt x="792" y="6917"/>
                </a:cubicBezTo>
                <a:cubicBezTo>
                  <a:pt x="943" y="6883"/>
                  <a:pt x="1111" y="6834"/>
                  <a:pt x="1246" y="6733"/>
                </a:cubicBezTo>
                <a:cubicBezTo>
                  <a:pt x="1869" y="6278"/>
                  <a:pt x="2475" y="5807"/>
                  <a:pt x="3097" y="5369"/>
                </a:cubicBezTo>
                <a:cubicBezTo>
                  <a:pt x="3938" y="4781"/>
                  <a:pt x="4561" y="3939"/>
                  <a:pt x="5250" y="3215"/>
                </a:cubicBezTo>
                <a:cubicBezTo>
                  <a:pt x="5846" y="2592"/>
                  <a:pt x="6528" y="2393"/>
                  <a:pt x="7254" y="2393"/>
                </a:cubicBezTo>
                <a:cubicBezTo>
                  <a:pt x="7370" y="2393"/>
                  <a:pt x="7488" y="2398"/>
                  <a:pt x="7606" y="2408"/>
                </a:cubicBezTo>
                <a:cubicBezTo>
                  <a:pt x="8229" y="2459"/>
                  <a:pt x="8952" y="2560"/>
                  <a:pt x="9154" y="3417"/>
                </a:cubicBezTo>
                <a:cubicBezTo>
                  <a:pt x="9205" y="3585"/>
                  <a:pt x="9457" y="3686"/>
                  <a:pt x="9794" y="3704"/>
                </a:cubicBezTo>
                <a:cubicBezTo>
                  <a:pt x="9813" y="3705"/>
                  <a:pt x="9832" y="3705"/>
                  <a:pt x="9851" y="3705"/>
                </a:cubicBezTo>
                <a:cubicBezTo>
                  <a:pt x="10387" y="3705"/>
                  <a:pt x="10825" y="3329"/>
                  <a:pt x="11337" y="3329"/>
                </a:cubicBezTo>
                <a:cubicBezTo>
                  <a:pt x="11426" y="3329"/>
                  <a:pt x="11517" y="3341"/>
                  <a:pt x="11611" y="3367"/>
                </a:cubicBezTo>
                <a:cubicBezTo>
                  <a:pt x="11668" y="3381"/>
                  <a:pt x="11731" y="3390"/>
                  <a:pt x="11793" y="3390"/>
                </a:cubicBezTo>
                <a:cubicBezTo>
                  <a:pt x="11951" y="3390"/>
                  <a:pt x="12106" y="3334"/>
                  <a:pt x="12167" y="3165"/>
                </a:cubicBezTo>
                <a:cubicBezTo>
                  <a:pt x="12250" y="2896"/>
                  <a:pt x="12015" y="2744"/>
                  <a:pt x="11797" y="2643"/>
                </a:cubicBezTo>
                <a:cubicBezTo>
                  <a:pt x="11678" y="2593"/>
                  <a:pt x="11544" y="2560"/>
                  <a:pt x="11359" y="2492"/>
                </a:cubicBezTo>
                <a:cubicBezTo>
                  <a:pt x="11869" y="2095"/>
                  <a:pt x="12547" y="1888"/>
                  <a:pt x="13173" y="1888"/>
                </a:cubicBezTo>
                <a:cubicBezTo>
                  <a:pt x="13766" y="1888"/>
                  <a:pt x="14313" y="2074"/>
                  <a:pt x="14624" y="2459"/>
                </a:cubicBezTo>
                <a:cubicBezTo>
                  <a:pt x="15414" y="3417"/>
                  <a:pt x="16340" y="4258"/>
                  <a:pt x="17114" y="5252"/>
                </a:cubicBezTo>
                <a:cubicBezTo>
                  <a:pt x="17551" y="5807"/>
                  <a:pt x="18106" y="6278"/>
                  <a:pt x="18880" y="6345"/>
                </a:cubicBezTo>
                <a:cubicBezTo>
                  <a:pt x="18914" y="6348"/>
                  <a:pt x="18948" y="6350"/>
                  <a:pt x="18983" y="6350"/>
                </a:cubicBezTo>
                <a:cubicBezTo>
                  <a:pt x="19140" y="6350"/>
                  <a:pt x="19299" y="6309"/>
                  <a:pt x="19369" y="6143"/>
                </a:cubicBezTo>
                <a:cubicBezTo>
                  <a:pt x="19470" y="5925"/>
                  <a:pt x="19301" y="5824"/>
                  <a:pt x="19167" y="5672"/>
                </a:cubicBezTo>
                <a:cubicBezTo>
                  <a:pt x="18494" y="4915"/>
                  <a:pt x="17720" y="4209"/>
                  <a:pt x="17181" y="3350"/>
                </a:cubicBezTo>
                <a:cubicBezTo>
                  <a:pt x="16542" y="2324"/>
                  <a:pt x="15734" y="1432"/>
                  <a:pt x="14909" y="574"/>
                </a:cubicBezTo>
                <a:cubicBezTo>
                  <a:pt x="14591" y="256"/>
                  <a:pt x="14176" y="0"/>
                  <a:pt x="136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1"/>
          <p:cNvSpPr/>
          <p:nvPr/>
        </p:nvSpPr>
        <p:spPr>
          <a:xfrm>
            <a:off x="5646803" y="5366493"/>
            <a:ext cx="345099" cy="62505"/>
          </a:xfrm>
          <a:custGeom>
            <a:avLst/>
            <a:gdLst/>
            <a:ahLst/>
            <a:cxnLst/>
            <a:rect l="l" t="t" r="r" b="b"/>
            <a:pathLst>
              <a:path w="11241" h="2036" extrusionOk="0">
                <a:moveTo>
                  <a:pt x="1" y="0"/>
                </a:moveTo>
                <a:lnTo>
                  <a:pt x="11241" y="2035"/>
                </a:lnTo>
                <a:lnTo>
                  <a:pt x="9491" y="121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1"/>
          <p:cNvSpPr/>
          <p:nvPr/>
        </p:nvSpPr>
        <p:spPr>
          <a:xfrm>
            <a:off x="5371486" y="5236786"/>
            <a:ext cx="309977" cy="45007"/>
          </a:xfrm>
          <a:custGeom>
            <a:avLst/>
            <a:gdLst/>
            <a:ahLst/>
            <a:cxnLst/>
            <a:rect l="l" t="t" r="r" b="b"/>
            <a:pathLst>
              <a:path w="10097" h="1466" extrusionOk="0">
                <a:moveTo>
                  <a:pt x="1" y="1"/>
                </a:moveTo>
                <a:lnTo>
                  <a:pt x="10097" y="1466"/>
                </a:lnTo>
                <a:lnTo>
                  <a:pt x="8969" y="92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1"/>
          <p:cNvSpPr/>
          <p:nvPr/>
        </p:nvSpPr>
        <p:spPr>
          <a:xfrm>
            <a:off x="8028785" y="5327719"/>
            <a:ext cx="233535" cy="73373"/>
          </a:xfrm>
          <a:custGeom>
            <a:avLst/>
            <a:gdLst/>
            <a:ahLst/>
            <a:cxnLst/>
            <a:rect l="l" t="t" r="r" b="b"/>
            <a:pathLst>
              <a:path w="7607" h="2390" extrusionOk="0">
                <a:moveTo>
                  <a:pt x="0" y="0"/>
                </a:moveTo>
                <a:lnTo>
                  <a:pt x="7606" y="2390"/>
                </a:lnTo>
                <a:lnTo>
                  <a:pt x="7606" y="2390"/>
                </a:lnTo>
                <a:lnTo>
                  <a:pt x="6411" y="14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11"/>
          <p:cNvGrpSpPr/>
          <p:nvPr/>
        </p:nvGrpSpPr>
        <p:grpSpPr>
          <a:xfrm>
            <a:off x="3703984" y="4491390"/>
            <a:ext cx="4784064" cy="1099825"/>
            <a:chOff x="2777988" y="3368542"/>
            <a:chExt cx="3588048" cy="824869"/>
          </a:xfrm>
        </p:grpSpPr>
        <p:sp>
          <p:nvSpPr>
            <p:cNvPr id="239" name="Google Shape;239;p11"/>
            <p:cNvSpPr/>
            <p:nvPr/>
          </p:nvSpPr>
          <p:spPr>
            <a:xfrm>
              <a:off x="2777988" y="3477404"/>
              <a:ext cx="958899" cy="713683"/>
            </a:xfrm>
            <a:custGeom>
              <a:avLst/>
              <a:gdLst/>
              <a:ahLst/>
              <a:cxnLst/>
              <a:rect l="l" t="t" r="r" b="b"/>
              <a:pathLst>
                <a:path w="41646" h="30996" extrusionOk="0">
                  <a:moveTo>
                    <a:pt x="20932" y="0"/>
                  </a:moveTo>
                  <a:cubicBezTo>
                    <a:pt x="17567" y="7186"/>
                    <a:pt x="0" y="30995"/>
                    <a:pt x="0" y="30995"/>
                  </a:cubicBezTo>
                  <a:lnTo>
                    <a:pt x="41646" y="30995"/>
                  </a:lnTo>
                  <a:cubicBezTo>
                    <a:pt x="36833" y="28219"/>
                    <a:pt x="20932" y="0"/>
                    <a:pt x="20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257230" y="3477404"/>
              <a:ext cx="479657" cy="713683"/>
            </a:xfrm>
            <a:custGeom>
              <a:avLst/>
              <a:gdLst/>
              <a:ahLst/>
              <a:cxnLst/>
              <a:rect l="l" t="t" r="r" b="b"/>
              <a:pathLst>
                <a:path w="20832" h="30996" extrusionOk="0">
                  <a:moveTo>
                    <a:pt x="118" y="0"/>
                  </a:moveTo>
                  <a:lnTo>
                    <a:pt x="2928" y="9643"/>
                  </a:lnTo>
                  <a:lnTo>
                    <a:pt x="0" y="10046"/>
                  </a:lnTo>
                  <a:lnTo>
                    <a:pt x="4931" y="13529"/>
                  </a:lnTo>
                  <a:lnTo>
                    <a:pt x="4712" y="16979"/>
                  </a:lnTo>
                  <a:lnTo>
                    <a:pt x="10989" y="23356"/>
                  </a:lnTo>
                  <a:lnTo>
                    <a:pt x="9120" y="25695"/>
                  </a:lnTo>
                  <a:lnTo>
                    <a:pt x="17248" y="30995"/>
                  </a:lnTo>
                  <a:lnTo>
                    <a:pt x="20832" y="30995"/>
                  </a:lnTo>
                  <a:cubicBezTo>
                    <a:pt x="16019" y="28219"/>
                    <a:pt x="119" y="2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438943" y="3885752"/>
              <a:ext cx="128249" cy="96521"/>
            </a:xfrm>
            <a:custGeom>
              <a:avLst/>
              <a:gdLst/>
              <a:ahLst/>
              <a:cxnLst/>
              <a:rect l="l" t="t" r="r" b="b"/>
              <a:pathLst>
                <a:path w="5570" h="4192" extrusionOk="0">
                  <a:moveTo>
                    <a:pt x="0" y="1"/>
                  </a:moveTo>
                  <a:lnTo>
                    <a:pt x="5569" y="4191"/>
                  </a:lnTo>
                  <a:lnTo>
                    <a:pt x="5569" y="4191"/>
                  </a:lnTo>
                  <a:lnTo>
                    <a:pt x="4694" y="28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341686" y="3737379"/>
              <a:ext cx="72851" cy="42642"/>
            </a:xfrm>
            <a:custGeom>
              <a:avLst/>
              <a:gdLst/>
              <a:ahLst/>
              <a:cxnLst/>
              <a:rect l="l" t="t" r="r" b="b"/>
              <a:pathLst>
                <a:path w="3164" h="1852" extrusionOk="0">
                  <a:moveTo>
                    <a:pt x="0" y="1"/>
                  </a:moveTo>
                  <a:lnTo>
                    <a:pt x="3164" y="1852"/>
                  </a:lnTo>
                  <a:cubicBezTo>
                    <a:pt x="3164" y="1852"/>
                    <a:pt x="1936" y="30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4706631" y="3652140"/>
              <a:ext cx="1230111" cy="535055"/>
            </a:xfrm>
            <a:custGeom>
              <a:avLst/>
              <a:gdLst/>
              <a:ahLst/>
              <a:cxnLst/>
              <a:rect l="l" t="t" r="r" b="b"/>
              <a:pathLst>
                <a:path w="53425" h="23238" extrusionOk="0">
                  <a:moveTo>
                    <a:pt x="21572" y="1"/>
                  </a:moveTo>
                  <a:cubicBezTo>
                    <a:pt x="15666" y="9087"/>
                    <a:pt x="1262" y="20949"/>
                    <a:pt x="1262" y="20949"/>
                  </a:cubicBezTo>
                  <a:cubicBezTo>
                    <a:pt x="1" y="22010"/>
                    <a:pt x="5469" y="23238"/>
                    <a:pt x="5469" y="23238"/>
                  </a:cubicBezTo>
                  <a:lnTo>
                    <a:pt x="53425" y="23238"/>
                  </a:lnTo>
                  <a:cubicBezTo>
                    <a:pt x="47856" y="20933"/>
                    <a:pt x="21572" y="1"/>
                    <a:pt x="21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5123890" y="3652140"/>
              <a:ext cx="812852" cy="535055"/>
            </a:xfrm>
            <a:custGeom>
              <a:avLst/>
              <a:gdLst/>
              <a:ahLst/>
              <a:cxnLst/>
              <a:rect l="l" t="t" r="r" b="b"/>
              <a:pathLst>
                <a:path w="35303" h="23238" extrusionOk="0">
                  <a:moveTo>
                    <a:pt x="3450" y="1"/>
                  </a:moveTo>
                  <a:lnTo>
                    <a:pt x="2441" y="6967"/>
                  </a:lnTo>
                  <a:lnTo>
                    <a:pt x="4745" y="7353"/>
                  </a:lnTo>
                  <a:lnTo>
                    <a:pt x="3585" y="9323"/>
                  </a:lnTo>
                  <a:lnTo>
                    <a:pt x="0" y="13074"/>
                  </a:lnTo>
                  <a:lnTo>
                    <a:pt x="7321" y="13074"/>
                  </a:lnTo>
                  <a:lnTo>
                    <a:pt x="6647" y="15228"/>
                  </a:lnTo>
                  <a:lnTo>
                    <a:pt x="17518" y="19166"/>
                  </a:lnTo>
                  <a:lnTo>
                    <a:pt x="16692" y="21068"/>
                  </a:lnTo>
                  <a:lnTo>
                    <a:pt x="24298" y="23238"/>
                  </a:lnTo>
                  <a:lnTo>
                    <a:pt x="35303" y="23238"/>
                  </a:lnTo>
                  <a:cubicBezTo>
                    <a:pt x="29734" y="20933"/>
                    <a:pt x="3450" y="1"/>
                    <a:pt x="3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5333878" y="3871431"/>
              <a:ext cx="258824" cy="81762"/>
            </a:xfrm>
            <a:custGeom>
              <a:avLst/>
              <a:gdLst/>
              <a:ahLst/>
              <a:cxnLst/>
              <a:rect l="l" t="t" r="r" b="b"/>
              <a:pathLst>
                <a:path w="11241" h="3551" extrusionOk="0">
                  <a:moveTo>
                    <a:pt x="0" y="1"/>
                  </a:moveTo>
                  <a:lnTo>
                    <a:pt x="11241" y="3550"/>
                  </a:lnTo>
                  <a:lnTo>
                    <a:pt x="11241" y="3550"/>
                  </a:lnTo>
                  <a:lnTo>
                    <a:pt x="9676" y="23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3479237" y="3372435"/>
              <a:ext cx="1906977" cy="818654"/>
            </a:xfrm>
            <a:custGeom>
              <a:avLst/>
              <a:gdLst/>
              <a:ahLst/>
              <a:cxnLst/>
              <a:rect l="l" t="t" r="r" b="b"/>
              <a:pathLst>
                <a:path w="82822" h="35555" extrusionOk="0">
                  <a:moveTo>
                    <a:pt x="41630" y="1"/>
                  </a:moveTo>
                  <a:cubicBezTo>
                    <a:pt x="34949" y="8246"/>
                    <a:pt x="0" y="35555"/>
                    <a:pt x="0" y="35555"/>
                  </a:cubicBezTo>
                  <a:lnTo>
                    <a:pt x="82822" y="35555"/>
                  </a:lnTo>
                  <a:cubicBezTo>
                    <a:pt x="73247" y="32375"/>
                    <a:pt x="41630" y="1"/>
                    <a:pt x="41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4432702" y="3368542"/>
              <a:ext cx="953511" cy="818654"/>
            </a:xfrm>
            <a:custGeom>
              <a:avLst/>
              <a:gdLst/>
              <a:ahLst/>
              <a:cxnLst/>
              <a:rect l="l" t="t" r="r" b="b"/>
              <a:pathLst>
                <a:path w="41412" h="35555" extrusionOk="0">
                  <a:moveTo>
                    <a:pt x="220" y="1"/>
                  </a:moveTo>
                  <a:lnTo>
                    <a:pt x="5806" y="11073"/>
                  </a:lnTo>
                  <a:lnTo>
                    <a:pt x="0" y="11526"/>
                  </a:lnTo>
                  <a:lnTo>
                    <a:pt x="9811" y="15531"/>
                  </a:lnTo>
                  <a:lnTo>
                    <a:pt x="9374" y="19486"/>
                  </a:lnTo>
                  <a:lnTo>
                    <a:pt x="21825" y="26805"/>
                  </a:lnTo>
                  <a:lnTo>
                    <a:pt x="18123" y="29481"/>
                  </a:lnTo>
                  <a:lnTo>
                    <a:pt x="34293" y="35555"/>
                  </a:lnTo>
                  <a:lnTo>
                    <a:pt x="41412" y="35555"/>
                  </a:lnTo>
                  <a:cubicBezTo>
                    <a:pt x="31837" y="32375"/>
                    <a:pt x="221" y="2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4793412" y="3836939"/>
              <a:ext cx="254956" cy="110819"/>
            </a:xfrm>
            <a:custGeom>
              <a:avLst/>
              <a:gdLst/>
              <a:ahLst/>
              <a:cxnLst/>
              <a:rect l="l" t="t" r="r" b="b"/>
              <a:pathLst>
                <a:path w="11073" h="4813" extrusionOk="0">
                  <a:moveTo>
                    <a:pt x="1" y="0"/>
                  </a:moveTo>
                  <a:lnTo>
                    <a:pt x="11073" y="4813"/>
                  </a:lnTo>
                  <a:lnTo>
                    <a:pt x="11073" y="4813"/>
                  </a:lnTo>
                  <a:lnTo>
                    <a:pt x="9356" y="33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3090253" y="3692803"/>
              <a:ext cx="1488543" cy="497893"/>
            </a:xfrm>
            <a:custGeom>
              <a:avLst/>
              <a:gdLst/>
              <a:ahLst/>
              <a:cxnLst/>
              <a:rect l="l" t="t" r="r" b="b"/>
              <a:pathLst>
                <a:path w="64649" h="21624" extrusionOk="0">
                  <a:moveTo>
                    <a:pt x="26284" y="1"/>
                  </a:moveTo>
                  <a:lnTo>
                    <a:pt x="0" y="21624"/>
                  </a:lnTo>
                  <a:lnTo>
                    <a:pt x="64649" y="21624"/>
                  </a:lnTo>
                  <a:lnTo>
                    <a:pt x="55966" y="15432"/>
                  </a:lnTo>
                  <a:lnTo>
                    <a:pt x="57245" y="14691"/>
                  </a:lnTo>
                  <a:lnTo>
                    <a:pt x="26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3658233" y="3692803"/>
              <a:ext cx="1086389" cy="497893"/>
            </a:xfrm>
            <a:custGeom>
              <a:avLst/>
              <a:gdLst/>
              <a:ahLst/>
              <a:cxnLst/>
              <a:rect l="l" t="t" r="r" b="b"/>
              <a:pathLst>
                <a:path w="47183" h="21624" extrusionOk="0">
                  <a:moveTo>
                    <a:pt x="1616" y="1"/>
                  </a:moveTo>
                  <a:lnTo>
                    <a:pt x="0" y="3249"/>
                  </a:lnTo>
                  <a:lnTo>
                    <a:pt x="4896" y="3653"/>
                  </a:lnTo>
                  <a:lnTo>
                    <a:pt x="2457" y="4427"/>
                  </a:lnTo>
                  <a:lnTo>
                    <a:pt x="12401" y="7977"/>
                  </a:lnTo>
                  <a:lnTo>
                    <a:pt x="7438" y="7977"/>
                  </a:lnTo>
                  <a:lnTo>
                    <a:pt x="28303" y="21624"/>
                  </a:lnTo>
                  <a:lnTo>
                    <a:pt x="47183" y="21624"/>
                  </a:lnTo>
                  <a:lnTo>
                    <a:pt x="32577" y="14691"/>
                  </a:lnTo>
                  <a:lnTo>
                    <a:pt x="16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5248639" y="3609911"/>
              <a:ext cx="1005433" cy="583500"/>
            </a:xfrm>
            <a:custGeom>
              <a:avLst/>
              <a:gdLst/>
              <a:ahLst/>
              <a:cxnLst/>
              <a:rect l="l" t="t" r="r" b="b"/>
              <a:pathLst>
                <a:path w="43667" h="25342" extrusionOk="0">
                  <a:moveTo>
                    <a:pt x="17753" y="0"/>
                  </a:moveTo>
                  <a:lnTo>
                    <a:pt x="0" y="25341"/>
                  </a:lnTo>
                  <a:lnTo>
                    <a:pt x="43666" y="25341"/>
                  </a:lnTo>
                  <a:lnTo>
                    <a:pt x="37793" y="18072"/>
                  </a:lnTo>
                  <a:lnTo>
                    <a:pt x="38652" y="17215"/>
                  </a:lnTo>
                  <a:lnTo>
                    <a:pt x="17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628301" y="3606800"/>
              <a:ext cx="737734" cy="586604"/>
            </a:xfrm>
            <a:custGeom>
              <a:avLst/>
              <a:gdLst/>
              <a:ahLst/>
              <a:cxnLst/>
              <a:rect l="l" t="t" r="r" b="b"/>
              <a:pathLst>
                <a:path w="31871" h="25342" extrusionOk="0">
                  <a:moveTo>
                    <a:pt x="1095" y="0"/>
                  </a:moveTo>
                  <a:lnTo>
                    <a:pt x="1" y="3803"/>
                  </a:lnTo>
                  <a:lnTo>
                    <a:pt x="3299" y="4274"/>
                  </a:lnTo>
                  <a:lnTo>
                    <a:pt x="1650" y="5183"/>
                  </a:lnTo>
                  <a:lnTo>
                    <a:pt x="8381" y="9340"/>
                  </a:lnTo>
                  <a:lnTo>
                    <a:pt x="5015" y="9340"/>
                  </a:lnTo>
                  <a:lnTo>
                    <a:pt x="19116" y="25341"/>
                  </a:lnTo>
                  <a:lnTo>
                    <a:pt x="31871" y="25341"/>
                  </a:lnTo>
                  <a:lnTo>
                    <a:pt x="21994" y="17215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82103" y="3881884"/>
              <a:ext cx="157330" cy="39534"/>
            </a:xfrm>
            <a:custGeom>
              <a:avLst/>
              <a:gdLst/>
              <a:ahLst/>
              <a:cxnLst/>
              <a:rect l="l" t="t" r="r" b="b"/>
              <a:pathLst>
                <a:path w="6833" h="1717" extrusionOk="0">
                  <a:moveTo>
                    <a:pt x="1" y="0"/>
                  </a:moveTo>
                  <a:lnTo>
                    <a:pt x="6832" y="1717"/>
                  </a:lnTo>
                  <a:lnTo>
                    <a:pt x="6058" y="10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1"/>
          <p:cNvSpPr/>
          <p:nvPr/>
        </p:nvSpPr>
        <p:spPr>
          <a:xfrm>
            <a:off x="11171001" y="5587267"/>
            <a:ext cx="870567" cy="575533"/>
          </a:xfrm>
          <a:custGeom>
            <a:avLst/>
            <a:gdLst/>
            <a:ahLst/>
            <a:cxnLst/>
            <a:rect l="l" t="t" r="r" b="b"/>
            <a:pathLst>
              <a:path w="26117" h="17266" extrusionOk="0">
                <a:moveTo>
                  <a:pt x="16121" y="1"/>
                </a:moveTo>
                <a:lnTo>
                  <a:pt x="16121" y="1"/>
                </a:lnTo>
                <a:cubicBezTo>
                  <a:pt x="8044" y="1650"/>
                  <a:pt x="10584" y="12621"/>
                  <a:pt x="10584" y="12621"/>
                </a:cubicBezTo>
                <a:cubicBezTo>
                  <a:pt x="8176" y="10595"/>
                  <a:pt x="5673" y="10063"/>
                  <a:pt x="3706" y="10063"/>
                </a:cubicBezTo>
                <a:cubicBezTo>
                  <a:pt x="1523" y="10063"/>
                  <a:pt x="1" y="10719"/>
                  <a:pt x="1" y="10719"/>
                </a:cubicBezTo>
                <a:cubicBezTo>
                  <a:pt x="68" y="10717"/>
                  <a:pt x="136" y="10716"/>
                  <a:pt x="202" y="10716"/>
                </a:cubicBezTo>
                <a:cubicBezTo>
                  <a:pt x="6138" y="10716"/>
                  <a:pt x="9626" y="17265"/>
                  <a:pt x="9626" y="17265"/>
                </a:cubicBezTo>
                <a:lnTo>
                  <a:pt x="16608" y="17265"/>
                </a:lnTo>
                <a:cubicBezTo>
                  <a:pt x="17797" y="10982"/>
                  <a:pt x="23208" y="10363"/>
                  <a:pt x="25293" y="10363"/>
                </a:cubicBezTo>
                <a:cubicBezTo>
                  <a:pt x="25805" y="10363"/>
                  <a:pt x="26116" y="10400"/>
                  <a:pt x="26116" y="10400"/>
                </a:cubicBezTo>
                <a:cubicBezTo>
                  <a:pt x="23974" y="9152"/>
                  <a:pt x="22169" y="8692"/>
                  <a:pt x="20672" y="8692"/>
                </a:cubicBezTo>
                <a:cubicBezTo>
                  <a:pt x="16480" y="8692"/>
                  <a:pt x="14708" y="12301"/>
                  <a:pt x="14708" y="12301"/>
                </a:cubicBezTo>
                <a:cubicBezTo>
                  <a:pt x="11948" y="5435"/>
                  <a:pt x="16121" y="1"/>
                  <a:pt x="161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11"/>
          <p:cNvGrpSpPr/>
          <p:nvPr/>
        </p:nvGrpSpPr>
        <p:grpSpPr>
          <a:xfrm>
            <a:off x="8756467" y="4491600"/>
            <a:ext cx="1484167" cy="1862800"/>
            <a:chOff x="9253400" y="2978175"/>
            <a:chExt cx="1113125" cy="1397100"/>
          </a:xfrm>
        </p:grpSpPr>
        <p:sp>
          <p:nvSpPr>
            <p:cNvPr id="256" name="Google Shape;256;p11"/>
            <p:cNvSpPr/>
            <p:nvPr/>
          </p:nvSpPr>
          <p:spPr>
            <a:xfrm>
              <a:off x="9298400" y="3011275"/>
              <a:ext cx="1067225" cy="1364000"/>
            </a:xfrm>
            <a:custGeom>
              <a:avLst/>
              <a:gdLst/>
              <a:ahLst/>
              <a:cxnLst/>
              <a:rect l="l" t="t" r="r" b="b"/>
              <a:pathLst>
                <a:path w="42689" h="54560" extrusionOk="0">
                  <a:moveTo>
                    <a:pt x="20040" y="1"/>
                  </a:moveTo>
                  <a:cubicBezTo>
                    <a:pt x="19202" y="1"/>
                    <a:pt x="18135" y="132"/>
                    <a:pt x="17029" y="595"/>
                  </a:cubicBezTo>
                  <a:lnTo>
                    <a:pt x="17013" y="595"/>
                  </a:lnTo>
                  <a:cubicBezTo>
                    <a:pt x="16592" y="763"/>
                    <a:pt x="16172" y="983"/>
                    <a:pt x="15750" y="1268"/>
                  </a:cubicBezTo>
                  <a:lnTo>
                    <a:pt x="15734" y="1268"/>
                  </a:lnTo>
                  <a:cubicBezTo>
                    <a:pt x="14572" y="2060"/>
                    <a:pt x="13446" y="3305"/>
                    <a:pt x="12638" y="5257"/>
                  </a:cubicBezTo>
                  <a:cubicBezTo>
                    <a:pt x="10803" y="9665"/>
                    <a:pt x="12470" y="22285"/>
                    <a:pt x="13782" y="30210"/>
                  </a:cubicBezTo>
                  <a:cubicBezTo>
                    <a:pt x="13765" y="30244"/>
                    <a:pt x="13749" y="30277"/>
                    <a:pt x="13715" y="30311"/>
                  </a:cubicBezTo>
                  <a:lnTo>
                    <a:pt x="13715" y="30329"/>
                  </a:lnTo>
                  <a:cubicBezTo>
                    <a:pt x="13496" y="30699"/>
                    <a:pt x="13210" y="31018"/>
                    <a:pt x="12789" y="31170"/>
                  </a:cubicBezTo>
                  <a:cubicBezTo>
                    <a:pt x="12654" y="31220"/>
                    <a:pt x="12503" y="31253"/>
                    <a:pt x="12318" y="31287"/>
                  </a:cubicBezTo>
                  <a:cubicBezTo>
                    <a:pt x="12198" y="31299"/>
                    <a:pt x="12062" y="31311"/>
                    <a:pt x="11921" y="31311"/>
                  </a:cubicBezTo>
                  <a:cubicBezTo>
                    <a:pt x="11863" y="31311"/>
                    <a:pt x="11804" y="31309"/>
                    <a:pt x="11746" y="31305"/>
                  </a:cubicBezTo>
                  <a:cubicBezTo>
                    <a:pt x="9778" y="31220"/>
                    <a:pt x="6816" y="29369"/>
                    <a:pt x="7254" y="22858"/>
                  </a:cubicBezTo>
                  <a:cubicBezTo>
                    <a:pt x="7655" y="17015"/>
                    <a:pt x="5309" y="15628"/>
                    <a:pt x="3503" y="15628"/>
                  </a:cubicBezTo>
                  <a:cubicBezTo>
                    <a:pt x="2885" y="15628"/>
                    <a:pt x="2330" y="15790"/>
                    <a:pt x="1970" y="15992"/>
                  </a:cubicBezTo>
                  <a:cubicBezTo>
                    <a:pt x="1095" y="16480"/>
                    <a:pt x="1" y="17978"/>
                    <a:pt x="135" y="21124"/>
                  </a:cubicBezTo>
                  <a:cubicBezTo>
                    <a:pt x="202" y="22925"/>
                    <a:pt x="691" y="25281"/>
                    <a:pt x="1869" y="28309"/>
                  </a:cubicBezTo>
                  <a:lnTo>
                    <a:pt x="1869" y="28326"/>
                  </a:lnTo>
                  <a:lnTo>
                    <a:pt x="1885" y="28343"/>
                  </a:lnTo>
                  <a:cubicBezTo>
                    <a:pt x="1919" y="28427"/>
                    <a:pt x="1936" y="28511"/>
                    <a:pt x="1970" y="28595"/>
                  </a:cubicBezTo>
                  <a:cubicBezTo>
                    <a:pt x="2004" y="28662"/>
                    <a:pt x="2037" y="28747"/>
                    <a:pt x="2071" y="28814"/>
                  </a:cubicBezTo>
                  <a:lnTo>
                    <a:pt x="2087" y="28848"/>
                  </a:lnTo>
                  <a:cubicBezTo>
                    <a:pt x="4061" y="33612"/>
                    <a:pt x="7889" y="35979"/>
                    <a:pt x="11107" y="35979"/>
                  </a:cubicBezTo>
                  <a:cubicBezTo>
                    <a:pt x="11730" y="35979"/>
                    <a:pt x="12330" y="35891"/>
                    <a:pt x="12890" y="35713"/>
                  </a:cubicBezTo>
                  <a:lnTo>
                    <a:pt x="12923" y="35713"/>
                  </a:lnTo>
                  <a:cubicBezTo>
                    <a:pt x="13024" y="35680"/>
                    <a:pt x="13109" y="35646"/>
                    <a:pt x="13210" y="35612"/>
                  </a:cubicBezTo>
                  <a:cubicBezTo>
                    <a:pt x="13715" y="35426"/>
                    <a:pt x="14186" y="35157"/>
                    <a:pt x="14590" y="34805"/>
                  </a:cubicBezTo>
                  <a:cubicBezTo>
                    <a:pt x="14842" y="36151"/>
                    <a:pt x="15010" y="36941"/>
                    <a:pt x="15010" y="36941"/>
                  </a:cubicBezTo>
                  <a:lnTo>
                    <a:pt x="18039" y="54559"/>
                  </a:lnTo>
                  <a:lnTo>
                    <a:pt x="25023" y="54559"/>
                  </a:lnTo>
                  <a:lnTo>
                    <a:pt x="25611" y="42124"/>
                  </a:lnTo>
                  <a:lnTo>
                    <a:pt x="25628" y="42124"/>
                  </a:lnTo>
                  <a:cubicBezTo>
                    <a:pt x="25696" y="42258"/>
                    <a:pt x="26874" y="44463"/>
                    <a:pt x="33486" y="44800"/>
                  </a:cubicBezTo>
                  <a:cubicBezTo>
                    <a:pt x="33647" y="44808"/>
                    <a:pt x="33804" y="44812"/>
                    <a:pt x="33959" y="44812"/>
                  </a:cubicBezTo>
                  <a:cubicBezTo>
                    <a:pt x="38203" y="44812"/>
                    <a:pt x="40118" y="41721"/>
                    <a:pt x="41125" y="37127"/>
                  </a:cubicBezTo>
                  <a:cubicBezTo>
                    <a:pt x="41630" y="34787"/>
                    <a:pt x="41917" y="32027"/>
                    <a:pt x="42168" y="29100"/>
                  </a:cubicBezTo>
                  <a:cubicBezTo>
                    <a:pt x="42688" y="22747"/>
                    <a:pt x="40025" y="19975"/>
                    <a:pt x="37515" y="19975"/>
                  </a:cubicBezTo>
                  <a:cubicBezTo>
                    <a:pt x="37099" y="19975"/>
                    <a:pt x="36688" y="20051"/>
                    <a:pt x="36296" y="20199"/>
                  </a:cubicBezTo>
                  <a:cubicBezTo>
                    <a:pt x="35741" y="20401"/>
                    <a:pt x="35236" y="20754"/>
                    <a:pt x="34798" y="21242"/>
                  </a:cubicBezTo>
                  <a:cubicBezTo>
                    <a:pt x="32248" y="24140"/>
                    <a:pt x="35224" y="36951"/>
                    <a:pt x="31097" y="36951"/>
                  </a:cubicBezTo>
                  <a:cubicBezTo>
                    <a:pt x="31032" y="36951"/>
                    <a:pt x="30964" y="36947"/>
                    <a:pt x="30894" y="36941"/>
                  </a:cubicBezTo>
                  <a:cubicBezTo>
                    <a:pt x="30457" y="36891"/>
                    <a:pt x="30087" y="36773"/>
                    <a:pt x="29750" y="36571"/>
                  </a:cubicBezTo>
                  <a:cubicBezTo>
                    <a:pt x="29750" y="36571"/>
                    <a:pt x="29734" y="36571"/>
                    <a:pt x="29717" y="36555"/>
                  </a:cubicBezTo>
                  <a:cubicBezTo>
                    <a:pt x="26672" y="34753"/>
                    <a:pt x="27378" y="27350"/>
                    <a:pt x="27394" y="27215"/>
                  </a:cubicBezTo>
                  <a:cubicBezTo>
                    <a:pt x="28572" y="19407"/>
                    <a:pt x="29683" y="9143"/>
                    <a:pt x="28068" y="5257"/>
                  </a:cubicBezTo>
                  <a:cubicBezTo>
                    <a:pt x="27075" y="2901"/>
                    <a:pt x="25644" y="1571"/>
                    <a:pt x="24215" y="831"/>
                  </a:cubicBezTo>
                  <a:cubicBezTo>
                    <a:pt x="22898" y="173"/>
                    <a:pt x="21594" y="2"/>
                    <a:pt x="20635" y="2"/>
                  </a:cubicBezTo>
                  <a:cubicBezTo>
                    <a:pt x="20540" y="2"/>
                    <a:pt x="20449" y="4"/>
                    <a:pt x="20361" y="7"/>
                  </a:cubicBezTo>
                  <a:lnTo>
                    <a:pt x="20345" y="7"/>
                  </a:lnTo>
                  <a:cubicBezTo>
                    <a:pt x="20247" y="3"/>
                    <a:pt x="20145" y="1"/>
                    <a:pt x="20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9641250" y="3769475"/>
              <a:ext cx="1275" cy="11800"/>
            </a:xfrm>
            <a:custGeom>
              <a:avLst/>
              <a:gdLst/>
              <a:ahLst/>
              <a:cxnLst/>
              <a:rect l="l" t="t" r="r" b="b"/>
              <a:pathLst>
                <a:path w="51" h="47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151"/>
                    <a:pt x="35" y="304"/>
                    <a:pt x="51" y="472"/>
                  </a:cubicBezTo>
                  <a:cubicBezTo>
                    <a:pt x="35" y="219"/>
                    <a:pt x="17" y="5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956775" y="3053900"/>
              <a:ext cx="87525" cy="78275"/>
            </a:xfrm>
            <a:custGeom>
              <a:avLst/>
              <a:gdLst/>
              <a:ahLst/>
              <a:cxnLst/>
              <a:rect l="l" t="t" r="r" b="b"/>
              <a:pathLst>
                <a:path w="3501" h="3131" extrusionOk="0">
                  <a:moveTo>
                    <a:pt x="3500" y="1"/>
                  </a:moveTo>
                  <a:lnTo>
                    <a:pt x="84" y="2457"/>
                  </a:lnTo>
                  <a:cubicBezTo>
                    <a:pt x="0" y="2980"/>
                    <a:pt x="505" y="3130"/>
                    <a:pt x="505" y="3130"/>
                  </a:cubicBezTo>
                  <a:lnTo>
                    <a:pt x="3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9953800" y="3513700"/>
              <a:ext cx="111525" cy="36225"/>
            </a:xfrm>
            <a:custGeom>
              <a:avLst/>
              <a:gdLst/>
              <a:ahLst/>
              <a:cxnLst/>
              <a:rect l="l" t="t" r="r" b="b"/>
              <a:pathLst>
                <a:path w="4461" h="1449" extrusionOk="0">
                  <a:moveTo>
                    <a:pt x="4460" y="1"/>
                  </a:moveTo>
                  <a:lnTo>
                    <a:pt x="303" y="657"/>
                  </a:lnTo>
                  <a:cubicBezTo>
                    <a:pt x="1" y="1094"/>
                    <a:pt x="388" y="1448"/>
                    <a:pt x="388" y="1448"/>
                  </a:cubicBezTo>
                  <a:lnTo>
                    <a:pt x="44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9961800" y="3201575"/>
              <a:ext cx="112350" cy="33250"/>
            </a:xfrm>
            <a:custGeom>
              <a:avLst/>
              <a:gdLst/>
              <a:ahLst/>
              <a:cxnLst/>
              <a:rect l="l" t="t" r="r" b="b"/>
              <a:pathLst>
                <a:path w="4494" h="1330" extrusionOk="0">
                  <a:moveTo>
                    <a:pt x="4493" y="0"/>
                  </a:moveTo>
                  <a:lnTo>
                    <a:pt x="320" y="539"/>
                  </a:lnTo>
                  <a:cubicBezTo>
                    <a:pt x="1" y="959"/>
                    <a:pt x="387" y="1329"/>
                    <a:pt x="387" y="1329"/>
                  </a:cubicBezTo>
                  <a:lnTo>
                    <a:pt x="44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9834775" y="3243200"/>
              <a:ext cx="42925" cy="105200"/>
            </a:xfrm>
            <a:custGeom>
              <a:avLst/>
              <a:gdLst/>
              <a:ahLst/>
              <a:cxnLst/>
              <a:rect l="l" t="t" r="r" b="b"/>
              <a:pathLst>
                <a:path w="1717" h="4208" extrusionOk="0">
                  <a:moveTo>
                    <a:pt x="1717" y="1"/>
                  </a:moveTo>
                  <a:lnTo>
                    <a:pt x="0" y="3821"/>
                  </a:lnTo>
                  <a:cubicBezTo>
                    <a:pt x="121" y="4150"/>
                    <a:pt x="385" y="4207"/>
                    <a:pt x="554" y="4207"/>
                  </a:cubicBezTo>
                  <a:cubicBezTo>
                    <a:pt x="644" y="4207"/>
                    <a:pt x="707" y="4191"/>
                    <a:pt x="707" y="4191"/>
                  </a:cubicBezTo>
                  <a:lnTo>
                    <a:pt x="17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9936575" y="3655050"/>
              <a:ext cx="91725" cy="73225"/>
            </a:xfrm>
            <a:custGeom>
              <a:avLst/>
              <a:gdLst/>
              <a:ahLst/>
              <a:cxnLst/>
              <a:rect l="l" t="t" r="r" b="b"/>
              <a:pathLst>
                <a:path w="3669" h="2929" extrusionOk="0">
                  <a:moveTo>
                    <a:pt x="3669" y="1"/>
                  </a:moveTo>
                  <a:lnTo>
                    <a:pt x="117" y="2238"/>
                  </a:lnTo>
                  <a:cubicBezTo>
                    <a:pt x="0" y="2760"/>
                    <a:pt x="505" y="2929"/>
                    <a:pt x="505" y="2929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0284450" y="3506975"/>
              <a:ext cx="64800" cy="95950"/>
            </a:xfrm>
            <a:custGeom>
              <a:avLst/>
              <a:gdLst/>
              <a:ahLst/>
              <a:cxnLst/>
              <a:rect l="l" t="t" r="r" b="b"/>
              <a:pathLst>
                <a:path w="2592" h="3838" extrusionOk="0">
                  <a:moveTo>
                    <a:pt x="2592" y="1"/>
                  </a:moveTo>
                  <a:lnTo>
                    <a:pt x="0" y="3315"/>
                  </a:lnTo>
                  <a:cubicBezTo>
                    <a:pt x="68" y="3837"/>
                    <a:pt x="606" y="3837"/>
                    <a:pt x="606" y="3837"/>
                  </a:cubicBezTo>
                  <a:lnTo>
                    <a:pt x="2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10087575" y="3609625"/>
              <a:ext cx="87950" cy="75325"/>
            </a:xfrm>
            <a:custGeom>
              <a:avLst/>
              <a:gdLst/>
              <a:ahLst/>
              <a:cxnLst/>
              <a:rect l="l" t="t" r="r" b="b"/>
              <a:pathLst>
                <a:path w="3518" h="3013" extrusionOk="0">
                  <a:moveTo>
                    <a:pt x="0" y="0"/>
                  </a:moveTo>
                  <a:lnTo>
                    <a:pt x="2912" y="3012"/>
                  </a:lnTo>
                  <a:cubicBezTo>
                    <a:pt x="2921" y="3012"/>
                    <a:pt x="2929" y="3012"/>
                    <a:pt x="2938" y="3012"/>
                  </a:cubicBezTo>
                  <a:cubicBezTo>
                    <a:pt x="3453" y="3012"/>
                    <a:pt x="3518" y="2491"/>
                    <a:pt x="3518" y="24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9406925" y="3358075"/>
              <a:ext cx="64825" cy="95925"/>
            </a:xfrm>
            <a:custGeom>
              <a:avLst/>
              <a:gdLst/>
              <a:ahLst/>
              <a:cxnLst/>
              <a:rect l="l" t="t" r="r" b="b"/>
              <a:pathLst>
                <a:path w="2593" h="3837" extrusionOk="0">
                  <a:moveTo>
                    <a:pt x="2592" y="0"/>
                  </a:moveTo>
                  <a:lnTo>
                    <a:pt x="1" y="3314"/>
                  </a:lnTo>
                  <a:cubicBezTo>
                    <a:pt x="68" y="3837"/>
                    <a:pt x="590" y="3837"/>
                    <a:pt x="590" y="3837"/>
                  </a:cubicBezTo>
                  <a:lnTo>
                    <a:pt x="25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9253400" y="3466600"/>
              <a:ext cx="81650" cy="82550"/>
            </a:xfrm>
            <a:custGeom>
              <a:avLst/>
              <a:gdLst/>
              <a:ahLst/>
              <a:cxnLst/>
              <a:rect l="l" t="t" r="r" b="b"/>
              <a:pathLst>
                <a:path w="3266" h="3302" extrusionOk="0">
                  <a:moveTo>
                    <a:pt x="1" y="0"/>
                  </a:moveTo>
                  <a:lnTo>
                    <a:pt x="2608" y="3298"/>
                  </a:lnTo>
                  <a:cubicBezTo>
                    <a:pt x="2634" y="3301"/>
                    <a:pt x="2658" y="3302"/>
                    <a:pt x="2681" y="3302"/>
                  </a:cubicBezTo>
                  <a:cubicBezTo>
                    <a:pt x="3158" y="3302"/>
                    <a:pt x="3265" y="2843"/>
                    <a:pt x="3265" y="28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9439750" y="3480450"/>
              <a:ext cx="68175" cy="93850"/>
            </a:xfrm>
            <a:custGeom>
              <a:avLst/>
              <a:gdLst/>
              <a:ahLst/>
              <a:cxnLst/>
              <a:rect l="l" t="t" r="r" b="b"/>
              <a:pathLst>
                <a:path w="2727" h="3754" extrusionOk="0">
                  <a:moveTo>
                    <a:pt x="2726" y="1"/>
                  </a:moveTo>
                  <a:lnTo>
                    <a:pt x="0" y="3198"/>
                  </a:lnTo>
                  <a:cubicBezTo>
                    <a:pt x="51" y="3736"/>
                    <a:pt x="572" y="3754"/>
                    <a:pt x="572" y="3754"/>
                  </a:cubicBezTo>
                  <a:lnTo>
                    <a:pt x="2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9563425" y="3587750"/>
              <a:ext cx="100975" cy="57225"/>
            </a:xfrm>
            <a:custGeom>
              <a:avLst/>
              <a:gdLst/>
              <a:ahLst/>
              <a:cxnLst/>
              <a:rect l="l" t="t" r="r" b="b"/>
              <a:pathLst>
                <a:path w="4039" h="2289" extrusionOk="0">
                  <a:moveTo>
                    <a:pt x="0" y="0"/>
                  </a:moveTo>
                  <a:lnTo>
                    <a:pt x="3518" y="2289"/>
                  </a:lnTo>
                  <a:cubicBezTo>
                    <a:pt x="4039" y="2170"/>
                    <a:pt x="3989" y="1632"/>
                    <a:pt x="3989" y="16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9625675" y="3966350"/>
              <a:ext cx="90900" cy="71950"/>
            </a:xfrm>
            <a:custGeom>
              <a:avLst/>
              <a:gdLst/>
              <a:ahLst/>
              <a:cxnLst/>
              <a:rect l="l" t="t" r="r" b="b"/>
              <a:pathLst>
                <a:path w="3636" h="2878" extrusionOk="0">
                  <a:moveTo>
                    <a:pt x="1" y="1"/>
                  </a:moveTo>
                  <a:lnTo>
                    <a:pt x="3063" y="2877"/>
                  </a:lnTo>
                  <a:cubicBezTo>
                    <a:pt x="3602" y="2861"/>
                    <a:pt x="3635" y="2339"/>
                    <a:pt x="3635" y="23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9903750" y="4177525"/>
              <a:ext cx="70700" cy="91725"/>
            </a:xfrm>
            <a:custGeom>
              <a:avLst/>
              <a:gdLst/>
              <a:ahLst/>
              <a:cxnLst/>
              <a:rect l="l" t="t" r="r" b="b"/>
              <a:pathLst>
                <a:path w="2828" h="3669" extrusionOk="0">
                  <a:moveTo>
                    <a:pt x="2828" y="1"/>
                  </a:moveTo>
                  <a:lnTo>
                    <a:pt x="1" y="3097"/>
                  </a:lnTo>
                  <a:cubicBezTo>
                    <a:pt x="35" y="3635"/>
                    <a:pt x="555" y="3669"/>
                    <a:pt x="555" y="3669"/>
                  </a:cubicBezTo>
                  <a:lnTo>
                    <a:pt x="2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9657650" y="4183825"/>
              <a:ext cx="95950" cy="64400"/>
            </a:xfrm>
            <a:custGeom>
              <a:avLst/>
              <a:gdLst/>
              <a:ahLst/>
              <a:cxnLst/>
              <a:rect l="l" t="t" r="r" b="b"/>
              <a:pathLst>
                <a:path w="3838" h="2576" extrusionOk="0">
                  <a:moveTo>
                    <a:pt x="1" y="0"/>
                  </a:moveTo>
                  <a:lnTo>
                    <a:pt x="3316" y="2576"/>
                  </a:lnTo>
                  <a:cubicBezTo>
                    <a:pt x="3837" y="2508"/>
                    <a:pt x="3837" y="1970"/>
                    <a:pt x="3837" y="197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0301275" y="3728250"/>
              <a:ext cx="65250" cy="95500"/>
            </a:xfrm>
            <a:custGeom>
              <a:avLst/>
              <a:gdLst/>
              <a:ahLst/>
              <a:cxnLst/>
              <a:rect l="l" t="t" r="r" b="b"/>
              <a:pathLst>
                <a:path w="2610" h="3820" extrusionOk="0">
                  <a:moveTo>
                    <a:pt x="2609" y="1"/>
                  </a:moveTo>
                  <a:lnTo>
                    <a:pt x="0" y="3281"/>
                  </a:lnTo>
                  <a:cubicBezTo>
                    <a:pt x="68" y="3820"/>
                    <a:pt x="590" y="3820"/>
                    <a:pt x="590" y="3820"/>
                  </a:cubicBezTo>
                  <a:lnTo>
                    <a:pt x="26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9846100" y="2978175"/>
              <a:ext cx="33275" cy="107775"/>
            </a:xfrm>
            <a:custGeom>
              <a:avLst/>
              <a:gdLst/>
              <a:ahLst/>
              <a:cxnLst/>
              <a:rect l="l" t="t" r="r" b="b"/>
              <a:pathLst>
                <a:path w="1331" h="4311" extrusionOk="0">
                  <a:moveTo>
                    <a:pt x="1331" y="1"/>
                  </a:moveTo>
                  <a:lnTo>
                    <a:pt x="1" y="3989"/>
                  </a:lnTo>
                  <a:cubicBezTo>
                    <a:pt x="133" y="4253"/>
                    <a:pt x="349" y="4311"/>
                    <a:pt x="513" y="4311"/>
                  </a:cubicBezTo>
                  <a:cubicBezTo>
                    <a:pt x="643" y="4311"/>
                    <a:pt x="741" y="4275"/>
                    <a:pt x="741" y="4275"/>
                  </a:cubicBezTo>
                  <a:lnTo>
                    <a:pt x="1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9576875" y="3090925"/>
              <a:ext cx="75750" cy="87350"/>
            </a:xfrm>
            <a:custGeom>
              <a:avLst/>
              <a:gdLst/>
              <a:ahLst/>
              <a:cxnLst/>
              <a:rect l="l" t="t" r="r" b="b"/>
              <a:pathLst>
                <a:path w="3030" h="3494" extrusionOk="0">
                  <a:moveTo>
                    <a:pt x="1" y="0"/>
                  </a:moveTo>
                  <a:lnTo>
                    <a:pt x="2357" y="3484"/>
                  </a:lnTo>
                  <a:cubicBezTo>
                    <a:pt x="2396" y="3491"/>
                    <a:pt x="2434" y="3493"/>
                    <a:pt x="2470" y="3493"/>
                  </a:cubicBezTo>
                  <a:cubicBezTo>
                    <a:pt x="2901" y="3493"/>
                    <a:pt x="3030" y="3063"/>
                    <a:pt x="3030" y="30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9544500" y="3300850"/>
              <a:ext cx="110650" cy="36200"/>
            </a:xfrm>
            <a:custGeom>
              <a:avLst/>
              <a:gdLst/>
              <a:ahLst/>
              <a:cxnLst/>
              <a:rect l="l" t="t" r="r" b="b"/>
              <a:pathLst>
                <a:path w="4426" h="1448" extrusionOk="0">
                  <a:moveTo>
                    <a:pt x="1" y="1"/>
                  </a:moveTo>
                  <a:lnTo>
                    <a:pt x="3954" y="1448"/>
                  </a:lnTo>
                  <a:cubicBezTo>
                    <a:pt x="4426" y="1228"/>
                    <a:pt x="4257" y="723"/>
                    <a:pt x="4257" y="7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9981175" y="3329850"/>
              <a:ext cx="92975" cy="71975"/>
            </a:xfrm>
            <a:custGeom>
              <a:avLst/>
              <a:gdLst/>
              <a:ahLst/>
              <a:cxnLst/>
              <a:rect l="l" t="t" r="r" b="b"/>
              <a:pathLst>
                <a:path w="3719" h="2879" extrusionOk="0">
                  <a:moveTo>
                    <a:pt x="3718" y="1"/>
                  </a:moveTo>
                  <a:lnTo>
                    <a:pt x="117" y="2172"/>
                  </a:lnTo>
                  <a:cubicBezTo>
                    <a:pt x="0" y="2693"/>
                    <a:pt x="505" y="2879"/>
                    <a:pt x="505" y="2879"/>
                  </a:cubicBezTo>
                  <a:lnTo>
                    <a:pt x="37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9670275" y="3438400"/>
              <a:ext cx="98900" cy="61025"/>
            </a:xfrm>
            <a:custGeom>
              <a:avLst/>
              <a:gdLst/>
              <a:ahLst/>
              <a:cxnLst/>
              <a:rect l="l" t="t" r="r" b="b"/>
              <a:pathLst>
                <a:path w="3956" h="2441" extrusionOk="0">
                  <a:moveTo>
                    <a:pt x="0" y="0"/>
                  </a:moveTo>
                  <a:lnTo>
                    <a:pt x="3433" y="2441"/>
                  </a:lnTo>
                  <a:cubicBezTo>
                    <a:pt x="3955" y="2340"/>
                    <a:pt x="3922" y="1818"/>
                    <a:pt x="3922" y="18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9720750" y="3032025"/>
              <a:ext cx="45450" cy="104075"/>
            </a:xfrm>
            <a:custGeom>
              <a:avLst/>
              <a:gdLst/>
              <a:ahLst/>
              <a:cxnLst/>
              <a:rect l="l" t="t" r="r" b="b"/>
              <a:pathLst>
                <a:path w="1818" h="4163" extrusionOk="0">
                  <a:moveTo>
                    <a:pt x="1" y="1"/>
                  </a:moveTo>
                  <a:lnTo>
                    <a:pt x="1028" y="4073"/>
                  </a:lnTo>
                  <a:cubicBezTo>
                    <a:pt x="1142" y="4138"/>
                    <a:pt x="1247" y="4163"/>
                    <a:pt x="1341" y="4163"/>
                  </a:cubicBezTo>
                  <a:cubicBezTo>
                    <a:pt x="1635" y="4163"/>
                    <a:pt x="1818" y="3922"/>
                    <a:pt x="1818" y="39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1441687" y="4635616"/>
            <a:ext cx="969755" cy="1217153"/>
            <a:chOff x="9253400" y="2978175"/>
            <a:chExt cx="1113125" cy="1397100"/>
          </a:xfrm>
        </p:grpSpPr>
        <p:sp>
          <p:nvSpPr>
            <p:cNvPr id="280" name="Google Shape;280;p11"/>
            <p:cNvSpPr/>
            <p:nvPr/>
          </p:nvSpPr>
          <p:spPr>
            <a:xfrm>
              <a:off x="9298400" y="3011275"/>
              <a:ext cx="1067225" cy="1364000"/>
            </a:xfrm>
            <a:custGeom>
              <a:avLst/>
              <a:gdLst/>
              <a:ahLst/>
              <a:cxnLst/>
              <a:rect l="l" t="t" r="r" b="b"/>
              <a:pathLst>
                <a:path w="42689" h="54560" extrusionOk="0">
                  <a:moveTo>
                    <a:pt x="20040" y="1"/>
                  </a:moveTo>
                  <a:cubicBezTo>
                    <a:pt x="19202" y="1"/>
                    <a:pt x="18135" y="132"/>
                    <a:pt x="17029" y="595"/>
                  </a:cubicBezTo>
                  <a:lnTo>
                    <a:pt x="17013" y="595"/>
                  </a:lnTo>
                  <a:cubicBezTo>
                    <a:pt x="16592" y="763"/>
                    <a:pt x="16172" y="983"/>
                    <a:pt x="15750" y="1268"/>
                  </a:cubicBezTo>
                  <a:lnTo>
                    <a:pt x="15734" y="1268"/>
                  </a:lnTo>
                  <a:cubicBezTo>
                    <a:pt x="14572" y="2060"/>
                    <a:pt x="13446" y="3305"/>
                    <a:pt x="12638" y="5257"/>
                  </a:cubicBezTo>
                  <a:cubicBezTo>
                    <a:pt x="10803" y="9665"/>
                    <a:pt x="12470" y="22285"/>
                    <a:pt x="13782" y="30210"/>
                  </a:cubicBezTo>
                  <a:cubicBezTo>
                    <a:pt x="13765" y="30244"/>
                    <a:pt x="13749" y="30277"/>
                    <a:pt x="13715" y="30311"/>
                  </a:cubicBezTo>
                  <a:lnTo>
                    <a:pt x="13715" y="30329"/>
                  </a:lnTo>
                  <a:cubicBezTo>
                    <a:pt x="13496" y="30699"/>
                    <a:pt x="13210" y="31018"/>
                    <a:pt x="12789" y="31170"/>
                  </a:cubicBezTo>
                  <a:cubicBezTo>
                    <a:pt x="12654" y="31220"/>
                    <a:pt x="12503" y="31253"/>
                    <a:pt x="12318" y="31287"/>
                  </a:cubicBezTo>
                  <a:cubicBezTo>
                    <a:pt x="12198" y="31299"/>
                    <a:pt x="12062" y="31311"/>
                    <a:pt x="11921" y="31311"/>
                  </a:cubicBezTo>
                  <a:cubicBezTo>
                    <a:pt x="11863" y="31311"/>
                    <a:pt x="11804" y="31309"/>
                    <a:pt x="11746" y="31305"/>
                  </a:cubicBezTo>
                  <a:cubicBezTo>
                    <a:pt x="9778" y="31220"/>
                    <a:pt x="6816" y="29369"/>
                    <a:pt x="7254" y="22858"/>
                  </a:cubicBezTo>
                  <a:cubicBezTo>
                    <a:pt x="7655" y="17015"/>
                    <a:pt x="5309" y="15628"/>
                    <a:pt x="3503" y="15628"/>
                  </a:cubicBezTo>
                  <a:cubicBezTo>
                    <a:pt x="2885" y="15628"/>
                    <a:pt x="2330" y="15790"/>
                    <a:pt x="1970" y="15992"/>
                  </a:cubicBezTo>
                  <a:cubicBezTo>
                    <a:pt x="1095" y="16480"/>
                    <a:pt x="1" y="17978"/>
                    <a:pt x="135" y="21124"/>
                  </a:cubicBezTo>
                  <a:cubicBezTo>
                    <a:pt x="202" y="22925"/>
                    <a:pt x="691" y="25281"/>
                    <a:pt x="1869" y="28309"/>
                  </a:cubicBezTo>
                  <a:lnTo>
                    <a:pt x="1869" y="28326"/>
                  </a:lnTo>
                  <a:lnTo>
                    <a:pt x="1885" y="28343"/>
                  </a:lnTo>
                  <a:cubicBezTo>
                    <a:pt x="1919" y="28427"/>
                    <a:pt x="1936" y="28511"/>
                    <a:pt x="1970" y="28595"/>
                  </a:cubicBezTo>
                  <a:cubicBezTo>
                    <a:pt x="2004" y="28662"/>
                    <a:pt x="2037" y="28747"/>
                    <a:pt x="2071" y="28814"/>
                  </a:cubicBezTo>
                  <a:lnTo>
                    <a:pt x="2087" y="28848"/>
                  </a:lnTo>
                  <a:cubicBezTo>
                    <a:pt x="4061" y="33612"/>
                    <a:pt x="7889" y="35979"/>
                    <a:pt x="11107" y="35979"/>
                  </a:cubicBezTo>
                  <a:cubicBezTo>
                    <a:pt x="11730" y="35979"/>
                    <a:pt x="12330" y="35891"/>
                    <a:pt x="12890" y="35713"/>
                  </a:cubicBezTo>
                  <a:lnTo>
                    <a:pt x="12923" y="35713"/>
                  </a:lnTo>
                  <a:cubicBezTo>
                    <a:pt x="13024" y="35680"/>
                    <a:pt x="13109" y="35646"/>
                    <a:pt x="13210" y="35612"/>
                  </a:cubicBezTo>
                  <a:cubicBezTo>
                    <a:pt x="13715" y="35426"/>
                    <a:pt x="14186" y="35157"/>
                    <a:pt x="14590" y="34805"/>
                  </a:cubicBezTo>
                  <a:cubicBezTo>
                    <a:pt x="14842" y="36151"/>
                    <a:pt x="15010" y="36941"/>
                    <a:pt x="15010" y="36941"/>
                  </a:cubicBezTo>
                  <a:lnTo>
                    <a:pt x="18039" y="54559"/>
                  </a:lnTo>
                  <a:lnTo>
                    <a:pt x="25023" y="54559"/>
                  </a:lnTo>
                  <a:lnTo>
                    <a:pt x="25611" y="42124"/>
                  </a:lnTo>
                  <a:lnTo>
                    <a:pt x="25628" y="42124"/>
                  </a:lnTo>
                  <a:cubicBezTo>
                    <a:pt x="25696" y="42258"/>
                    <a:pt x="26874" y="44463"/>
                    <a:pt x="33486" y="44800"/>
                  </a:cubicBezTo>
                  <a:cubicBezTo>
                    <a:pt x="33647" y="44808"/>
                    <a:pt x="33804" y="44812"/>
                    <a:pt x="33959" y="44812"/>
                  </a:cubicBezTo>
                  <a:cubicBezTo>
                    <a:pt x="38203" y="44812"/>
                    <a:pt x="40118" y="41721"/>
                    <a:pt x="41125" y="37127"/>
                  </a:cubicBezTo>
                  <a:cubicBezTo>
                    <a:pt x="41630" y="34787"/>
                    <a:pt x="41917" y="32027"/>
                    <a:pt x="42168" y="29100"/>
                  </a:cubicBezTo>
                  <a:cubicBezTo>
                    <a:pt x="42688" y="22747"/>
                    <a:pt x="40025" y="19975"/>
                    <a:pt x="37515" y="19975"/>
                  </a:cubicBezTo>
                  <a:cubicBezTo>
                    <a:pt x="37099" y="19975"/>
                    <a:pt x="36688" y="20051"/>
                    <a:pt x="36296" y="20199"/>
                  </a:cubicBezTo>
                  <a:cubicBezTo>
                    <a:pt x="35741" y="20401"/>
                    <a:pt x="35236" y="20754"/>
                    <a:pt x="34798" y="21242"/>
                  </a:cubicBezTo>
                  <a:cubicBezTo>
                    <a:pt x="32248" y="24140"/>
                    <a:pt x="35224" y="36951"/>
                    <a:pt x="31097" y="36951"/>
                  </a:cubicBezTo>
                  <a:cubicBezTo>
                    <a:pt x="31032" y="36951"/>
                    <a:pt x="30964" y="36947"/>
                    <a:pt x="30894" y="36941"/>
                  </a:cubicBezTo>
                  <a:cubicBezTo>
                    <a:pt x="30457" y="36891"/>
                    <a:pt x="30087" y="36773"/>
                    <a:pt x="29750" y="36571"/>
                  </a:cubicBezTo>
                  <a:cubicBezTo>
                    <a:pt x="29750" y="36571"/>
                    <a:pt x="29734" y="36571"/>
                    <a:pt x="29717" y="36555"/>
                  </a:cubicBezTo>
                  <a:cubicBezTo>
                    <a:pt x="26672" y="34753"/>
                    <a:pt x="27378" y="27350"/>
                    <a:pt x="27394" y="27215"/>
                  </a:cubicBezTo>
                  <a:cubicBezTo>
                    <a:pt x="28572" y="19407"/>
                    <a:pt x="29683" y="9143"/>
                    <a:pt x="28068" y="5257"/>
                  </a:cubicBezTo>
                  <a:cubicBezTo>
                    <a:pt x="27075" y="2901"/>
                    <a:pt x="25644" y="1571"/>
                    <a:pt x="24215" y="831"/>
                  </a:cubicBezTo>
                  <a:cubicBezTo>
                    <a:pt x="22898" y="173"/>
                    <a:pt x="21594" y="2"/>
                    <a:pt x="20635" y="2"/>
                  </a:cubicBezTo>
                  <a:cubicBezTo>
                    <a:pt x="20540" y="2"/>
                    <a:pt x="20449" y="4"/>
                    <a:pt x="20361" y="7"/>
                  </a:cubicBezTo>
                  <a:lnTo>
                    <a:pt x="20345" y="7"/>
                  </a:lnTo>
                  <a:cubicBezTo>
                    <a:pt x="20247" y="3"/>
                    <a:pt x="20145" y="1"/>
                    <a:pt x="20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9641250" y="3769475"/>
              <a:ext cx="1275" cy="11800"/>
            </a:xfrm>
            <a:custGeom>
              <a:avLst/>
              <a:gdLst/>
              <a:ahLst/>
              <a:cxnLst/>
              <a:rect l="l" t="t" r="r" b="b"/>
              <a:pathLst>
                <a:path w="51" h="47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151"/>
                    <a:pt x="35" y="304"/>
                    <a:pt x="51" y="472"/>
                  </a:cubicBezTo>
                  <a:cubicBezTo>
                    <a:pt x="35" y="219"/>
                    <a:pt x="17" y="5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9956775" y="3053900"/>
              <a:ext cx="87525" cy="78275"/>
            </a:xfrm>
            <a:custGeom>
              <a:avLst/>
              <a:gdLst/>
              <a:ahLst/>
              <a:cxnLst/>
              <a:rect l="l" t="t" r="r" b="b"/>
              <a:pathLst>
                <a:path w="3501" h="3131" extrusionOk="0">
                  <a:moveTo>
                    <a:pt x="3500" y="1"/>
                  </a:moveTo>
                  <a:lnTo>
                    <a:pt x="84" y="2457"/>
                  </a:lnTo>
                  <a:cubicBezTo>
                    <a:pt x="0" y="2980"/>
                    <a:pt x="505" y="3130"/>
                    <a:pt x="505" y="3130"/>
                  </a:cubicBezTo>
                  <a:lnTo>
                    <a:pt x="3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9953800" y="3513700"/>
              <a:ext cx="111525" cy="36225"/>
            </a:xfrm>
            <a:custGeom>
              <a:avLst/>
              <a:gdLst/>
              <a:ahLst/>
              <a:cxnLst/>
              <a:rect l="l" t="t" r="r" b="b"/>
              <a:pathLst>
                <a:path w="4461" h="1449" extrusionOk="0">
                  <a:moveTo>
                    <a:pt x="4460" y="1"/>
                  </a:moveTo>
                  <a:lnTo>
                    <a:pt x="303" y="657"/>
                  </a:lnTo>
                  <a:cubicBezTo>
                    <a:pt x="1" y="1094"/>
                    <a:pt x="388" y="1448"/>
                    <a:pt x="388" y="1448"/>
                  </a:cubicBezTo>
                  <a:lnTo>
                    <a:pt x="44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9961800" y="3201575"/>
              <a:ext cx="112350" cy="33250"/>
            </a:xfrm>
            <a:custGeom>
              <a:avLst/>
              <a:gdLst/>
              <a:ahLst/>
              <a:cxnLst/>
              <a:rect l="l" t="t" r="r" b="b"/>
              <a:pathLst>
                <a:path w="4494" h="1330" extrusionOk="0">
                  <a:moveTo>
                    <a:pt x="4493" y="0"/>
                  </a:moveTo>
                  <a:lnTo>
                    <a:pt x="320" y="539"/>
                  </a:lnTo>
                  <a:cubicBezTo>
                    <a:pt x="1" y="959"/>
                    <a:pt x="387" y="1329"/>
                    <a:pt x="387" y="1329"/>
                  </a:cubicBezTo>
                  <a:lnTo>
                    <a:pt x="44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834775" y="3243200"/>
              <a:ext cx="42925" cy="105200"/>
            </a:xfrm>
            <a:custGeom>
              <a:avLst/>
              <a:gdLst/>
              <a:ahLst/>
              <a:cxnLst/>
              <a:rect l="l" t="t" r="r" b="b"/>
              <a:pathLst>
                <a:path w="1717" h="4208" extrusionOk="0">
                  <a:moveTo>
                    <a:pt x="1717" y="1"/>
                  </a:moveTo>
                  <a:lnTo>
                    <a:pt x="0" y="3821"/>
                  </a:lnTo>
                  <a:cubicBezTo>
                    <a:pt x="121" y="4150"/>
                    <a:pt x="385" y="4207"/>
                    <a:pt x="554" y="4207"/>
                  </a:cubicBezTo>
                  <a:cubicBezTo>
                    <a:pt x="644" y="4207"/>
                    <a:pt x="707" y="4191"/>
                    <a:pt x="707" y="4191"/>
                  </a:cubicBezTo>
                  <a:lnTo>
                    <a:pt x="17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936575" y="3655050"/>
              <a:ext cx="91725" cy="73225"/>
            </a:xfrm>
            <a:custGeom>
              <a:avLst/>
              <a:gdLst/>
              <a:ahLst/>
              <a:cxnLst/>
              <a:rect l="l" t="t" r="r" b="b"/>
              <a:pathLst>
                <a:path w="3669" h="2929" extrusionOk="0">
                  <a:moveTo>
                    <a:pt x="3669" y="1"/>
                  </a:moveTo>
                  <a:lnTo>
                    <a:pt x="117" y="2238"/>
                  </a:lnTo>
                  <a:cubicBezTo>
                    <a:pt x="0" y="2760"/>
                    <a:pt x="505" y="2929"/>
                    <a:pt x="505" y="2929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0284450" y="3506975"/>
              <a:ext cx="64800" cy="95950"/>
            </a:xfrm>
            <a:custGeom>
              <a:avLst/>
              <a:gdLst/>
              <a:ahLst/>
              <a:cxnLst/>
              <a:rect l="l" t="t" r="r" b="b"/>
              <a:pathLst>
                <a:path w="2592" h="3838" extrusionOk="0">
                  <a:moveTo>
                    <a:pt x="2592" y="1"/>
                  </a:moveTo>
                  <a:lnTo>
                    <a:pt x="0" y="3315"/>
                  </a:lnTo>
                  <a:cubicBezTo>
                    <a:pt x="68" y="3837"/>
                    <a:pt x="606" y="3837"/>
                    <a:pt x="606" y="3837"/>
                  </a:cubicBezTo>
                  <a:lnTo>
                    <a:pt x="2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0087575" y="3609625"/>
              <a:ext cx="87950" cy="75325"/>
            </a:xfrm>
            <a:custGeom>
              <a:avLst/>
              <a:gdLst/>
              <a:ahLst/>
              <a:cxnLst/>
              <a:rect l="l" t="t" r="r" b="b"/>
              <a:pathLst>
                <a:path w="3518" h="3013" extrusionOk="0">
                  <a:moveTo>
                    <a:pt x="0" y="0"/>
                  </a:moveTo>
                  <a:lnTo>
                    <a:pt x="2912" y="3012"/>
                  </a:lnTo>
                  <a:cubicBezTo>
                    <a:pt x="2921" y="3012"/>
                    <a:pt x="2929" y="3012"/>
                    <a:pt x="2938" y="3012"/>
                  </a:cubicBezTo>
                  <a:cubicBezTo>
                    <a:pt x="3453" y="3012"/>
                    <a:pt x="3518" y="2491"/>
                    <a:pt x="3518" y="24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406925" y="3358075"/>
              <a:ext cx="64825" cy="95925"/>
            </a:xfrm>
            <a:custGeom>
              <a:avLst/>
              <a:gdLst/>
              <a:ahLst/>
              <a:cxnLst/>
              <a:rect l="l" t="t" r="r" b="b"/>
              <a:pathLst>
                <a:path w="2593" h="3837" extrusionOk="0">
                  <a:moveTo>
                    <a:pt x="2592" y="0"/>
                  </a:moveTo>
                  <a:lnTo>
                    <a:pt x="1" y="3314"/>
                  </a:lnTo>
                  <a:cubicBezTo>
                    <a:pt x="68" y="3837"/>
                    <a:pt x="590" y="3837"/>
                    <a:pt x="590" y="3837"/>
                  </a:cubicBezTo>
                  <a:lnTo>
                    <a:pt x="25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9253400" y="3466600"/>
              <a:ext cx="81650" cy="82550"/>
            </a:xfrm>
            <a:custGeom>
              <a:avLst/>
              <a:gdLst/>
              <a:ahLst/>
              <a:cxnLst/>
              <a:rect l="l" t="t" r="r" b="b"/>
              <a:pathLst>
                <a:path w="3266" h="3302" extrusionOk="0">
                  <a:moveTo>
                    <a:pt x="1" y="0"/>
                  </a:moveTo>
                  <a:lnTo>
                    <a:pt x="2608" y="3298"/>
                  </a:lnTo>
                  <a:cubicBezTo>
                    <a:pt x="2634" y="3301"/>
                    <a:pt x="2658" y="3302"/>
                    <a:pt x="2681" y="3302"/>
                  </a:cubicBezTo>
                  <a:cubicBezTo>
                    <a:pt x="3158" y="3302"/>
                    <a:pt x="3265" y="2843"/>
                    <a:pt x="3265" y="28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9439750" y="3480450"/>
              <a:ext cx="68175" cy="93850"/>
            </a:xfrm>
            <a:custGeom>
              <a:avLst/>
              <a:gdLst/>
              <a:ahLst/>
              <a:cxnLst/>
              <a:rect l="l" t="t" r="r" b="b"/>
              <a:pathLst>
                <a:path w="2727" h="3754" extrusionOk="0">
                  <a:moveTo>
                    <a:pt x="2726" y="1"/>
                  </a:moveTo>
                  <a:lnTo>
                    <a:pt x="0" y="3198"/>
                  </a:lnTo>
                  <a:cubicBezTo>
                    <a:pt x="51" y="3736"/>
                    <a:pt x="572" y="3754"/>
                    <a:pt x="572" y="3754"/>
                  </a:cubicBezTo>
                  <a:lnTo>
                    <a:pt x="2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563425" y="3587750"/>
              <a:ext cx="100975" cy="57225"/>
            </a:xfrm>
            <a:custGeom>
              <a:avLst/>
              <a:gdLst/>
              <a:ahLst/>
              <a:cxnLst/>
              <a:rect l="l" t="t" r="r" b="b"/>
              <a:pathLst>
                <a:path w="4039" h="2289" extrusionOk="0">
                  <a:moveTo>
                    <a:pt x="0" y="0"/>
                  </a:moveTo>
                  <a:lnTo>
                    <a:pt x="3518" y="2289"/>
                  </a:lnTo>
                  <a:cubicBezTo>
                    <a:pt x="4039" y="2170"/>
                    <a:pt x="3989" y="1632"/>
                    <a:pt x="3989" y="16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9625675" y="3966350"/>
              <a:ext cx="90900" cy="71950"/>
            </a:xfrm>
            <a:custGeom>
              <a:avLst/>
              <a:gdLst/>
              <a:ahLst/>
              <a:cxnLst/>
              <a:rect l="l" t="t" r="r" b="b"/>
              <a:pathLst>
                <a:path w="3636" h="2878" extrusionOk="0">
                  <a:moveTo>
                    <a:pt x="1" y="1"/>
                  </a:moveTo>
                  <a:lnTo>
                    <a:pt x="3063" y="2877"/>
                  </a:lnTo>
                  <a:cubicBezTo>
                    <a:pt x="3602" y="2861"/>
                    <a:pt x="3635" y="2339"/>
                    <a:pt x="3635" y="23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9903750" y="4177525"/>
              <a:ext cx="70700" cy="91725"/>
            </a:xfrm>
            <a:custGeom>
              <a:avLst/>
              <a:gdLst/>
              <a:ahLst/>
              <a:cxnLst/>
              <a:rect l="l" t="t" r="r" b="b"/>
              <a:pathLst>
                <a:path w="2828" h="3669" extrusionOk="0">
                  <a:moveTo>
                    <a:pt x="2828" y="1"/>
                  </a:moveTo>
                  <a:lnTo>
                    <a:pt x="1" y="3097"/>
                  </a:lnTo>
                  <a:cubicBezTo>
                    <a:pt x="35" y="3635"/>
                    <a:pt x="555" y="3669"/>
                    <a:pt x="555" y="3669"/>
                  </a:cubicBezTo>
                  <a:lnTo>
                    <a:pt x="2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9657650" y="4183825"/>
              <a:ext cx="95950" cy="64400"/>
            </a:xfrm>
            <a:custGeom>
              <a:avLst/>
              <a:gdLst/>
              <a:ahLst/>
              <a:cxnLst/>
              <a:rect l="l" t="t" r="r" b="b"/>
              <a:pathLst>
                <a:path w="3838" h="2576" extrusionOk="0">
                  <a:moveTo>
                    <a:pt x="1" y="0"/>
                  </a:moveTo>
                  <a:lnTo>
                    <a:pt x="3316" y="2576"/>
                  </a:lnTo>
                  <a:cubicBezTo>
                    <a:pt x="3837" y="2508"/>
                    <a:pt x="3837" y="1970"/>
                    <a:pt x="3837" y="197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10301275" y="3728250"/>
              <a:ext cx="65250" cy="95500"/>
            </a:xfrm>
            <a:custGeom>
              <a:avLst/>
              <a:gdLst/>
              <a:ahLst/>
              <a:cxnLst/>
              <a:rect l="l" t="t" r="r" b="b"/>
              <a:pathLst>
                <a:path w="2610" h="3820" extrusionOk="0">
                  <a:moveTo>
                    <a:pt x="2609" y="1"/>
                  </a:moveTo>
                  <a:lnTo>
                    <a:pt x="0" y="3281"/>
                  </a:lnTo>
                  <a:cubicBezTo>
                    <a:pt x="68" y="3820"/>
                    <a:pt x="590" y="3820"/>
                    <a:pt x="590" y="3820"/>
                  </a:cubicBezTo>
                  <a:lnTo>
                    <a:pt x="26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9846100" y="2978175"/>
              <a:ext cx="33275" cy="107775"/>
            </a:xfrm>
            <a:custGeom>
              <a:avLst/>
              <a:gdLst/>
              <a:ahLst/>
              <a:cxnLst/>
              <a:rect l="l" t="t" r="r" b="b"/>
              <a:pathLst>
                <a:path w="1331" h="4311" extrusionOk="0">
                  <a:moveTo>
                    <a:pt x="1331" y="1"/>
                  </a:moveTo>
                  <a:lnTo>
                    <a:pt x="1" y="3989"/>
                  </a:lnTo>
                  <a:cubicBezTo>
                    <a:pt x="133" y="4253"/>
                    <a:pt x="349" y="4311"/>
                    <a:pt x="513" y="4311"/>
                  </a:cubicBezTo>
                  <a:cubicBezTo>
                    <a:pt x="643" y="4311"/>
                    <a:pt x="741" y="4275"/>
                    <a:pt x="741" y="4275"/>
                  </a:cubicBezTo>
                  <a:lnTo>
                    <a:pt x="1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9576875" y="3090925"/>
              <a:ext cx="75750" cy="87350"/>
            </a:xfrm>
            <a:custGeom>
              <a:avLst/>
              <a:gdLst/>
              <a:ahLst/>
              <a:cxnLst/>
              <a:rect l="l" t="t" r="r" b="b"/>
              <a:pathLst>
                <a:path w="3030" h="3494" extrusionOk="0">
                  <a:moveTo>
                    <a:pt x="1" y="0"/>
                  </a:moveTo>
                  <a:lnTo>
                    <a:pt x="2357" y="3484"/>
                  </a:lnTo>
                  <a:cubicBezTo>
                    <a:pt x="2396" y="3491"/>
                    <a:pt x="2434" y="3493"/>
                    <a:pt x="2470" y="3493"/>
                  </a:cubicBezTo>
                  <a:cubicBezTo>
                    <a:pt x="2901" y="3493"/>
                    <a:pt x="3030" y="3063"/>
                    <a:pt x="3030" y="30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9544500" y="3300850"/>
              <a:ext cx="110650" cy="36200"/>
            </a:xfrm>
            <a:custGeom>
              <a:avLst/>
              <a:gdLst/>
              <a:ahLst/>
              <a:cxnLst/>
              <a:rect l="l" t="t" r="r" b="b"/>
              <a:pathLst>
                <a:path w="4426" h="1448" extrusionOk="0">
                  <a:moveTo>
                    <a:pt x="1" y="1"/>
                  </a:moveTo>
                  <a:lnTo>
                    <a:pt x="3954" y="1448"/>
                  </a:lnTo>
                  <a:cubicBezTo>
                    <a:pt x="4426" y="1228"/>
                    <a:pt x="4257" y="723"/>
                    <a:pt x="4257" y="7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9981175" y="3329850"/>
              <a:ext cx="92975" cy="71975"/>
            </a:xfrm>
            <a:custGeom>
              <a:avLst/>
              <a:gdLst/>
              <a:ahLst/>
              <a:cxnLst/>
              <a:rect l="l" t="t" r="r" b="b"/>
              <a:pathLst>
                <a:path w="3719" h="2879" extrusionOk="0">
                  <a:moveTo>
                    <a:pt x="3718" y="1"/>
                  </a:moveTo>
                  <a:lnTo>
                    <a:pt x="117" y="2172"/>
                  </a:lnTo>
                  <a:cubicBezTo>
                    <a:pt x="0" y="2693"/>
                    <a:pt x="505" y="2879"/>
                    <a:pt x="505" y="2879"/>
                  </a:cubicBezTo>
                  <a:lnTo>
                    <a:pt x="37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9670275" y="3438400"/>
              <a:ext cx="98900" cy="61025"/>
            </a:xfrm>
            <a:custGeom>
              <a:avLst/>
              <a:gdLst/>
              <a:ahLst/>
              <a:cxnLst/>
              <a:rect l="l" t="t" r="r" b="b"/>
              <a:pathLst>
                <a:path w="3956" h="2441" extrusionOk="0">
                  <a:moveTo>
                    <a:pt x="0" y="0"/>
                  </a:moveTo>
                  <a:lnTo>
                    <a:pt x="3433" y="2441"/>
                  </a:lnTo>
                  <a:cubicBezTo>
                    <a:pt x="3955" y="2340"/>
                    <a:pt x="3922" y="1818"/>
                    <a:pt x="3922" y="18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9720750" y="3032025"/>
              <a:ext cx="45450" cy="104075"/>
            </a:xfrm>
            <a:custGeom>
              <a:avLst/>
              <a:gdLst/>
              <a:ahLst/>
              <a:cxnLst/>
              <a:rect l="l" t="t" r="r" b="b"/>
              <a:pathLst>
                <a:path w="1818" h="4163" extrusionOk="0">
                  <a:moveTo>
                    <a:pt x="1" y="1"/>
                  </a:moveTo>
                  <a:lnTo>
                    <a:pt x="1028" y="4073"/>
                  </a:lnTo>
                  <a:cubicBezTo>
                    <a:pt x="1142" y="4138"/>
                    <a:pt x="1247" y="4163"/>
                    <a:pt x="1341" y="4163"/>
                  </a:cubicBezTo>
                  <a:cubicBezTo>
                    <a:pt x="1635" y="4163"/>
                    <a:pt x="1818" y="3922"/>
                    <a:pt x="1818" y="39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" name="Google Shape;303;p11"/>
          <p:cNvSpPr/>
          <p:nvPr/>
        </p:nvSpPr>
        <p:spPr>
          <a:xfrm>
            <a:off x="9413734" y="6138801"/>
            <a:ext cx="870569" cy="335967"/>
          </a:xfrm>
          <a:custGeom>
            <a:avLst/>
            <a:gdLst/>
            <a:ahLst/>
            <a:cxnLst/>
            <a:rect l="l" t="t" r="r" b="b"/>
            <a:pathLst>
              <a:path w="45045" h="10079" extrusionOk="0">
                <a:moveTo>
                  <a:pt x="19082" y="0"/>
                </a:moveTo>
                <a:lnTo>
                  <a:pt x="13663" y="1548"/>
                </a:lnTo>
                <a:lnTo>
                  <a:pt x="7723" y="3112"/>
                </a:lnTo>
                <a:lnTo>
                  <a:pt x="0" y="8178"/>
                </a:lnTo>
                <a:lnTo>
                  <a:pt x="0" y="10079"/>
                </a:lnTo>
                <a:lnTo>
                  <a:pt x="45045" y="10079"/>
                </a:lnTo>
                <a:lnTo>
                  <a:pt x="45045" y="8261"/>
                </a:lnTo>
                <a:lnTo>
                  <a:pt x="29934" y="4140"/>
                </a:lnTo>
                <a:lnTo>
                  <a:pt x="28370" y="2591"/>
                </a:lnTo>
                <a:lnTo>
                  <a:pt x="19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502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960000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960000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4559028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4559025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960000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960000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4559028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4559032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/>
          </p:nvPr>
        </p:nvSpPr>
        <p:spPr>
          <a:xfrm>
            <a:off x="8158065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3"/>
          </p:nvPr>
        </p:nvSpPr>
        <p:spPr>
          <a:xfrm>
            <a:off x="8158060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/>
          </p:nvPr>
        </p:nvSpPr>
        <p:spPr>
          <a:xfrm>
            <a:off x="8158065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5"/>
          </p:nvPr>
        </p:nvSpPr>
        <p:spPr>
          <a:xfrm>
            <a:off x="8158065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16" hasCustomPrompt="1"/>
          </p:nvPr>
        </p:nvSpPr>
        <p:spPr>
          <a:xfrm>
            <a:off x="960000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17" hasCustomPrompt="1"/>
          </p:nvPr>
        </p:nvSpPr>
        <p:spPr>
          <a:xfrm>
            <a:off x="4559033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8" hasCustomPrompt="1"/>
          </p:nvPr>
        </p:nvSpPr>
        <p:spPr>
          <a:xfrm>
            <a:off x="8158067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9" hasCustomPrompt="1"/>
          </p:nvPr>
        </p:nvSpPr>
        <p:spPr>
          <a:xfrm>
            <a:off x="960000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20" hasCustomPrompt="1"/>
          </p:nvPr>
        </p:nvSpPr>
        <p:spPr>
          <a:xfrm>
            <a:off x="4559033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21" hasCustomPrompt="1"/>
          </p:nvPr>
        </p:nvSpPr>
        <p:spPr>
          <a:xfrm>
            <a:off x="8158067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>
            <a:off x="-9075" y="6138799"/>
            <a:ext cx="12191980" cy="718999"/>
          </a:xfrm>
          <a:custGeom>
            <a:avLst/>
            <a:gdLst/>
            <a:ahLst/>
            <a:cxnLst/>
            <a:rect l="l" t="t" r="r" b="b"/>
            <a:pathLst>
              <a:path w="28435" h="8004" extrusionOk="0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-667966" y="731918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>
            <a:off x="10321934" y="-471466"/>
            <a:ext cx="2685100" cy="1909100"/>
          </a:xfrm>
          <a:custGeom>
            <a:avLst/>
            <a:gdLst/>
            <a:ahLst/>
            <a:cxnLst/>
            <a:rect l="l" t="t" r="r" b="b"/>
            <a:pathLst>
              <a:path w="80553" h="57273" extrusionOk="0">
                <a:moveTo>
                  <a:pt x="36179" y="1"/>
                </a:moveTo>
                <a:cubicBezTo>
                  <a:pt x="30951" y="1"/>
                  <a:pt x="24794" y="2043"/>
                  <a:pt x="21465" y="5400"/>
                </a:cubicBezTo>
                <a:cubicBezTo>
                  <a:pt x="16413" y="10494"/>
                  <a:pt x="14116" y="19764"/>
                  <a:pt x="14116" y="19764"/>
                </a:cubicBezTo>
                <a:cubicBezTo>
                  <a:pt x="14116" y="19764"/>
                  <a:pt x="13623" y="19694"/>
                  <a:pt x="12818" y="19694"/>
                </a:cubicBezTo>
                <a:cubicBezTo>
                  <a:pt x="10786" y="19694"/>
                  <a:pt x="6765" y="20144"/>
                  <a:pt x="3655" y="23314"/>
                </a:cubicBezTo>
                <a:cubicBezTo>
                  <a:pt x="251" y="26800"/>
                  <a:pt x="0" y="34024"/>
                  <a:pt x="2694" y="37072"/>
                </a:cubicBezTo>
                <a:cubicBezTo>
                  <a:pt x="4497" y="39085"/>
                  <a:pt x="6727" y="39420"/>
                  <a:pt x="8033" y="39420"/>
                </a:cubicBezTo>
                <a:cubicBezTo>
                  <a:pt x="8407" y="39420"/>
                  <a:pt x="8705" y="39392"/>
                  <a:pt x="8896" y="39369"/>
                </a:cubicBezTo>
                <a:cubicBezTo>
                  <a:pt x="9042" y="39349"/>
                  <a:pt x="9125" y="39327"/>
                  <a:pt x="9125" y="39327"/>
                </a:cubicBezTo>
                <a:cubicBezTo>
                  <a:pt x="9125" y="39327"/>
                  <a:pt x="9147" y="39641"/>
                  <a:pt x="9189" y="40162"/>
                </a:cubicBezTo>
                <a:cubicBezTo>
                  <a:pt x="9314" y="41665"/>
                  <a:pt x="9710" y="44819"/>
                  <a:pt x="10837" y="46573"/>
                </a:cubicBezTo>
                <a:cubicBezTo>
                  <a:pt x="12242" y="48727"/>
                  <a:pt x="15896" y="50260"/>
                  <a:pt x="19025" y="50260"/>
                </a:cubicBezTo>
                <a:cubicBezTo>
                  <a:pt x="19293" y="50260"/>
                  <a:pt x="19557" y="50249"/>
                  <a:pt x="19815" y="50226"/>
                </a:cubicBezTo>
                <a:cubicBezTo>
                  <a:pt x="22259" y="49997"/>
                  <a:pt x="25077" y="48160"/>
                  <a:pt x="26329" y="47219"/>
                </a:cubicBezTo>
                <a:cubicBezTo>
                  <a:pt x="26769" y="46907"/>
                  <a:pt x="27019" y="46698"/>
                  <a:pt x="27019" y="46698"/>
                </a:cubicBezTo>
                <a:cubicBezTo>
                  <a:pt x="27019" y="46698"/>
                  <a:pt x="27061" y="46782"/>
                  <a:pt x="27123" y="46927"/>
                </a:cubicBezTo>
                <a:cubicBezTo>
                  <a:pt x="27666" y="47887"/>
                  <a:pt x="29901" y="51918"/>
                  <a:pt x="31905" y="53733"/>
                </a:cubicBezTo>
                <a:cubicBezTo>
                  <a:pt x="33612" y="55301"/>
                  <a:pt x="37926" y="57273"/>
                  <a:pt x="43046" y="57273"/>
                </a:cubicBezTo>
                <a:cubicBezTo>
                  <a:pt x="44815" y="57273"/>
                  <a:pt x="46680" y="57038"/>
                  <a:pt x="48566" y="56469"/>
                </a:cubicBezTo>
                <a:cubicBezTo>
                  <a:pt x="50654" y="55843"/>
                  <a:pt x="52450" y="54549"/>
                  <a:pt x="53911" y="53024"/>
                </a:cubicBezTo>
                <a:cubicBezTo>
                  <a:pt x="54663" y="52272"/>
                  <a:pt x="55309" y="51479"/>
                  <a:pt x="55894" y="50665"/>
                </a:cubicBezTo>
                <a:cubicBezTo>
                  <a:pt x="58316" y="47324"/>
                  <a:pt x="59507" y="43879"/>
                  <a:pt x="59507" y="43879"/>
                </a:cubicBezTo>
                <a:cubicBezTo>
                  <a:pt x="59507" y="43879"/>
                  <a:pt x="62305" y="47283"/>
                  <a:pt x="63390" y="47804"/>
                </a:cubicBezTo>
                <a:cubicBezTo>
                  <a:pt x="63881" y="48040"/>
                  <a:pt x="64831" y="48340"/>
                  <a:pt x="66028" y="48340"/>
                </a:cubicBezTo>
                <a:cubicBezTo>
                  <a:pt x="67481" y="48340"/>
                  <a:pt x="69297" y="47898"/>
                  <a:pt x="71094" y="46364"/>
                </a:cubicBezTo>
                <a:cubicBezTo>
                  <a:pt x="74351" y="43566"/>
                  <a:pt x="74059" y="36070"/>
                  <a:pt x="74059" y="36070"/>
                </a:cubicBezTo>
                <a:cubicBezTo>
                  <a:pt x="74059" y="36070"/>
                  <a:pt x="77296" y="35340"/>
                  <a:pt x="78485" y="33169"/>
                </a:cubicBezTo>
                <a:cubicBezTo>
                  <a:pt x="79676" y="30975"/>
                  <a:pt x="80553" y="24419"/>
                  <a:pt x="76377" y="23584"/>
                </a:cubicBezTo>
                <a:cubicBezTo>
                  <a:pt x="75551" y="23419"/>
                  <a:pt x="74697" y="23353"/>
                  <a:pt x="73859" y="23353"/>
                </a:cubicBezTo>
                <a:cubicBezTo>
                  <a:pt x="70466" y="23353"/>
                  <a:pt x="67336" y="24441"/>
                  <a:pt x="67336" y="24441"/>
                </a:cubicBezTo>
                <a:cubicBezTo>
                  <a:pt x="67336" y="24441"/>
                  <a:pt x="67859" y="12059"/>
                  <a:pt x="60133" y="10347"/>
                </a:cubicBezTo>
                <a:cubicBezTo>
                  <a:pt x="59414" y="10189"/>
                  <a:pt x="58696" y="10118"/>
                  <a:pt x="57986" y="10118"/>
                </a:cubicBezTo>
                <a:cubicBezTo>
                  <a:pt x="51176" y="10118"/>
                  <a:pt x="45081" y="16696"/>
                  <a:pt x="44892" y="16903"/>
                </a:cubicBezTo>
                <a:cubicBezTo>
                  <a:pt x="44975" y="16632"/>
                  <a:pt x="47542" y="6631"/>
                  <a:pt x="43889" y="2518"/>
                </a:cubicBezTo>
                <a:cubicBezTo>
                  <a:pt x="43639" y="2226"/>
                  <a:pt x="43347" y="1975"/>
                  <a:pt x="43033" y="1745"/>
                </a:cubicBezTo>
                <a:cubicBezTo>
                  <a:pt x="41345" y="548"/>
                  <a:pt x="38886" y="1"/>
                  <a:pt x="361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9" name="Google Shape;329;p13"/>
          <p:cNvGrpSpPr/>
          <p:nvPr/>
        </p:nvGrpSpPr>
        <p:grpSpPr>
          <a:xfrm>
            <a:off x="4559027" y="6283351"/>
            <a:ext cx="700840" cy="374197"/>
            <a:chOff x="2026995" y="4170588"/>
            <a:chExt cx="525630" cy="280648"/>
          </a:xfrm>
        </p:grpSpPr>
        <p:grpSp>
          <p:nvGrpSpPr>
            <p:cNvPr id="330" name="Google Shape;330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31" name="Google Shape;331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7" name="Google Shape;337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flipH="1">
            <a:off x="8619427" y="6283351"/>
            <a:ext cx="700840" cy="374197"/>
            <a:chOff x="2026995" y="4170588"/>
            <a:chExt cx="525630" cy="280648"/>
          </a:xfrm>
        </p:grpSpPr>
        <p:grpSp>
          <p:nvGrpSpPr>
            <p:cNvPr id="339" name="Google Shape;339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0" name="Google Shape;340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" name="Google Shape;346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13"/>
          <p:cNvGrpSpPr/>
          <p:nvPr/>
        </p:nvGrpSpPr>
        <p:grpSpPr>
          <a:xfrm flipH="1">
            <a:off x="950793" y="6427884"/>
            <a:ext cx="700840" cy="374197"/>
            <a:chOff x="2026995" y="4170588"/>
            <a:chExt cx="525630" cy="280648"/>
          </a:xfrm>
        </p:grpSpPr>
        <p:grpSp>
          <p:nvGrpSpPr>
            <p:cNvPr id="348" name="Google Shape;348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9" name="Google Shape;349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5" name="Google Shape;355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291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5998800" y="1600033"/>
            <a:ext cx="5242400" cy="1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14"/>
          <p:cNvSpPr txBox="1">
            <a:spLocks noGrp="1"/>
          </p:cNvSpPr>
          <p:nvPr>
            <p:ph type="title" idx="2" hasCustomPrompt="1"/>
          </p:nvPr>
        </p:nvSpPr>
        <p:spPr>
          <a:xfrm>
            <a:off x="9686800" y="516000"/>
            <a:ext cx="1554400" cy="1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5867400" y="2635667"/>
            <a:ext cx="5374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-67" y="4610100"/>
            <a:ext cx="12192000" cy="225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4"/>
          <p:cNvSpPr/>
          <p:nvPr/>
        </p:nvSpPr>
        <p:spPr>
          <a:xfrm flipH="1">
            <a:off x="1" y="4610098"/>
            <a:ext cx="8610580" cy="2031989"/>
          </a:xfrm>
          <a:custGeom>
            <a:avLst/>
            <a:gdLst/>
            <a:ahLst/>
            <a:cxnLst/>
            <a:rect l="l" t="t" r="r" b="b"/>
            <a:pathLst>
              <a:path w="40993" h="12790" extrusionOk="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425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6"/>
          <p:cNvSpPr/>
          <p:nvPr/>
        </p:nvSpPr>
        <p:spPr>
          <a:xfrm>
            <a:off x="-1375867" y="1186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0" name="Google Shape;370;p16"/>
          <p:cNvGrpSpPr/>
          <p:nvPr/>
        </p:nvGrpSpPr>
        <p:grpSpPr>
          <a:xfrm>
            <a:off x="-771495" y="4139296"/>
            <a:ext cx="1968892" cy="2212545"/>
            <a:chOff x="6162993" y="1163872"/>
            <a:chExt cx="2886375" cy="3243567"/>
          </a:xfrm>
        </p:grpSpPr>
        <p:sp>
          <p:nvSpPr>
            <p:cNvPr id="371" name="Google Shape;371;p16"/>
            <p:cNvSpPr/>
            <p:nvPr/>
          </p:nvSpPr>
          <p:spPr>
            <a:xfrm rot="2498877" flipH="1">
              <a:off x="6645218" y="2371354"/>
              <a:ext cx="1924030" cy="1598835"/>
            </a:xfrm>
            <a:custGeom>
              <a:avLst/>
              <a:gdLst/>
              <a:ahLst/>
              <a:cxnLst/>
              <a:rect l="l" t="t" r="r" b="b"/>
              <a:pathLst>
                <a:path w="21199" h="17616" extrusionOk="0">
                  <a:moveTo>
                    <a:pt x="21026" y="0"/>
                  </a:moveTo>
                  <a:cubicBezTo>
                    <a:pt x="20997" y="0"/>
                    <a:pt x="20966" y="13"/>
                    <a:pt x="20941" y="42"/>
                  </a:cubicBezTo>
                  <a:cubicBezTo>
                    <a:pt x="20209" y="838"/>
                    <a:pt x="19570" y="1699"/>
                    <a:pt x="18813" y="2457"/>
                  </a:cubicBezTo>
                  <a:cubicBezTo>
                    <a:pt x="18016" y="3240"/>
                    <a:pt x="17207" y="3985"/>
                    <a:pt x="16397" y="4742"/>
                  </a:cubicBezTo>
                  <a:cubicBezTo>
                    <a:pt x="15353" y="5720"/>
                    <a:pt x="14296" y="6700"/>
                    <a:pt x="13212" y="7652"/>
                  </a:cubicBezTo>
                  <a:cubicBezTo>
                    <a:pt x="13369" y="6660"/>
                    <a:pt x="13682" y="5682"/>
                    <a:pt x="13917" y="4716"/>
                  </a:cubicBezTo>
                  <a:cubicBezTo>
                    <a:pt x="14166" y="3645"/>
                    <a:pt x="14387" y="2718"/>
                    <a:pt x="15001" y="1791"/>
                  </a:cubicBezTo>
                  <a:cubicBezTo>
                    <a:pt x="15040" y="1733"/>
                    <a:pt x="14993" y="1675"/>
                    <a:pt x="14939" y="1675"/>
                  </a:cubicBezTo>
                  <a:cubicBezTo>
                    <a:pt x="14920" y="1675"/>
                    <a:pt x="14900" y="1683"/>
                    <a:pt x="14883" y="1699"/>
                  </a:cubicBezTo>
                  <a:lnTo>
                    <a:pt x="14752" y="1830"/>
                  </a:lnTo>
                  <a:lnTo>
                    <a:pt x="14752" y="1582"/>
                  </a:lnTo>
                  <a:cubicBezTo>
                    <a:pt x="14739" y="1503"/>
                    <a:pt x="14671" y="1460"/>
                    <a:pt x="14608" y="1460"/>
                  </a:cubicBezTo>
                  <a:cubicBezTo>
                    <a:pt x="14548" y="1460"/>
                    <a:pt x="14491" y="1499"/>
                    <a:pt x="14491" y="1582"/>
                  </a:cubicBezTo>
                  <a:cubicBezTo>
                    <a:pt x="14517" y="2261"/>
                    <a:pt x="14021" y="2796"/>
                    <a:pt x="13760" y="3384"/>
                  </a:cubicBezTo>
                  <a:cubicBezTo>
                    <a:pt x="13525" y="3945"/>
                    <a:pt x="13382" y="4545"/>
                    <a:pt x="13212" y="5133"/>
                  </a:cubicBezTo>
                  <a:cubicBezTo>
                    <a:pt x="12899" y="6216"/>
                    <a:pt x="12703" y="7444"/>
                    <a:pt x="12233" y="8502"/>
                  </a:cubicBezTo>
                  <a:cubicBezTo>
                    <a:pt x="11933" y="8749"/>
                    <a:pt x="11645" y="8998"/>
                    <a:pt x="11346" y="9245"/>
                  </a:cubicBezTo>
                  <a:cubicBezTo>
                    <a:pt x="11019" y="9520"/>
                    <a:pt x="10693" y="9781"/>
                    <a:pt x="10366" y="10042"/>
                  </a:cubicBezTo>
                  <a:cubicBezTo>
                    <a:pt x="9974" y="9245"/>
                    <a:pt x="9152" y="8580"/>
                    <a:pt x="8669" y="7887"/>
                  </a:cubicBezTo>
                  <a:cubicBezTo>
                    <a:pt x="7821" y="6700"/>
                    <a:pt x="7586" y="5355"/>
                    <a:pt x="7207" y="3985"/>
                  </a:cubicBezTo>
                  <a:cubicBezTo>
                    <a:pt x="7195" y="3943"/>
                    <a:pt x="7157" y="3923"/>
                    <a:pt x="7120" y="3923"/>
                  </a:cubicBezTo>
                  <a:cubicBezTo>
                    <a:pt x="7074" y="3923"/>
                    <a:pt x="7030" y="3953"/>
                    <a:pt x="7038" y="4011"/>
                  </a:cubicBezTo>
                  <a:cubicBezTo>
                    <a:pt x="7090" y="4859"/>
                    <a:pt x="7233" y="5734"/>
                    <a:pt x="7494" y="6543"/>
                  </a:cubicBezTo>
                  <a:cubicBezTo>
                    <a:pt x="7259" y="6347"/>
                    <a:pt x="7038" y="6126"/>
                    <a:pt x="6815" y="5891"/>
                  </a:cubicBezTo>
                  <a:cubicBezTo>
                    <a:pt x="6254" y="5264"/>
                    <a:pt x="5745" y="4716"/>
                    <a:pt x="4909" y="4481"/>
                  </a:cubicBezTo>
                  <a:cubicBezTo>
                    <a:pt x="4904" y="4480"/>
                    <a:pt x="4900" y="4479"/>
                    <a:pt x="4895" y="4479"/>
                  </a:cubicBezTo>
                  <a:cubicBezTo>
                    <a:pt x="4826" y="4479"/>
                    <a:pt x="4796" y="4574"/>
                    <a:pt x="4857" y="4611"/>
                  </a:cubicBezTo>
                  <a:cubicBezTo>
                    <a:pt x="5523" y="5029"/>
                    <a:pt x="6045" y="5551"/>
                    <a:pt x="6568" y="6152"/>
                  </a:cubicBezTo>
                  <a:cubicBezTo>
                    <a:pt x="6763" y="6387"/>
                    <a:pt x="6959" y="6622"/>
                    <a:pt x="7181" y="6831"/>
                  </a:cubicBezTo>
                  <a:cubicBezTo>
                    <a:pt x="7416" y="7052"/>
                    <a:pt x="7664" y="7209"/>
                    <a:pt x="7859" y="7444"/>
                  </a:cubicBezTo>
                  <a:cubicBezTo>
                    <a:pt x="7873" y="7496"/>
                    <a:pt x="7886" y="7535"/>
                    <a:pt x="7912" y="7574"/>
                  </a:cubicBezTo>
                  <a:cubicBezTo>
                    <a:pt x="8434" y="8619"/>
                    <a:pt x="9374" y="9376"/>
                    <a:pt x="9922" y="10381"/>
                  </a:cubicBezTo>
                  <a:cubicBezTo>
                    <a:pt x="8564" y="11438"/>
                    <a:pt x="7168" y="12457"/>
                    <a:pt x="5758" y="13436"/>
                  </a:cubicBezTo>
                  <a:cubicBezTo>
                    <a:pt x="3904" y="14742"/>
                    <a:pt x="2051" y="16164"/>
                    <a:pt x="79" y="17287"/>
                  </a:cubicBezTo>
                  <a:cubicBezTo>
                    <a:pt x="0" y="17327"/>
                    <a:pt x="14" y="17418"/>
                    <a:pt x="66" y="17457"/>
                  </a:cubicBezTo>
                  <a:cubicBezTo>
                    <a:pt x="79" y="17470"/>
                    <a:pt x="92" y="17483"/>
                    <a:pt x="105" y="17483"/>
                  </a:cubicBezTo>
                  <a:cubicBezTo>
                    <a:pt x="432" y="17574"/>
                    <a:pt x="749" y="17615"/>
                    <a:pt x="1056" y="17615"/>
                  </a:cubicBezTo>
                  <a:cubicBezTo>
                    <a:pt x="2651" y="17615"/>
                    <a:pt x="3990" y="16506"/>
                    <a:pt x="5184" y="15433"/>
                  </a:cubicBezTo>
                  <a:cubicBezTo>
                    <a:pt x="7011" y="13776"/>
                    <a:pt x="9074" y="12444"/>
                    <a:pt x="11006" y="10942"/>
                  </a:cubicBezTo>
                  <a:cubicBezTo>
                    <a:pt x="12834" y="9520"/>
                    <a:pt x="14544" y="7966"/>
                    <a:pt x="16162" y="6308"/>
                  </a:cubicBezTo>
                  <a:cubicBezTo>
                    <a:pt x="16985" y="5473"/>
                    <a:pt x="17781" y="4611"/>
                    <a:pt x="18538" y="3723"/>
                  </a:cubicBezTo>
                  <a:cubicBezTo>
                    <a:pt x="19074" y="3097"/>
                    <a:pt x="19609" y="2470"/>
                    <a:pt x="20053" y="1765"/>
                  </a:cubicBezTo>
                  <a:cubicBezTo>
                    <a:pt x="20484" y="1282"/>
                    <a:pt x="20876" y="773"/>
                    <a:pt x="21149" y="211"/>
                  </a:cubicBezTo>
                  <a:cubicBezTo>
                    <a:pt x="21199" y="113"/>
                    <a:pt x="21115" y="0"/>
                    <a:pt x="21026" y="0"/>
                  </a:cubicBezTo>
                  <a:close/>
                </a:path>
              </a:pathLst>
            </a:custGeom>
            <a:solidFill>
              <a:srgbClr val="8C6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7731920" y="2466622"/>
              <a:ext cx="1317449" cy="967125"/>
            </a:xfrm>
            <a:custGeom>
              <a:avLst/>
              <a:gdLst/>
              <a:ahLst/>
              <a:cxnLst/>
              <a:rect l="l" t="t" r="r" b="b"/>
              <a:pathLst>
                <a:path w="20537" h="15076" extrusionOk="0">
                  <a:moveTo>
                    <a:pt x="12963" y="1"/>
                  </a:moveTo>
                  <a:cubicBezTo>
                    <a:pt x="12333" y="1"/>
                    <a:pt x="11705" y="168"/>
                    <a:pt x="11254" y="503"/>
                  </a:cubicBezTo>
                  <a:cubicBezTo>
                    <a:pt x="10615" y="986"/>
                    <a:pt x="10366" y="1834"/>
                    <a:pt x="10157" y="2500"/>
                  </a:cubicBezTo>
                  <a:cubicBezTo>
                    <a:pt x="9851" y="2066"/>
                    <a:pt x="9200" y="1787"/>
                    <a:pt x="8555" y="1787"/>
                  </a:cubicBezTo>
                  <a:cubicBezTo>
                    <a:pt x="8404" y="1787"/>
                    <a:pt x="8254" y="1802"/>
                    <a:pt x="8108" y="1834"/>
                  </a:cubicBezTo>
                  <a:cubicBezTo>
                    <a:pt x="7337" y="1991"/>
                    <a:pt x="6763" y="2605"/>
                    <a:pt x="6803" y="3205"/>
                  </a:cubicBezTo>
                  <a:cubicBezTo>
                    <a:pt x="6476" y="2944"/>
                    <a:pt x="6005" y="2805"/>
                    <a:pt x="5533" y="2805"/>
                  </a:cubicBezTo>
                  <a:cubicBezTo>
                    <a:pt x="5251" y="2805"/>
                    <a:pt x="4968" y="2855"/>
                    <a:pt x="4714" y="2957"/>
                  </a:cubicBezTo>
                  <a:cubicBezTo>
                    <a:pt x="4022" y="3232"/>
                    <a:pt x="3670" y="3937"/>
                    <a:pt x="4009" y="4459"/>
                  </a:cubicBezTo>
                  <a:cubicBezTo>
                    <a:pt x="3958" y="4453"/>
                    <a:pt x="3907" y="4451"/>
                    <a:pt x="3856" y="4451"/>
                  </a:cubicBezTo>
                  <a:cubicBezTo>
                    <a:pt x="3407" y="4451"/>
                    <a:pt x="2958" y="4651"/>
                    <a:pt x="2794" y="4967"/>
                  </a:cubicBezTo>
                  <a:cubicBezTo>
                    <a:pt x="2612" y="5333"/>
                    <a:pt x="2794" y="5777"/>
                    <a:pt x="3200" y="5999"/>
                  </a:cubicBezTo>
                  <a:cubicBezTo>
                    <a:pt x="3072" y="5939"/>
                    <a:pt x="2914" y="5906"/>
                    <a:pt x="2758" y="5906"/>
                  </a:cubicBezTo>
                  <a:cubicBezTo>
                    <a:pt x="2611" y="5906"/>
                    <a:pt x="2465" y="5936"/>
                    <a:pt x="2350" y="5999"/>
                  </a:cubicBezTo>
                  <a:cubicBezTo>
                    <a:pt x="2108" y="6114"/>
                    <a:pt x="2103" y="6454"/>
                    <a:pt x="2372" y="6529"/>
                  </a:cubicBezTo>
                  <a:lnTo>
                    <a:pt x="2372" y="6529"/>
                  </a:lnTo>
                  <a:cubicBezTo>
                    <a:pt x="2254" y="6501"/>
                    <a:pt x="2132" y="6487"/>
                    <a:pt x="2009" y="6487"/>
                  </a:cubicBezTo>
                  <a:cubicBezTo>
                    <a:pt x="1450" y="6487"/>
                    <a:pt x="864" y="6759"/>
                    <a:pt x="536" y="7108"/>
                  </a:cubicBezTo>
                  <a:cubicBezTo>
                    <a:pt x="119" y="7526"/>
                    <a:pt x="1" y="8088"/>
                    <a:pt x="40" y="8610"/>
                  </a:cubicBezTo>
                  <a:cubicBezTo>
                    <a:pt x="66" y="9002"/>
                    <a:pt x="171" y="9406"/>
                    <a:pt x="432" y="9745"/>
                  </a:cubicBezTo>
                  <a:cubicBezTo>
                    <a:pt x="706" y="10098"/>
                    <a:pt x="1149" y="10372"/>
                    <a:pt x="1659" y="10438"/>
                  </a:cubicBezTo>
                  <a:cubicBezTo>
                    <a:pt x="1267" y="10973"/>
                    <a:pt x="1346" y="11691"/>
                    <a:pt x="1854" y="12174"/>
                  </a:cubicBezTo>
                  <a:cubicBezTo>
                    <a:pt x="2242" y="12551"/>
                    <a:pt x="2868" y="12777"/>
                    <a:pt x="3496" y="12777"/>
                  </a:cubicBezTo>
                  <a:cubicBezTo>
                    <a:pt x="3673" y="12777"/>
                    <a:pt x="3850" y="12759"/>
                    <a:pt x="4022" y="12722"/>
                  </a:cubicBezTo>
                  <a:cubicBezTo>
                    <a:pt x="4375" y="13270"/>
                    <a:pt x="5040" y="13675"/>
                    <a:pt x="5811" y="13845"/>
                  </a:cubicBezTo>
                  <a:cubicBezTo>
                    <a:pt x="6069" y="13901"/>
                    <a:pt x="6337" y="13929"/>
                    <a:pt x="6604" y="13929"/>
                  </a:cubicBezTo>
                  <a:cubicBezTo>
                    <a:pt x="7145" y="13929"/>
                    <a:pt x="7684" y="13815"/>
                    <a:pt x="8147" y="13597"/>
                  </a:cubicBezTo>
                  <a:cubicBezTo>
                    <a:pt x="8160" y="14172"/>
                    <a:pt x="9022" y="14563"/>
                    <a:pt x="9713" y="14759"/>
                  </a:cubicBezTo>
                  <a:cubicBezTo>
                    <a:pt x="9986" y="14839"/>
                    <a:pt x="10284" y="14889"/>
                    <a:pt x="10582" y="14889"/>
                  </a:cubicBezTo>
                  <a:cubicBezTo>
                    <a:pt x="10769" y="14889"/>
                    <a:pt x="10956" y="14869"/>
                    <a:pt x="11137" y="14824"/>
                  </a:cubicBezTo>
                  <a:cubicBezTo>
                    <a:pt x="11593" y="14706"/>
                    <a:pt x="11985" y="14393"/>
                    <a:pt x="11985" y="14027"/>
                  </a:cubicBezTo>
                  <a:cubicBezTo>
                    <a:pt x="12598" y="14694"/>
                    <a:pt x="13684" y="15075"/>
                    <a:pt x="14757" y="15075"/>
                  </a:cubicBezTo>
                  <a:cubicBezTo>
                    <a:pt x="15238" y="15075"/>
                    <a:pt x="15717" y="14999"/>
                    <a:pt x="16150" y="14837"/>
                  </a:cubicBezTo>
                  <a:cubicBezTo>
                    <a:pt x="16411" y="14746"/>
                    <a:pt x="16659" y="14615"/>
                    <a:pt x="16829" y="14445"/>
                  </a:cubicBezTo>
                  <a:cubicBezTo>
                    <a:pt x="17103" y="14132"/>
                    <a:pt x="16777" y="13571"/>
                    <a:pt x="16489" y="13270"/>
                  </a:cubicBezTo>
                  <a:lnTo>
                    <a:pt x="16489" y="13270"/>
                  </a:lnTo>
                  <a:cubicBezTo>
                    <a:pt x="16669" y="13307"/>
                    <a:pt x="16855" y="13324"/>
                    <a:pt x="17040" y="13324"/>
                  </a:cubicBezTo>
                  <a:cubicBezTo>
                    <a:pt x="17852" y="13324"/>
                    <a:pt x="18671" y="12990"/>
                    <a:pt x="19074" y="12448"/>
                  </a:cubicBezTo>
                  <a:cubicBezTo>
                    <a:pt x="19583" y="11782"/>
                    <a:pt x="19505" y="10764"/>
                    <a:pt x="18787" y="10229"/>
                  </a:cubicBezTo>
                  <a:lnTo>
                    <a:pt x="18787" y="10229"/>
                  </a:lnTo>
                  <a:cubicBezTo>
                    <a:pt x="18925" y="10288"/>
                    <a:pt x="19079" y="10315"/>
                    <a:pt x="19235" y="10315"/>
                  </a:cubicBezTo>
                  <a:cubicBezTo>
                    <a:pt x="19594" y="10315"/>
                    <a:pt x="19965" y="10173"/>
                    <a:pt x="20183" y="9954"/>
                  </a:cubicBezTo>
                  <a:cubicBezTo>
                    <a:pt x="20497" y="9628"/>
                    <a:pt x="20536" y="9185"/>
                    <a:pt x="20406" y="8793"/>
                  </a:cubicBezTo>
                  <a:cubicBezTo>
                    <a:pt x="20262" y="8414"/>
                    <a:pt x="19975" y="8062"/>
                    <a:pt x="19687" y="7735"/>
                  </a:cubicBezTo>
                  <a:cubicBezTo>
                    <a:pt x="19479" y="7487"/>
                    <a:pt x="19205" y="7252"/>
                    <a:pt x="18839" y="7174"/>
                  </a:cubicBezTo>
                  <a:cubicBezTo>
                    <a:pt x="19623" y="6952"/>
                    <a:pt x="19779" y="6090"/>
                    <a:pt x="19335" y="5542"/>
                  </a:cubicBezTo>
                  <a:cubicBezTo>
                    <a:pt x="18892" y="4993"/>
                    <a:pt x="18056" y="4615"/>
                    <a:pt x="17285" y="4367"/>
                  </a:cubicBezTo>
                  <a:cubicBezTo>
                    <a:pt x="17403" y="3949"/>
                    <a:pt x="17221" y="3493"/>
                    <a:pt x="16815" y="3205"/>
                  </a:cubicBezTo>
                  <a:cubicBezTo>
                    <a:pt x="16513" y="2980"/>
                    <a:pt x="16115" y="2865"/>
                    <a:pt x="15710" y="2865"/>
                  </a:cubicBezTo>
                  <a:cubicBezTo>
                    <a:pt x="15573" y="2865"/>
                    <a:pt x="15436" y="2878"/>
                    <a:pt x="15301" y="2905"/>
                  </a:cubicBezTo>
                  <a:cubicBezTo>
                    <a:pt x="15797" y="2069"/>
                    <a:pt x="15510" y="986"/>
                    <a:pt x="14557" y="412"/>
                  </a:cubicBezTo>
                  <a:cubicBezTo>
                    <a:pt x="14110" y="138"/>
                    <a:pt x="13535" y="1"/>
                    <a:pt x="12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6162993" y="1163872"/>
              <a:ext cx="2522683" cy="1383410"/>
            </a:xfrm>
            <a:custGeom>
              <a:avLst/>
              <a:gdLst/>
              <a:ahLst/>
              <a:cxnLst/>
              <a:rect l="l" t="t" r="r" b="b"/>
              <a:pathLst>
                <a:path w="23146" h="12693" extrusionOk="0">
                  <a:moveTo>
                    <a:pt x="7299" y="1"/>
                  </a:moveTo>
                  <a:cubicBezTo>
                    <a:pt x="6951" y="1"/>
                    <a:pt x="6607" y="39"/>
                    <a:pt x="6293" y="174"/>
                  </a:cubicBezTo>
                  <a:cubicBezTo>
                    <a:pt x="5692" y="421"/>
                    <a:pt x="5274" y="1022"/>
                    <a:pt x="5248" y="1649"/>
                  </a:cubicBezTo>
                  <a:cubicBezTo>
                    <a:pt x="4932" y="1382"/>
                    <a:pt x="4512" y="1225"/>
                    <a:pt x="4101" y="1225"/>
                  </a:cubicBezTo>
                  <a:cubicBezTo>
                    <a:pt x="3848" y="1225"/>
                    <a:pt x="3599" y="1284"/>
                    <a:pt x="3381" y="1414"/>
                  </a:cubicBezTo>
                  <a:cubicBezTo>
                    <a:pt x="2794" y="1753"/>
                    <a:pt x="2585" y="2615"/>
                    <a:pt x="3015" y="3111"/>
                  </a:cubicBezTo>
                  <a:cubicBezTo>
                    <a:pt x="2892" y="3012"/>
                    <a:pt x="2727" y="2967"/>
                    <a:pt x="2554" y="2967"/>
                  </a:cubicBezTo>
                  <a:cubicBezTo>
                    <a:pt x="2273" y="2967"/>
                    <a:pt x="1972" y="3086"/>
                    <a:pt x="1802" y="3281"/>
                  </a:cubicBezTo>
                  <a:cubicBezTo>
                    <a:pt x="1527" y="3594"/>
                    <a:pt x="1567" y="4129"/>
                    <a:pt x="1880" y="4404"/>
                  </a:cubicBezTo>
                  <a:cubicBezTo>
                    <a:pt x="1766" y="4364"/>
                    <a:pt x="1648" y="4345"/>
                    <a:pt x="1531" y="4345"/>
                  </a:cubicBezTo>
                  <a:cubicBezTo>
                    <a:pt x="766" y="4345"/>
                    <a:pt x="0" y="5135"/>
                    <a:pt x="0" y="5904"/>
                  </a:cubicBezTo>
                  <a:cubicBezTo>
                    <a:pt x="0" y="6792"/>
                    <a:pt x="796" y="7549"/>
                    <a:pt x="1684" y="7746"/>
                  </a:cubicBezTo>
                  <a:cubicBezTo>
                    <a:pt x="1475" y="8242"/>
                    <a:pt x="1658" y="8855"/>
                    <a:pt x="1997" y="9273"/>
                  </a:cubicBezTo>
                  <a:cubicBezTo>
                    <a:pt x="2583" y="10002"/>
                    <a:pt x="3528" y="10421"/>
                    <a:pt x="4475" y="10421"/>
                  </a:cubicBezTo>
                  <a:cubicBezTo>
                    <a:pt x="4816" y="10421"/>
                    <a:pt x="5158" y="10366"/>
                    <a:pt x="5483" y="10252"/>
                  </a:cubicBezTo>
                  <a:cubicBezTo>
                    <a:pt x="5588" y="10944"/>
                    <a:pt x="6084" y="11440"/>
                    <a:pt x="6697" y="11805"/>
                  </a:cubicBezTo>
                  <a:cubicBezTo>
                    <a:pt x="7323" y="12158"/>
                    <a:pt x="8028" y="12341"/>
                    <a:pt x="8733" y="12498"/>
                  </a:cubicBezTo>
                  <a:cubicBezTo>
                    <a:pt x="9210" y="12599"/>
                    <a:pt x="9686" y="12692"/>
                    <a:pt x="10168" y="12692"/>
                  </a:cubicBezTo>
                  <a:cubicBezTo>
                    <a:pt x="10307" y="12692"/>
                    <a:pt x="10447" y="12684"/>
                    <a:pt x="10587" y="12667"/>
                  </a:cubicBezTo>
                  <a:cubicBezTo>
                    <a:pt x="11201" y="12602"/>
                    <a:pt x="11828" y="12289"/>
                    <a:pt x="12115" y="11767"/>
                  </a:cubicBezTo>
                  <a:cubicBezTo>
                    <a:pt x="12728" y="12263"/>
                    <a:pt x="13473" y="12576"/>
                    <a:pt x="14269" y="12589"/>
                  </a:cubicBezTo>
                  <a:cubicBezTo>
                    <a:pt x="14543" y="12589"/>
                    <a:pt x="14830" y="12562"/>
                    <a:pt x="15065" y="12432"/>
                  </a:cubicBezTo>
                  <a:cubicBezTo>
                    <a:pt x="15327" y="12289"/>
                    <a:pt x="15509" y="12054"/>
                    <a:pt x="15666" y="11819"/>
                  </a:cubicBezTo>
                  <a:cubicBezTo>
                    <a:pt x="15979" y="11361"/>
                    <a:pt x="16227" y="10879"/>
                    <a:pt x="16436" y="10369"/>
                  </a:cubicBezTo>
                  <a:cubicBezTo>
                    <a:pt x="17010" y="10644"/>
                    <a:pt x="17585" y="10891"/>
                    <a:pt x="18225" y="10944"/>
                  </a:cubicBezTo>
                  <a:cubicBezTo>
                    <a:pt x="18308" y="10952"/>
                    <a:pt x="18393" y="10957"/>
                    <a:pt x="18478" y="10957"/>
                  </a:cubicBezTo>
                  <a:cubicBezTo>
                    <a:pt x="19043" y="10957"/>
                    <a:pt x="19620" y="10764"/>
                    <a:pt x="19961" y="10343"/>
                  </a:cubicBezTo>
                  <a:cubicBezTo>
                    <a:pt x="20274" y="9939"/>
                    <a:pt x="20340" y="9391"/>
                    <a:pt x="20392" y="8881"/>
                  </a:cubicBezTo>
                  <a:cubicBezTo>
                    <a:pt x="20642" y="9053"/>
                    <a:pt x="20941" y="9133"/>
                    <a:pt x="21244" y="9133"/>
                  </a:cubicBezTo>
                  <a:cubicBezTo>
                    <a:pt x="21653" y="9133"/>
                    <a:pt x="22068" y="8987"/>
                    <a:pt x="22376" y="8724"/>
                  </a:cubicBezTo>
                  <a:cubicBezTo>
                    <a:pt x="22925" y="8254"/>
                    <a:pt x="23146" y="7497"/>
                    <a:pt x="23003" y="6806"/>
                  </a:cubicBezTo>
                  <a:cubicBezTo>
                    <a:pt x="22859" y="6113"/>
                    <a:pt x="21971" y="5513"/>
                    <a:pt x="21384" y="5095"/>
                  </a:cubicBezTo>
                  <a:cubicBezTo>
                    <a:pt x="21135" y="3424"/>
                    <a:pt x="19635" y="2002"/>
                    <a:pt x="17898" y="1779"/>
                  </a:cubicBezTo>
                  <a:cubicBezTo>
                    <a:pt x="17780" y="1762"/>
                    <a:pt x="17659" y="1754"/>
                    <a:pt x="17536" y="1754"/>
                  </a:cubicBezTo>
                  <a:cubicBezTo>
                    <a:pt x="16898" y="1754"/>
                    <a:pt x="16237" y="1991"/>
                    <a:pt x="16018" y="2550"/>
                  </a:cubicBezTo>
                  <a:cubicBezTo>
                    <a:pt x="15757" y="1596"/>
                    <a:pt x="15026" y="722"/>
                    <a:pt x="14047" y="409"/>
                  </a:cubicBezTo>
                  <a:cubicBezTo>
                    <a:pt x="13817" y="334"/>
                    <a:pt x="13574" y="298"/>
                    <a:pt x="13331" y="298"/>
                  </a:cubicBezTo>
                  <a:cubicBezTo>
                    <a:pt x="12551" y="298"/>
                    <a:pt x="11768" y="669"/>
                    <a:pt x="11410" y="1335"/>
                  </a:cubicBezTo>
                  <a:cubicBezTo>
                    <a:pt x="11370" y="1036"/>
                    <a:pt x="11031" y="801"/>
                    <a:pt x="10718" y="774"/>
                  </a:cubicBezTo>
                  <a:cubicBezTo>
                    <a:pt x="10700" y="773"/>
                    <a:pt x="10682" y="772"/>
                    <a:pt x="10664" y="772"/>
                  </a:cubicBezTo>
                  <a:cubicBezTo>
                    <a:pt x="10381" y="772"/>
                    <a:pt x="10099" y="961"/>
                    <a:pt x="10013" y="1231"/>
                  </a:cubicBezTo>
                  <a:cubicBezTo>
                    <a:pt x="9908" y="774"/>
                    <a:pt x="9347" y="500"/>
                    <a:pt x="8904" y="291"/>
                  </a:cubicBezTo>
                  <a:cubicBezTo>
                    <a:pt x="8460" y="69"/>
                    <a:pt x="7950" y="4"/>
                    <a:pt x="7467" y="4"/>
                  </a:cubicBezTo>
                  <a:cubicBezTo>
                    <a:pt x="7411" y="2"/>
                    <a:pt x="7355" y="1"/>
                    <a:pt x="7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16"/>
          <p:cNvSpPr/>
          <p:nvPr/>
        </p:nvSpPr>
        <p:spPr>
          <a:xfrm>
            <a:off x="10474297" y="5557237"/>
            <a:ext cx="2611084" cy="581579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6"/>
          <p:cNvSpPr/>
          <p:nvPr/>
        </p:nvSpPr>
        <p:spPr>
          <a:xfrm>
            <a:off x="-60600" y="6388100"/>
            <a:ext cx="12313200" cy="58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6"/>
          <p:cNvSpPr/>
          <p:nvPr/>
        </p:nvSpPr>
        <p:spPr>
          <a:xfrm>
            <a:off x="0" y="6138805"/>
            <a:ext cx="12192000" cy="3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7" name="Google Shape;377;p16"/>
          <p:cNvGrpSpPr/>
          <p:nvPr/>
        </p:nvGrpSpPr>
        <p:grpSpPr>
          <a:xfrm rot="3142162">
            <a:off x="2132183" y="6588642"/>
            <a:ext cx="503695" cy="344876"/>
            <a:chOff x="0" y="2448138"/>
            <a:chExt cx="626950" cy="429225"/>
          </a:xfrm>
        </p:grpSpPr>
        <p:sp>
          <p:nvSpPr>
            <p:cNvPr id="378" name="Google Shape;378;p16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" name="Google Shape;380;p16"/>
          <p:cNvGrpSpPr/>
          <p:nvPr/>
        </p:nvGrpSpPr>
        <p:grpSpPr>
          <a:xfrm rot="-9407219">
            <a:off x="9436160" y="6636981"/>
            <a:ext cx="507579" cy="247808"/>
            <a:chOff x="107375" y="2848613"/>
            <a:chExt cx="729800" cy="356300"/>
          </a:xfrm>
        </p:grpSpPr>
        <p:sp>
          <p:nvSpPr>
            <p:cNvPr id="381" name="Google Shape;381;p16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" name="Google Shape;383;p16"/>
          <p:cNvSpPr/>
          <p:nvPr/>
        </p:nvSpPr>
        <p:spPr>
          <a:xfrm>
            <a:off x="10474301" y="1548148"/>
            <a:ext cx="1264385" cy="448149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797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461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8" r:id="rId4"/>
    <p:sldLayoutId id="2147483669" r:id="rId5"/>
    <p:sldLayoutId id="2147483670" r:id="rId6"/>
    <p:sldLayoutId id="2147483672" r:id="rId7"/>
    <p:sldLayoutId id="2147483673" r:id="rId8"/>
    <p:sldLayoutId id="2147483675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725" r:id="rId29"/>
    <p:sldLayoutId id="2147483726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" Type="http://schemas.openxmlformats.org/officeDocument/2006/relationships/image" Target="../media/image13.png"/><Relationship Id="rId21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6.png"/><Relationship Id="rId25" Type="http://schemas.microsoft.com/office/2007/relationships/hdphoto" Target="../media/hdphoto7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image" Target="../media/image33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microsoft.com/office/2007/relationships/hdphoto" Target="../media/hdphoto8.wdp"/><Relationship Id="rId10" Type="http://schemas.openxmlformats.org/officeDocument/2006/relationships/image" Target="../media/image20.svg"/><Relationship Id="rId19" Type="http://schemas.openxmlformats.org/officeDocument/2006/relationships/image" Target="../media/image28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microsoft.com/office/2007/relationships/hdphoto" Target="../media/hdphoto6.wdp"/><Relationship Id="rId22" Type="http://schemas.openxmlformats.org/officeDocument/2006/relationships/image" Target="../media/image31.png"/><Relationship Id="rId27" Type="http://schemas.openxmlformats.org/officeDocument/2006/relationships/image" Target="../media/image35.png"/><Relationship Id="rId30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48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537026">
            <a:extLst>
              <a:ext uri="{FF2B5EF4-FFF2-40B4-BE49-F238E27FC236}">
                <a16:creationId xmlns:a16="http://schemas.microsoft.com/office/drawing/2014/main" id="{400E1886-E375-E60B-A6BD-532CB3949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25"/>
            <a:ext cx="12192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C1CB0E1D-0ED8-AD06-AF2C-6933E2723191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2855664" y="1521701"/>
            <a:ext cx="7823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4000" i="1" dirty="0">
              <a:solidFill>
                <a:srgbClr val="22226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4000" i="1" dirty="0">
              <a:solidFill>
                <a:srgbClr val="22226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Nhiệt liệt chào mừng quý thầy cô giáo và các em học sinh yêu quý!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vi-VN" sz="4000" b="1" dirty="0">
              <a:solidFill>
                <a:srgbClr val="C9160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>
          <a:extLst>
            <a:ext uri="{FF2B5EF4-FFF2-40B4-BE49-F238E27FC236}">
              <a16:creationId xmlns:a16="http://schemas.microsoft.com/office/drawing/2014/main" id="{C137970C-80EE-AA82-223B-E2440E78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44">
            <a:extLst>
              <a:ext uri="{FF2B5EF4-FFF2-40B4-BE49-F238E27FC236}">
                <a16:creationId xmlns:a16="http://schemas.microsoft.com/office/drawing/2014/main" id="{BE160989-3CE3-1D72-EE04-20AB972B9146}"/>
              </a:ext>
            </a:extLst>
          </p:cNvPr>
          <p:cNvGrpSpPr/>
          <p:nvPr/>
        </p:nvGrpSpPr>
        <p:grpSpPr>
          <a:xfrm>
            <a:off x="2029800" y="4229127"/>
            <a:ext cx="3958035" cy="2185915"/>
            <a:chOff x="-1735750" y="938600"/>
            <a:chExt cx="2317350" cy="1279809"/>
          </a:xfrm>
        </p:grpSpPr>
        <p:sp>
          <p:nvSpPr>
            <p:cNvPr id="786" name="Google Shape;786;p44">
              <a:extLst>
                <a:ext uri="{FF2B5EF4-FFF2-40B4-BE49-F238E27FC236}">
                  <a16:creationId xmlns:a16="http://schemas.microsoft.com/office/drawing/2014/main" id="{928CE0A7-56FA-22DB-32B6-9D4AF4C1BAAB}"/>
                </a:ext>
              </a:extLst>
            </p:cNvPr>
            <p:cNvSpPr/>
            <p:nvPr/>
          </p:nvSpPr>
          <p:spPr>
            <a:xfrm>
              <a:off x="-1617951" y="1523917"/>
              <a:ext cx="407928" cy="694492"/>
            </a:xfrm>
            <a:custGeom>
              <a:avLst/>
              <a:gdLst/>
              <a:ahLst/>
              <a:cxnLst/>
              <a:rect l="l" t="t" r="r" b="b"/>
              <a:pathLst>
                <a:path w="7324" h="12469" extrusionOk="0">
                  <a:moveTo>
                    <a:pt x="3564" y="0"/>
                  </a:moveTo>
                  <a:cubicBezTo>
                    <a:pt x="3303" y="888"/>
                    <a:pt x="1697" y="2338"/>
                    <a:pt x="862" y="5692"/>
                  </a:cubicBezTo>
                  <a:cubicBezTo>
                    <a:pt x="0" y="9034"/>
                    <a:pt x="1501" y="12468"/>
                    <a:pt x="2337" y="11645"/>
                  </a:cubicBezTo>
                  <a:cubicBezTo>
                    <a:pt x="3160" y="10823"/>
                    <a:pt x="5183" y="7690"/>
                    <a:pt x="5118" y="6710"/>
                  </a:cubicBezTo>
                  <a:cubicBezTo>
                    <a:pt x="5078" y="5732"/>
                    <a:pt x="5066" y="5157"/>
                    <a:pt x="5992" y="4230"/>
                  </a:cubicBezTo>
                  <a:cubicBezTo>
                    <a:pt x="6919" y="3304"/>
                    <a:pt x="7324" y="3069"/>
                    <a:pt x="6854" y="2442"/>
                  </a:cubicBezTo>
                  <a:cubicBezTo>
                    <a:pt x="6371" y="1815"/>
                    <a:pt x="3551" y="14"/>
                    <a:pt x="3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4">
              <a:extLst>
                <a:ext uri="{FF2B5EF4-FFF2-40B4-BE49-F238E27FC236}">
                  <a16:creationId xmlns:a16="http://schemas.microsoft.com/office/drawing/2014/main" id="{E1111910-4E1E-ECAB-1C47-D1A4A7601379}"/>
                </a:ext>
              </a:extLst>
            </p:cNvPr>
            <p:cNvSpPr/>
            <p:nvPr/>
          </p:nvSpPr>
          <p:spPr>
            <a:xfrm>
              <a:off x="-1735750" y="938600"/>
              <a:ext cx="2317350" cy="1100917"/>
            </a:xfrm>
            <a:custGeom>
              <a:avLst/>
              <a:gdLst/>
              <a:ahLst/>
              <a:cxnLst/>
              <a:rect l="l" t="t" r="r" b="b"/>
              <a:pathLst>
                <a:path w="41606" h="19766" extrusionOk="0">
                  <a:moveTo>
                    <a:pt x="23551" y="14269"/>
                  </a:moveTo>
                  <a:cubicBezTo>
                    <a:pt x="17611" y="14295"/>
                    <a:pt x="12376" y="9713"/>
                    <a:pt x="9935" y="7663"/>
                  </a:cubicBezTo>
                  <a:cubicBezTo>
                    <a:pt x="7729" y="5849"/>
                    <a:pt x="7585" y="5209"/>
                    <a:pt x="5653" y="3355"/>
                  </a:cubicBezTo>
                  <a:cubicBezTo>
                    <a:pt x="3943" y="1684"/>
                    <a:pt x="2050" y="509"/>
                    <a:pt x="1214" y="262"/>
                  </a:cubicBezTo>
                  <a:cubicBezTo>
                    <a:pt x="378" y="1"/>
                    <a:pt x="326" y="105"/>
                    <a:pt x="157" y="575"/>
                  </a:cubicBezTo>
                  <a:cubicBezTo>
                    <a:pt x="0" y="1045"/>
                    <a:pt x="326" y="849"/>
                    <a:pt x="288" y="3225"/>
                  </a:cubicBezTo>
                  <a:cubicBezTo>
                    <a:pt x="79" y="10979"/>
                    <a:pt x="3760" y="17233"/>
                    <a:pt x="13891" y="19008"/>
                  </a:cubicBezTo>
                  <a:cubicBezTo>
                    <a:pt x="18446" y="19766"/>
                    <a:pt x="22676" y="18629"/>
                    <a:pt x="25719" y="17219"/>
                  </a:cubicBezTo>
                  <a:cubicBezTo>
                    <a:pt x="28786" y="15797"/>
                    <a:pt x="30666" y="14086"/>
                    <a:pt x="31188" y="13708"/>
                  </a:cubicBezTo>
                  <a:cubicBezTo>
                    <a:pt x="32220" y="12925"/>
                    <a:pt x="32546" y="12768"/>
                    <a:pt x="33186" y="13082"/>
                  </a:cubicBezTo>
                  <a:cubicBezTo>
                    <a:pt x="33825" y="13381"/>
                    <a:pt x="34544" y="15353"/>
                    <a:pt x="37024" y="15601"/>
                  </a:cubicBezTo>
                  <a:cubicBezTo>
                    <a:pt x="39505" y="15836"/>
                    <a:pt x="41606" y="15157"/>
                    <a:pt x="41345" y="14687"/>
                  </a:cubicBezTo>
                  <a:cubicBezTo>
                    <a:pt x="41084" y="14217"/>
                    <a:pt x="38800" y="13839"/>
                    <a:pt x="38121" y="13499"/>
                  </a:cubicBezTo>
                  <a:cubicBezTo>
                    <a:pt x="37442" y="13172"/>
                    <a:pt x="37533" y="11475"/>
                    <a:pt x="36567" y="11149"/>
                  </a:cubicBezTo>
                  <a:cubicBezTo>
                    <a:pt x="35601" y="10823"/>
                    <a:pt x="34870" y="11058"/>
                    <a:pt x="34870" y="11058"/>
                  </a:cubicBezTo>
                  <a:cubicBezTo>
                    <a:pt x="34883" y="11058"/>
                    <a:pt x="35640" y="9804"/>
                    <a:pt x="35366" y="8930"/>
                  </a:cubicBezTo>
                  <a:cubicBezTo>
                    <a:pt x="35092" y="8055"/>
                    <a:pt x="34570" y="7115"/>
                    <a:pt x="34608" y="6018"/>
                  </a:cubicBezTo>
                  <a:cubicBezTo>
                    <a:pt x="34648" y="4909"/>
                    <a:pt x="34896" y="3943"/>
                    <a:pt x="34791" y="3839"/>
                  </a:cubicBezTo>
                  <a:cubicBezTo>
                    <a:pt x="34687" y="3734"/>
                    <a:pt x="33760" y="3642"/>
                    <a:pt x="33016" y="5209"/>
                  </a:cubicBezTo>
                  <a:cubicBezTo>
                    <a:pt x="32285" y="6789"/>
                    <a:pt x="32546" y="9648"/>
                    <a:pt x="32350" y="10718"/>
                  </a:cubicBezTo>
                  <a:cubicBezTo>
                    <a:pt x="31841" y="13734"/>
                    <a:pt x="26201" y="14335"/>
                    <a:pt x="23551" y="14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4">
              <a:extLst>
                <a:ext uri="{FF2B5EF4-FFF2-40B4-BE49-F238E27FC236}">
                  <a16:creationId xmlns:a16="http://schemas.microsoft.com/office/drawing/2014/main" id="{9D964671-8DA0-4439-76F4-2B4E158179BC}"/>
                </a:ext>
              </a:extLst>
            </p:cNvPr>
            <p:cNvSpPr/>
            <p:nvPr/>
          </p:nvSpPr>
          <p:spPr>
            <a:xfrm>
              <a:off x="-1735082" y="970570"/>
              <a:ext cx="1691366" cy="1079807"/>
            </a:xfrm>
            <a:custGeom>
              <a:avLst/>
              <a:gdLst/>
              <a:ahLst/>
              <a:cxnLst/>
              <a:rect l="l" t="t" r="r" b="b"/>
              <a:pathLst>
                <a:path w="30367" h="19387" extrusionOk="0">
                  <a:moveTo>
                    <a:pt x="30367" y="13773"/>
                  </a:moveTo>
                  <a:cubicBezTo>
                    <a:pt x="25132" y="16306"/>
                    <a:pt x="19388" y="16933"/>
                    <a:pt x="14975" y="16045"/>
                  </a:cubicBezTo>
                  <a:cubicBezTo>
                    <a:pt x="10537" y="15171"/>
                    <a:pt x="7416" y="12769"/>
                    <a:pt x="6568" y="9648"/>
                  </a:cubicBezTo>
                  <a:cubicBezTo>
                    <a:pt x="6255" y="8473"/>
                    <a:pt x="5484" y="8760"/>
                    <a:pt x="4518" y="7886"/>
                  </a:cubicBezTo>
                  <a:cubicBezTo>
                    <a:pt x="3539" y="6998"/>
                    <a:pt x="3761" y="4466"/>
                    <a:pt x="2756" y="2729"/>
                  </a:cubicBezTo>
                  <a:cubicBezTo>
                    <a:pt x="1985" y="1397"/>
                    <a:pt x="706" y="405"/>
                    <a:pt x="145" y="1"/>
                  </a:cubicBezTo>
                  <a:cubicBezTo>
                    <a:pt x="1" y="457"/>
                    <a:pt x="302" y="301"/>
                    <a:pt x="276" y="2651"/>
                  </a:cubicBezTo>
                  <a:cubicBezTo>
                    <a:pt x="67" y="10405"/>
                    <a:pt x="3748" y="16659"/>
                    <a:pt x="13879" y="18434"/>
                  </a:cubicBezTo>
                  <a:cubicBezTo>
                    <a:pt x="19414" y="19387"/>
                    <a:pt x="25889" y="17547"/>
                    <a:pt x="30367" y="137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4">
              <a:extLst>
                <a:ext uri="{FF2B5EF4-FFF2-40B4-BE49-F238E27FC236}">
                  <a16:creationId xmlns:a16="http://schemas.microsoft.com/office/drawing/2014/main" id="{4ED6323C-9FDC-2A51-73A7-F72A176B0075}"/>
                </a:ext>
              </a:extLst>
            </p:cNvPr>
            <p:cNvSpPr/>
            <p:nvPr/>
          </p:nvSpPr>
          <p:spPr>
            <a:xfrm>
              <a:off x="-1676878" y="1070935"/>
              <a:ext cx="320762" cy="587553"/>
            </a:xfrm>
            <a:custGeom>
              <a:avLst/>
              <a:gdLst/>
              <a:ahLst/>
              <a:cxnLst/>
              <a:rect l="l" t="t" r="r" b="b"/>
              <a:pathLst>
                <a:path w="5759" h="10549" extrusionOk="0">
                  <a:moveTo>
                    <a:pt x="0" y="13"/>
                  </a:moveTo>
                  <a:cubicBezTo>
                    <a:pt x="249" y="692"/>
                    <a:pt x="627" y="1319"/>
                    <a:pt x="914" y="1985"/>
                  </a:cubicBezTo>
                  <a:cubicBezTo>
                    <a:pt x="1045" y="2272"/>
                    <a:pt x="1149" y="2559"/>
                    <a:pt x="1227" y="2859"/>
                  </a:cubicBezTo>
                  <a:cubicBezTo>
                    <a:pt x="1398" y="3525"/>
                    <a:pt x="1515" y="4204"/>
                    <a:pt x="1645" y="4896"/>
                  </a:cubicBezTo>
                  <a:cubicBezTo>
                    <a:pt x="1737" y="5353"/>
                    <a:pt x="1842" y="5809"/>
                    <a:pt x="1985" y="6253"/>
                  </a:cubicBezTo>
                  <a:cubicBezTo>
                    <a:pt x="2129" y="6737"/>
                    <a:pt x="2324" y="7193"/>
                    <a:pt x="2585" y="7637"/>
                  </a:cubicBezTo>
                  <a:cubicBezTo>
                    <a:pt x="2886" y="8121"/>
                    <a:pt x="3252" y="8551"/>
                    <a:pt x="3656" y="8943"/>
                  </a:cubicBezTo>
                  <a:cubicBezTo>
                    <a:pt x="4282" y="9517"/>
                    <a:pt x="5013" y="10027"/>
                    <a:pt x="5744" y="10549"/>
                  </a:cubicBezTo>
                  <a:lnTo>
                    <a:pt x="5744" y="10549"/>
                  </a:lnTo>
                  <a:cubicBezTo>
                    <a:pt x="5758" y="10549"/>
                    <a:pt x="5744" y="10535"/>
                    <a:pt x="5744" y="10535"/>
                  </a:cubicBezTo>
                  <a:cubicBezTo>
                    <a:pt x="5013" y="10013"/>
                    <a:pt x="4296" y="9504"/>
                    <a:pt x="3682" y="8917"/>
                  </a:cubicBezTo>
                  <a:cubicBezTo>
                    <a:pt x="3278" y="8538"/>
                    <a:pt x="2912" y="8107"/>
                    <a:pt x="2625" y="7625"/>
                  </a:cubicBezTo>
                  <a:cubicBezTo>
                    <a:pt x="2350" y="7181"/>
                    <a:pt x="2167" y="6723"/>
                    <a:pt x="2024" y="6241"/>
                  </a:cubicBezTo>
                  <a:cubicBezTo>
                    <a:pt x="1880" y="5797"/>
                    <a:pt x="1789" y="5339"/>
                    <a:pt x="1697" y="4896"/>
                  </a:cubicBezTo>
                  <a:cubicBezTo>
                    <a:pt x="1554" y="4204"/>
                    <a:pt x="1436" y="3512"/>
                    <a:pt x="1267" y="2846"/>
                  </a:cubicBezTo>
                  <a:cubicBezTo>
                    <a:pt x="1189" y="2546"/>
                    <a:pt x="1071" y="2259"/>
                    <a:pt x="940" y="1971"/>
                  </a:cubicBezTo>
                  <a:cubicBezTo>
                    <a:pt x="641" y="1319"/>
                    <a:pt x="261" y="692"/>
                    <a:pt x="14" y="1"/>
                  </a:cubicBezTo>
                  <a:lnTo>
                    <a:pt x="14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4">
              <a:extLst>
                <a:ext uri="{FF2B5EF4-FFF2-40B4-BE49-F238E27FC236}">
                  <a16:creationId xmlns:a16="http://schemas.microsoft.com/office/drawing/2014/main" id="{08BF5D12-C9A3-4C0D-B1A7-3A812674E2D1}"/>
                </a:ext>
              </a:extLst>
            </p:cNvPr>
            <p:cNvSpPr/>
            <p:nvPr/>
          </p:nvSpPr>
          <p:spPr>
            <a:xfrm>
              <a:off x="-1677602" y="1211236"/>
              <a:ext cx="458836" cy="658122"/>
            </a:xfrm>
            <a:custGeom>
              <a:avLst/>
              <a:gdLst/>
              <a:ahLst/>
              <a:cxnLst/>
              <a:rect l="l" t="t" r="r" b="b"/>
              <a:pathLst>
                <a:path w="8238" h="11816" extrusionOk="0">
                  <a:moveTo>
                    <a:pt x="1" y="1"/>
                  </a:moveTo>
                  <a:cubicBezTo>
                    <a:pt x="184" y="262"/>
                    <a:pt x="314" y="589"/>
                    <a:pt x="419" y="928"/>
                  </a:cubicBezTo>
                  <a:cubicBezTo>
                    <a:pt x="562" y="1424"/>
                    <a:pt x="640" y="1959"/>
                    <a:pt x="732" y="2403"/>
                  </a:cubicBezTo>
                  <a:cubicBezTo>
                    <a:pt x="901" y="3200"/>
                    <a:pt x="1097" y="4035"/>
                    <a:pt x="1397" y="4831"/>
                  </a:cubicBezTo>
                  <a:cubicBezTo>
                    <a:pt x="1593" y="5367"/>
                    <a:pt x="1855" y="5889"/>
                    <a:pt x="2180" y="6359"/>
                  </a:cubicBezTo>
                  <a:cubicBezTo>
                    <a:pt x="2546" y="6881"/>
                    <a:pt x="2990" y="7403"/>
                    <a:pt x="3473" y="7886"/>
                  </a:cubicBezTo>
                  <a:cubicBezTo>
                    <a:pt x="3969" y="8369"/>
                    <a:pt x="4518" y="8813"/>
                    <a:pt x="5092" y="9191"/>
                  </a:cubicBezTo>
                  <a:cubicBezTo>
                    <a:pt x="5757" y="9635"/>
                    <a:pt x="6554" y="10066"/>
                    <a:pt x="7207" y="10589"/>
                  </a:cubicBezTo>
                  <a:cubicBezTo>
                    <a:pt x="7651" y="10954"/>
                    <a:pt x="8017" y="11346"/>
                    <a:pt x="8225" y="11816"/>
                  </a:cubicBezTo>
                  <a:lnTo>
                    <a:pt x="8225" y="11816"/>
                  </a:lnTo>
                  <a:cubicBezTo>
                    <a:pt x="8225" y="11816"/>
                    <a:pt x="8238" y="11816"/>
                    <a:pt x="8225" y="11816"/>
                  </a:cubicBezTo>
                  <a:cubicBezTo>
                    <a:pt x="8029" y="11332"/>
                    <a:pt x="7664" y="10941"/>
                    <a:pt x="7220" y="10575"/>
                  </a:cubicBezTo>
                  <a:cubicBezTo>
                    <a:pt x="6580" y="10053"/>
                    <a:pt x="5784" y="9609"/>
                    <a:pt x="5118" y="9165"/>
                  </a:cubicBezTo>
                  <a:cubicBezTo>
                    <a:pt x="4544" y="8787"/>
                    <a:pt x="4008" y="8343"/>
                    <a:pt x="3512" y="7860"/>
                  </a:cubicBezTo>
                  <a:cubicBezTo>
                    <a:pt x="3016" y="7377"/>
                    <a:pt x="2586" y="6867"/>
                    <a:pt x="2220" y="6345"/>
                  </a:cubicBezTo>
                  <a:cubicBezTo>
                    <a:pt x="1893" y="5863"/>
                    <a:pt x="1646" y="5353"/>
                    <a:pt x="1437" y="4818"/>
                  </a:cubicBezTo>
                  <a:cubicBezTo>
                    <a:pt x="1136" y="4035"/>
                    <a:pt x="941" y="3200"/>
                    <a:pt x="758" y="2403"/>
                  </a:cubicBezTo>
                  <a:cubicBezTo>
                    <a:pt x="666" y="1946"/>
                    <a:pt x="588" y="1424"/>
                    <a:pt x="431" y="914"/>
                  </a:cubicBezTo>
                  <a:cubicBezTo>
                    <a:pt x="327" y="589"/>
                    <a:pt x="196" y="262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4">
              <a:extLst>
                <a:ext uri="{FF2B5EF4-FFF2-40B4-BE49-F238E27FC236}">
                  <a16:creationId xmlns:a16="http://schemas.microsoft.com/office/drawing/2014/main" id="{9F968F89-9844-37E5-7926-7C247BE3739B}"/>
                </a:ext>
              </a:extLst>
            </p:cNvPr>
            <p:cNvSpPr/>
            <p:nvPr/>
          </p:nvSpPr>
          <p:spPr>
            <a:xfrm>
              <a:off x="-1505276" y="1435192"/>
              <a:ext cx="94574" cy="107663"/>
            </a:xfrm>
            <a:custGeom>
              <a:avLst/>
              <a:gdLst/>
              <a:ahLst/>
              <a:cxnLst/>
              <a:rect l="l" t="t" r="r" b="b"/>
              <a:pathLst>
                <a:path w="1698" h="1933" extrusionOk="0">
                  <a:moveTo>
                    <a:pt x="0" y="1"/>
                  </a:moveTo>
                  <a:cubicBezTo>
                    <a:pt x="79" y="171"/>
                    <a:pt x="157" y="314"/>
                    <a:pt x="249" y="470"/>
                  </a:cubicBezTo>
                  <a:cubicBezTo>
                    <a:pt x="287" y="536"/>
                    <a:pt x="327" y="601"/>
                    <a:pt x="379" y="667"/>
                  </a:cubicBezTo>
                  <a:cubicBezTo>
                    <a:pt x="432" y="745"/>
                    <a:pt x="496" y="836"/>
                    <a:pt x="549" y="914"/>
                  </a:cubicBezTo>
                  <a:cubicBezTo>
                    <a:pt x="601" y="967"/>
                    <a:pt x="641" y="1019"/>
                    <a:pt x="693" y="1071"/>
                  </a:cubicBezTo>
                  <a:cubicBezTo>
                    <a:pt x="719" y="1111"/>
                    <a:pt x="757" y="1149"/>
                    <a:pt x="797" y="1189"/>
                  </a:cubicBezTo>
                  <a:cubicBezTo>
                    <a:pt x="875" y="1280"/>
                    <a:pt x="966" y="1358"/>
                    <a:pt x="1058" y="1450"/>
                  </a:cubicBezTo>
                  <a:cubicBezTo>
                    <a:pt x="1241" y="1619"/>
                    <a:pt x="1462" y="1790"/>
                    <a:pt x="1685" y="1933"/>
                  </a:cubicBezTo>
                  <a:lnTo>
                    <a:pt x="1697" y="1933"/>
                  </a:lnTo>
                  <a:lnTo>
                    <a:pt x="1685" y="1933"/>
                  </a:lnTo>
                  <a:cubicBezTo>
                    <a:pt x="1476" y="1776"/>
                    <a:pt x="1267" y="1607"/>
                    <a:pt x="1084" y="1424"/>
                  </a:cubicBezTo>
                  <a:cubicBezTo>
                    <a:pt x="992" y="1332"/>
                    <a:pt x="902" y="1254"/>
                    <a:pt x="823" y="1163"/>
                  </a:cubicBezTo>
                  <a:cubicBezTo>
                    <a:pt x="797" y="1123"/>
                    <a:pt x="757" y="1085"/>
                    <a:pt x="719" y="1045"/>
                  </a:cubicBezTo>
                  <a:cubicBezTo>
                    <a:pt x="679" y="993"/>
                    <a:pt x="641" y="940"/>
                    <a:pt x="588" y="888"/>
                  </a:cubicBezTo>
                  <a:cubicBezTo>
                    <a:pt x="522" y="810"/>
                    <a:pt x="470" y="732"/>
                    <a:pt x="406" y="641"/>
                  </a:cubicBezTo>
                  <a:cubicBezTo>
                    <a:pt x="366" y="589"/>
                    <a:pt x="314" y="523"/>
                    <a:pt x="275" y="458"/>
                  </a:cubicBezTo>
                  <a:cubicBezTo>
                    <a:pt x="183" y="314"/>
                    <a:pt x="92" y="157"/>
                    <a:pt x="14" y="1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4">
              <a:extLst>
                <a:ext uri="{FF2B5EF4-FFF2-40B4-BE49-F238E27FC236}">
                  <a16:creationId xmlns:a16="http://schemas.microsoft.com/office/drawing/2014/main" id="{C9AF4724-79D2-3E43-4C8C-5253077027E5}"/>
                </a:ext>
              </a:extLst>
            </p:cNvPr>
            <p:cNvSpPr/>
            <p:nvPr/>
          </p:nvSpPr>
          <p:spPr>
            <a:xfrm>
              <a:off x="-1649253" y="1450509"/>
              <a:ext cx="333851" cy="380303"/>
            </a:xfrm>
            <a:custGeom>
              <a:avLst/>
              <a:gdLst/>
              <a:ahLst/>
              <a:cxnLst/>
              <a:rect l="l" t="t" r="r" b="b"/>
              <a:pathLst>
                <a:path w="5994" h="6828" extrusionOk="0">
                  <a:moveTo>
                    <a:pt x="0" y="0"/>
                  </a:moveTo>
                  <a:cubicBezTo>
                    <a:pt x="157" y="587"/>
                    <a:pt x="380" y="1162"/>
                    <a:pt x="667" y="1736"/>
                  </a:cubicBezTo>
                  <a:cubicBezTo>
                    <a:pt x="862" y="2102"/>
                    <a:pt x="1084" y="2467"/>
                    <a:pt x="1319" y="2820"/>
                  </a:cubicBezTo>
                  <a:cubicBezTo>
                    <a:pt x="1502" y="3081"/>
                    <a:pt x="1685" y="3342"/>
                    <a:pt x="1894" y="3590"/>
                  </a:cubicBezTo>
                  <a:cubicBezTo>
                    <a:pt x="2037" y="3760"/>
                    <a:pt x="2181" y="3929"/>
                    <a:pt x="2324" y="4086"/>
                  </a:cubicBezTo>
                  <a:cubicBezTo>
                    <a:pt x="2703" y="4504"/>
                    <a:pt x="3107" y="4883"/>
                    <a:pt x="3539" y="5222"/>
                  </a:cubicBezTo>
                  <a:cubicBezTo>
                    <a:pt x="3760" y="5405"/>
                    <a:pt x="3995" y="5574"/>
                    <a:pt x="4244" y="5731"/>
                  </a:cubicBezTo>
                  <a:cubicBezTo>
                    <a:pt x="4805" y="6110"/>
                    <a:pt x="5405" y="6462"/>
                    <a:pt x="5980" y="6815"/>
                  </a:cubicBezTo>
                  <a:cubicBezTo>
                    <a:pt x="5980" y="6827"/>
                    <a:pt x="5980" y="6827"/>
                    <a:pt x="5980" y="6815"/>
                  </a:cubicBezTo>
                  <a:cubicBezTo>
                    <a:pt x="5993" y="6815"/>
                    <a:pt x="5993" y="6815"/>
                    <a:pt x="5980" y="6815"/>
                  </a:cubicBezTo>
                  <a:cubicBezTo>
                    <a:pt x="5405" y="6449"/>
                    <a:pt x="4818" y="6096"/>
                    <a:pt x="4256" y="5718"/>
                  </a:cubicBezTo>
                  <a:cubicBezTo>
                    <a:pt x="4021" y="5548"/>
                    <a:pt x="3786" y="5379"/>
                    <a:pt x="3565" y="5196"/>
                  </a:cubicBezTo>
                  <a:cubicBezTo>
                    <a:pt x="3134" y="4857"/>
                    <a:pt x="2742" y="4477"/>
                    <a:pt x="2364" y="4060"/>
                  </a:cubicBezTo>
                  <a:cubicBezTo>
                    <a:pt x="2220" y="3903"/>
                    <a:pt x="2077" y="3746"/>
                    <a:pt x="1933" y="3577"/>
                  </a:cubicBezTo>
                  <a:cubicBezTo>
                    <a:pt x="1724" y="3329"/>
                    <a:pt x="1541" y="3068"/>
                    <a:pt x="1358" y="2806"/>
                  </a:cubicBezTo>
                  <a:cubicBezTo>
                    <a:pt x="1111" y="2455"/>
                    <a:pt x="902" y="2089"/>
                    <a:pt x="705" y="1723"/>
                  </a:cubicBezTo>
                  <a:cubicBezTo>
                    <a:pt x="406" y="1162"/>
                    <a:pt x="171" y="575"/>
                    <a:pt x="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4">
              <a:extLst>
                <a:ext uri="{FF2B5EF4-FFF2-40B4-BE49-F238E27FC236}">
                  <a16:creationId xmlns:a16="http://schemas.microsoft.com/office/drawing/2014/main" id="{1283C02A-2278-E82C-CF34-75216A318308}"/>
                </a:ext>
              </a:extLst>
            </p:cNvPr>
            <p:cNvSpPr/>
            <p:nvPr/>
          </p:nvSpPr>
          <p:spPr>
            <a:xfrm>
              <a:off x="-1471078" y="1328310"/>
              <a:ext cx="39322" cy="37150"/>
            </a:xfrm>
            <a:custGeom>
              <a:avLst/>
              <a:gdLst/>
              <a:ahLst/>
              <a:cxnLst/>
              <a:rect l="l" t="t" r="r" b="b"/>
              <a:pathLst>
                <a:path w="706" h="667" extrusionOk="0">
                  <a:moveTo>
                    <a:pt x="666" y="419"/>
                  </a:moveTo>
                  <a:cubicBezTo>
                    <a:pt x="705" y="248"/>
                    <a:pt x="601" y="92"/>
                    <a:pt x="431" y="40"/>
                  </a:cubicBezTo>
                  <a:cubicBezTo>
                    <a:pt x="261" y="1"/>
                    <a:pt x="91" y="105"/>
                    <a:pt x="39" y="262"/>
                  </a:cubicBezTo>
                  <a:cubicBezTo>
                    <a:pt x="0" y="419"/>
                    <a:pt x="105" y="588"/>
                    <a:pt x="274" y="628"/>
                  </a:cubicBezTo>
                  <a:cubicBezTo>
                    <a:pt x="444" y="666"/>
                    <a:pt x="627" y="575"/>
                    <a:pt x="666" y="4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4">
              <a:extLst>
                <a:ext uri="{FF2B5EF4-FFF2-40B4-BE49-F238E27FC236}">
                  <a16:creationId xmlns:a16="http://schemas.microsoft.com/office/drawing/2014/main" id="{46AF2AF2-65ED-04A1-178B-EEE8D12E522E}"/>
                </a:ext>
              </a:extLst>
            </p:cNvPr>
            <p:cNvSpPr/>
            <p:nvPr/>
          </p:nvSpPr>
          <p:spPr>
            <a:xfrm>
              <a:off x="-1289284" y="1611918"/>
              <a:ext cx="554079" cy="570788"/>
            </a:xfrm>
            <a:custGeom>
              <a:avLst/>
              <a:gdLst/>
              <a:ahLst/>
              <a:cxnLst/>
              <a:rect l="l" t="t" r="r" b="b"/>
              <a:pathLst>
                <a:path w="9948" h="10248" extrusionOk="0">
                  <a:moveTo>
                    <a:pt x="0" y="405"/>
                  </a:moveTo>
                  <a:cubicBezTo>
                    <a:pt x="548" y="1201"/>
                    <a:pt x="575" y="3316"/>
                    <a:pt x="3081" y="6162"/>
                  </a:cubicBezTo>
                  <a:cubicBezTo>
                    <a:pt x="5588" y="9034"/>
                    <a:pt x="9948" y="10248"/>
                    <a:pt x="9621" y="9204"/>
                  </a:cubicBezTo>
                  <a:cubicBezTo>
                    <a:pt x="9295" y="8185"/>
                    <a:pt x="7637" y="4883"/>
                    <a:pt x="6763" y="4230"/>
                  </a:cubicBezTo>
                  <a:cubicBezTo>
                    <a:pt x="5861" y="3590"/>
                    <a:pt x="5353" y="3198"/>
                    <a:pt x="5182" y="1971"/>
                  </a:cubicBezTo>
                  <a:cubicBezTo>
                    <a:pt x="5013" y="744"/>
                    <a:pt x="5092" y="326"/>
                    <a:pt x="4256" y="157"/>
                  </a:cubicBezTo>
                  <a:cubicBezTo>
                    <a:pt x="3421" y="0"/>
                    <a:pt x="0" y="418"/>
                    <a:pt x="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44">
            <a:extLst>
              <a:ext uri="{FF2B5EF4-FFF2-40B4-BE49-F238E27FC236}">
                <a16:creationId xmlns:a16="http://schemas.microsoft.com/office/drawing/2014/main" id="{39C420DF-D26A-0498-8AC5-7216B54ED992}"/>
              </a:ext>
            </a:extLst>
          </p:cNvPr>
          <p:cNvGrpSpPr/>
          <p:nvPr/>
        </p:nvGrpSpPr>
        <p:grpSpPr>
          <a:xfrm>
            <a:off x="9956855" y="4764987"/>
            <a:ext cx="289172" cy="289271"/>
            <a:chOff x="4905375" y="4050150"/>
            <a:chExt cx="436200" cy="436350"/>
          </a:xfrm>
        </p:grpSpPr>
        <p:sp>
          <p:nvSpPr>
            <p:cNvPr id="796" name="Google Shape;796;p44">
              <a:extLst>
                <a:ext uri="{FF2B5EF4-FFF2-40B4-BE49-F238E27FC236}">
                  <a16:creationId xmlns:a16="http://schemas.microsoft.com/office/drawing/2014/main" id="{4145CF29-97DD-9935-A289-4737756878AC}"/>
                </a:ext>
              </a:extLst>
            </p:cNvPr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4">
              <a:extLst>
                <a:ext uri="{FF2B5EF4-FFF2-40B4-BE49-F238E27FC236}">
                  <a16:creationId xmlns:a16="http://schemas.microsoft.com/office/drawing/2014/main" id="{32C94F31-15A9-55D2-EC71-D2D95AB540DB}"/>
                </a:ext>
              </a:extLst>
            </p:cNvPr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44">
            <a:extLst>
              <a:ext uri="{FF2B5EF4-FFF2-40B4-BE49-F238E27FC236}">
                <a16:creationId xmlns:a16="http://schemas.microsoft.com/office/drawing/2014/main" id="{52839678-9208-FB2E-79CB-021C1D3611B8}"/>
              </a:ext>
            </a:extLst>
          </p:cNvPr>
          <p:cNvGrpSpPr/>
          <p:nvPr/>
        </p:nvGrpSpPr>
        <p:grpSpPr>
          <a:xfrm>
            <a:off x="6477055" y="5378024"/>
            <a:ext cx="390787" cy="504569"/>
            <a:chOff x="4905375" y="3725385"/>
            <a:chExt cx="589480" cy="761115"/>
          </a:xfrm>
        </p:grpSpPr>
        <p:sp>
          <p:nvSpPr>
            <p:cNvPr id="799" name="Google Shape;799;p44">
              <a:extLst>
                <a:ext uri="{FF2B5EF4-FFF2-40B4-BE49-F238E27FC236}">
                  <a16:creationId xmlns:a16="http://schemas.microsoft.com/office/drawing/2014/main" id="{E6311BEF-7AB6-FA30-263F-D3D9EDE180EE}"/>
                </a:ext>
              </a:extLst>
            </p:cNvPr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4">
              <a:extLst>
                <a:ext uri="{FF2B5EF4-FFF2-40B4-BE49-F238E27FC236}">
                  <a16:creationId xmlns:a16="http://schemas.microsoft.com/office/drawing/2014/main" id="{EF45732C-3193-7485-CF23-2F6F25CF3D28}"/>
                </a:ext>
              </a:extLst>
            </p:cNvPr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1" name="Google Shape;801;p44">
            <a:extLst>
              <a:ext uri="{FF2B5EF4-FFF2-40B4-BE49-F238E27FC236}">
                <a16:creationId xmlns:a16="http://schemas.microsoft.com/office/drawing/2014/main" id="{28768977-4A12-4EA7-AEA3-AA0F90043C17}"/>
              </a:ext>
            </a:extLst>
          </p:cNvPr>
          <p:cNvSpPr/>
          <p:nvPr/>
        </p:nvSpPr>
        <p:spPr>
          <a:xfrm>
            <a:off x="1130369" y="4260423"/>
            <a:ext cx="289200" cy="2892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2" name="Google Shape;802;p44">
            <a:extLst>
              <a:ext uri="{FF2B5EF4-FFF2-40B4-BE49-F238E27FC236}">
                <a16:creationId xmlns:a16="http://schemas.microsoft.com/office/drawing/2014/main" id="{7F429EFB-5919-C6E4-C5C2-11FF3C72A424}"/>
              </a:ext>
            </a:extLst>
          </p:cNvPr>
          <p:cNvSpPr/>
          <p:nvPr/>
        </p:nvSpPr>
        <p:spPr>
          <a:xfrm>
            <a:off x="3864227" y="49021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05" name="Google Shape;805;p44">
            <a:extLst>
              <a:ext uri="{FF2B5EF4-FFF2-40B4-BE49-F238E27FC236}">
                <a16:creationId xmlns:a16="http://schemas.microsoft.com/office/drawing/2014/main" id="{3D0B5AC0-E806-CF50-9527-D675FEB13890}"/>
              </a:ext>
            </a:extLst>
          </p:cNvPr>
          <p:cNvGrpSpPr/>
          <p:nvPr/>
        </p:nvGrpSpPr>
        <p:grpSpPr>
          <a:xfrm>
            <a:off x="8025493" y="5731718"/>
            <a:ext cx="700840" cy="374197"/>
            <a:chOff x="2026995" y="4170588"/>
            <a:chExt cx="525630" cy="280648"/>
          </a:xfrm>
        </p:grpSpPr>
        <p:grpSp>
          <p:nvGrpSpPr>
            <p:cNvPr id="806" name="Google Shape;806;p44">
              <a:extLst>
                <a:ext uri="{FF2B5EF4-FFF2-40B4-BE49-F238E27FC236}">
                  <a16:creationId xmlns:a16="http://schemas.microsoft.com/office/drawing/2014/main" id="{21FB60D4-494C-398E-90D7-BF58FC0AE17C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07" name="Google Shape;807;p44">
                <a:extLst>
                  <a:ext uri="{FF2B5EF4-FFF2-40B4-BE49-F238E27FC236}">
                    <a16:creationId xmlns:a16="http://schemas.microsoft.com/office/drawing/2014/main" id="{4946CC46-FA38-08C4-F19D-850C1E93682E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44">
                <a:extLst>
                  <a:ext uri="{FF2B5EF4-FFF2-40B4-BE49-F238E27FC236}">
                    <a16:creationId xmlns:a16="http://schemas.microsoft.com/office/drawing/2014/main" id="{8837124E-DA17-2631-EEDF-BD43D7301BE8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44">
                <a:extLst>
                  <a:ext uri="{FF2B5EF4-FFF2-40B4-BE49-F238E27FC236}">
                    <a16:creationId xmlns:a16="http://schemas.microsoft.com/office/drawing/2014/main" id="{003C0CF9-2EA2-027B-1577-84576E188BAF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44">
                <a:extLst>
                  <a:ext uri="{FF2B5EF4-FFF2-40B4-BE49-F238E27FC236}">
                    <a16:creationId xmlns:a16="http://schemas.microsoft.com/office/drawing/2014/main" id="{196001C9-AA73-7692-F8F2-C7C6FDB31B47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44">
                <a:extLst>
                  <a:ext uri="{FF2B5EF4-FFF2-40B4-BE49-F238E27FC236}">
                    <a16:creationId xmlns:a16="http://schemas.microsoft.com/office/drawing/2014/main" id="{B7B1B78C-2017-45D4-1E90-62CB3AF45BEF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44">
                <a:extLst>
                  <a:ext uri="{FF2B5EF4-FFF2-40B4-BE49-F238E27FC236}">
                    <a16:creationId xmlns:a16="http://schemas.microsoft.com/office/drawing/2014/main" id="{81CC5F53-8C98-0211-A17E-50F1758A2B92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3" name="Google Shape;813;p44">
              <a:extLst>
                <a:ext uri="{FF2B5EF4-FFF2-40B4-BE49-F238E27FC236}">
                  <a16:creationId xmlns:a16="http://schemas.microsoft.com/office/drawing/2014/main" id="{A5409361-5F04-5794-9484-DD62FCA255A0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4" name="Google Shape;814;p44">
            <a:extLst>
              <a:ext uri="{FF2B5EF4-FFF2-40B4-BE49-F238E27FC236}">
                <a16:creationId xmlns:a16="http://schemas.microsoft.com/office/drawing/2014/main" id="{4BECEA18-9782-D7CB-5811-6B38F5AD4420}"/>
              </a:ext>
            </a:extLst>
          </p:cNvPr>
          <p:cNvGrpSpPr/>
          <p:nvPr/>
        </p:nvGrpSpPr>
        <p:grpSpPr>
          <a:xfrm>
            <a:off x="8600960" y="5261818"/>
            <a:ext cx="700840" cy="374197"/>
            <a:chOff x="2026995" y="4170588"/>
            <a:chExt cx="525630" cy="280648"/>
          </a:xfrm>
        </p:grpSpPr>
        <p:grpSp>
          <p:nvGrpSpPr>
            <p:cNvPr id="815" name="Google Shape;815;p44">
              <a:extLst>
                <a:ext uri="{FF2B5EF4-FFF2-40B4-BE49-F238E27FC236}">
                  <a16:creationId xmlns:a16="http://schemas.microsoft.com/office/drawing/2014/main" id="{2216DCA8-1E97-6374-50B7-40685A716173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16" name="Google Shape;816;p44">
                <a:extLst>
                  <a:ext uri="{FF2B5EF4-FFF2-40B4-BE49-F238E27FC236}">
                    <a16:creationId xmlns:a16="http://schemas.microsoft.com/office/drawing/2014/main" id="{03991F30-A9C4-5530-BA52-4FACA9998A84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44">
                <a:extLst>
                  <a:ext uri="{FF2B5EF4-FFF2-40B4-BE49-F238E27FC236}">
                    <a16:creationId xmlns:a16="http://schemas.microsoft.com/office/drawing/2014/main" id="{074E660D-F537-03DE-137C-3182E4F5F8D9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44">
                <a:extLst>
                  <a:ext uri="{FF2B5EF4-FFF2-40B4-BE49-F238E27FC236}">
                    <a16:creationId xmlns:a16="http://schemas.microsoft.com/office/drawing/2014/main" id="{E3F6C936-2EDF-63CC-2506-850E3513BFB9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44">
                <a:extLst>
                  <a:ext uri="{FF2B5EF4-FFF2-40B4-BE49-F238E27FC236}">
                    <a16:creationId xmlns:a16="http://schemas.microsoft.com/office/drawing/2014/main" id="{42536674-0BCD-F024-DC1F-3DEB43FD284D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44">
                <a:extLst>
                  <a:ext uri="{FF2B5EF4-FFF2-40B4-BE49-F238E27FC236}">
                    <a16:creationId xmlns:a16="http://schemas.microsoft.com/office/drawing/2014/main" id="{40CE8F2D-3FDC-2FFB-41B4-28B1FD296D83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44">
                <a:extLst>
                  <a:ext uri="{FF2B5EF4-FFF2-40B4-BE49-F238E27FC236}">
                    <a16:creationId xmlns:a16="http://schemas.microsoft.com/office/drawing/2014/main" id="{E4D62609-7EA1-185E-5C67-D656544ECC27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2" name="Google Shape;822;p44">
              <a:extLst>
                <a:ext uri="{FF2B5EF4-FFF2-40B4-BE49-F238E27FC236}">
                  <a16:creationId xmlns:a16="http://schemas.microsoft.com/office/drawing/2014/main" id="{AD6C4E86-EC9B-92AA-5450-D9FB1990E33C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3" name="Google Shape;823;p44">
            <a:extLst>
              <a:ext uri="{FF2B5EF4-FFF2-40B4-BE49-F238E27FC236}">
                <a16:creationId xmlns:a16="http://schemas.microsoft.com/office/drawing/2014/main" id="{6412912C-AF03-4CAF-D26F-673F0EADFC2A}"/>
              </a:ext>
            </a:extLst>
          </p:cNvPr>
          <p:cNvGrpSpPr/>
          <p:nvPr/>
        </p:nvGrpSpPr>
        <p:grpSpPr>
          <a:xfrm>
            <a:off x="9070893" y="5684051"/>
            <a:ext cx="700840" cy="374197"/>
            <a:chOff x="2026995" y="4170588"/>
            <a:chExt cx="525630" cy="280648"/>
          </a:xfrm>
        </p:grpSpPr>
        <p:grpSp>
          <p:nvGrpSpPr>
            <p:cNvPr id="824" name="Google Shape;824;p44">
              <a:extLst>
                <a:ext uri="{FF2B5EF4-FFF2-40B4-BE49-F238E27FC236}">
                  <a16:creationId xmlns:a16="http://schemas.microsoft.com/office/drawing/2014/main" id="{2E3DF716-C3EF-8339-EC3D-A552F8203140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25" name="Google Shape;825;p44">
                <a:extLst>
                  <a:ext uri="{FF2B5EF4-FFF2-40B4-BE49-F238E27FC236}">
                    <a16:creationId xmlns:a16="http://schemas.microsoft.com/office/drawing/2014/main" id="{9C0235DD-5D33-6AF4-D4F2-D5D02FDE7E63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44">
                <a:extLst>
                  <a:ext uri="{FF2B5EF4-FFF2-40B4-BE49-F238E27FC236}">
                    <a16:creationId xmlns:a16="http://schemas.microsoft.com/office/drawing/2014/main" id="{68E251B8-2DBD-F0F8-5844-A9EB34D0A53C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44">
                <a:extLst>
                  <a:ext uri="{FF2B5EF4-FFF2-40B4-BE49-F238E27FC236}">
                    <a16:creationId xmlns:a16="http://schemas.microsoft.com/office/drawing/2014/main" id="{6230CE2E-F9D6-9832-B41D-EF3958926A04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44">
                <a:extLst>
                  <a:ext uri="{FF2B5EF4-FFF2-40B4-BE49-F238E27FC236}">
                    <a16:creationId xmlns:a16="http://schemas.microsoft.com/office/drawing/2014/main" id="{A12D628D-B1AF-0EBE-FA8D-D616315F8C69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44">
                <a:extLst>
                  <a:ext uri="{FF2B5EF4-FFF2-40B4-BE49-F238E27FC236}">
                    <a16:creationId xmlns:a16="http://schemas.microsoft.com/office/drawing/2014/main" id="{7D9282EF-66C4-4E06-D4A2-B9068BB6216F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44">
                <a:extLst>
                  <a:ext uri="{FF2B5EF4-FFF2-40B4-BE49-F238E27FC236}">
                    <a16:creationId xmlns:a16="http://schemas.microsoft.com/office/drawing/2014/main" id="{90D1A539-583C-9F22-1526-EC17A9053BAC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31" name="Google Shape;831;p44">
              <a:extLst>
                <a:ext uri="{FF2B5EF4-FFF2-40B4-BE49-F238E27FC236}">
                  <a16:creationId xmlns:a16="http://schemas.microsoft.com/office/drawing/2014/main" id="{9EC165C9-9430-B08F-D28D-9C2CD82F66B7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44">
            <a:extLst>
              <a:ext uri="{FF2B5EF4-FFF2-40B4-BE49-F238E27FC236}">
                <a16:creationId xmlns:a16="http://schemas.microsoft.com/office/drawing/2014/main" id="{043B0F74-4C38-2845-AAE3-A081620CE880}"/>
              </a:ext>
            </a:extLst>
          </p:cNvPr>
          <p:cNvGrpSpPr/>
          <p:nvPr/>
        </p:nvGrpSpPr>
        <p:grpSpPr>
          <a:xfrm>
            <a:off x="9806427" y="5309884"/>
            <a:ext cx="700840" cy="374197"/>
            <a:chOff x="2026995" y="4170588"/>
            <a:chExt cx="525630" cy="280648"/>
          </a:xfrm>
        </p:grpSpPr>
        <p:grpSp>
          <p:nvGrpSpPr>
            <p:cNvPr id="833" name="Google Shape;833;p44">
              <a:extLst>
                <a:ext uri="{FF2B5EF4-FFF2-40B4-BE49-F238E27FC236}">
                  <a16:creationId xmlns:a16="http://schemas.microsoft.com/office/drawing/2014/main" id="{A71F0A81-1662-DF3E-0B22-E229AC1560AD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34" name="Google Shape;834;p44">
                <a:extLst>
                  <a:ext uri="{FF2B5EF4-FFF2-40B4-BE49-F238E27FC236}">
                    <a16:creationId xmlns:a16="http://schemas.microsoft.com/office/drawing/2014/main" id="{599B41FF-CB64-1E26-24AD-4DC961F4ED43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44">
                <a:extLst>
                  <a:ext uri="{FF2B5EF4-FFF2-40B4-BE49-F238E27FC236}">
                    <a16:creationId xmlns:a16="http://schemas.microsoft.com/office/drawing/2014/main" id="{23D99202-D644-72D7-D9C3-47EFE337FDB4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44">
                <a:extLst>
                  <a:ext uri="{FF2B5EF4-FFF2-40B4-BE49-F238E27FC236}">
                    <a16:creationId xmlns:a16="http://schemas.microsoft.com/office/drawing/2014/main" id="{69420D60-6F6D-79DF-0249-EC7AC58D51D6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44">
                <a:extLst>
                  <a:ext uri="{FF2B5EF4-FFF2-40B4-BE49-F238E27FC236}">
                    <a16:creationId xmlns:a16="http://schemas.microsoft.com/office/drawing/2014/main" id="{89D581E1-FE48-D324-4291-1AA8BEEB89DF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44">
                <a:extLst>
                  <a:ext uri="{FF2B5EF4-FFF2-40B4-BE49-F238E27FC236}">
                    <a16:creationId xmlns:a16="http://schemas.microsoft.com/office/drawing/2014/main" id="{02658FE1-73F4-B186-40C6-9F802A5E6B3A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44">
                <a:extLst>
                  <a:ext uri="{FF2B5EF4-FFF2-40B4-BE49-F238E27FC236}">
                    <a16:creationId xmlns:a16="http://schemas.microsoft.com/office/drawing/2014/main" id="{6EFAFE78-3D20-73BB-0970-A0F76C27414E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0" name="Google Shape;840;p44">
              <a:extLst>
                <a:ext uri="{FF2B5EF4-FFF2-40B4-BE49-F238E27FC236}">
                  <a16:creationId xmlns:a16="http://schemas.microsoft.com/office/drawing/2014/main" id="{E6FAFB30-D2AE-EB56-9DB9-D2C379ACB0BD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D7D60E16-7868-3115-8465-5B260617E854}"/>
              </a:ext>
            </a:extLst>
          </p:cNvPr>
          <p:cNvSpPr txBox="1">
            <a:spLocks/>
          </p:cNvSpPr>
          <p:nvPr/>
        </p:nvSpPr>
        <p:spPr>
          <a:xfrm>
            <a:off x="1123720" y="408136"/>
            <a:ext cx="9705861" cy="7729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6000" b="1" dirty="0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6000" b="1" dirty="0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6000" b="1" dirty="0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6000" b="1" dirty="0">
              <a:solidFill>
                <a:srgbClr val="519F3A"/>
              </a:solidFill>
              <a:latin typeface="#9Slide05 Great Vibes" panose="02000507080000020002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3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5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58F019-3471-72A3-C2B1-5BBB4D270E62}"/>
              </a:ext>
            </a:extLst>
          </p:cNvPr>
          <p:cNvGrpSpPr/>
          <p:nvPr/>
        </p:nvGrpSpPr>
        <p:grpSpPr>
          <a:xfrm>
            <a:off x="111973" y="331671"/>
            <a:ext cx="12203416" cy="6433883"/>
            <a:chOff x="111973" y="331671"/>
            <a:chExt cx="12203416" cy="6433883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4283D158-0CB5-B738-4EC0-D261A334E1B4}"/>
                </a:ext>
              </a:extLst>
            </p:cNvPr>
            <p:cNvGrpSpPr/>
            <p:nvPr/>
          </p:nvGrpSpPr>
          <p:grpSpPr>
            <a:xfrm>
              <a:off x="658156" y="662522"/>
              <a:ext cx="11134739" cy="4438293"/>
              <a:chOff x="-584993" y="-972363"/>
              <a:chExt cx="22269478" cy="8876587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72634C98-AF5D-B63C-231D-205612D11C50}"/>
                  </a:ext>
                </a:extLst>
              </p:cNvPr>
              <p:cNvSpPr/>
              <p:nvPr/>
            </p:nvSpPr>
            <p:spPr>
              <a:xfrm rot="20804142">
                <a:off x="12195561" y="844727"/>
                <a:ext cx="6495108" cy="2279894"/>
              </a:xfrm>
              <a:custGeom>
                <a:avLst/>
                <a:gdLst/>
                <a:ahLst/>
                <a:cxnLst/>
                <a:rect l="l" t="t" r="r" b="b"/>
                <a:pathLst>
                  <a:path w="5534536" h="1348414">
                    <a:moveTo>
                      <a:pt x="0" y="0"/>
                    </a:moveTo>
                    <a:lnTo>
                      <a:pt x="5534536" y="0"/>
                    </a:lnTo>
                    <a:lnTo>
                      <a:pt x="5534536" y="1348414"/>
                    </a:lnTo>
                    <a:lnTo>
                      <a:pt x="0" y="1348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027A21B-A48E-4880-B0C6-0567CD50F232}"/>
                  </a:ext>
                </a:extLst>
              </p:cNvPr>
              <p:cNvSpPr/>
              <p:nvPr/>
            </p:nvSpPr>
            <p:spPr>
              <a:xfrm rot="20219857">
                <a:off x="10307441" y="1809879"/>
                <a:ext cx="11377044" cy="2576438"/>
              </a:xfrm>
              <a:custGeom>
                <a:avLst/>
                <a:gdLst/>
                <a:ahLst/>
                <a:cxnLst/>
                <a:rect l="l" t="t" r="r" b="b"/>
                <a:pathLst>
                  <a:path w="9753600" h="2535936">
                    <a:moveTo>
                      <a:pt x="0" y="0"/>
                    </a:moveTo>
                    <a:lnTo>
                      <a:pt x="9753600" y="0"/>
                    </a:lnTo>
                    <a:lnTo>
                      <a:pt x="9753600" y="2535936"/>
                    </a:lnTo>
                    <a:lnTo>
                      <a:pt x="0" y="25359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00CF028F-3879-6D05-ECBC-285224E0485E}"/>
                  </a:ext>
                </a:extLst>
              </p:cNvPr>
              <p:cNvSpPr/>
              <p:nvPr/>
            </p:nvSpPr>
            <p:spPr>
              <a:xfrm rot="13533791">
                <a:off x="-243184" y="2433428"/>
                <a:ext cx="8876587" cy="2065006"/>
              </a:xfrm>
              <a:custGeom>
                <a:avLst/>
                <a:gdLst/>
                <a:ahLst/>
                <a:cxnLst/>
                <a:rect l="l" t="t" r="r" b="b"/>
                <a:pathLst>
                  <a:path w="7736227" h="1884826">
                    <a:moveTo>
                      <a:pt x="0" y="0"/>
                    </a:moveTo>
                    <a:lnTo>
                      <a:pt x="7736227" y="0"/>
                    </a:lnTo>
                    <a:lnTo>
                      <a:pt x="7736227" y="1884826"/>
                    </a:lnTo>
                    <a:lnTo>
                      <a:pt x="0" y="18848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E6D5B4FE-B9FB-F57F-7E34-31B64D37D9C3}"/>
                  </a:ext>
                </a:extLst>
              </p:cNvPr>
              <p:cNvSpPr/>
              <p:nvPr/>
            </p:nvSpPr>
            <p:spPr>
              <a:xfrm rot="12430403" flipV="1">
                <a:off x="-584993" y="3901241"/>
                <a:ext cx="6810844" cy="3290568"/>
              </a:xfrm>
              <a:custGeom>
                <a:avLst/>
                <a:gdLst/>
                <a:ahLst/>
                <a:cxnLst/>
                <a:rect l="l" t="t" r="r" b="b"/>
                <a:pathLst>
                  <a:path w="5710366" h="2886331">
                    <a:moveTo>
                      <a:pt x="0" y="2886331"/>
                    </a:moveTo>
                    <a:lnTo>
                      <a:pt x="5710366" y="2886331"/>
                    </a:lnTo>
                    <a:lnTo>
                      <a:pt x="5710366" y="0"/>
                    </a:lnTo>
                    <a:lnTo>
                      <a:pt x="0" y="0"/>
                    </a:lnTo>
                    <a:lnTo>
                      <a:pt x="0" y="2886331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 dirty="0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E5D6378A-4524-235D-B79A-2EE1ACA1947E}"/>
                </a:ext>
              </a:extLst>
            </p:cNvPr>
            <p:cNvGrpSpPr/>
            <p:nvPr/>
          </p:nvGrpSpPr>
          <p:grpSpPr>
            <a:xfrm>
              <a:off x="4655970" y="3092785"/>
              <a:ext cx="1827499" cy="1827499"/>
              <a:chOff x="0" y="0"/>
              <a:chExt cx="3654997" cy="3654997"/>
            </a:xfrm>
          </p:grpSpPr>
          <p:grpSp>
            <p:nvGrpSpPr>
              <p:cNvPr id="16" name="Group 16">
                <a:extLst>
                  <a:ext uri="{FF2B5EF4-FFF2-40B4-BE49-F238E27FC236}">
                    <a16:creationId xmlns:a16="http://schemas.microsoft.com/office/drawing/2014/main" id="{DC8DF47D-2821-A59A-DB32-B75311D883AC}"/>
                  </a:ext>
                </a:extLst>
              </p:cNvPr>
              <p:cNvGrpSpPr/>
              <p:nvPr/>
            </p:nvGrpSpPr>
            <p:grpSpPr>
              <a:xfrm>
                <a:off x="0" y="0"/>
                <a:ext cx="3654997" cy="3654997"/>
                <a:chOff x="0" y="0"/>
                <a:chExt cx="6350000" cy="6350000"/>
              </a:xfrm>
            </p:grpSpPr>
            <p:sp>
              <p:nvSpPr>
                <p:cNvPr id="19" name="Freeform 17">
                  <a:extLst>
                    <a:ext uri="{FF2B5EF4-FFF2-40B4-BE49-F238E27FC236}">
                      <a16:creationId xmlns:a16="http://schemas.microsoft.com/office/drawing/2014/main" id="{7621024E-A08D-DF87-6570-9F713B5DC63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ED5B72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17" name="Group 18">
                <a:extLst>
                  <a:ext uri="{FF2B5EF4-FFF2-40B4-BE49-F238E27FC236}">
                    <a16:creationId xmlns:a16="http://schemas.microsoft.com/office/drawing/2014/main" id="{FB417A4C-AC0B-47B0-585D-34D4F106C39B}"/>
                  </a:ext>
                </a:extLst>
              </p:cNvPr>
              <p:cNvGrpSpPr/>
              <p:nvPr/>
            </p:nvGrpSpPr>
            <p:grpSpPr>
              <a:xfrm>
                <a:off x="281837" y="297802"/>
                <a:ext cx="3091323" cy="3091323"/>
                <a:chOff x="0" y="0"/>
                <a:chExt cx="6350000" cy="6350000"/>
              </a:xfrm>
            </p:grpSpPr>
            <p:sp>
              <p:nvSpPr>
                <p:cNvPr id="18" name="Freeform 19">
                  <a:extLst>
                    <a:ext uri="{FF2B5EF4-FFF2-40B4-BE49-F238E27FC236}">
                      <a16:creationId xmlns:a16="http://schemas.microsoft.com/office/drawing/2014/main" id="{D41291B6-233D-7DC4-F4B5-7E784AEB99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FFEEDE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9CBDADB-C7F7-8EE7-1A8F-C9EDC82F4FD4}"/>
                </a:ext>
              </a:extLst>
            </p:cNvPr>
            <p:cNvSpPr/>
            <p:nvPr/>
          </p:nvSpPr>
          <p:spPr>
            <a:xfrm rot="11095301" flipH="1">
              <a:off x="6665141" y="3120641"/>
              <a:ext cx="3785806" cy="3505028"/>
            </a:xfrm>
            <a:custGeom>
              <a:avLst/>
              <a:gdLst/>
              <a:ahLst/>
              <a:cxnLst/>
              <a:rect l="l" t="t" r="r" b="b"/>
              <a:pathLst>
                <a:path w="6183443" h="5486400">
                  <a:moveTo>
                    <a:pt x="6183443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6183443" y="5486400"/>
                  </a:lnTo>
                  <a:lnTo>
                    <a:pt x="618344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  <p:pic>
          <p:nvPicPr>
            <p:cNvPr id="3" name="Picture 2" descr="Save water sign with tap water Stock Vector Image &amp; Art - Alamy">
              <a:extLst>
                <a:ext uri="{FF2B5EF4-FFF2-40B4-BE49-F238E27FC236}">
                  <a16:creationId xmlns:a16="http://schemas.microsoft.com/office/drawing/2014/main" id="{FE28E099-3B8A-129B-BB00-F90B107AB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765" l="0" r="100000">
                          <a14:foregroundMark x1="3462" y1="53427" x2="42923" y2="55962"/>
                          <a14:foregroundMark x1="9077" y1="46479" x2="40846" y2="49577"/>
                          <a14:foregroundMark x1="84846" y1="32770" x2="84846" y2="32770"/>
                          <a14:foregroundMark x1="83769" y1="31455" x2="84154" y2="49953"/>
                          <a14:foregroundMark x1="70077" y1="51643" x2="80615" y2="49953"/>
                          <a14:foregroundMark x1="77077" y1="31925" x2="77077" y2="31925"/>
                          <a14:foregroundMark x1="77846" y1="32300" x2="90154" y2="32770"/>
                          <a14:foregroundMark x1="97231" y1="74460" x2="96462" y2="877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0240" y="331671"/>
              <a:ext cx="3195040" cy="2440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50D39D-B6FB-2F3E-53B2-1BD68E6D8BAD}"/>
                </a:ext>
              </a:extLst>
            </p:cNvPr>
            <p:cNvSpPr txBox="1"/>
            <p:nvPr/>
          </p:nvSpPr>
          <p:spPr>
            <a:xfrm rot="222740">
              <a:off x="619736" y="3629505"/>
              <a:ext cx="304853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sz="2400" dirty="0" err="1">
                  <a:solidFill>
                    <a:srgbClr val="D4FBFF"/>
                  </a:solidFill>
                </a:rPr>
                <a:t>Chất</a:t>
              </a:r>
              <a:r>
                <a:rPr lang="en-US" sz="2400" dirty="0">
                  <a:solidFill>
                    <a:srgbClr val="D4FBFF"/>
                  </a:solidFill>
                </a:rPr>
                <a:t> </a:t>
              </a:r>
              <a:r>
                <a:rPr lang="en-US" sz="2400" dirty="0" err="1">
                  <a:solidFill>
                    <a:srgbClr val="D4FBFF"/>
                  </a:solidFill>
                </a:rPr>
                <a:t>thải</a:t>
              </a:r>
              <a:r>
                <a:rPr lang="en-US" sz="2400" dirty="0">
                  <a:solidFill>
                    <a:srgbClr val="D4FBFF"/>
                  </a:solidFill>
                </a:rPr>
                <a:t> </a:t>
              </a:r>
              <a:r>
                <a:rPr lang="en-US" sz="2400" dirty="0" err="1">
                  <a:solidFill>
                    <a:srgbClr val="D4FBFF"/>
                  </a:solidFill>
                </a:rPr>
                <a:t>sản</a:t>
              </a:r>
              <a:r>
                <a:rPr lang="en-US" sz="2400" dirty="0">
                  <a:solidFill>
                    <a:srgbClr val="D4FBFF"/>
                  </a:solidFill>
                </a:rPr>
                <a:t> </a:t>
              </a:r>
              <a:r>
                <a:rPr lang="en-US" sz="2400" dirty="0" err="1">
                  <a:solidFill>
                    <a:srgbClr val="D4FBFF"/>
                  </a:solidFill>
                </a:rPr>
                <a:t>xuất</a:t>
              </a:r>
              <a:endParaRPr lang="en-US" sz="2400" dirty="0">
                <a:solidFill>
                  <a:srgbClr val="D4FBFF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6B8594-9384-A2EF-31A8-8EE45BE914DA}"/>
                </a:ext>
              </a:extLst>
            </p:cNvPr>
            <p:cNvSpPr txBox="1"/>
            <p:nvPr/>
          </p:nvSpPr>
          <p:spPr>
            <a:xfrm rot="3007512">
              <a:off x="1086214" y="2246123"/>
              <a:ext cx="28172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sz="2400" dirty="0" err="1">
                  <a:solidFill>
                    <a:srgbClr val="D4FBFF"/>
                  </a:solidFill>
                </a:rPr>
                <a:t>Chất</a:t>
              </a:r>
              <a:r>
                <a:rPr lang="en-US" sz="2400" dirty="0">
                  <a:solidFill>
                    <a:srgbClr val="D4FBFF"/>
                  </a:solidFill>
                </a:rPr>
                <a:t> </a:t>
              </a:r>
              <a:r>
                <a:rPr lang="en-US" sz="2400" dirty="0" err="1">
                  <a:solidFill>
                    <a:srgbClr val="D4FBFF"/>
                  </a:solidFill>
                </a:rPr>
                <a:t>thải</a:t>
              </a:r>
              <a:r>
                <a:rPr lang="en-US" sz="2400" dirty="0">
                  <a:solidFill>
                    <a:srgbClr val="D4FBFF"/>
                  </a:solidFill>
                </a:rPr>
                <a:t> </a:t>
              </a:r>
              <a:r>
                <a:rPr lang="en-US" sz="2400" dirty="0" err="1">
                  <a:solidFill>
                    <a:srgbClr val="D4FBFF"/>
                  </a:solidFill>
                </a:rPr>
                <a:t>sinh</a:t>
              </a:r>
              <a:r>
                <a:rPr lang="en-US" sz="2400" dirty="0">
                  <a:solidFill>
                    <a:srgbClr val="D4FBFF"/>
                  </a:solidFill>
                </a:rPr>
                <a:t> </a:t>
              </a:r>
              <a:r>
                <a:rPr lang="en-US" sz="2400" dirty="0" err="1">
                  <a:solidFill>
                    <a:srgbClr val="D4FBFF"/>
                  </a:solidFill>
                </a:rPr>
                <a:t>hoạt</a:t>
              </a:r>
              <a:endParaRPr lang="en-US" sz="2400" dirty="0">
                <a:solidFill>
                  <a:srgbClr val="D4FBFF"/>
                </a:solidFill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E6B3284-59B4-8BA4-AC89-C676F4E8A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65842" y="3044255"/>
              <a:ext cx="817824" cy="67595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172C47B-E463-50DB-615D-F6BFFBE0287C}"/>
                </a:ext>
              </a:extLst>
            </p:cNvPr>
            <p:cNvSpPr txBox="1"/>
            <p:nvPr/>
          </p:nvSpPr>
          <p:spPr>
            <a:xfrm rot="19490663">
              <a:off x="6559900" y="845953"/>
              <a:ext cx="2405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D4FB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</a:t>
              </a:r>
              <a:r>
                <a:rPr lang="vi-VN" sz="2400" dirty="0">
                  <a:solidFill>
                    <a:srgbClr val="D4FB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uy định về nước</a:t>
              </a:r>
              <a:endParaRPr lang="en-US" sz="2400" dirty="0">
                <a:solidFill>
                  <a:srgbClr val="D4FBFF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A77E88-1466-FF2A-57EC-32AE829F7CF9}"/>
                </a:ext>
              </a:extLst>
            </p:cNvPr>
            <p:cNvSpPr txBox="1"/>
            <p:nvPr/>
          </p:nvSpPr>
          <p:spPr>
            <a:xfrm rot="21148105">
              <a:off x="7496355" y="1269217"/>
              <a:ext cx="29045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D4FB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 mới công nghệ</a:t>
              </a:r>
              <a:endParaRPr lang="en-US" sz="2400" dirty="0">
                <a:solidFill>
                  <a:srgbClr val="D4FBFF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64F9688-F6E6-8BC4-0914-EC62C79382A4}"/>
                </a:ext>
              </a:extLst>
            </p:cNvPr>
            <p:cNvSpPr txBox="1"/>
            <p:nvPr/>
          </p:nvSpPr>
          <p:spPr>
            <a:xfrm rot="319724">
              <a:off x="7694968" y="2291016"/>
              <a:ext cx="25163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olidFill>
                    <a:srgbClr val="D4FBFF"/>
                  </a:solidFill>
                </a:rPr>
                <a:t>Kiểm</a:t>
              </a:r>
              <a:r>
                <a:rPr lang="en-US" sz="2000" dirty="0">
                  <a:solidFill>
                    <a:srgbClr val="D4FBFF"/>
                  </a:solidFill>
                </a:rPr>
                <a:t> </a:t>
              </a:r>
              <a:r>
                <a:rPr lang="en-US" sz="2000" dirty="0" err="1">
                  <a:solidFill>
                    <a:srgbClr val="D4FBFF"/>
                  </a:solidFill>
                </a:rPr>
                <a:t>tra</a:t>
              </a:r>
              <a:r>
                <a:rPr lang="en-US" sz="2000" dirty="0">
                  <a:solidFill>
                    <a:srgbClr val="D4FBFF"/>
                  </a:solidFill>
                </a:rPr>
                <a:t> </a:t>
              </a:r>
              <a:r>
                <a:rPr lang="en-US" sz="2000" dirty="0" err="1">
                  <a:solidFill>
                    <a:srgbClr val="D4FBFF"/>
                  </a:solidFill>
                </a:rPr>
                <a:t>nguồn</a:t>
              </a:r>
              <a:r>
                <a:rPr lang="en-US" sz="2000" dirty="0">
                  <a:solidFill>
                    <a:srgbClr val="D4FBFF"/>
                  </a:solidFill>
                </a:rPr>
                <a:t> </a:t>
              </a:r>
              <a:r>
                <a:rPr lang="en-US" sz="2000" dirty="0" err="1">
                  <a:solidFill>
                    <a:srgbClr val="D4FBFF"/>
                  </a:solidFill>
                </a:rPr>
                <a:t>thải</a:t>
              </a:r>
              <a:endParaRPr lang="en-US" sz="2000" dirty="0">
                <a:solidFill>
                  <a:srgbClr val="D4FBFF"/>
                </a:solidFill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38ED705B-C3E3-6E31-060C-FA45154D4171}"/>
                </a:ext>
              </a:extLst>
            </p:cNvPr>
            <p:cNvSpPr/>
            <p:nvPr/>
          </p:nvSpPr>
          <p:spPr>
            <a:xfrm rot="628349">
              <a:off x="6593321" y="3149051"/>
              <a:ext cx="5407617" cy="1363017"/>
            </a:xfrm>
            <a:custGeom>
              <a:avLst/>
              <a:gdLst/>
              <a:ahLst/>
              <a:cxnLst/>
              <a:rect l="l" t="t" r="r" b="b"/>
              <a:pathLst>
                <a:path w="9753600" h="2535936">
                  <a:moveTo>
                    <a:pt x="0" y="0"/>
                  </a:moveTo>
                  <a:lnTo>
                    <a:pt x="9753600" y="0"/>
                  </a:lnTo>
                  <a:lnTo>
                    <a:pt x="9753600" y="2535936"/>
                  </a:lnTo>
                  <a:lnTo>
                    <a:pt x="0" y="2535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492434-8C2B-457E-563D-47BCD3691F28}"/>
                </a:ext>
              </a:extLst>
            </p:cNvPr>
            <p:cNvSpPr txBox="1"/>
            <p:nvPr/>
          </p:nvSpPr>
          <p:spPr>
            <a:xfrm rot="19849135">
              <a:off x="9892459" y="1759981"/>
              <a:ext cx="242293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olidFill>
                    <a:srgbClr val="D4FBFF"/>
                  </a:solidFill>
                </a:rPr>
                <a:t>từ</a:t>
              </a:r>
              <a:r>
                <a:rPr lang="en-US" sz="2000" dirty="0">
                  <a:solidFill>
                    <a:srgbClr val="D4FBFF"/>
                  </a:solidFill>
                </a:rPr>
                <a:t> </a:t>
              </a:r>
              <a:r>
                <a:rPr lang="en-US" sz="2000" dirty="0" err="1">
                  <a:solidFill>
                    <a:srgbClr val="D4FBFF"/>
                  </a:solidFill>
                </a:rPr>
                <a:t>nông</a:t>
              </a:r>
              <a:r>
                <a:rPr lang="en-US" sz="2000" dirty="0">
                  <a:solidFill>
                    <a:srgbClr val="D4FBFF"/>
                  </a:solidFill>
                </a:rPr>
                <a:t> </a:t>
              </a:r>
              <a:r>
                <a:rPr lang="en-US" sz="2000" dirty="0" err="1">
                  <a:solidFill>
                    <a:srgbClr val="D4FBFF"/>
                  </a:solidFill>
                </a:rPr>
                <a:t>nghiệp</a:t>
              </a:r>
              <a:endParaRPr lang="en-US" sz="2000" dirty="0">
                <a:solidFill>
                  <a:srgbClr val="D4FBFF"/>
                </a:solidFill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5A54454-DF53-6207-5954-D5A36E453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484665">
              <a:off x="9576178" y="1559604"/>
              <a:ext cx="928684" cy="10018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6F026B-4C40-DC3E-535F-45CA7D482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68631" y="1682136"/>
              <a:ext cx="966308" cy="74752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047C4D4-BA2A-DA43-D45E-867411D3E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18848753">
              <a:off x="6328028" y="1786217"/>
              <a:ext cx="945702" cy="93023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F393147-B459-5F65-CAAC-5EA61A140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973" y="3765169"/>
              <a:ext cx="2911559" cy="182250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576510-4C19-E85F-02C2-84BDE7478C63}"/>
                </a:ext>
              </a:extLst>
            </p:cNvPr>
            <p:cNvSpPr txBox="1"/>
            <p:nvPr/>
          </p:nvSpPr>
          <p:spPr>
            <a:xfrm rot="2252549">
              <a:off x="8834617" y="3518479"/>
              <a:ext cx="20457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dirty="0">
                  <a:solidFill>
                    <a:srgbClr val="D4FBFF"/>
                  </a:solidFill>
                </a:rPr>
                <a:t>Xử lý rác thải,</a:t>
              </a:r>
              <a:endParaRPr lang="en-US" sz="2000" dirty="0">
                <a:solidFill>
                  <a:srgbClr val="D4FBFF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3AD0F7B-84C3-F75F-5BDA-F2C969AAAFEC}"/>
                </a:ext>
              </a:extLst>
            </p:cNvPr>
            <p:cNvSpPr txBox="1"/>
            <p:nvPr/>
          </p:nvSpPr>
          <p:spPr>
            <a:xfrm rot="2230511">
              <a:off x="8706419" y="3722756"/>
              <a:ext cx="18067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dirty="0">
                  <a:solidFill>
                    <a:srgbClr val="D4FBFF"/>
                  </a:solidFill>
                </a:rPr>
                <a:t>từ sinh hoạt</a:t>
              </a:r>
              <a:r>
                <a:rPr lang="en-US" sz="2000" dirty="0">
                  <a:solidFill>
                    <a:srgbClr val="D4FBFF"/>
                  </a:solidFill>
                </a:rPr>
                <a:t>,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8B6D6A1-C9CA-1634-C46C-261F77D4FC63}"/>
                </a:ext>
              </a:extLst>
            </p:cNvPr>
            <p:cNvSpPr txBox="1"/>
            <p:nvPr/>
          </p:nvSpPr>
          <p:spPr>
            <a:xfrm rot="1507159">
              <a:off x="8203963" y="4424686"/>
              <a:ext cx="162676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sz="2000" dirty="0" err="1">
                  <a:solidFill>
                    <a:srgbClr val="D4FBFF"/>
                  </a:solidFill>
                </a:rPr>
                <a:t>Kiểm</a:t>
              </a:r>
              <a:r>
                <a:rPr lang="en-US" sz="2000" dirty="0">
                  <a:solidFill>
                    <a:srgbClr val="D4FBFF"/>
                  </a:solidFill>
                </a:rPr>
                <a:t> </a:t>
              </a:r>
              <a:r>
                <a:rPr lang="en-US" sz="2000" dirty="0" err="1">
                  <a:solidFill>
                    <a:srgbClr val="D4FBFF"/>
                  </a:solidFill>
                </a:rPr>
                <a:t>soát</a:t>
              </a:r>
              <a:endParaRPr lang="en-US" sz="2000" dirty="0">
                <a:solidFill>
                  <a:srgbClr val="D4FBFF"/>
                </a:solidFill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455C44E-E598-FE5F-1AA1-CE432C110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695765" y="5030077"/>
              <a:ext cx="959942" cy="90991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B6E833-F5AE-07EE-C341-9CF95733CEFF}"/>
                </a:ext>
              </a:extLst>
            </p:cNvPr>
            <p:cNvSpPr txBox="1"/>
            <p:nvPr/>
          </p:nvSpPr>
          <p:spPr>
            <a:xfrm rot="473489">
              <a:off x="10064823" y="4236590"/>
              <a:ext cx="18513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olidFill>
                    <a:srgbClr val="D4FBFF"/>
                  </a:solidFill>
                </a:rPr>
                <a:t>công</a:t>
              </a:r>
              <a:r>
                <a:rPr lang="en-US" sz="2000" dirty="0">
                  <a:solidFill>
                    <a:srgbClr val="D4FBFF"/>
                  </a:solidFill>
                </a:rPr>
                <a:t> </a:t>
              </a:r>
              <a:r>
                <a:rPr lang="en-US" sz="2000" dirty="0" err="1">
                  <a:solidFill>
                    <a:srgbClr val="D4FBFF"/>
                  </a:solidFill>
                </a:rPr>
                <a:t>nghiệp</a:t>
              </a:r>
              <a:endParaRPr lang="en-US" sz="2000" dirty="0">
                <a:solidFill>
                  <a:srgbClr val="D4FBFF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20A4C71-BCA7-E065-C941-766719046948}"/>
                </a:ext>
              </a:extLst>
            </p:cNvPr>
            <p:cNvSpPr txBox="1"/>
            <p:nvPr/>
          </p:nvSpPr>
          <p:spPr>
            <a:xfrm rot="656941">
              <a:off x="10346594" y="3979335"/>
              <a:ext cx="15370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dirty="0">
                  <a:solidFill>
                    <a:srgbClr val="D4FBFF"/>
                  </a:solidFill>
                </a:rPr>
                <a:t>nước thải</a:t>
              </a:r>
              <a:endParaRPr lang="en-US" sz="2000" dirty="0">
                <a:solidFill>
                  <a:srgbClr val="D4FBFF"/>
                </a:solidFill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96E203A-A161-5CEA-F692-0F625F581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19200581">
              <a:off x="11230141" y="3926455"/>
              <a:ext cx="881229" cy="72836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93D580F-BF12-BEF4-FAFA-22729739B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827853" y="4652778"/>
              <a:ext cx="2918766" cy="2112776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677DAD1-5882-3FB7-8764-0C6D3A15B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2601" y="2440866"/>
              <a:ext cx="1266395" cy="881606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6F19330-68B1-B684-BD3A-B4115454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8361" l="0" r="100000">
                          <a14:foregroundMark x1="36000" y1="12022" x2="36000" y2="12022"/>
                          <a14:foregroundMark x1="34182" y1="18033" x2="34182" y2="18033"/>
                          <a14:foregroundMark x1="44364" y1="27869" x2="44364" y2="27869"/>
                          <a14:foregroundMark x1="50909" y1="11475" x2="50909" y2="11475"/>
                          <a14:foregroundMark x1="8000" y1="2732" x2="8000" y2="2732"/>
                          <a14:foregroundMark x1="30909" y1="74863" x2="30909" y2="74863"/>
                          <a14:foregroundMark x1="19273" y1="61749" x2="19273" y2="61749"/>
                          <a14:foregroundMark x1="82545" y1="69945" x2="82545" y2="69945"/>
                          <a14:foregroundMark x1="66909" y1="75410" x2="66909" y2="75410"/>
                          <a14:foregroundMark x1="68364" y1="69399" x2="68364" y2="69399"/>
                          <a14:foregroundMark x1="55636" y1="74863" x2="55636" y2="74863"/>
                          <a14:foregroundMark x1="49091" y1="77049" x2="49091" y2="77049"/>
                          <a14:foregroundMark x1="45091" y1="72131" x2="45091" y2="72131"/>
                          <a14:foregroundMark x1="52364" y1="20219" x2="52364" y2="202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5153" y="4835731"/>
              <a:ext cx="1410033" cy="938312"/>
            </a:xfrm>
            <a:prstGeom prst="rect">
              <a:avLst/>
            </a:prstGeom>
          </p:spPr>
        </p:pic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E8C9DAFD-B824-5B84-34B3-02F31ED8A38A}"/>
                </a:ext>
              </a:extLst>
            </p:cNvPr>
            <p:cNvSpPr/>
            <p:nvPr/>
          </p:nvSpPr>
          <p:spPr>
            <a:xfrm rot="19145115">
              <a:off x="6109390" y="1262807"/>
              <a:ext cx="3527351" cy="904930"/>
            </a:xfrm>
            <a:custGeom>
              <a:avLst/>
              <a:gdLst/>
              <a:ahLst/>
              <a:cxnLst/>
              <a:rect l="l" t="t" r="r" b="b"/>
              <a:pathLst>
                <a:path w="5534536" h="1348414">
                  <a:moveTo>
                    <a:pt x="0" y="0"/>
                  </a:moveTo>
                  <a:lnTo>
                    <a:pt x="5534536" y="0"/>
                  </a:lnTo>
                  <a:lnTo>
                    <a:pt x="5534536" y="1348414"/>
                  </a:lnTo>
                  <a:lnTo>
                    <a:pt x="0" y="1348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79" name="Freeform 7">
              <a:extLst>
                <a:ext uri="{FF2B5EF4-FFF2-40B4-BE49-F238E27FC236}">
                  <a16:creationId xmlns:a16="http://schemas.microsoft.com/office/drawing/2014/main" id="{444D4BA9-3A25-0D31-6C6F-7A1657F1FF37}"/>
                </a:ext>
              </a:extLst>
            </p:cNvPr>
            <p:cNvSpPr/>
            <p:nvPr/>
          </p:nvSpPr>
          <p:spPr>
            <a:xfrm rot="1555817" flipV="1">
              <a:off x="6926166" y="3798836"/>
              <a:ext cx="4820655" cy="1264594"/>
            </a:xfrm>
            <a:custGeom>
              <a:avLst/>
              <a:gdLst/>
              <a:ahLst/>
              <a:cxnLst/>
              <a:rect l="l" t="t" r="r" b="b"/>
              <a:pathLst>
                <a:path w="5534536" h="1348414">
                  <a:moveTo>
                    <a:pt x="0" y="0"/>
                  </a:moveTo>
                  <a:lnTo>
                    <a:pt x="5534536" y="0"/>
                  </a:lnTo>
                  <a:lnTo>
                    <a:pt x="5534536" y="1348414"/>
                  </a:lnTo>
                  <a:lnTo>
                    <a:pt x="0" y="1348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56CFBE2-549A-6676-A7BE-46BE65BD3BD4}"/>
                </a:ext>
              </a:extLst>
            </p:cNvPr>
            <p:cNvSpPr txBox="1"/>
            <p:nvPr/>
          </p:nvSpPr>
          <p:spPr>
            <a:xfrm rot="1142425">
              <a:off x="9332343" y="4989014"/>
              <a:ext cx="22532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sz="2000" dirty="0">
                  <a:solidFill>
                    <a:srgbClr val="D4FBFF"/>
                  </a:solidFill>
                </a:rPr>
                <a:t>ô </a:t>
              </a:r>
              <a:r>
                <a:rPr lang="en-US" sz="2000" dirty="0" err="1">
                  <a:solidFill>
                    <a:srgbClr val="D4FBFF"/>
                  </a:solidFill>
                </a:rPr>
                <a:t>nhiễm</a:t>
              </a:r>
              <a:r>
                <a:rPr lang="en-US" sz="2000" dirty="0">
                  <a:solidFill>
                    <a:srgbClr val="D4FBFF"/>
                  </a:solidFill>
                </a:rPr>
                <a:t> </a:t>
              </a:r>
              <a:r>
                <a:rPr lang="en-US" sz="2000" dirty="0" err="1">
                  <a:solidFill>
                    <a:srgbClr val="D4FBFF"/>
                  </a:solidFill>
                </a:rPr>
                <a:t>biển</a:t>
              </a:r>
              <a:endParaRPr lang="en-US" sz="2000" dirty="0">
                <a:solidFill>
                  <a:srgbClr val="D4FBFF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07326FA-8F60-84C5-0078-98DDBBDE1013}"/>
                </a:ext>
              </a:extLst>
            </p:cNvPr>
            <p:cNvSpPr txBox="1"/>
            <p:nvPr/>
          </p:nvSpPr>
          <p:spPr>
            <a:xfrm rot="1490052">
              <a:off x="7787924" y="5149543"/>
              <a:ext cx="2115198" cy="37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dirty="0" err="1">
                  <a:solidFill>
                    <a:srgbClr val="D4FBFF"/>
                  </a:solidFill>
                </a:rPr>
                <a:t>Nâng</a:t>
              </a:r>
              <a:r>
                <a:rPr lang="en-US" dirty="0">
                  <a:solidFill>
                    <a:srgbClr val="D4FBFF"/>
                  </a:solidFill>
                </a:rPr>
                <a:t> </a:t>
              </a:r>
              <a:r>
                <a:rPr lang="en-US" dirty="0" err="1">
                  <a:solidFill>
                    <a:srgbClr val="D4FBFF"/>
                  </a:solidFill>
                </a:rPr>
                <a:t>cao</a:t>
              </a:r>
              <a:r>
                <a:rPr lang="en-US" dirty="0">
                  <a:solidFill>
                    <a:srgbClr val="D4FBFF"/>
                  </a:solidFill>
                </a:rPr>
                <a:t> ý </a:t>
              </a:r>
              <a:r>
                <a:rPr lang="en-US" dirty="0" err="1">
                  <a:solidFill>
                    <a:srgbClr val="D4FBFF"/>
                  </a:solidFill>
                </a:rPr>
                <a:t>thức</a:t>
              </a:r>
              <a:endParaRPr lang="en-US" dirty="0">
                <a:solidFill>
                  <a:srgbClr val="D4FBFF"/>
                </a:solidFill>
              </a:endParaRP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784238F-A0A8-AD35-4D79-9519FE36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620508" y="4398147"/>
              <a:ext cx="597460" cy="493819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4BFE1B2-E252-C252-6017-92AD5D928850}"/>
                </a:ext>
              </a:extLst>
            </p:cNvPr>
            <p:cNvSpPr txBox="1"/>
            <p:nvPr/>
          </p:nvSpPr>
          <p:spPr>
            <a:xfrm rot="2450840">
              <a:off x="9367828" y="5930203"/>
              <a:ext cx="1360850" cy="368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dirty="0" err="1">
                  <a:solidFill>
                    <a:srgbClr val="D4FBFF"/>
                  </a:solidFill>
                </a:rPr>
                <a:t>cộng</a:t>
              </a:r>
              <a:r>
                <a:rPr lang="en-US" dirty="0">
                  <a:solidFill>
                    <a:srgbClr val="D4FBFF"/>
                  </a:solidFill>
                </a:rPr>
                <a:t> </a:t>
              </a:r>
              <a:r>
                <a:rPr lang="en-US" dirty="0" err="1">
                  <a:solidFill>
                    <a:srgbClr val="D4FBFF"/>
                  </a:solidFill>
                </a:rPr>
                <a:t>đồng</a:t>
              </a:r>
              <a:endParaRPr lang="en-US" dirty="0">
                <a:solidFill>
                  <a:srgbClr val="D4FBFF"/>
                </a:solidFill>
              </a:endParaRPr>
            </a:p>
          </p:txBody>
        </p:sp>
        <p:pic>
          <p:nvPicPr>
            <p:cNvPr id="88" name="Picture 6" descr="Hình ảnh Minh Họa ô Nhiễm Nước Minh Họa Bảo Vệ Môi Trường Minh Họa Hoạt  Hình Bảo Vệ Môi Trường PNG , Minh Họa ô Nhiễm Nước, Minh Họa Bảo Vệ">
              <a:extLst>
                <a:ext uri="{FF2B5EF4-FFF2-40B4-BE49-F238E27FC236}">
                  <a16:creationId xmlns:a16="http://schemas.microsoft.com/office/drawing/2014/main" id="{691D8049-81A0-B09A-B659-F26AEDA96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813" b="95469" l="2031" r="97344">
                          <a14:foregroundMark x1="30156" y1="29688" x2="34219" y2="10469"/>
                          <a14:foregroundMark x1="22813" y1="31406" x2="29844" y2="13594"/>
                          <a14:foregroundMark x1="41094" y1="36094" x2="50781" y2="2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51331" y="2759312"/>
              <a:ext cx="2708257" cy="2467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07B955C-BBBB-0C3A-B99D-C01EF2D8F3AF}"/>
                </a:ext>
              </a:extLst>
            </p:cNvPr>
            <p:cNvSpPr/>
            <p:nvPr/>
          </p:nvSpPr>
          <p:spPr>
            <a:xfrm>
              <a:off x="2958125" y="1227338"/>
              <a:ext cx="1449132" cy="690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5AD7532-F05B-CEA5-113E-281C751C4BDC}"/>
                </a:ext>
              </a:extLst>
            </p:cNvPr>
            <p:cNvSpPr txBox="1"/>
            <p:nvPr/>
          </p:nvSpPr>
          <p:spPr>
            <a:xfrm>
              <a:off x="2655251" y="1348519"/>
              <a:ext cx="281374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 VỆ</a:t>
              </a:r>
            </a:p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Times New Roman" panose="02020603050405020304" pitchFamily="18" charset="0"/>
                </a:rPr>
                <a:t>MÔI TRƯỜNG</a:t>
              </a:r>
            </a:p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Times New Roman" panose="02020603050405020304" pitchFamily="18" charset="0"/>
                </a:rPr>
                <a:t> NƯỚC</a:t>
              </a:r>
              <a:endParaRPr lang="en-US" sz="2000" b="1" dirty="0">
                <a:solidFill>
                  <a:schemeClr val="accent4"/>
                </a:solidFill>
              </a:endParaRPr>
            </a:p>
          </p:txBody>
        </p:sp>
        <p:pic>
          <p:nvPicPr>
            <p:cNvPr id="91" name="Picture 14" descr="Toxic waste contamination on water icon Royalty Free Vector">
              <a:extLst>
                <a:ext uri="{FF2B5EF4-FFF2-40B4-BE49-F238E27FC236}">
                  <a16:creationId xmlns:a16="http://schemas.microsoft.com/office/drawing/2014/main" id="{75B3DE2E-A358-EB47-B697-CB39D754D8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80128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48" b="22746"/>
            <a:stretch/>
          </p:blipFill>
          <p:spPr bwMode="auto">
            <a:xfrm>
              <a:off x="3366676" y="5495098"/>
              <a:ext cx="1659415" cy="822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1170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8 CHƠI CHƠI - HIỂU Ý ĐỒNG ĐỘI - YouTub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32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8" y="0"/>
            <a:ext cx="7144719" cy="40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576;p77"/>
          <p:cNvSpPr txBox="1">
            <a:spLocks/>
          </p:cNvSpPr>
          <p:nvPr/>
        </p:nvSpPr>
        <p:spPr>
          <a:xfrm>
            <a:off x="5244029" y="1308547"/>
            <a:ext cx="6191479" cy="457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vi-VN" sz="2200" b="1" kern="0" dirty="0">
                <a:solidFill>
                  <a:srgbClr val="B65123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Luật chơi: </a:t>
            </a:r>
            <a:endParaRPr lang="en-US" sz="2200" b="1" kern="0" dirty="0">
              <a:solidFill>
                <a:srgbClr val="B65123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endParaRPr lang="en-US" sz="2200" b="1" kern="0" dirty="0">
              <a:solidFill>
                <a:srgbClr val="B65123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HS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pPr algn="just">
              <a:lnSpc>
                <a:spcPct val="120000"/>
              </a:lnSpc>
            </a:pPr>
            <a:endParaRPr lang="en-US" sz="2200" b="1" kern="0" dirty="0">
              <a:solidFill>
                <a:srgbClr val="B65123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sz="2200" b="1" kern="0" dirty="0">
                <a:solidFill>
                  <a:srgbClr val="B65123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Thời gian: </a:t>
            </a:r>
            <a:r>
              <a:rPr lang="vi-VN" sz="22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 phút/10 từ</a:t>
            </a:r>
            <a:r>
              <a:rPr lang="en-US" sz="22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endParaRPr lang="vi-VN" sz="2200" kern="0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3" name="Google Shape;783;p44"/>
          <p:cNvSpPr txBox="1">
            <a:spLocks noGrp="1"/>
          </p:cNvSpPr>
          <p:nvPr>
            <p:ph type="title"/>
          </p:nvPr>
        </p:nvSpPr>
        <p:spPr>
          <a:xfrm>
            <a:off x="4835466" y="394167"/>
            <a:ext cx="6411600" cy="8803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600" dirty="0">
                <a:latin typeface="#9Slide03 IcielUni Sans Heavy" panose="00000500000000000000" pitchFamily="2" charset="0"/>
              </a:rPr>
              <a:t>Trò chơi “ Ai nhanh- ai đúng”</a:t>
            </a:r>
            <a:endParaRPr sz="3600" dirty="0">
              <a:latin typeface="#9Slide03 IcielUni Sans Heav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43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6E0F8-BC0D-3251-17EC-3202D9074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47" y="440675"/>
            <a:ext cx="8630445" cy="5803741"/>
          </a:xfrm>
          <a:prstGeom prst="rect">
            <a:avLst/>
          </a:prstGeom>
        </p:spPr>
      </p:pic>
      <p:pic>
        <p:nvPicPr>
          <p:cNvPr id="2" name="Picture 20" descr="Globe Student Teacher Geography, Study globe character, cartoon Character,  class png | PNGEgg">
            <a:extLst>
              <a:ext uri="{FF2B5EF4-FFF2-40B4-BE49-F238E27FC236}">
                <a16:creationId xmlns:a16="http://schemas.microsoft.com/office/drawing/2014/main" id="{7B5DAEF9-84AF-601A-FB12-C99DF1045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6552" l="0" r="96552">
                        <a14:foregroundMark x1="8333" y1="55747" x2="8333" y2="55747"/>
                        <a14:foregroundMark x1="32471" y1="85920" x2="32471" y2="85920"/>
                        <a14:foregroundMark x1="42816" y1="12069" x2="42816" y2="12069"/>
                        <a14:foregroundMark x1="60920" y1="20977" x2="60920" y2="20977"/>
                        <a14:foregroundMark x1="67241" y1="41379" x2="67241" y2="41379"/>
                        <a14:foregroundMark x1="77874" y1="7471" x2="77874" y2="67816"/>
                        <a14:foregroundMark x1="85057" y1="53736" x2="82471" y2="86494"/>
                        <a14:foregroundMark x1="64943" y1="37069" x2="64943" y2="37069"/>
                        <a14:foregroundMark x1="70690" y1="36782" x2="70690" y2="36782"/>
                        <a14:foregroundMark x1="76724" y1="33333" x2="76724" y2="33333"/>
                        <a14:foregroundMark x1="27299" y1="87356" x2="27299" y2="8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2" y="3842720"/>
            <a:ext cx="2892877" cy="28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0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963" y="285312"/>
            <a:ext cx="8562075" cy="54953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7724" y="5773676"/>
            <a:ext cx="103565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So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sánh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một số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nhiễm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không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năm 2019 so với năm 2005 (</a:t>
            </a:r>
            <a:r>
              <a:rPr lang="en-US" sz="2200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năm 2005 = 100%)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9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70" y="988570"/>
            <a:ext cx="10245687" cy="3707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6295" y="5415898"/>
            <a:ext cx="891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https://www.vietnamplus.vn/o-nhiem-khong-khi-cuop-di-sinh-mang-307000-nguoi-moi-nam-o-chau-au/753983.vnp</a:t>
            </a:r>
          </a:p>
        </p:txBody>
      </p:sp>
    </p:spTree>
    <p:extLst>
      <p:ext uri="{BB962C8B-B14F-4D97-AF65-F5344CB8AC3E}">
        <p14:creationId xmlns:p14="http://schemas.microsoft.com/office/powerpoint/2010/main" val="1162999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>
          <a:extLst>
            <a:ext uri="{FF2B5EF4-FFF2-40B4-BE49-F238E27FC236}">
              <a16:creationId xmlns:a16="http://schemas.microsoft.com/office/drawing/2014/main" id="{9B55C480-B3B1-D366-6B16-AE24C2DB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D83D6E-D712-5054-3B86-653EEC8AC933}"/>
              </a:ext>
            </a:extLst>
          </p:cNvPr>
          <p:cNvSpPr/>
          <p:nvPr/>
        </p:nvSpPr>
        <p:spPr>
          <a:xfrm>
            <a:off x="4382692" y="1374334"/>
            <a:ext cx="7504507" cy="3851953"/>
          </a:xfrm>
          <a:prstGeom prst="roundRect">
            <a:avLst>
              <a:gd name="adj" fmla="val 10000"/>
            </a:avLst>
          </a:prstGeom>
          <a:solidFill>
            <a:schemeClr val="accent3">
              <a:lumMod val="20000"/>
              <a:lumOff val="80000"/>
              <a:alpha val="90000"/>
            </a:schemeClr>
          </a:solidFill>
          <a:ln w="9525">
            <a:solidFill>
              <a:srgbClr val="86C63F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20" descr="Globe Student Teacher Geography, Study globe character, cartoon Character,  class png | PNGEgg">
            <a:extLst>
              <a:ext uri="{FF2B5EF4-FFF2-40B4-BE49-F238E27FC236}">
                <a16:creationId xmlns:a16="http://schemas.microsoft.com/office/drawing/2014/main" id="{7AA10998-41B4-6532-FA1E-B4B082A0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6552" l="0" r="96552">
                        <a14:foregroundMark x1="8333" y1="55747" x2="8333" y2="55747"/>
                        <a14:foregroundMark x1="32471" y1="85920" x2="32471" y2="85920"/>
                        <a14:foregroundMark x1="42816" y1="12069" x2="42816" y2="12069"/>
                        <a14:foregroundMark x1="60920" y1="20977" x2="60920" y2="20977"/>
                        <a14:foregroundMark x1="67241" y1="41379" x2="67241" y2="41379"/>
                        <a14:foregroundMark x1="77874" y1="7471" x2="77874" y2="67816"/>
                        <a14:foregroundMark x1="85057" y1="53736" x2="82471" y2="86494"/>
                        <a14:foregroundMark x1="64943" y1="37069" x2="64943" y2="37069"/>
                        <a14:foregroundMark x1="70690" y1="36782" x2="70690" y2="36782"/>
                        <a14:foregroundMark x1="76724" y1="33333" x2="76724" y2="33333"/>
                        <a14:foregroundMark x1="27299" y1="87356" x2="27299" y2="8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8" y="1200693"/>
            <a:ext cx="4025594" cy="402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6223D5-122C-6E29-2924-9F95648EA5CE}"/>
              </a:ext>
            </a:extLst>
          </p:cNvPr>
          <p:cNvSpPr/>
          <p:nvPr/>
        </p:nvSpPr>
        <p:spPr>
          <a:xfrm>
            <a:off x="4549534" y="1374334"/>
            <a:ext cx="7170821" cy="38145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Em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có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biết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Các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quốc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gia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Âu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từ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lâu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đã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giảm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sử dụng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nguồn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năng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lượng truyền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thống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và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chuyển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sang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phát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triển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năng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lượng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tái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tạo từ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gió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Mặt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Trời,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địa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nhiệt, … Năm 2019, 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sản lượng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điện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từ than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giảm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24%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trong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khi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đó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, sản lượng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điện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từ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năng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lượng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tái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tạo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chiếm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khoảng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35%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tổng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sản lượng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điện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toàn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Âu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.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Dự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báo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đến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năm 2030,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tỉ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lệ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năng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lượng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tái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tạo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chiếm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b="1" dirty="0" err="1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tới</a:t>
            </a:r>
            <a:r>
              <a:rPr lang="en-US" sz="2250" b="1" dirty="0">
                <a:solidFill>
                  <a:srgbClr val="C00000"/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57% 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sản lượng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điện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của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Âu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trong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đó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nhiều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nhất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là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năng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lượng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điện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gió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mà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điện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mặt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50" dirty="0" err="1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trời</a:t>
            </a:r>
            <a:r>
              <a:rPr lang="en-US" sz="2250" dirty="0">
                <a:solidFill>
                  <a:schemeClr val="bg1">
                    <a:lumMod val="10000"/>
                  </a:schemeClr>
                </a:solidFill>
                <a:latin typeface="#9Slide05 Fourth Medium" panose="00000600000000000000" pitchFamily="2" charset="0"/>
                <a:ea typeface="#9Slide03 Roboto Medium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546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B5237-0FAC-E181-1336-A78D200D7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85" y="918938"/>
            <a:ext cx="5778115" cy="4532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A24637-85A2-8F9E-2313-0281C700542F}"/>
              </a:ext>
            </a:extLst>
          </p:cNvPr>
          <p:cNvSpPr txBox="1"/>
          <p:nvPr/>
        </p:nvSpPr>
        <p:spPr>
          <a:xfrm>
            <a:off x="751977" y="5755617"/>
            <a:ext cx="490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1" dirty="0">
                <a:solidFill>
                  <a:srgbClr val="484848"/>
                </a:solidFill>
                <a:effectLst/>
                <a:latin typeface="Roboto" panose="02000000000000000000" pitchFamily="2" charset="0"/>
              </a:rPr>
              <a:t>Nhà dân xây dựng lấn chiếm lòng sông và trực tiếp xả nước thải xuống nguồn nước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840C82-C64B-D2A1-AB4F-5975FE5F5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007" y="918938"/>
            <a:ext cx="5328584" cy="4532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40041-3B7F-A0F5-EF11-668A9A195F8B}"/>
              </a:ext>
            </a:extLst>
          </p:cNvPr>
          <p:cNvSpPr txBox="1"/>
          <p:nvPr/>
        </p:nvSpPr>
        <p:spPr>
          <a:xfrm>
            <a:off x="6478051" y="5596591"/>
            <a:ext cx="5276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1" dirty="0">
                <a:solidFill>
                  <a:srgbClr val="484848"/>
                </a:solidFill>
                <a:effectLst/>
                <a:latin typeface="Roboto" panose="02000000000000000000" pitchFamily="2" charset="0"/>
              </a:rPr>
              <a:t>Nhà xưởng xây dựng sát mép nước, xả thải xuống nguồn nước thôi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5425D-0B3E-5283-9B90-63E028AD09BC}"/>
              </a:ext>
            </a:extLst>
          </p:cNvPr>
          <p:cNvSpPr txBox="1"/>
          <p:nvPr/>
        </p:nvSpPr>
        <p:spPr>
          <a:xfrm>
            <a:off x="5044962" y="225219"/>
            <a:ext cx="3537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Sông</a:t>
            </a:r>
            <a:r>
              <a:rPr lang="en-US" sz="2400" b="1" dirty="0"/>
              <a:t> </a:t>
            </a:r>
            <a:r>
              <a:rPr lang="en-US" sz="2400" b="1" dirty="0" err="1"/>
              <a:t>Rế</a:t>
            </a:r>
            <a:r>
              <a:rPr lang="en-US" sz="2400" b="1" dirty="0"/>
              <a:t> ( Hải </a:t>
            </a:r>
            <a:r>
              <a:rPr lang="en-US" sz="2400" b="1" dirty="0" err="1"/>
              <a:t>Phòng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7476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58108F3-551F-9EA8-81D4-FC285C3F94DB}"/>
              </a:ext>
            </a:extLst>
          </p:cNvPr>
          <p:cNvSpPr/>
          <p:nvPr/>
        </p:nvSpPr>
        <p:spPr>
          <a:xfrm>
            <a:off x="1301827" y="179824"/>
            <a:ext cx="10503443" cy="4605051"/>
          </a:xfrm>
          <a:prstGeom prst="cloudCallou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783;p44">
            <a:extLst>
              <a:ext uri="{FF2B5EF4-FFF2-40B4-BE49-F238E27FC236}">
                <a16:creationId xmlns:a16="http://schemas.microsoft.com/office/drawing/2014/main" id="{7D72C2B6-F4A7-D59F-D931-2AF2D07884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9702" y="1198084"/>
            <a:ext cx="8707694" cy="247053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3600" b="1" i="1" dirty="0">
                <a:latin typeface="+mn-lt"/>
              </a:rPr>
              <a:t>	</a:t>
            </a:r>
            <a:r>
              <a:rPr lang="en-US" sz="3600" b="1" i="1" dirty="0" err="1">
                <a:latin typeface="+mn-lt"/>
              </a:rPr>
              <a:t>Là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học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sinh</a:t>
            </a:r>
            <a:r>
              <a:rPr lang="en-US" sz="3600" b="1" i="1" dirty="0">
                <a:latin typeface="+mn-lt"/>
              </a:rPr>
              <a:t>, </a:t>
            </a:r>
            <a:r>
              <a:rPr lang="en-US" sz="3600" b="1" i="1" dirty="0" err="1">
                <a:latin typeface="+mn-lt"/>
              </a:rPr>
              <a:t>em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có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thể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làm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gì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ngay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trong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đời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sống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hằng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ngày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để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góp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phần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giảm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thiểu</a:t>
            </a:r>
            <a:r>
              <a:rPr lang="en-US" sz="3600" b="1" i="1" dirty="0">
                <a:latin typeface="+mn-lt"/>
              </a:rPr>
              <a:t> ô </a:t>
            </a:r>
            <a:r>
              <a:rPr lang="en-US" sz="3600" b="1" i="1" dirty="0" err="1">
                <a:latin typeface="+mn-lt"/>
              </a:rPr>
              <a:t>nhiễm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môi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trường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nước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và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môi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trường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không</a:t>
            </a:r>
            <a:r>
              <a:rPr lang="en-US" sz="3600" b="1" i="1" dirty="0">
                <a:latin typeface="+mn-lt"/>
              </a:rPr>
              <a:t> </a:t>
            </a:r>
            <a:r>
              <a:rPr lang="en-US" sz="3600" b="1" i="1" dirty="0" err="1">
                <a:latin typeface="+mn-lt"/>
              </a:rPr>
              <a:t>khí</a:t>
            </a:r>
            <a:r>
              <a:rPr lang="en-US" sz="3600" b="1" i="1" dirty="0">
                <a:latin typeface="+mn-lt"/>
              </a:rPr>
              <a:t> ? </a:t>
            </a:r>
            <a:endParaRPr sz="3600" b="1" dirty="0">
              <a:solidFill>
                <a:srgbClr val="684E44"/>
              </a:solidFill>
              <a:latin typeface="+mn-lt"/>
            </a:endParaRPr>
          </a:p>
        </p:txBody>
      </p:sp>
      <p:pic>
        <p:nvPicPr>
          <p:cNvPr id="19" name="Picture 2" descr="Dàn Karaoke Gia Đình Năm 2019 Có Điểm Gì Đặc Biệt? – VIDIA">
            <a:extLst>
              <a:ext uri="{FF2B5EF4-FFF2-40B4-BE49-F238E27FC236}">
                <a16:creationId xmlns:a16="http://schemas.microsoft.com/office/drawing/2014/main" id="{453B0282-1531-4906-8342-883D6375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6" y="4317938"/>
            <a:ext cx="2681468" cy="2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369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>
          <a:extLst>
            <a:ext uri="{FF2B5EF4-FFF2-40B4-BE49-F238E27FC236}">
              <a16:creationId xmlns:a16="http://schemas.microsoft.com/office/drawing/2014/main" id="{6044A80F-58E8-D6CA-C429-C325C89B2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44">
            <a:extLst>
              <a:ext uri="{FF2B5EF4-FFF2-40B4-BE49-F238E27FC236}">
                <a16:creationId xmlns:a16="http://schemas.microsoft.com/office/drawing/2014/main" id="{BB9B68BD-5580-8CA7-A85B-971D33331D81}"/>
              </a:ext>
            </a:extLst>
          </p:cNvPr>
          <p:cNvGrpSpPr/>
          <p:nvPr/>
        </p:nvGrpSpPr>
        <p:grpSpPr>
          <a:xfrm>
            <a:off x="2029800" y="4229127"/>
            <a:ext cx="3958035" cy="2185915"/>
            <a:chOff x="-1735750" y="938600"/>
            <a:chExt cx="2317350" cy="1279809"/>
          </a:xfrm>
        </p:grpSpPr>
        <p:sp>
          <p:nvSpPr>
            <p:cNvPr id="786" name="Google Shape;786;p44">
              <a:extLst>
                <a:ext uri="{FF2B5EF4-FFF2-40B4-BE49-F238E27FC236}">
                  <a16:creationId xmlns:a16="http://schemas.microsoft.com/office/drawing/2014/main" id="{4B113C92-3211-DBC5-299E-319FA3555163}"/>
                </a:ext>
              </a:extLst>
            </p:cNvPr>
            <p:cNvSpPr/>
            <p:nvPr/>
          </p:nvSpPr>
          <p:spPr>
            <a:xfrm>
              <a:off x="-1617951" y="1523917"/>
              <a:ext cx="407928" cy="694492"/>
            </a:xfrm>
            <a:custGeom>
              <a:avLst/>
              <a:gdLst/>
              <a:ahLst/>
              <a:cxnLst/>
              <a:rect l="l" t="t" r="r" b="b"/>
              <a:pathLst>
                <a:path w="7324" h="12469" extrusionOk="0">
                  <a:moveTo>
                    <a:pt x="3564" y="0"/>
                  </a:moveTo>
                  <a:cubicBezTo>
                    <a:pt x="3303" y="888"/>
                    <a:pt x="1697" y="2338"/>
                    <a:pt x="862" y="5692"/>
                  </a:cubicBezTo>
                  <a:cubicBezTo>
                    <a:pt x="0" y="9034"/>
                    <a:pt x="1501" y="12468"/>
                    <a:pt x="2337" y="11645"/>
                  </a:cubicBezTo>
                  <a:cubicBezTo>
                    <a:pt x="3160" y="10823"/>
                    <a:pt x="5183" y="7690"/>
                    <a:pt x="5118" y="6710"/>
                  </a:cubicBezTo>
                  <a:cubicBezTo>
                    <a:pt x="5078" y="5732"/>
                    <a:pt x="5066" y="5157"/>
                    <a:pt x="5992" y="4230"/>
                  </a:cubicBezTo>
                  <a:cubicBezTo>
                    <a:pt x="6919" y="3304"/>
                    <a:pt x="7324" y="3069"/>
                    <a:pt x="6854" y="2442"/>
                  </a:cubicBezTo>
                  <a:cubicBezTo>
                    <a:pt x="6371" y="1815"/>
                    <a:pt x="3551" y="14"/>
                    <a:pt x="3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4">
              <a:extLst>
                <a:ext uri="{FF2B5EF4-FFF2-40B4-BE49-F238E27FC236}">
                  <a16:creationId xmlns:a16="http://schemas.microsoft.com/office/drawing/2014/main" id="{36EA3047-3564-6619-ECFB-1A187BD9066A}"/>
                </a:ext>
              </a:extLst>
            </p:cNvPr>
            <p:cNvSpPr/>
            <p:nvPr/>
          </p:nvSpPr>
          <p:spPr>
            <a:xfrm>
              <a:off x="-1735750" y="938600"/>
              <a:ext cx="2317350" cy="1100917"/>
            </a:xfrm>
            <a:custGeom>
              <a:avLst/>
              <a:gdLst/>
              <a:ahLst/>
              <a:cxnLst/>
              <a:rect l="l" t="t" r="r" b="b"/>
              <a:pathLst>
                <a:path w="41606" h="19766" extrusionOk="0">
                  <a:moveTo>
                    <a:pt x="23551" y="14269"/>
                  </a:moveTo>
                  <a:cubicBezTo>
                    <a:pt x="17611" y="14295"/>
                    <a:pt x="12376" y="9713"/>
                    <a:pt x="9935" y="7663"/>
                  </a:cubicBezTo>
                  <a:cubicBezTo>
                    <a:pt x="7729" y="5849"/>
                    <a:pt x="7585" y="5209"/>
                    <a:pt x="5653" y="3355"/>
                  </a:cubicBezTo>
                  <a:cubicBezTo>
                    <a:pt x="3943" y="1684"/>
                    <a:pt x="2050" y="509"/>
                    <a:pt x="1214" y="262"/>
                  </a:cubicBezTo>
                  <a:cubicBezTo>
                    <a:pt x="378" y="1"/>
                    <a:pt x="326" y="105"/>
                    <a:pt x="157" y="575"/>
                  </a:cubicBezTo>
                  <a:cubicBezTo>
                    <a:pt x="0" y="1045"/>
                    <a:pt x="326" y="849"/>
                    <a:pt x="288" y="3225"/>
                  </a:cubicBezTo>
                  <a:cubicBezTo>
                    <a:pt x="79" y="10979"/>
                    <a:pt x="3760" y="17233"/>
                    <a:pt x="13891" y="19008"/>
                  </a:cubicBezTo>
                  <a:cubicBezTo>
                    <a:pt x="18446" y="19766"/>
                    <a:pt x="22676" y="18629"/>
                    <a:pt x="25719" y="17219"/>
                  </a:cubicBezTo>
                  <a:cubicBezTo>
                    <a:pt x="28786" y="15797"/>
                    <a:pt x="30666" y="14086"/>
                    <a:pt x="31188" y="13708"/>
                  </a:cubicBezTo>
                  <a:cubicBezTo>
                    <a:pt x="32220" y="12925"/>
                    <a:pt x="32546" y="12768"/>
                    <a:pt x="33186" y="13082"/>
                  </a:cubicBezTo>
                  <a:cubicBezTo>
                    <a:pt x="33825" y="13381"/>
                    <a:pt x="34544" y="15353"/>
                    <a:pt x="37024" y="15601"/>
                  </a:cubicBezTo>
                  <a:cubicBezTo>
                    <a:pt x="39505" y="15836"/>
                    <a:pt x="41606" y="15157"/>
                    <a:pt x="41345" y="14687"/>
                  </a:cubicBezTo>
                  <a:cubicBezTo>
                    <a:pt x="41084" y="14217"/>
                    <a:pt x="38800" y="13839"/>
                    <a:pt x="38121" y="13499"/>
                  </a:cubicBezTo>
                  <a:cubicBezTo>
                    <a:pt x="37442" y="13172"/>
                    <a:pt x="37533" y="11475"/>
                    <a:pt x="36567" y="11149"/>
                  </a:cubicBezTo>
                  <a:cubicBezTo>
                    <a:pt x="35601" y="10823"/>
                    <a:pt x="34870" y="11058"/>
                    <a:pt x="34870" y="11058"/>
                  </a:cubicBezTo>
                  <a:cubicBezTo>
                    <a:pt x="34883" y="11058"/>
                    <a:pt x="35640" y="9804"/>
                    <a:pt x="35366" y="8930"/>
                  </a:cubicBezTo>
                  <a:cubicBezTo>
                    <a:pt x="35092" y="8055"/>
                    <a:pt x="34570" y="7115"/>
                    <a:pt x="34608" y="6018"/>
                  </a:cubicBezTo>
                  <a:cubicBezTo>
                    <a:pt x="34648" y="4909"/>
                    <a:pt x="34896" y="3943"/>
                    <a:pt x="34791" y="3839"/>
                  </a:cubicBezTo>
                  <a:cubicBezTo>
                    <a:pt x="34687" y="3734"/>
                    <a:pt x="33760" y="3642"/>
                    <a:pt x="33016" y="5209"/>
                  </a:cubicBezTo>
                  <a:cubicBezTo>
                    <a:pt x="32285" y="6789"/>
                    <a:pt x="32546" y="9648"/>
                    <a:pt x="32350" y="10718"/>
                  </a:cubicBezTo>
                  <a:cubicBezTo>
                    <a:pt x="31841" y="13734"/>
                    <a:pt x="26201" y="14335"/>
                    <a:pt x="23551" y="14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4">
              <a:extLst>
                <a:ext uri="{FF2B5EF4-FFF2-40B4-BE49-F238E27FC236}">
                  <a16:creationId xmlns:a16="http://schemas.microsoft.com/office/drawing/2014/main" id="{B193E7EB-60B9-CB3F-F7A2-FE398CB7144B}"/>
                </a:ext>
              </a:extLst>
            </p:cNvPr>
            <p:cNvSpPr/>
            <p:nvPr/>
          </p:nvSpPr>
          <p:spPr>
            <a:xfrm>
              <a:off x="-1735082" y="970570"/>
              <a:ext cx="1691366" cy="1079807"/>
            </a:xfrm>
            <a:custGeom>
              <a:avLst/>
              <a:gdLst/>
              <a:ahLst/>
              <a:cxnLst/>
              <a:rect l="l" t="t" r="r" b="b"/>
              <a:pathLst>
                <a:path w="30367" h="19387" extrusionOk="0">
                  <a:moveTo>
                    <a:pt x="30367" y="13773"/>
                  </a:moveTo>
                  <a:cubicBezTo>
                    <a:pt x="25132" y="16306"/>
                    <a:pt x="19388" y="16933"/>
                    <a:pt x="14975" y="16045"/>
                  </a:cubicBezTo>
                  <a:cubicBezTo>
                    <a:pt x="10537" y="15171"/>
                    <a:pt x="7416" y="12769"/>
                    <a:pt x="6568" y="9648"/>
                  </a:cubicBezTo>
                  <a:cubicBezTo>
                    <a:pt x="6255" y="8473"/>
                    <a:pt x="5484" y="8760"/>
                    <a:pt x="4518" y="7886"/>
                  </a:cubicBezTo>
                  <a:cubicBezTo>
                    <a:pt x="3539" y="6998"/>
                    <a:pt x="3761" y="4466"/>
                    <a:pt x="2756" y="2729"/>
                  </a:cubicBezTo>
                  <a:cubicBezTo>
                    <a:pt x="1985" y="1397"/>
                    <a:pt x="706" y="405"/>
                    <a:pt x="145" y="1"/>
                  </a:cubicBezTo>
                  <a:cubicBezTo>
                    <a:pt x="1" y="457"/>
                    <a:pt x="302" y="301"/>
                    <a:pt x="276" y="2651"/>
                  </a:cubicBezTo>
                  <a:cubicBezTo>
                    <a:pt x="67" y="10405"/>
                    <a:pt x="3748" y="16659"/>
                    <a:pt x="13879" y="18434"/>
                  </a:cubicBezTo>
                  <a:cubicBezTo>
                    <a:pt x="19414" y="19387"/>
                    <a:pt x="25889" y="17547"/>
                    <a:pt x="30367" y="137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4">
              <a:extLst>
                <a:ext uri="{FF2B5EF4-FFF2-40B4-BE49-F238E27FC236}">
                  <a16:creationId xmlns:a16="http://schemas.microsoft.com/office/drawing/2014/main" id="{CD7FB767-CDC4-B275-E438-A7A2ADE922A4}"/>
                </a:ext>
              </a:extLst>
            </p:cNvPr>
            <p:cNvSpPr/>
            <p:nvPr/>
          </p:nvSpPr>
          <p:spPr>
            <a:xfrm>
              <a:off x="-1676878" y="1070935"/>
              <a:ext cx="320762" cy="587553"/>
            </a:xfrm>
            <a:custGeom>
              <a:avLst/>
              <a:gdLst/>
              <a:ahLst/>
              <a:cxnLst/>
              <a:rect l="l" t="t" r="r" b="b"/>
              <a:pathLst>
                <a:path w="5759" h="10549" extrusionOk="0">
                  <a:moveTo>
                    <a:pt x="0" y="13"/>
                  </a:moveTo>
                  <a:cubicBezTo>
                    <a:pt x="249" y="692"/>
                    <a:pt x="627" y="1319"/>
                    <a:pt x="914" y="1985"/>
                  </a:cubicBezTo>
                  <a:cubicBezTo>
                    <a:pt x="1045" y="2272"/>
                    <a:pt x="1149" y="2559"/>
                    <a:pt x="1227" y="2859"/>
                  </a:cubicBezTo>
                  <a:cubicBezTo>
                    <a:pt x="1398" y="3525"/>
                    <a:pt x="1515" y="4204"/>
                    <a:pt x="1645" y="4896"/>
                  </a:cubicBezTo>
                  <a:cubicBezTo>
                    <a:pt x="1737" y="5353"/>
                    <a:pt x="1842" y="5809"/>
                    <a:pt x="1985" y="6253"/>
                  </a:cubicBezTo>
                  <a:cubicBezTo>
                    <a:pt x="2129" y="6737"/>
                    <a:pt x="2324" y="7193"/>
                    <a:pt x="2585" y="7637"/>
                  </a:cubicBezTo>
                  <a:cubicBezTo>
                    <a:pt x="2886" y="8121"/>
                    <a:pt x="3252" y="8551"/>
                    <a:pt x="3656" y="8943"/>
                  </a:cubicBezTo>
                  <a:cubicBezTo>
                    <a:pt x="4282" y="9517"/>
                    <a:pt x="5013" y="10027"/>
                    <a:pt x="5744" y="10549"/>
                  </a:cubicBezTo>
                  <a:lnTo>
                    <a:pt x="5744" y="10549"/>
                  </a:lnTo>
                  <a:cubicBezTo>
                    <a:pt x="5758" y="10549"/>
                    <a:pt x="5744" y="10535"/>
                    <a:pt x="5744" y="10535"/>
                  </a:cubicBezTo>
                  <a:cubicBezTo>
                    <a:pt x="5013" y="10013"/>
                    <a:pt x="4296" y="9504"/>
                    <a:pt x="3682" y="8917"/>
                  </a:cubicBezTo>
                  <a:cubicBezTo>
                    <a:pt x="3278" y="8538"/>
                    <a:pt x="2912" y="8107"/>
                    <a:pt x="2625" y="7625"/>
                  </a:cubicBezTo>
                  <a:cubicBezTo>
                    <a:pt x="2350" y="7181"/>
                    <a:pt x="2167" y="6723"/>
                    <a:pt x="2024" y="6241"/>
                  </a:cubicBezTo>
                  <a:cubicBezTo>
                    <a:pt x="1880" y="5797"/>
                    <a:pt x="1789" y="5339"/>
                    <a:pt x="1697" y="4896"/>
                  </a:cubicBezTo>
                  <a:cubicBezTo>
                    <a:pt x="1554" y="4204"/>
                    <a:pt x="1436" y="3512"/>
                    <a:pt x="1267" y="2846"/>
                  </a:cubicBezTo>
                  <a:cubicBezTo>
                    <a:pt x="1189" y="2546"/>
                    <a:pt x="1071" y="2259"/>
                    <a:pt x="940" y="1971"/>
                  </a:cubicBezTo>
                  <a:cubicBezTo>
                    <a:pt x="641" y="1319"/>
                    <a:pt x="261" y="692"/>
                    <a:pt x="14" y="1"/>
                  </a:cubicBezTo>
                  <a:lnTo>
                    <a:pt x="14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4">
              <a:extLst>
                <a:ext uri="{FF2B5EF4-FFF2-40B4-BE49-F238E27FC236}">
                  <a16:creationId xmlns:a16="http://schemas.microsoft.com/office/drawing/2014/main" id="{79DC07F7-5D5A-C533-7C01-836E054B2B6C}"/>
                </a:ext>
              </a:extLst>
            </p:cNvPr>
            <p:cNvSpPr/>
            <p:nvPr/>
          </p:nvSpPr>
          <p:spPr>
            <a:xfrm>
              <a:off x="-1677602" y="1211236"/>
              <a:ext cx="458836" cy="658122"/>
            </a:xfrm>
            <a:custGeom>
              <a:avLst/>
              <a:gdLst/>
              <a:ahLst/>
              <a:cxnLst/>
              <a:rect l="l" t="t" r="r" b="b"/>
              <a:pathLst>
                <a:path w="8238" h="11816" extrusionOk="0">
                  <a:moveTo>
                    <a:pt x="1" y="1"/>
                  </a:moveTo>
                  <a:cubicBezTo>
                    <a:pt x="184" y="262"/>
                    <a:pt x="314" y="589"/>
                    <a:pt x="419" y="928"/>
                  </a:cubicBezTo>
                  <a:cubicBezTo>
                    <a:pt x="562" y="1424"/>
                    <a:pt x="640" y="1959"/>
                    <a:pt x="732" y="2403"/>
                  </a:cubicBezTo>
                  <a:cubicBezTo>
                    <a:pt x="901" y="3200"/>
                    <a:pt x="1097" y="4035"/>
                    <a:pt x="1397" y="4831"/>
                  </a:cubicBezTo>
                  <a:cubicBezTo>
                    <a:pt x="1593" y="5367"/>
                    <a:pt x="1855" y="5889"/>
                    <a:pt x="2180" y="6359"/>
                  </a:cubicBezTo>
                  <a:cubicBezTo>
                    <a:pt x="2546" y="6881"/>
                    <a:pt x="2990" y="7403"/>
                    <a:pt x="3473" y="7886"/>
                  </a:cubicBezTo>
                  <a:cubicBezTo>
                    <a:pt x="3969" y="8369"/>
                    <a:pt x="4518" y="8813"/>
                    <a:pt x="5092" y="9191"/>
                  </a:cubicBezTo>
                  <a:cubicBezTo>
                    <a:pt x="5757" y="9635"/>
                    <a:pt x="6554" y="10066"/>
                    <a:pt x="7207" y="10589"/>
                  </a:cubicBezTo>
                  <a:cubicBezTo>
                    <a:pt x="7651" y="10954"/>
                    <a:pt x="8017" y="11346"/>
                    <a:pt x="8225" y="11816"/>
                  </a:cubicBezTo>
                  <a:lnTo>
                    <a:pt x="8225" y="11816"/>
                  </a:lnTo>
                  <a:cubicBezTo>
                    <a:pt x="8225" y="11816"/>
                    <a:pt x="8238" y="11816"/>
                    <a:pt x="8225" y="11816"/>
                  </a:cubicBezTo>
                  <a:cubicBezTo>
                    <a:pt x="8029" y="11332"/>
                    <a:pt x="7664" y="10941"/>
                    <a:pt x="7220" y="10575"/>
                  </a:cubicBezTo>
                  <a:cubicBezTo>
                    <a:pt x="6580" y="10053"/>
                    <a:pt x="5784" y="9609"/>
                    <a:pt x="5118" y="9165"/>
                  </a:cubicBezTo>
                  <a:cubicBezTo>
                    <a:pt x="4544" y="8787"/>
                    <a:pt x="4008" y="8343"/>
                    <a:pt x="3512" y="7860"/>
                  </a:cubicBezTo>
                  <a:cubicBezTo>
                    <a:pt x="3016" y="7377"/>
                    <a:pt x="2586" y="6867"/>
                    <a:pt x="2220" y="6345"/>
                  </a:cubicBezTo>
                  <a:cubicBezTo>
                    <a:pt x="1893" y="5863"/>
                    <a:pt x="1646" y="5353"/>
                    <a:pt x="1437" y="4818"/>
                  </a:cubicBezTo>
                  <a:cubicBezTo>
                    <a:pt x="1136" y="4035"/>
                    <a:pt x="941" y="3200"/>
                    <a:pt x="758" y="2403"/>
                  </a:cubicBezTo>
                  <a:cubicBezTo>
                    <a:pt x="666" y="1946"/>
                    <a:pt x="588" y="1424"/>
                    <a:pt x="431" y="914"/>
                  </a:cubicBezTo>
                  <a:cubicBezTo>
                    <a:pt x="327" y="589"/>
                    <a:pt x="196" y="262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4">
              <a:extLst>
                <a:ext uri="{FF2B5EF4-FFF2-40B4-BE49-F238E27FC236}">
                  <a16:creationId xmlns:a16="http://schemas.microsoft.com/office/drawing/2014/main" id="{00E5A523-1F23-8DF7-C663-9F6E978DB7C8}"/>
                </a:ext>
              </a:extLst>
            </p:cNvPr>
            <p:cNvSpPr/>
            <p:nvPr/>
          </p:nvSpPr>
          <p:spPr>
            <a:xfrm>
              <a:off x="-1505276" y="1435192"/>
              <a:ext cx="94574" cy="107663"/>
            </a:xfrm>
            <a:custGeom>
              <a:avLst/>
              <a:gdLst/>
              <a:ahLst/>
              <a:cxnLst/>
              <a:rect l="l" t="t" r="r" b="b"/>
              <a:pathLst>
                <a:path w="1698" h="1933" extrusionOk="0">
                  <a:moveTo>
                    <a:pt x="0" y="1"/>
                  </a:moveTo>
                  <a:cubicBezTo>
                    <a:pt x="79" y="171"/>
                    <a:pt x="157" y="314"/>
                    <a:pt x="249" y="470"/>
                  </a:cubicBezTo>
                  <a:cubicBezTo>
                    <a:pt x="287" y="536"/>
                    <a:pt x="327" y="601"/>
                    <a:pt x="379" y="667"/>
                  </a:cubicBezTo>
                  <a:cubicBezTo>
                    <a:pt x="432" y="745"/>
                    <a:pt x="496" y="836"/>
                    <a:pt x="549" y="914"/>
                  </a:cubicBezTo>
                  <a:cubicBezTo>
                    <a:pt x="601" y="967"/>
                    <a:pt x="641" y="1019"/>
                    <a:pt x="693" y="1071"/>
                  </a:cubicBezTo>
                  <a:cubicBezTo>
                    <a:pt x="719" y="1111"/>
                    <a:pt x="757" y="1149"/>
                    <a:pt x="797" y="1189"/>
                  </a:cubicBezTo>
                  <a:cubicBezTo>
                    <a:pt x="875" y="1280"/>
                    <a:pt x="966" y="1358"/>
                    <a:pt x="1058" y="1450"/>
                  </a:cubicBezTo>
                  <a:cubicBezTo>
                    <a:pt x="1241" y="1619"/>
                    <a:pt x="1462" y="1790"/>
                    <a:pt x="1685" y="1933"/>
                  </a:cubicBezTo>
                  <a:lnTo>
                    <a:pt x="1697" y="1933"/>
                  </a:lnTo>
                  <a:lnTo>
                    <a:pt x="1685" y="1933"/>
                  </a:lnTo>
                  <a:cubicBezTo>
                    <a:pt x="1476" y="1776"/>
                    <a:pt x="1267" y="1607"/>
                    <a:pt x="1084" y="1424"/>
                  </a:cubicBezTo>
                  <a:cubicBezTo>
                    <a:pt x="992" y="1332"/>
                    <a:pt x="902" y="1254"/>
                    <a:pt x="823" y="1163"/>
                  </a:cubicBezTo>
                  <a:cubicBezTo>
                    <a:pt x="797" y="1123"/>
                    <a:pt x="757" y="1085"/>
                    <a:pt x="719" y="1045"/>
                  </a:cubicBezTo>
                  <a:cubicBezTo>
                    <a:pt x="679" y="993"/>
                    <a:pt x="641" y="940"/>
                    <a:pt x="588" y="888"/>
                  </a:cubicBezTo>
                  <a:cubicBezTo>
                    <a:pt x="522" y="810"/>
                    <a:pt x="470" y="732"/>
                    <a:pt x="406" y="641"/>
                  </a:cubicBezTo>
                  <a:cubicBezTo>
                    <a:pt x="366" y="589"/>
                    <a:pt x="314" y="523"/>
                    <a:pt x="275" y="458"/>
                  </a:cubicBezTo>
                  <a:cubicBezTo>
                    <a:pt x="183" y="314"/>
                    <a:pt x="92" y="157"/>
                    <a:pt x="14" y="1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4">
              <a:extLst>
                <a:ext uri="{FF2B5EF4-FFF2-40B4-BE49-F238E27FC236}">
                  <a16:creationId xmlns:a16="http://schemas.microsoft.com/office/drawing/2014/main" id="{9CA6A08B-2C2A-F639-E74C-493A943E38D1}"/>
                </a:ext>
              </a:extLst>
            </p:cNvPr>
            <p:cNvSpPr/>
            <p:nvPr/>
          </p:nvSpPr>
          <p:spPr>
            <a:xfrm>
              <a:off x="-1649253" y="1450509"/>
              <a:ext cx="333851" cy="380303"/>
            </a:xfrm>
            <a:custGeom>
              <a:avLst/>
              <a:gdLst/>
              <a:ahLst/>
              <a:cxnLst/>
              <a:rect l="l" t="t" r="r" b="b"/>
              <a:pathLst>
                <a:path w="5994" h="6828" extrusionOk="0">
                  <a:moveTo>
                    <a:pt x="0" y="0"/>
                  </a:moveTo>
                  <a:cubicBezTo>
                    <a:pt x="157" y="587"/>
                    <a:pt x="380" y="1162"/>
                    <a:pt x="667" y="1736"/>
                  </a:cubicBezTo>
                  <a:cubicBezTo>
                    <a:pt x="862" y="2102"/>
                    <a:pt x="1084" y="2467"/>
                    <a:pt x="1319" y="2820"/>
                  </a:cubicBezTo>
                  <a:cubicBezTo>
                    <a:pt x="1502" y="3081"/>
                    <a:pt x="1685" y="3342"/>
                    <a:pt x="1894" y="3590"/>
                  </a:cubicBezTo>
                  <a:cubicBezTo>
                    <a:pt x="2037" y="3760"/>
                    <a:pt x="2181" y="3929"/>
                    <a:pt x="2324" y="4086"/>
                  </a:cubicBezTo>
                  <a:cubicBezTo>
                    <a:pt x="2703" y="4504"/>
                    <a:pt x="3107" y="4883"/>
                    <a:pt x="3539" y="5222"/>
                  </a:cubicBezTo>
                  <a:cubicBezTo>
                    <a:pt x="3760" y="5405"/>
                    <a:pt x="3995" y="5574"/>
                    <a:pt x="4244" y="5731"/>
                  </a:cubicBezTo>
                  <a:cubicBezTo>
                    <a:pt x="4805" y="6110"/>
                    <a:pt x="5405" y="6462"/>
                    <a:pt x="5980" y="6815"/>
                  </a:cubicBezTo>
                  <a:cubicBezTo>
                    <a:pt x="5980" y="6827"/>
                    <a:pt x="5980" y="6827"/>
                    <a:pt x="5980" y="6815"/>
                  </a:cubicBezTo>
                  <a:cubicBezTo>
                    <a:pt x="5993" y="6815"/>
                    <a:pt x="5993" y="6815"/>
                    <a:pt x="5980" y="6815"/>
                  </a:cubicBezTo>
                  <a:cubicBezTo>
                    <a:pt x="5405" y="6449"/>
                    <a:pt x="4818" y="6096"/>
                    <a:pt x="4256" y="5718"/>
                  </a:cubicBezTo>
                  <a:cubicBezTo>
                    <a:pt x="4021" y="5548"/>
                    <a:pt x="3786" y="5379"/>
                    <a:pt x="3565" y="5196"/>
                  </a:cubicBezTo>
                  <a:cubicBezTo>
                    <a:pt x="3134" y="4857"/>
                    <a:pt x="2742" y="4477"/>
                    <a:pt x="2364" y="4060"/>
                  </a:cubicBezTo>
                  <a:cubicBezTo>
                    <a:pt x="2220" y="3903"/>
                    <a:pt x="2077" y="3746"/>
                    <a:pt x="1933" y="3577"/>
                  </a:cubicBezTo>
                  <a:cubicBezTo>
                    <a:pt x="1724" y="3329"/>
                    <a:pt x="1541" y="3068"/>
                    <a:pt x="1358" y="2806"/>
                  </a:cubicBezTo>
                  <a:cubicBezTo>
                    <a:pt x="1111" y="2455"/>
                    <a:pt x="902" y="2089"/>
                    <a:pt x="705" y="1723"/>
                  </a:cubicBezTo>
                  <a:cubicBezTo>
                    <a:pt x="406" y="1162"/>
                    <a:pt x="171" y="575"/>
                    <a:pt x="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4">
              <a:extLst>
                <a:ext uri="{FF2B5EF4-FFF2-40B4-BE49-F238E27FC236}">
                  <a16:creationId xmlns:a16="http://schemas.microsoft.com/office/drawing/2014/main" id="{9B0ADA0F-2397-B4A7-46F1-31BF13BC77EB}"/>
                </a:ext>
              </a:extLst>
            </p:cNvPr>
            <p:cNvSpPr/>
            <p:nvPr/>
          </p:nvSpPr>
          <p:spPr>
            <a:xfrm>
              <a:off x="-1471078" y="1328310"/>
              <a:ext cx="39322" cy="37150"/>
            </a:xfrm>
            <a:custGeom>
              <a:avLst/>
              <a:gdLst/>
              <a:ahLst/>
              <a:cxnLst/>
              <a:rect l="l" t="t" r="r" b="b"/>
              <a:pathLst>
                <a:path w="706" h="667" extrusionOk="0">
                  <a:moveTo>
                    <a:pt x="666" y="419"/>
                  </a:moveTo>
                  <a:cubicBezTo>
                    <a:pt x="705" y="248"/>
                    <a:pt x="601" y="92"/>
                    <a:pt x="431" y="40"/>
                  </a:cubicBezTo>
                  <a:cubicBezTo>
                    <a:pt x="261" y="1"/>
                    <a:pt x="91" y="105"/>
                    <a:pt x="39" y="262"/>
                  </a:cubicBezTo>
                  <a:cubicBezTo>
                    <a:pt x="0" y="419"/>
                    <a:pt x="105" y="588"/>
                    <a:pt x="274" y="628"/>
                  </a:cubicBezTo>
                  <a:cubicBezTo>
                    <a:pt x="444" y="666"/>
                    <a:pt x="627" y="575"/>
                    <a:pt x="666" y="4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4">
              <a:extLst>
                <a:ext uri="{FF2B5EF4-FFF2-40B4-BE49-F238E27FC236}">
                  <a16:creationId xmlns:a16="http://schemas.microsoft.com/office/drawing/2014/main" id="{74AB0596-BF93-E6E5-0279-3EB71B96A630}"/>
                </a:ext>
              </a:extLst>
            </p:cNvPr>
            <p:cNvSpPr/>
            <p:nvPr/>
          </p:nvSpPr>
          <p:spPr>
            <a:xfrm>
              <a:off x="-1289284" y="1611918"/>
              <a:ext cx="554079" cy="570788"/>
            </a:xfrm>
            <a:custGeom>
              <a:avLst/>
              <a:gdLst/>
              <a:ahLst/>
              <a:cxnLst/>
              <a:rect l="l" t="t" r="r" b="b"/>
              <a:pathLst>
                <a:path w="9948" h="10248" extrusionOk="0">
                  <a:moveTo>
                    <a:pt x="0" y="405"/>
                  </a:moveTo>
                  <a:cubicBezTo>
                    <a:pt x="548" y="1201"/>
                    <a:pt x="575" y="3316"/>
                    <a:pt x="3081" y="6162"/>
                  </a:cubicBezTo>
                  <a:cubicBezTo>
                    <a:pt x="5588" y="9034"/>
                    <a:pt x="9948" y="10248"/>
                    <a:pt x="9621" y="9204"/>
                  </a:cubicBezTo>
                  <a:cubicBezTo>
                    <a:pt x="9295" y="8185"/>
                    <a:pt x="7637" y="4883"/>
                    <a:pt x="6763" y="4230"/>
                  </a:cubicBezTo>
                  <a:cubicBezTo>
                    <a:pt x="5861" y="3590"/>
                    <a:pt x="5353" y="3198"/>
                    <a:pt x="5182" y="1971"/>
                  </a:cubicBezTo>
                  <a:cubicBezTo>
                    <a:pt x="5013" y="744"/>
                    <a:pt x="5092" y="326"/>
                    <a:pt x="4256" y="157"/>
                  </a:cubicBezTo>
                  <a:cubicBezTo>
                    <a:pt x="3421" y="0"/>
                    <a:pt x="0" y="418"/>
                    <a:pt x="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44">
            <a:extLst>
              <a:ext uri="{FF2B5EF4-FFF2-40B4-BE49-F238E27FC236}">
                <a16:creationId xmlns:a16="http://schemas.microsoft.com/office/drawing/2014/main" id="{9126093D-C014-EDE7-DCD4-D6CD3DDCB0A9}"/>
              </a:ext>
            </a:extLst>
          </p:cNvPr>
          <p:cNvGrpSpPr/>
          <p:nvPr/>
        </p:nvGrpSpPr>
        <p:grpSpPr>
          <a:xfrm>
            <a:off x="9956855" y="4764987"/>
            <a:ext cx="289172" cy="289271"/>
            <a:chOff x="4905375" y="4050150"/>
            <a:chExt cx="436200" cy="436350"/>
          </a:xfrm>
        </p:grpSpPr>
        <p:sp>
          <p:nvSpPr>
            <p:cNvPr id="796" name="Google Shape;796;p44">
              <a:extLst>
                <a:ext uri="{FF2B5EF4-FFF2-40B4-BE49-F238E27FC236}">
                  <a16:creationId xmlns:a16="http://schemas.microsoft.com/office/drawing/2014/main" id="{57115A13-418E-2C9E-6577-8C188DD97FAF}"/>
                </a:ext>
              </a:extLst>
            </p:cNvPr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4">
              <a:extLst>
                <a:ext uri="{FF2B5EF4-FFF2-40B4-BE49-F238E27FC236}">
                  <a16:creationId xmlns:a16="http://schemas.microsoft.com/office/drawing/2014/main" id="{DE50323B-B4EC-2C82-3AF3-BC3289E57888}"/>
                </a:ext>
              </a:extLst>
            </p:cNvPr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44">
            <a:extLst>
              <a:ext uri="{FF2B5EF4-FFF2-40B4-BE49-F238E27FC236}">
                <a16:creationId xmlns:a16="http://schemas.microsoft.com/office/drawing/2014/main" id="{ECA3F83E-F823-DE4B-F1CB-7871CA47381E}"/>
              </a:ext>
            </a:extLst>
          </p:cNvPr>
          <p:cNvGrpSpPr/>
          <p:nvPr/>
        </p:nvGrpSpPr>
        <p:grpSpPr>
          <a:xfrm>
            <a:off x="6477055" y="5378024"/>
            <a:ext cx="390787" cy="504569"/>
            <a:chOff x="4905375" y="3725385"/>
            <a:chExt cx="589480" cy="761115"/>
          </a:xfrm>
        </p:grpSpPr>
        <p:sp>
          <p:nvSpPr>
            <p:cNvPr id="799" name="Google Shape;799;p44">
              <a:extLst>
                <a:ext uri="{FF2B5EF4-FFF2-40B4-BE49-F238E27FC236}">
                  <a16:creationId xmlns:a16="http://schemas.microsoft.com/office/drawing/2014/main" id="{4271B919-B5FC-9FAB-6DAE-A7CB44012419}"/>
                </a:ext>
              </a:extLst>
            </p:cNvPr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4">
              <a:extLst>
                <a:ext uri="{FF2B5EF4-FFF2-40B4-BE49-F238E27FC236}">
                  <a16:creationId xmlns:a16="http://schemas.microsoft.com/office/drawing/2014/main" id="{60115566-0692-E738-F7F0-2FB89A6B6D2F}"/>
                </a:ext>
              </a:extLst>
            </p:cNvPr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1" name="Google Shape;801;p44">
            <a:extLst>
              <a:ext uri="{FF2B5EF4-FFF2-40B4-BE49-F238E27FC236}">
                <a16:creationId xmlns:a16="http://schemas.microsoft.com/office/drawing/2014/main" id="{743FCD52-2165-BA12-B066-78AFD63C338D}"/>
              </a:ext>
            </a:extLst>
          </p:cNvPr>
          <p:cNvSpPr/>
          <p:nvPr/>
        </p:nvSpPr>
        <p:spPr>
          <a:xfrm>
            <a:off x="1130369" y="4260423"/>
            <a:ext cx="289200" cy="2892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2" name="Google Shape;802;p44">
            <a:extLst>
              <a:ext uri="{FF2B5EF4-FFF2-40B4-BE49-F238E27FC236}">
                <a16:creationId xmlns:a16="http://schemas.microsoft.com/office/drawing/2014/main" id="{DA620CDC-9CF7-6B6A-D86E-5436D0B042E3}"/>
              </a:ext>
            </a:extLst>
          </p:cNvPr>
          <p:cNvSpPr/>
          <p:nvPr/>
        </p:nvSpPr>
        <p:spPr>
          <a:xfrm>
            <a:off x="3864227" y="49021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05" name="Google Shape;805;p44">
            <a:extLst>
              <a:ext uri="{FF2B5EF4-FFF2-40B4-BE49-F238E27FC236}">
                <a16:creationId xmlns:a16="http://schemas.microsoft.com/office/drawing/2014/main" id="{39164B08-2C7A-344F-568E-E8382610837B}"/>
              </a:ext>
            </a:extLst>
          </p:cNvPr>
          <p:cNvGrpSpPr/>
          <p:nvPr/>
        </p:nvGrpSpPr>
        <p:grpSpPr>
          <a:xfrm>
            <a:off x="8025493" y="5731718"/>
            <a:ext cx="700840" cy="374197"/>
            <a:chOff x="2026995" y="4170588"/>
            <a:chExt cx="525630" cy="280648"/>
          </a:xfrm>
        </p:grpSpPr>
        <p:grpSp>
          <p:nvGrpSpPr>
            <p:cNvPr id="806" name="Google Shape;806;p44">
              <a:extLst>
                <a:ext uri="{FF2B5EF4-FFF2-40B4-BE49-F238E27FC236}">
                  <a16:creationId xmlns:a16="http://schemas.microsoft.com/office/drawing/2014/main" id="{BE9B0403-4CFE-521E-A139-C07D5A094B0D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07" name="Google Shape;807;p44">
                <a:extLst>
                  <a:ext uri="{FF2B5EF4-FFF2-40B4-BE49-F238E27FC236}">
                    <a16:creationId xmlns:a16="http://schemas.microsoft.com/office/drawing/2014/main" id="{59CC9532-5A93-1C68-CDA9-3099AB30FA79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44">
                <a:extLst>
                  <a:ext uri="{FF2B5EF4-FFF2-40B4-BE49-F238E27FC236}">
                    <a16:creationId xmlns:a16="http://schemas.microsoft.com/office/drawing/2014/main" id="{EB5CF477-44A8-E2DD-AEFD-A4BADAEFB7D8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44">
                <a:extLst>
                  <a:ext uri="{FF2B5EF4-FFF2-40B4-BE49-F238E27FC236}">
                    <a16:creationId xmlns:a16="http://schemas.microsoft.com/office/drawing/2014/main" id="{8DAEC1F4-AD77-FA1A-A45B-A5ECFE3CBAED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44">
                <a:extLst>
                  <a:ext uri="{FF2B5EF4-FFF2-40B4-BE49-F238E27FC236}">
                    <a16:creationId xmlns:a16="http://schemas.microsoft.com/office/drawing/2014/main" id="{2E97317B-ED7D-6D26-0BCB-9B0D1CC146E8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44">
                <a:extLst>
                  <a:ext uri="{FF2B5EF4-FFF2-40B4-BE49-F238E27FC236}">
                    <a16:creationId xmlns:a16="http://schemas.microsoft.com/office/drawing/2014/main" id="{9DA70DED-A3BF-90F4-91C7-52D2748A7495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44">
                <a:extLst>
                  <a:ext uri="{FF2B5EF4-FFF2-40B4-BE49-F238E27FC236}">
                    <a16:creationId xmlns:a16="http://schemas.microsoft.com/office/drawing/2014/main" id="{5EDE2B3A-A59A-ED5E-A77E-EFBF24514A0B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3" name="Google Shape;813;p44">
              <a:extLst>
                <a:ext uri="{FF2B5EF4-FFF2-40B4-BE49-F238E27FC236}">
                  <a16:creationId xmlns:a16="http://schemas.microsoft.com/office/drawing/2014/main" id="{738233FC-0067-51AC-58B6-ACFF33A4AF22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4" name="Google Shape;814;p44">
            <a:extLst>
              <a:ext uri="{FF2B5EF4-FFF2-40B4-BE49-F238E27FC236}">
                <a16:creationId xmlns:a16="http://schemas.microsoft.com/office/drawing/2014/main" id="{5A5EB7E9-F36B-E2A8-F2E3-A45AC0BFE62E}"/>
              </a:ext>
            </a:extLst>
          </p:cNvPr>
          <p:cNvGrpSpPr/>
          <p:nvPr/>
        </p:nvGrpSpPr>
        <p:grpSpPr>
          <a:xfrm>
            <a:off x="8600960" y="5261818"/>
            <a:ext cx="700840" cy="374197"/>
            <a:chOff x="2026995" y="4170588"/>
            <a:chExt cx="525630" cy="280648"/>
          </a:xfrm>
        </p:grpSpPr>
        <p:grpSp>
          <p:nvGrpSpPr>
            <p:cNvPr id="815" name="Google Shape;815;p44">
              <a:extLst>
                <a:ext uri="{FF2B5EF4-FFF2-40B4-BE49-F238E27FC236}">
                  <a16:creationId xmlns:a16="http://schemas.microsoft.com/office/drawing/2014/main" id="{3078C705-98D5-406B-0043-1C4E247EDBDA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16" name="Google Shape;816;p44">
                <a:extLst>
                  <a:ext uri="{FF2B5EF4-FFF2-40B4-BE49-F238E27FC236}">
                    <a16:creationId xmlns:a16="http://schemas.microsoft.com/office/drawing/2014/main" id="{B2A4790D-C9DD-8FE8-1E5C-E526E9EC3A31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44">
                <a:extLst>
                  <a:ext uri="{FF2B5EF4-FFF2-40B4-BE49-F238E27FC236}">
                    <a16:creationId xmlns:a16="http://schemas.microsoft.com/office/drawing/2014/main" id="{C82B3172-4348-4F2D-F7DB-0B4394703BE9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44">
                <a:extLst>
                  <a:ext uri="{FF2B5EF4-FFF2-40B4-BE49-F238E27FC236}">
                    <a16:creationId xmlns:a16="http://schemas.microsoft.com/office/drawing/2014/main" id="{6CA210EE-8B04-C5A9-DCC4-30A31E4AB1A0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44">
                <a:extLst>
                  <a:ext uri="{FF2B5EF4-FFF2-40B4-BE49-F238E27FC236}">
                    <a16:creationId xmlns:a16="http://schemas.microsoft.com/office/drawing/2014/main" id="{ED1AB331-337C-E306-EE03-A434E7B63CA7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44">
                <a:extLst>
                  <a:ext uri="{FF2B5EF4-FFF2-40B4-BE49-F238E27FC236}">
                    <a16:creationId xmlns:a16="http://schemas.microsoft.com/office/drawing/2014/main" id="{20D7DA15-6218-71D0-2CB0-A4D4A7D61F05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44">
                <a:extLst>
                  <a:ext uri="{FF2B5EF4-FFF2-40B4-BE49-F238E27FC236}">
                    <a16:creationId xmlns:a16="http://schemas.microsoft.com/office/drawing/2014/main" id="{421613A9-405C-C44D-5D55-E0C9431F49FF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2" name="Google Shape;822;p44">
              <a:extLst>
                <a:ext uri="{FF2B5EF4-FFF2-40B4-BE49-F238E27FC236}">
                  <a16:creationId xmlns:a16="http://schemas.microsoft.com/office/drawing/2014/main" id="{9091E2BB-560C-5F05-BD97-025135C9065A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3" name="Google Shape;823;p44">
            <a:extLst>
              <a:ext uri="{FF2B5EF4-FFF2-40B4-BE49-F238E27FC236}">
                <a16:creationId xmlns:a16="http://schemas.microsoft.com/office/drawing/2014/main" id="{8ACBCF80-26B4-8247-112D-442FE803A2B0}"/>
              </a:ext>
            </a:extLst>
          </p:cNvPr>
          <p:cNvGrpSpPr/>
          <p:nvPr/>
        </p:nvGrpSpPr>
        <p:grpSpPr>
          <a:xfrm>
            <a:off x="9070893" y="5684051"/>
            <a:ext cx="700840" cy="374197"/>
            <a:chOff x="2026995" y="4170588"/>
            <a:chExt cx="525630" cy="280648"/>
          </a:xfrm>
        </p:grpSpPr>
        <p:grpSp>
          <p:nvGrpSpPr>
            <p:cNvPr id="824" name="Google Shape;824;p44">
              <a:extLst>
                <a:ext uri="{FF2B5EF4-FFF2-40B4-BE49-F238E27FC236}">
                  <a16:creationId xmlns:a16="http://schemas.microsoft.com/office/drawing/2014/main" id="{AAA87E22-ECBB-2B5B-B644-86B6F5F22747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25" name="Google Shape;825;p44">
                <a:extLst>
                  <a:ext uri="{FF2B5EF4-FFF2-40B4-BE49-F238E27FC236}">
                    <a16:creationId xmlns:a16="http://schemas.microsoft.com/office/drawing/2014/main" id="{E5A1105E-EDC8-CF37-9644-115D1A7D8517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44">
                <a:extLst>
                  <a:ext uri="{FF2B5EF4-FFF2-40B4-BE49-F238E27FC236}">
                    <a16:creationId xmlns:a16="http://schemas.microsoft.com/office/drawing/2014/main" id="{6BE81B87-2F23-1F75-AE93-43223772606C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44">
                <a:extLst>
                  <a:ext uri="{FF2B5EF4-FFF2-40B4-BE49-F238E27FC236}">
                    <a16:creationId xmlns:a16="http://schemas.microsoft.com/office/drawing/2014/main" id="{745F4789-CE31-58CC-8CC2-9233F41BEF35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44">
                <a:extLst>
                  <a:ext uri="{FF2B5EF4-FFF2-40B4-BE49-F238E27FC236}">
                    <a16:creationId xmlns:a16="http://schemas.microsoft.com/office/drawing/2014/main" id="{04F6E8A7-400B-97A2-1CF9-6948FC0AD56A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44">
                <a:extLst>
                  <a:ext uri="{FF2B5EF4-FFF2-40B4-BE49-F238E27FC236}">
                    <a16:creationId xmlns:a16="http://schemas.microsoft.com/office/drawing/2014/main" id="{3EA51618-CD50-7A84-B856-450297893A07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44">
                <a:extLst>
                  <a:ext uri="{FF2B5EF4-FFF2-40B4-BE49-F238E27FC236}">
                    <a16:creationId xmlns:a16="http://schemas.microsoft.com/office/drawing/2014/main" id="{9D32DBEB-A1AC-C576-4C35-60EA13D66F0E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31" name="Google Shape;831;p44">
              <a:extLst>
                <a:ext uri="{FF2B5EF4-FFF2-40B4-BE49-F238E27FC236}">
                  <a16:creationId xmlns:a16="http://schemas.microsoft.com/office/drawing/2014/main" id="{B06438E2-D705-B4E0-63F7-437F99ECF503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44">
            <a:extLst>
              <a:ext uri="{FF2B5EF4-FFF2-40B4-BE49-F238E27FC236}">
                <a16:creationId xmlns:a16="http://schemas.microsoft.com/office/drawing/2014/main" id="{DD47B236-6B0A-4FDB-9F8A-1044B61A0B92}"/>
              </a:ext>
            </a:extLst>
          </p:cNvPr>
          <p:cNvGrpSpPr/>
          <p:nvPr/>
        </p:nvGrpSpPr>
        <p:grpSpPr>
          <a:xfrm>
            <a:off x="9806427" y="5309884"/>
            <a:ext cx="700840" cy="374197"/>
            <a:chOff x="2026995" y="4170588"/>
            <a:chExt cx="525630" cy="280648"/>
          </a:xfrm>
        </p:grpSpPr>
        <p:grpSp>
          <p:nvGrpSpPr>
            <p:cNvPr id="833" name="Google Shape;833;p44">
              <a:extLst>
                <a:ext uri="{FF2B5EF4-FFF2-40B4-BE49-F238E27FC236}">
                  <a16:creationId xmlns:a16="http://schemas.microsoft.com/office/drawing/2014/main" id="{D5385210-2BF1-A7E2-9A9C-3A9145E68D21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34" name="Google Shape;834;p44">
                <a:extLst>
                  <a:ext uri="{FF2B5EF4-FFF2-40B4-BE49-F238E27FC236}">
                    <a16:creationId xmlns:a16="http://schemas.microsoft.com/office/drawing/2014/main" id="{CA9E7B77-C92C-E4AA-9C01-69901F6A7308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44">
                <a:extLst>
                  <a:ext uri="{FF2B5EF4-FFF2-40B4-BE49-F238E27FC236}">
                    <a16:creationId xmlns:a16="http://schemas.microsoft.com/office/drawing/2014/main" id="{72E2EBF4-77FF-C59D-5154-80310FB33722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44">
                <a:extLst>
                  <a:ext uri="{FF2B5EF4-FFF2-40B4-BE49-F238E27FC236}">
                    <a16:creationId xmlns:a16="http://schemas.microsoft.com/office/drawing/2014/main" id="{879EDEB3-7D8A-AF8D-F31A-BB07BA264144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44">
                <a:extLst>
                  <a:ext uri="{FF2B5EF4-FFF2-40B4-BE49-F238E27FC236}">
                    <a16:creationId xmlns:a16="http://schemas.microsoft.com/office/drawing/2014/main" id="{E8AEED24-45E0-73D8-443F-D41FEB35F785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44">
                <a:extLst>
                  <a:ext uri="{FF2B5EF4-FFF2-40B4-BE49-F238E27FC236}">
                    <a16:creationId xmlns:a16="http://schemas.microsoft.com/office/drawing/2014/main" id="{B84C7299-9BAA-ACE4-66C6-ABFB68128505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44">
                <a:extLst>
                  <a:ext uri="{FF2B5EF4-FFF2-40B4-BE49-F238E27FC236}">
                    <a16:creationId xmlns:a16="http://schemas.microsoft.com/office/drawing/2014/main" id="{7C2207D9-22D0-DED8-83C7-B6B0B6238914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0" name="Google Shape;840;p44">
              <a:extLst>
                <a:ext uri="{FF2B5EF4-FFF2-40B4-BE49-F238E27FC236}">
                  <a16:creationId xmlns:a16="http://schemas.microsoft.com/office/drawing/2014/main" id="{90285AFD-4C1D-888E-7148-0E26348B122E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783;p44">
            <a:extLst>
              <a:ext uri="{FF2B5EF4-FFF2-40B4-BE49-F238E27FC236}">
                <a16:creationId xmlns:a16="http://schemas.microsoft.com/office/drawing/2014/main" id="{33F0AA42-4122-1B9E-FE00-FEC4F72639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94827" y="553348"/>
            <a:ext cx="6411600" cy="8803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dirty="0">
                <a:solidFill>
                  <a:srgbClr val="684E44"/>
                </a:solidFill>
                <a:latin typeface="#9Slide03 IcielUni Sans Heavy" panose="00000500000000000000" pitchFamily="2" charset="0"/>
              </a:rPr>
              <a:t>LUYỆN TẬP, VẬN DỤNG</a:t>
            </a:r>
            <a:endParaRPr sz="3200" dirty="0">
              <a:solidFill>
                <a:srgbClr val="684E44"/>
              </a:solidFill>
              <a:latin typeface="#9Slide03 IcielUni Sans Heav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7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7"/>
          <p:cNvSpPr/>
          <p:nvPr/>
        </p:nvSpPr>
        <p:spPr>
          <a:xfrm>
            <a:off x="4584701" y="3976667"/>
            <a:ext cx="6451664" cy="635012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/>
          </p:nvPr>
        </p:nvSpPr>
        <p:spPr>
          <a:xfrm>
            <a:off x="4096972" y="2070778"/>
            <a:ext cx="7362384" cy="15242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" sz="3500" b="1" dirty="0">
                <a:latin typeface="#9Slide03 IcielUni Sans Heavy" panose="00000500000000000000" pitchFamily="2" charset="0"/>
              </a:rPr>
              <a:t>KHAI THÁC, SỬ DỤNG VÀ BẢO VỆ TÀI NGUYÊN THIÊN NHIÊN </a:t>
            </a:r>
            <a:endParaRPr sz="3500" b="1" dirty="0">
              <a:latin typeface="#9Slide03 IcielUni Sans Heavy" panose="00000500000000000000" pitchFamily="2" charset="0"/>
            </a:endParaRPr>
          </a:p>
        </p:txBody>
      </p:sp>
      <p:sp>
        <p:nvSpPr>
          <p:cNvPr id="894" name="Google Shape;894;p47"/>
          <p:cNvSpPr/>
          <p:nvPr/>
        </p:nvSpPr>
        <p:spPr>
          <a:xfrm>
            <a:off x="2035837" y="2081005"/>
            <a:ext cx="73" cy="7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4872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5" name="Google Shape;895;p47"/>
          <p:cNvGrpSpPr/>
          <p:nvPr/>
        </p:nvGrpSpPr>
        <p:grpSpPr>
          <a:xfrm rot="-523541" flipH="1">
            <a:off x="5318745" y="5355348"/>
            <a:ext cx="1554379" cy="775176"/>
            <a:chOff x="1518250" y="1484425"/>
            <a:chExt cx="1165814" cy="581397"/>
          </a:xfrm>
        </p:grpSpPr>
        <p:sp>
          <p:nvSpPr>
            <p:cNvPr id="896" name="Google Shape;896;p47"/>
            <p:cNvSpPr/>
            <p:nvPr/>
          </p:nvSpPr>
          <p:spPr>
            <a:xfrm>
              <a:off x="1518250" y="1510527"/>
              <a:ext cx="1157959" cy="555295"/>
            </a:xfrm>
            <a:custGeom>
              <a:avLst/>
              <a:gdLst/>
              <a:ahLst/>
              <a:cxnLst/>
              <a:rect l="l" t="t" r="r" b="b"/>
              <a:pathLst>
                <a:path w="21072" h="10105" extrusionOk="0">
                  <a:moveTo>
                    <a:pt x="579" y="529"/>
                  </a:moveTo>
                  <a:cubicBezTo>
                    <a:pt x="601" y="529"/>
                    <a:pt x="614" y="536"/>
                    <a:pt x="614" y="549"/>
                  </a:cubicBezTo>
                  <a:cubicBezTo>
                    <a:pt x="627" y="562"/>
                    <a:pt x="587" y="601"/>
                    <a:pt x="535" y="627"/>
                  </a:cubicBezTo>
                  <a:cubicBezTo>
                    <a:pt x="503" y="634"/>
                    <a:pt x="474" y="637"/>
                    <a:pt x="453" y="637"/>
                  </a:cubicBezTo>
                  <a:cubicBezTo>
                    <a:pt x="431" y="637"/>
                    <a:pt x="418" y="634"/>
                    <a:pt x="418" y="627"/>
                  </a:cubicBezTo>
                  <a:cubicBezTo>
                    <a:pt x="405" y="601"/>
                    <a:pt x="444" y="575"/>
                    <a:pt x="497" y="549"/>
                  </a:cubicBezTo>
                  <a:cubicBezTo>
                    <a:pt x="529" y="536"/>
                    <a:pt x="558" y="529"/>
                    <a:pt x="579" y="529"/>
                  </a:cubicBezTo>
                  <a:close/>
                  <a:moveTo>
                    <a:pt x="2385" y="1"/>
                  </a:moveTo>
                  <a:cubicBezTo>
                    <a:pt x="2317" y="1"/>
                    <a:pt x="2244" y="5"/>
                    <a:pt x="2168" y="14"/>
                  </a:cubicBezTo>
                  <a:cubicBezTo>
                    <a:pt x="1999" y="29"/>
                    <a:pt x="1833" y="34"/>
                    <a:pt x="1674" y="34"/>
                  </a:cubicBezTo>
                  <a:cubicBezTo>
                    <a:pt x="1426" y="34"/>
                    <a:pt x="1196" y="22"/>
                    <a:pt x="1005" y="14"/>
                  </a:cubicBezTo>
                  <a:cubicBezTo>
                    <a:pt x="1000" y="14"/>
                    <a:pt x="994" y="14"/>
                    <a:pt x="988" y="14"/>
                  </a:cubicBezTo>
                  <a:cubicBezTo>
                    <a:pt x="670" y="14"/>
                    <a:pt x="80" y="374"/>
                    <a:pt x="118" y="797"/>
                  </a:cubicBezTo>
                  <a:cubicBezTo>
                    <a:pt x="118" y="836"/>
                    <a:pt x="131" y="876"/>
                    <a:pt x="157" y="928"/>
                  </a:cubicBezTo>
                  <a:cubicBezTo>
                    <a:pt x="157" y="928"/>
                    <a:pt x="1" y="1137"/>
                    <a:pt x="392" y="1463"/>
                  </a:cubicBezTo>
                  <a:cubicBezTo>
                    <a:pt x="784" y="1789"/>
                    <a:pt x="1254" y="2103"/>
                    <a:pt x="1684" y="2233"/>
                  </a:cubicBezTo>
                  <a:cubicBezTo>
                    <a:pt x="2024" y="2324"/>
                    <a:pt x="3369" y="2494"/>
                    <a:pt x="4544" y="2860"/>
                  </a:cubicBezTo>
                  <a:cubicBezTo>
                    <a:pt x="4765" y="2729"/>
                    <a:pt x="4988" y="2625"/>
                    <a:pt x="5157" y="2625"/>
                  </a:cubicBezTo>
                  <a:cubicBezTo>
                    <a:pt x="5163" y="2625"/>
                    <a:pt x="5169" y="2625"/>
                    <a:pt x="5175" y="2625"/>
                  </a:cubicBezTo>
                  <a:cubicBezTo>
                    <a:pt x="5650" y="2625"/>
                    <a:pt x="6032" y="3134"/>
                    <a:pt x="6032" y="3134"/>
                  </a:cubicBezTo>
                  <a:cubicBezTo>
                    <a:pt x="6032" y="3134"/>
                    <a:pt x="5954" y="3238"/>
                    <a:pt x="5797" y="3395"/>
                  </a:cubicBezTo>
                  <a:cubicBezTo>
                    <a:pt x="6685" y="3852"/>
                    <a:pt x="6880" y="4073"/>
                    <a:pt x="8904" y="4426"/>
                  </a:cubicBezTo>
                  <a:cubicBezTo>
                    <a:pt x="9766" y="4570"/>
                    <a:pt x="10535" y="4714"/>
                    <a:pt x="11176" y="4844"/>
                  </a:cubicBezTo>
                  <a:cubicBezTo>
                    <a:pt x="10770" y="4426"/>
                    <a:pt x="10653" y="4113"/>
                    <a:pt x="10653" y="4113"/>
                  </a:cubicBezTo>
                  <a:cubicBezTo>
                    <a:pt x="10653" y="4113"/>
                    <a:pt x="10558" y="3759"/>
                    <a:pt x="10958" y="3759"/>
                  </a:cubicBezTo>
                  <a:cubicBezTo>
                    <a:pt x="11111" y="3759"/>
                    <a:pt x="11338" y="3811"/>
                    <a:pt x="11672" y="3957"/>
                  </a:cubicBezTo>
                  <a:cubicBezTo>
                    <a:pt x="12533" y="4322"/>
                    <a:pt x="13238" y="5131"/>
                    <a:pt x="13578" y="5549"/>
                  </a:cubicBezTo>
                  <a:cubicBezTo>
                    <a:pt x="13682" y="5588"/>
                    <a:pt x="13813" y="5614"/>
                    <a:pt x="13930" y="5614"/>
                  </a:cubicBezTo>
                  <a:cubicBezTo>
                    <a:pt x="14373" y="5614"/>
                    <a:pt x="15914" y="5784"/>
                    <a:pt x="16880" y="6267"/>
                  </a:cubicBezTo>
                  <a:cubicBezTo>
                    <a:pt x="19387" y="7363"/>
                    <a:pt x="20549" y="9348"/>
                    <a:pt x="21058" y="10105"/>
                  </a:cubicBezTo>
                  <a:lnTo>
                    <a:pt x="21071" y="10105"/>
                  </a:lnTo>
                  <a:cubicBezTo>
                    <a:pt x="20993" y="9687"/>
                    <a:pt x="20457" y="7769"/>
                    <a:pt x="18930" y="6333"/>
                  </a:cubicBezTo>
                  <a:cubicBezTo>
                    <a:pt x="17416" y="4909"/>
                    <a:pt x="16032" y="4570"/>
                    <a:pt x="14817" y="4308"/>
                  </a:cubicBezTo>
                  <a:cubicBezTo>
                    <a:pt x="13590" y="4061"/>
                    <a:pt x="13656" y="3865"/>
                    <a:pt x="13303" y="3525"/>
                  </a:cubicBezTo>
                  <a:cubicBezTo>
                    <a:pt x="12128" y="2376"/>
                    <a:pt x="10640" y="1476"/>
                    <a:pt x="8982" y="1084"/>
                  </a:cubicBezTo>
                  <a:cubicBezTo>
                    <a:pt x="8656" y="1005"/>
                    <a:pt x="8330" y="974"/>
                    <a:pt x="8012" y="974"/>
                  </a:cubicBezTo>
                  <a:cubicBezTo>
                    <a:pt x="7441" y="974"/>
                    <a:pt x="6898" y="1075"/>
                    <a:pt x="6436" y="1175"/>
                  </a:cubicBezTo>
                  <a:cubicBezTo>
                    <a:pt x="5956" y="1282"/>
                    <a:pt x="5555" y="1389"/>
                    <a:pt x="5281" y="1389"/>
                  </a:cubicBezTo>
                  <a:cubicBezTo>
                    <a:pt x="5220" y="1389"/>
                    <a:pt x="5166" y="1383"/>
                    <a:pt x="5118" y="1372"/>
                  </a:cubicBezTo>
                  <a:cubicBezTo>
                    <a:pt x="4661" y="1254"/>
                    <a:pt x="3891" y="758"/>
                    <a:pt x="3447" y="458"/>
                  </a:cubicBezTo>
                  <a:lnTo>
                    <a:pt x="3433" y="458"/>
                  </a:lnTo>
                  <a:cubicBezTo>
                    <a:pt x="3316" y="379"/>
                    <a:pt x="3225" y="301"/>
                    <a:pt x="3160" y="261"/>
                  </a:cubicBezTo>
                  <a:cubicBezTo>
                    <a:pt x="2944" y="100"/>
                    <a:pt x="2710" y="1"/>
                    <a:pt x="23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2264329" y="1815454"/>
              <a:ext cx="411100" cy="250364"/>
            </a:xfrm>
            <a:custGeom>
              <a:avLst/>
              <a:gdLst/>
              <a:ahLst/>
              <a:cxnLst/>
              <a:rect l="l" t="t" r="r" b="b"/>
              <a:pathLst>
                <a:path w="7481" h="4556" extrusionOk="0">
                  <a:moveTo>
                    <a:pt x="1" y="0"/>
                  </a:moveTo>
                  <a:lnTo>
                    <a:pt x="196" y="261"/>
                  </a:lnTo>
                  <a:cubicBezTo>
                    <a:pt x="324" y="230"/>
                    <a:pt x="453" y="216"/>
                    <a:pt x="580" y="216"/>
                  </a:cubicBezTo>
                  <a:cubicBezTo>
                    <a:pt x="1297" y="216"/>
                    <a:pt x="1947" y="654"/>
                    <a:pt x="1881" y="810"/>
                  </a:cubicBezTo>
                  <a:cubicBezTo>
                    <a:pt x="1865" y="845"/>
                    <a:pt x="1826" y="859"/>
                    <a:pt x="1772" y="859"/>
                  </a:cubicBezTo>
                  <a:cubicBezTo>
                    <a:pt x="1646" y="859"/>
                    <a:pt x="1441" y="782"/>
                    <a:pt x="1266" y="718"/>
                  </a:cubicBezTo>
                  <a:lnTo>
                    <a:pt x="1266" y="718"/>
                  </a:lnTo>
                  <a:cubicBezTo>
                    <a:pt x="1789" y="940"/>
                    <a:pt x="2037" y="1867"/>
                    <a:pt x="2403" y="1893"/>
                  </a:cubicBezTo>
                  <a:cubicBezTo>
                    <a:pt x="4544" y="2011"/>
                    <a:pt x="7402" y="4478"/>
                    <a:pt x="7481" y="4556"/>
                  </a:cubicBezTo>
                  <a:cubicBezTo>
                    <a:pt x="6972" y="3799"/>
                    <a:pt x="5810" y="1814"/>
                    <a:pt x="3303" y="718"/>
                  </a:cubicBezTo>
                  <a:cubicBezTo>
                    <a:pt x="2337" y="235"/>
                    <a:pt x="796" y="65"/>
                    <a:pt x="353" y="65"/>
                  </a:cubicBezTo>
                  <a:cubicBezTo>
                    <a:pt x="236" y="65"/>
                    <a:pt x="105" y="3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7"/>
            <p:cNvSpPr/>
            <p:nvPr/>
          </p:nvSpPr>
          <p:spPr>
            <a:xfrm>
              <a:off x="1708328" y="1484425"/>
              <a:ext cx="975737" cy="581397"/>
            </a:xfrm>
            <a:custGeom>
              <a:avLst/>
              <a:gdLst/>
              <a:ahLst/>
              <a:cxnLst/>
              <a:rect l="l" t="t" r="r" b="b"/>
              <a:pathLst>
                <a:path w="17756" h="10580" extrusionOk="0">
                  <a:moveTo>
                    <a:pt x="4388" y="1"/>
                  </a:moveTo>
                  <a:cubicBezTo>
                    <a:pt x="3415" y="1"/>
                    <a:pt x="2242" y="1182"/>
                    <a:pt x="1398" y="1233"/>
                  </a:cubicBezTo>
                  <a:cubicBezTo>
                    <a:pt x="1330" y="1237"/>
                    <a:pt x="1264" y="1239"/>
                    <a:pt x="1200" y="1239"/>
                  </a:cubicBezTo>
                  <a:cubicBezTo>
                    <a:pt x="552" y="1239"/>
                    <a:pt x="119" y="1017"/>
                    <a:pt x="1" y="945"/>
                  </a:cubicBezTo>
                  <a:lnTo>
                    <a:pt x="1" y="945"/>
                  </a:lnTo>
                  <a:cubicBezTo>
                    <a:pt x="458" y="1246"/>
                    <a:pt x="1202" y="1729"/>
                    <a:pt x="1659" y="1847"/>
                  </a:cubicBezTo>
                  <a:cubicBezTo>
                    <a:pt x="1707" y="1858"/>
                    <a:pt x="1761" y="1864"/>
                    <a:pt x="1822" y="1864"/>
                  </a:cubicBezTo>
                  <a:cubicBezTo>
                    <a:pt x="2096" y="1864"/>
                    <a:pt x="2497" y="1757"/>
                    <a:pt x="2977" y="1650"/>
                  </a:cubicBezTo>
                  <a:cubicBezTo>
                    <a:pt x="3439" y="1550"/>
                    <a:pt x="3982" y="1449"/>
                    <a:pt x="4553" y="1449"/>
                  </a:cubicBezTo>
                  <a:cubicBezTo>
                    <a:pt x="4871" y="1449"/>
                    <a:pt x="5197" y="1480"/>
                    <a:pt x="5523" y="1559"/>
                  </a:cubicBezTo>
                  <a:cubicBezTo>
                    <a:pt x="7181" y="1951"/>
                    <a:pt x="8669" y="2851"/>
                    <a:pt x="9844" y="4000"/>
                  </a:cubicBezTo>
                  <a:cubicBezTo>
                    <a:pt x="10197" y="4340"/>
                    <a:pt x="10131" y="4536"/>
                    <a:pt x="11358" y="4783"/>
                  </a:cubicBezTo>
                  <a:cubicBezTo>
                    <a:pt x="12573" y="5045"/>
                    <a:pt x="13957" y="5384"/>
                    <a:pt x="15471" y="6808"/>
                  </a:cubicBezTo>
                  <a:cubicBezTo>
                    <a:pt x="16998" y="8244"/>
                    <a:pt x="17534" y="10162"/>
                    <a:pt x="17612" y="10580"/>
                  </a:cubicBezTo>
                  <a:cubicBezTo>
                    <a:pt x="17729" y="9849"/>
                    <a:pt x="17755" y="7421"/>
                    <a:pt x="17076" y="6585"/>
                  </a:cubicBezTo>
                  <a:cubicBezTo>
                    <a:pt x="16411" y="5763"/>
                    <a:pt x="16254" y="5920"/>
                    <a:pt x="15523" y="5528"/>
                  </a:cubicBezTo>
                  <a:cubicBezTo>
                    <a:pt x="14792" y="5136"/>
                    <a:pt x="14296" y="4313"/>
                    <a:pt x="13330" y="3909"/>
                  </a:cubicBezTo>
                  <a:cubicBezTo>
                    <a:pt x="13146" y="3830"/>
                    <a:pt x="12938" y="3800"/>
                    <a:pt x="12719" y="3800"/>
                  </a:cubicBezTo>
                  <a:cubicBezTo>
                    <a:pt x="12362" y="3800"/>
                    <a:pt x="11976" y="3881"/>
                    <a:pt x="11619" y="3962"/>
                  </a:cubicBezTo>
                  <a:cubicBezTo>
                    <a:pt x="11260" y="4038"/>
                    <a:pt x="10923" y="4121"/>
                    <a:pt x="10663" y="4121"/>
                  </a:cubicBezTo>
                  <a:cubicBezTo>
                    <a:pt x="10527" y="4121"/>
                    <a:pt x="10413" y="4098"/>
                    <a:pt x="10328" y="4040"/>
                  </a:cubicBezTo>
                  <a:cubicBezTo>
                    <a:pt x="10262" y="4000"/>
                    <a:pt x="10197" y="3922"/>
                    <a:pt x="10145" y="3831"/>
                  </a:cubicBezTo>
                  <a:cubicBezTo>
                    <a:pt x="9701" y="3152"/>
                    <a:pt x="9217" y="1363"/>
                    <a:pt x="8526" y="893"/>
                  </a:cubicBezTo>
                  <a:cubicBezTo>
                    <a:pt x="8122" y="630"/>
                    <a:pt x="7560" y="587"/>
                    <a:pt x="7031" y="587"/>
                  </a:cubicBezTo>
                  <a:cubicBezTo>
                    <a:pt x="6876" y="587"/>
                    <a:pt x="6725" y="590"/>
                    <a:pt x="6580" y="593"/>
                  </a:cubicBezTo>
                  <a:cubicBezTo>
                    <a:pt x="6428" y="599"/>
                    <a:pt x="6281" y="605"/>
                    <a:pt x="6146" y="605"/>
                  </a:cubicBezTo>
                  <a:cubicBezTo>
                    <a:pt x="5981" y="605"/>
                    <a:pt x="5834" y="596"/>
                    <a:pt x="5719" y="567"/>
                  </a:cubicBezTo>
                  <a:cubicBezTo>
                    <a:pt x="5118" y="437"/>
                    <a:pt x="5027" y="84"/>
                    <a:pt x="4491" y="5"/>
                  </a:cubicBezTo>
                  <a:cubicBezTo>
                    <a:pt x="4457" y="2"/>
                    <a:pt x="4422" y="1"/>
                    <a:pt x="4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7"/>
            <p:cNvSpPr/>
            <p:nvPr/>
          </p:nvSpPr>
          <p:spPr>
            <a:xfrm>
              <a:off x="2098430" y="1717090"/>
              <a:ext cx="272949" cy="206072"/>
            </a:xfrm>
            <a:custGeom>
              <a:avLst/>
              <a:gdLst/>
              <a:ahLst/>
              <a:cxnLst/>
              <a:rect l="l" t="t" r="r" b="b"/>
              <a:pathLst>
                <a:path w="4967" h="3750" extrusionOk="0">
                  <a:moveTo>
                    <a:pt x="400" y="0"/>
                  </a:moveTo>
                  <a:cubicBezTo>
                    <a:pt x="0" y="0"/>
                    <a:pt x="95" y="354"/>
                    <a:pt x="95" y="354"/>
                  </a:cubicBezTo>
                  <a:cubicBezTo>
                    <a:pt x="95" y="354"/>
                    <a:pt x="212" y="667"/>
                    <a:pt x="618" y="1085"/>
                  </a:cubicBezTo>
                  <a:cubicBezTo>
                    <a:pt x="917" y="1385"/>
                    <a:pt x="1375" y="1738"/>
                    <a:pt x="2054" y="2064"/>
                  </a:cubicBezTo>
                  <a:cubicBezTo>
                    <a:pt x="2223" y="2168"/>
                    <a:pt x="2249" y="2247"/>
                    <a:pt x="2223" y="2547"/>
                  </a:cubicBezTo>
                  <a:cubicBezTo>
                    <a:pt x="2184" y="2847"/>
                    <a:pt x="2171" y="3709"/>
                    <a:pt x="2484" y="3748"/>
                  </a:cubicBezTo>
                  <a:cubicBezTo>
                    <a:pt x="2489" y="3749"/>
                    <a:pt x="2494" y="3749"/>
                    <a:pt x="2499" y="3749"/>
                  </a:cubicBezTo>
                  <a:cubicBezTo>
                    <a:pt x="2789" y="3749"/>
                    <a:pt x="2565" y="3003"/>
                    <a:pt x="2745" y="2978"/>
                  </a:cubicBezTo>
                  <a:cubicBezTo>
                    <a:pt x="2750" y="2977"/>
                    <a:pt x="2755" y="2976"/>
                    <a:pt x="2760" y="2976"/>
                  </a:cubicBezTo>
                  <a:cubicBezTo>
                    <a:pt x="2921" y="2976"/>
                    <a:pt x="3214" y="3482"/>
                    <a:pt x="3494" y="3482"/>
                  </a:cubicBezTo>
                  <a:cubicBezTo>
                    <a:pt x="3541" y="3482"/>
                    <a:pt x="3587" y="3468"/>
                    <a:pt x="3633" y="3435"/>
                  </a:cubicBezTo>
                  <a:cubicBezTo>
                    <a:pt x="3763" y="3343"/>
                    <a:pt x="3307" y="2808"/>
                    <a:pt x="3502" y="2704"/>
                  </a:cubicBezTo>
                  <a:cubicBezTo>
                    <a:pt x="3517" y="2696"/>
                    <a:pt x="3533" y="2692"/>
                    <a:pt x="3548" y="2692"/>
                  </a:cubicBezTo>
                  <a:cubicBezTo>
                    <a:pt x="3714" y="2692"/>
                    <a:pt x="3927" y="3089"/>
                    <a:pt x="4169" y="3089"/>
                  </a:cubicBezTo>
                  <a:cubicBezTo>
                    <a:pt x="4207" y="3089"/>
                    <a:pt x="4246" y="3079"/>
                    <a:pt x="4285" y="3056"/>
                  </a:cubicBezTo>
                  <a:cubicBezTo>
                    <a:pt x="4442" y="2952"/>
                    <a:pt x="3829" y="2482"/>
                    <a:pt x="3986" y="2443"/>
                  </a:cubicBezTo>
                  <a:cubicBezTo>
                    <a:pt x="3993" y="2441"/>
                    <a:pt x="4001" y="2440"/>
                    <a:pt x="4011" y="2440"/>
                  </a:cubicBezTo>
                  <a:cubicBezTo>
                    <a:pt x="4070" y="2440"/>
                    <a:pt x="4173" y="2474"/>
                    <a:pt x="4285" y="2508"/>
                  </a:cubicBezTo>
                  <a:cubicBezTo>
                    <a:pt x="4460" y="2572"/>
                    <a:pt x="4665" y="2649"/>
                    <a:pt x="4791" y="2649"/>
                  </a:cubicBezTo>
                  <a:cubicBezTo>
                    <a:pt x="4845" y="2649"/>
                    <a:pt x="4884" y="2635"/>
                    <a:pt x="4900" y="2600"/>
                  </a:cubicBezTo>
                  <a:cubicBezTo>
                    <a:pt x="4966" y="2444"/>
                    <a:pt x="4316" y="2006"/>
                    <a:pt x="3599" y="2006"/>
                  </a:cubicBezTo>
                  <a:cubicBezTo>
                    <a:pt x="3472" y="2006"/>
                    <a:pt x="3343" y="2020"/>
                    <a:pt x="3215" y="2051"/>
                  </a:cubicBezTo>
                  <a:lnTo>
                    <a:pt x="3020" y="1790"/>
                  </a:lnTo>
                  <a:cubicBezTo>
                    <a:pt x="2680" y="1372"/>
                    <a:pt x="1975" y="563"/>
                    <a:pt x="1114" y="198"/>
                  </a:cubicBezTo>
                  <a:cubicBezTo>
                    <a:pt x="780" y="52"/>
                    <a:pt x="553" y="0"/>
                    <a:pt x="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7"/>
            <p:cNvSpPr/>
            <p:nvPr/>
          </p:nvSpPr>
          <p:spPr>
            <a:xfrm>
              <a:off x="1547649" y="1654336"/>
              <a:ext cx="302074" cy="122764"/>
            </a:xfrm>
            <a:custGeom>
              <a:avLst/>
              <a:gdLst/>
              <a:ahLst/>
              <a:cxnLst/>
              <a:rect l="l" t="t" r="r" b="b"/>
              <a:pathLst>
                <a:path w="5497" h="2234" extrusionOk="0">
                  <a:moveTo>
                    <a:pt x="910" y="1"/>
                  </a:moveTo>
                  <a:cubicBezTo>
                    <a:pt x="897" y="1"/>
                    <a:pt x="885" y="3"/>
                    <a:pt x="875" y="8"/>
                  </a:cubicBezTo>
                  <a:cubicBezTo>
                    <a:pt x="719" y="86"/>
                    <a:pt x="1319" y="673"/>
                    <a:pt x="1319" y="673"/>
                  </a:cubicBezTo>
                  <a:cubicBezTo>
                    <a:pt x="1319" y="673"/>
                    <a:pt x="765" y="571"/>
                    <a:pt x="409" y="571"/>
                  </a:cubicBezTo>
                  <a:cubicBezTo>
                    <a:pt x="242" y="571"/>
                    <a:pt x="118" y="594"/>
                    <a:pt x="118" y="661"/>
                  </a:cubicBezTo>
                  <a:cubicBezTo>
                    <a:pt x="118" y="856"/>
                    <a:pt x="1149" y="1000"/>
                    <a:pt x="1149" y="1000"/>
                  </a:cubicBezTo>
                  <a:cubicBezTo>
                    <a:pt x="1149" y="1000"/>
                    <a:pt x="0" y="1404"/>
                    <a:pt x="118" y="1587"/>
                  </a:cubicBezTo>
                  <a:cubicBezTo>
                    <a:pt x="141" y="1622"/>
                    <a:pt x="200" y="1637"/>
                    <a:pt x="280" y="1637"/>
                  </a:cubicBezTo>
                  <a:cubicBezTo>
                    <a:pt x="616" y="1637"/>
                    <a:pt x="1329" y="1387"/>
                    <a:pt x="1372" y="1366"/>
                  </a:cubicBezTo>
                  <a:lnTo>
                    <a:pt x="1372" y="1366"/>
                  </a:lnTo>
                  <a:cubicBezTo>
                    <a:pt x="1358" y="1418"/>
                    <a:pt x="954" y="2135"/>
                    <a:pt x="1149" y="2227"/>
                  </a:cubicBezTo>
                  <a:cubicBezTo>
                    <a:pt x="1158" y="2232"/>
                    <a:pt x="1168" y="2234"/>
                    <a:pt x="1179" y="2234"/>
                  </a:cubicBezTo>
                  <a:cubicBezTo>
                    <a:pt x="1385" y="2234"/>
                    <a:pt x="1776" y="1404"/>
                    <a:pt x="1776" y="1404"/>
                  </a:cubicBezTo>
                  <a:cubicBezTo>
                    <a:pt x="1776" y="1404"/>
                    <a:pt x="2448" y="1599"/>
                    <a:pt x="3218" y="1599"/>
                  </a:cubicBezTo>
                  <a:cubicBezTo>
                    <a:pt x="3426" y="1599"/>
                    <a:pt x="3641" y="1584"/>
                    <a:pt x="3852" y="1548"/>
                  </a:cubicBezTo>
                  <a:cubicBezTo>
                    <a:pt x="4491" y="1444"/>
                    <a:pt x="4987" y="1039"/>
                    <a:pt x="5262" y="778"/>
                  </a:cubicBezTo>
                  <a:cubicBezTo>
                    <a:pt x="5419" y="621"/>
                    <a:pt x="5497" y="517"/>
                    <a:pt x="5497" y="517"/>
                  </a:cubicBezTo>
                  <a:cubicBezTo>
                    <a:pt x="5497" y="517"/>
                    <a:pt x="5115" y="8"/>
                    <a:pt x="4640" y="8"/>
                  </a:cubicBezTo>
                  <a:cubicBezTo>
                    <a:pt x="4634" y="8"/>
                    <a:pt x="4628" y="8"/>
                    <a:pt x="4622" y="8"/>
                  </a:cubicBezTo>
                  <a:cubicBezTo>
                    <a:pt x="4453" y="8"/>
                    <a:pt x="4230" y="112"/>
                    <a:pt x="4009" y="243"/>
                  </a:cubicBezTo>
                  <a:cubicBezTo>
                    <a:pt x="3577" y="490"/>
                    <a:pt x="3160" y="856"/>
                    <a:pt x="3160" y="856"/>
                  </a:cubicBezTo>
                  <a:cubicBezTo>
                    <a:pt x="3160" y="856"/>
                    <a:pt x="2875" y="758"/>
                    <a:pt x="2261" y="758"/>
                  </a:cubicBezTo>
                  <a:cubicBezTo>
                    <a:pt x="2168" y="758"/>
                    <a:pt x="2067" y="760"/>
                    <a:pt x="1959" y="765"/>
                  </a:cubicBezTo>
                  <a:cubicBezTo>
                    <a:pt x="1653" y="520"/>
                    <a:pt x="1107" y="1"/>
                    <a:pt x="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7"/>
            <p:cNvSpPr/>
            <p:nvPr/>
          </p:nvSpPr>
          <p:spPr>
            <a:xfrm>
              <a:off x="1590676" y="1551466"/>
              <a:ext cx="11540" cy="10771"/>
            </a:xfrm>
            <a:custGeom>
              <a:avLst/>
              <a:gdLst/>
              <a:ahLst/>
              <a:cxnLst/>
              <a:rect l="l" t="t" r="r" b="b"/>
              <a:pathLst>
                <a:path w="210" h="196" extrusionOk="0">
                  <a:moveTo>
                    <a:pt x="105" y="0"/>
                  </a:moveTo>
                  <a:cubicBezTo>
                    <a:pt x="53" y="0"/>
                    <a:pt x="1" y="39"/>
                    <a:pt x="1" y="104"/>
                  </a:cubicBezTo>
                  <a:cubicBezTo>
                    <a:pt x="1" y="157"/>
                    <a:pt x="53" y="195"/>
                    <a:pt x="105" y="195"/>
                  </a:cubicBezTo>
                  <a:cubicBezTo>
                    <a:pt x="171" y="195"/>
                    <a:pt x="209" y="157"/>
                    <a:pt x="209" y="104"/>
                  </a:cubicBezTo>
                  <a:cubicBezTo>
                    <a:pt x="209" y="39"/>
                    <a:pt x="17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7"/>
            <p:cNvSpPr/>
            <p:nvPr/>
          </p:nvSpPr>
          <p:spPr>
            <a:xfrm>
              <a:off x="1540450" y="1539596"/>
              <a:ext cx="12309" cy="5990"/>
            </a:xfrm>
            <a:custGeom>
              <a:avLst/>
              <a:gdLst/>
              <a:ahLst/>
              <a:cxnLst/>
              <a:rect l="l" t="t" r="r" b="b"/>
              <a:pathLst>
                <a:path w="224" h="109" extrusionOk="0">
                  <a:moveTo>
                    <a:pt x="175" y="0"/>
                  </a:moveTo>
                  <a:cubicBezTo>
                    <a:pt x="154" y="0"/>
                    <a:pt x="125" y="7"/>
                    <a:pt x="93" y="20"/>
                  </a:cubicBezTo>
                  <a:cubicBezTo>
                    <a:pt x="40" y="46"/>
                    <a:pt x="1" y="72"/>
                    <a:pt x="14" y="98"/>
                  </a:cubicBezTo>
                  <a:cubicBezTo>
                    <a:pt x="14" y="105"/>
                    <a:pt x="27" y="108"/>
                    <a:pt x="49" y="108"/>
                  </a:cubicBezTo>
                  <a:cubicBezTo>
                    <a:pt x="70" y="108"/>
                    <a:pt x="99" y="105"/>
                    <a:pt x="131" y="98"/>
                  </a:cubicBezTo>
                  <a:cubicBezTo>
                    <a:pt x="183" y="72"/>
                    <a:pt x="223" y="33"/>
                    <a:pt x="210" y="20"/>
                  </a:cubicBezTo>
                  <a:cubicBezTo>
                    <a:pt x="210" y="7"/>
                    <a:pt x="19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7"/>
            <p:cNvSpPr/>
            <p:nvPr/>
          </p:nvSpPr>
          <p:spPr>
            <a:xfrm>
              <a:off x="1810923" y="1538552"/>
              <a:ext cx="23739" cy="45940"/>
            </a:xfrm>
            <a:custGeom>
              <a:avLst/>
              <a:gdLst/>
              <a:ahLst/>
              <a:cxnLst/>
              <a:rect l="l" t="t" r="r" b="b"/>
              <a:pathLst>
                <a:path w="432" h="836" extrusionOk="0">
                  <a:moveTo>
                    <a:pt x="431" y="822"/>
                  </a:moveTo>
                  <a:cubicBezTo>
                    <a:pt x="419" y="822"/>
                    <a:pt x="393" y="822"/>
                    <a:pt x="366" y="836"/>
                  </a:cubicBezTo>
                  <a:lnTo>
                    <a:pt x="366" y="836"/>
                  </a:lnTo>
                  <a:cubicBezTo>
                    <a:pt x="393" y="822"/>
                    <a:pt x="419" y="822"/>
                    <a:pt x="431" y="822"/>
                  </a:cubicBezTo>
                  <a:lnTo>
                    <a:pt x="431" y="822"/>
                  </a:lnTo>
                  <a:close/>
                  <a:moveTo>
                    <a:pt x="288" y="0"/>
                  </a:moveTo>
                  <a:cubicBezTo>
                    <a:pt x="196" y="52"/>
                    <a:pt x="92" y="91"/>
                    <a:pt x="1" y="131"/>
                  </a:cubicBezTo>
                  <a:lnTo>
                    <a:pt x="1" y="131"/>
                  </a:lnTo>
                  <a:cubicBezTo>
                    <a:pt x="92" y="91"/>
                    <a:pt x="196" y="52"/>
                    <a:pt x="288" y="0"/>
                  </a:cubicBez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7"/>
            <p:cNvSpPr/>
            <p:nvPr/>
          </p:nvSpPr>
          <p:spPr>
            <a:xfrm>
              <a:off x="1831035" y="1583668"/>
              <a:ext cx="3627" cy="824"/>
            </a:xfrm>
            <a:custGeom>
              <a:avLst/>
              <a:gdLst/>
              <a:ahLst/>
              <a:cxnLst/>
              <a:rect l="l" t="t" r="r" b="b"/>
              <a:pathLst>
                <a:path w="66" h="15" extrusionOk="0">
                  <a:moveTo>
                    <a:pt x="65" y="1"/>
                  </a:moveTo>
                  <a:cubicBezTo>
                    <a:pt x="53" y="1"/>
                    <a:pt x="27" y="1"/>
                    <a:pt x="0" y="15"/>
                  </a:cubicBezTo>
                  <a:cubicBezTo>
                    <a:pt x="27" y="1"/>
                    <a:pt x="53" y="1"/>
                    <a:pt x="65" y="1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7"/>
            <p:cNvSpPr/>
            <p:nvPr/>
          </p:nvSpPr>
          <p:spPr>
            <a:xfrm>
              <a:off x="1899175" y="1567237"/>
              <a:ext cx="17255" cy="2912"/>
            </a:xfrm>
            <a:custGeom>
              <a:avLst/>
              <a:gdLst/>
              <a:ahLst/>
              <a:cxnLst/>
              <a:rect l="l" t="t" r="r" b="b"/>
              <a:pathLst>
                <a:path w="314" h="53" extrusionOk="0">
                  <a:moveTo>
                    <a:pt x="313" y="0"/>
                  </a:moveTo>
                  <a:cubicBezTo>
                    <a:pt x="209" y="13"/>
                    <a:pt x="105" y="26"/>
                    <a:pt x="0" y="52"/>
                  </a:cubicBezTo>
                  <a:lnTo>
                    <a:pt x="0" y="52"/>
                  </a:lnTo>
                  <a:cubicBezTo>
                    <a:pt x="105" y="26"/>
                    <a:pt x="209" y="13"/>
                    <a:pt x="313" y="0"/>
                  </a:cubicBez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7"/>
            <p:cNvSpPr/>
            <p:nvPr/>
          </p:nvSpPr>
          <p:spPr>
            <a:xfrm>
              <a:off x="1899175" y="1567237"/>
              <a:ext cx="17255" cy="2912"/>
            </a:xfrm>
            <a:custGeom>
              <a:avLst/>
              <a:gdLst/>
              <a:ahLst/>
              <a:cxnLst/>
              <a:rect l="l" t="t" r="r" b="b"/>
              <a:pathLst>
                <a:path w="314" h="53" extrusionOk="0">
                  <a:moveTo>
                    <a:pt x="313" y="0"/>
                  </a:moveTo>
                  <a:cubicBezTo>
                    <a:pt x="209" y="13"/>
                    <a:pt x="105" y="26"/>
                    <a:pt x="0" y="52"/>
                  </a:cubicBezTo>
                  <a:lnTo>
                    <a:pt x="0" y="52"/>
                  </a:lnTo>
                  <a:cubicBezTo>
                    <a:pt x="105" y="26"/>
                    <a:pt x="209" y="13"/>
                    <a:pt x="313" y="0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7"/>
            <p:cNvSpPr/>
            <p:nvPr/>
          </p:nvSpPr>
          <p:spPr>
            <a:xfrm>
              <a:off x="1992428" y="1502669"/>
              <a:ext cx="20113" cy="10111"/>
            </a:xfrm>
            <a:custGeom>
              <a:avLst/>
              <a:gdLst/>
              <a:ahLst/>
              <a:cxnLst/>
              <a:rect l="l" t="t" r="r" b="b"/>
              <a:pathLst>
                <a:path w="366" h="184" extrusionOk="0">
                  <a:moveTo>
                    <a:pt x="0" y="0"/>
                  </a:moveTo>
                  <a:cubicBezTo>
                    <a:pt x="105" y="65"/>
                    <a:pt x="223" y="131"/>
                    <a:pt x="366" y="183"/>
                  </a:cubicBezTo>
                  <a:lnTo>
                    <a:pt x="366" y="183"/>
                  </a:lnTo>
                  <a:cubicBezTo>
                    <a:pt x="223" y="131"/>
                    <a:pt x="105" y="65"/>
                    <a:pt x="0" y="0"/>
                  </a:cubicBez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7"/>
            <p:cNvSpPr/>
            <p:nvPr/>
          </p:nvSpPr>
          <p:spPr>
            <a:xfrm>
              <a:off x="1972316" y="1564325"/>
              <a:ext cx="23794" cy="2198"/>
            </a:xfrm>
            <a:custGeom>
              <a:avLst/>
              <a:gdLst/>
              <a:ahLst/>
              <a:cxnLst/>
              <a:rect l="l" t="t" r="r" b="b"/>
              <a:pathLst>
                <a:path w="433" h="40" extrusionOk="0">
                  <a:moveTo>
                    <a:pt x="1" y="1"/>
                  </a:moveTo>
                  <a:lnTo>
                    <a:pt x="1" y="1"/>
                  </a:lnTo>
                  <a:lnTo>
                    <a:pt x="432" y="40"/>
                  </a:lnTo>
                  <a:lnTo>
                    <a:pt x="432" y="40"/>
                  </a:ln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7"/>
            <p:cNvSpPr/>
            <p:nvPr/>
          </p:nvSpPr>
          <p:spPr>
            <a:xfrm>
              <a:off x="2095023" y="1516242"/>
              <a:ext cx="11540" cy="824"/>
            </a:xfrm>
            <a:custGeom>
              <a:avLst/>
              <a:gdLst/>
              <a:ahLst/>
              <a:cxnLst/>
              <a:rect l="l" t="t" r="r" b="b"/>
              <a:pathLst>
                <a:path w="210" h="15" extrusionOk="0">
                  <a:moveTo>
                    <a:pt x="1" y="1"/>
                  </a:moveTo>
                  <a:cubicBezTo>
                    <a:pt x="65" y="1"/>
                    <a:pt x="144" y="1"/>
                    <a:pt x="210" y="14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7"/>
            <p:cNvSpPr/>
            <p:nvPr/>
          </p:nvSpPr>
          <p:spPr>
            <a:xfrm>
              <a:off x="2053424" y="1582239"/>
              <a:ext cx="27311" cy="10111"/>
            </a:xfrm>
            <a:custGeom>
              <a:avLst/>
              <a:gdLst/>
              <a:ahLst/>
              <a:cxnLst/>
              <a:rect l="l" t="t" r="r" b="b"/>
              <a:pathLst>
                <a:path w="497" h="184" extrusionOk="0">
                  <a:moveTo>
                    <a:pt x="0" y="1"/>
                  </a:moveTo>
                  <a:lnTo>
                    <a:pt x="0" y="1"/>
                  </a:lnTo>
                  <a:cubicBezTo>
                    <a:pt x="170" y="53"/>
                    <a:pt x="340" y="119"/>
                    <a:pt x="497" y="184"/>
                  </a:cubicBezTo>
                  <a:lnTo>
                    <a:pt x="497" y="184"/>
                  </a:lnTo>
                  <a:cubicBezTo>
                    <a:pt x="340" y="119"/>
                    <a:pt x="170" y="53"/>
                    <a:pt x="0" y="1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7"/>
            <p:cNvSpPr/>
            <p:nvPr/>
          </p:nvSpPr>
          <p:spPr>
            <a:xfrm>
              <a:off x="2135193" y="1618892"/>
              <a:ext cx="12254" cy="7199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" y="0"/>
                  </a:moveTo>
                  <a:lnTo>
                    <a:pt x="1" y="0"/>
                  </a:lnTo>
                  <a:cubicBezTo>
                    <a:pt x="79" y="39"/>
                    <a:pt x="157" y="78"/>
                    <a:pt x="222" y="131"/>
                  </a:cubicBezTo>
                  <a:cubicBezTo>
                    <a:pt x="157" y="78"/>
                    <a:pt x="79" y="39"/>
                    <a:pt x="1" y="0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7"/>
            <p:cNvSpPr/>
            <p:nvPr/>
          </p:nvSpPr>
          <p:spPr>
            <a:xfrm>
              <a:off x="2214818" y="1673404"/>
              <a:ext cx="18024" cy="15826"/>
            </a:xfrm>
            <a:custGeom>
              <a:avLst/>
              <a:gdLst/>
              <a:ahLst/>
              <a:cxnLst/>
              <a:rect l="l" t="t" r="r" b="b"/>
              <a:pathLst>
                <a:path w="328" h="288" extrusionOk="0">
                  <a:moveTo>
                    <a:pt x="0" y="0"/>
                  </a:moveTo>
                  <a:cubicBezTo>
                    <a:pt x="105" y="91"/>
                    <a:pt x="223" y="196"/>
                    <a:pt x="327" y="288"/>
                  </a:cubicBezTo>
                  <a:lnTo>
                    <a:pt x="327" y="288"/>
                  </a:lnTo>
                  <a:cubicBezTo>
                    <a:pt x="223" y="196"/>
                    <a:pt x="105" y="91"/>
                    <a:pt x="0" y="0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7"/>
            <p:cNvSpPr/>
            <p:nvPr/>
          </p:nvSpPr>
          <p:spPr>
            <a:xfrm>
              <a:off x="2299443" y="1707804"/>
              <a:ext cx="20168" cy="2967"/>
            </a:xfrm>
            <a:custGeom>
              <a:avLst/>
              <a:gdLst/>
              <a:ahLst/>
              <a:cxnLst/>
              <a:rect l="l" t="t" r="r" b="b"/>
              <a:pathLst>
                <a:path w="367" h="54" extrusionOk="0">
                  <a:moveTo>
                    <a:pt x="366" y="1"/>
                  </a:moveTo>
                  <a:cubicBezTo>
                    <a:pt x="236" y="27"/>
                    <a:pt x="119" y="40"/>
                    <a:pt x="1" y="53"/>
                  </a:cubicBezTo>
                  <a:cubicBezTo>
                    <a:pt x="119" y="53"/>
                    <a:pt x="236" y="27"/>
                    <a:pt x="366" y="1"/>
                  </a:cubicBez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7"/>
            <p:cNvSpPr/>
            <p:nvPr/>
          </p:nvSpPr>
          <p:spPr>
            <a:xfrm>
              <a:off x="2402093" y="1765228"/>
              <a:ext cx="20113" cy="7199"/>
            </a:xfrm>
            <a:custGeom>
              <a:avLst/>
              <a:gdLst/>
              <a:ahLst/>
              <a:cxnLst/>
              <a:rect l="l" t="t" r="r" b="b"/>
              <a:pathLst>
                <a:path w="366" h="131" extrusionOk="0">
                  <a:moveTo>
                    <a:pt x="0" y="0"/>
                  </a:moveTo>
                  <a:cubicBezTo>
                    <a:pt x="117" y="39"/>
                    <a:pt x="248" y="79"/>
                    <a:pt x="366" y="131"/>
                  </a:cubicBezTo>
                  <a:lnTo>
                    <a:pt x="366" y="131"/>
                  </a:lnTo>
                  <a:cubicBezTo>
                    <a:pt x="248" y="79"/>
                    <a:pt x="117" y="39"/>
                    <a:pt x="0" y="0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7"/>
            <p:cNvSpPr/>
            <p:nvPr/>
          </p:nvSpPr>
          <p:spPr>
            <a:xfrm>
              <a:off x="2519744" y="1756601"/>
              <a:ext cx="5056" cy="4396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0" y="1"/>
                  </a:moveTo>
                  <a:cubicBezTo>
                    <a:pt x="26" y="27"/>
                    <a:pt x="52" y="53"/>
                    <a:pt x="91" y="79"/>
                  </a:cubicBezTo>
                  <a:lnTo>
                    <a:pt x="91" y="79"/>
                  </a:lnTo>
                  <a:cubicBezTo>
                    <a:pt x="52" y="53"/>
                    <a:pt x="26" y="27"/>
                    <a:pt x="0" y="1"/>
                  </a:cubicBez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7"/>
            <p:cNvSpPr/>
            <p:nvPr/>
          </p:nvSpPr>
          <p:spPr>
            <a:xfrm>
              <a:off x="2479575" y="1799683"/>
              <a:ext cx="22970" cy="14398"/>
            </a:xfrm>
            <a:custGeom>
              <a:avLst/>
              <a:gdLst/>
              <a:ahLst/>
              <a:cxnLst/>
              <a:rect l="l" t="t" r="r" b="b"/>
              <a:pathLst>
                <a:path w="418" h="262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78"/>
                    <a:pt x="287" y="157"/>
                    <a:pt x="418" y="261"/>
                  </a:cubicBezTo>
                  <a:lnTo>
                    <a:pt x="418" y="261"/>
                  </a:lnTo>
                  <a:cubicBezTo>
                    <a:pt x="287" y="157"/>
                    <a:pt x="143" y="78"/>
                    <a:pt x="0" y="0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7"/>
            <p:cNvSpPr/>
            <p:nvPr/>
          </p:nvSpPr>
          <p:spPr>
            <a:xfrm>
              <a:off x="2562002" y="1862053"/>
              <a:ext cx="17310" cy="18024"/>
            </a:xfrm>
            <a:custGeom>
              <a:avLst/>
              <a:gdLst/>
              <a:ahLst/>
              <a:cxnLst/>
              <a:rect l="l" t="t" r="r" b="b"/>
              <a:pathLst>
                <a:path w="315" h="328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5"/>
                    <a:pt x="210" y="209"/>
                    <a:pt x="314" y="327"/>
                  </a:cubicBezTo>
                  <a:lnTo>
                    <a:pt x="314" y="327"/>
                  </a:lnTo>
                  <a:cubicBezTo>
                    <a:pt x="210" y="209"/>
                    <a:pt x="105" y="105"/>
                    <a:pt x="1" y="0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7"/>
            <p:cNvSpPr/>
            <p:nvPr/>
          </p:nvSpPr>
          <p:spPr>
            <a:xfrm>
              <a:off x="2613657" y="1923709"/>
              <a:ext cx="13738" cy="22366"/>
            </a:xfrm>
            <a:custGeom>
              <a:avLst/>
              <a:gdLst/>
              <a:ahLst/>
              <a:cxnLst/>
              <a:rect l="l" t="t" r="r" b="b"/>
              <a:pathLst>
                <a:path w="250" h="407" extrusionOk="0">
                  <a:moveTo>
                    <a:pt x="1" y="1"/>
                  </a:moveTo>
                  <a:lnTo>
                    <a:pt x="1" y="1"/>
                  </a:lnTo>
                  <a:cubicBezTo>
                    <a:pt x="93" y="132"/>
                    <a:pt x="171" y="276"/>
                    <a:pt x="249" y="406"/>
                  </a:cubicBezTo>
                  <a:lnTo>
                    <a:pt x="249" y="406"/>
                  </a:lnTo>
                  <a:cubicBezTo>
                    <a:pt x="171" y="276"/>
                    <a:pt x="93" y="132"/>
                    <a:pt x="1" y="1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7"/>
            <p:cNvSpPr/>
            <p:nvPr/>
          </p:nvSpPr>
          <p:spPr>
            <a:xfrm>
              <a:off x="2649540" y="1989046"/>
              <a:ext cx="11540" cy="28026"/>
            </a:xfrm>
            <a:custGeom>
              <a:avLst/>
              <a:gdLst/>
              <a:ahLst/>
              <a:cxnLst/>
              <a:rect l="l" t="t" r="r" b="b"/>
              <a:pathLst>
                <a:path w="210" h="510" extrusionOk="0">
                  <a:moveTo>
                    <a:pt x="1" y="0"/>
                  </a:moveTo>
                  <a:lnTo>
                    <a:pt x="1" y="0"/>
                  </a:lnTo>
                  <a:cubicBezTo>
                    <a:pt x="79" y="183"/>
                    <a:pt x="157" y="352"/>
                    <a:pt x="209" y="509"/>
                  </a:cubicBezTo>
                  <a:cubicBezTo>
                    <a:pt x="157" y="352"/>
                    <a:pt x="79" y="170"/>
                    <a:pt x="1" y="0"/>
                  </a:cubicBezTo>
                  <a:close/>
                </a:path>
              </a:pathLst>
            </a:custGeom>
            <a:solidFill>
              <a:srgbClr val="4D6A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0" name="Google Shape;920;p47"/>
            <p:cNvGrpSpPr/>
            <p:nvPr/>
          </p:nvGrpSpPr>
          <p:grpSpPr>
            <a:xfrm>
              <a:off x="1810923" y="1490415"/>
              <a:ext cx="868787" cy="526657"/>
              <a:chOff x="1810923" y="1490415"/>
              <a:chExt cx="868787" cy="526657"/>
            </a:xfrm>
          </p:grpSpPr>
          <p:sp>
            <p:nvSpPr>
              <p:cNvPr id="921" name="Google Shape;921;p47"/>
              <p:cNvSpPr/>
              <p:nvPr/>
            </p:nvSpPr>
            <p:spPr>
              <a:xfrm>
                <a:off x="1810923" y="1534211"/>
                <a:ext cx="30883" cy="5171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941" extrusionOk="0">
                    <a:moveTo>
                      <a:pt x="431" y="1"/>
                    </a:moveTo>
                    <a:cubicBezTo>
                      <a:pt x="379" y="27"/>
                      <a:pt x="340" y="53"/>
                      <a:pt x="288" y="79"/>
                    </a:cubicBezTo>
                    <a:cubicBezTo>
                      <a:pt x="196" y="131"/>
                      <a:pt x="92" y="170"/>
                      <a:pt x="1" y="210"/>
                    </a:cubicBezTo>
                    <a:cubicBezTo>
                      <a:pt x="1" y="274"/>
                      <a:pt x="13" y="340"/>
                      <a:pt x="27" y="392"/>
                    </a:cubicBezTo>
                    <a:cubicBezTo>
                      <a:pt x="53" y="575"/>
                      <a:pt x="105" y="758"/>
                      <a:pt x="131" y="901"/>
                    </a:cubicBezTo>
                    <a:cubicBezTo>
                      <a:pt x="131" y="915"/>
                      <a:pt x="144" y="927"/>
                      <a:pt x="144" y="941"/>
                    </a:cubicBezTo>
                    <a:cubicBezTo>
                      <a:pt x="210" y="941"/>
                      <a:pt x="288" y="927"/>
                      <a:pt x="366" y="915"/>
                    </a:cubicBezTo>
                    <a:cubicBezTo>
                      <a:pt x="393" y="901"/>
                      <a:pt x="419" y="901"/>
                      <a:pt x="431" y="901"/>
                    </a:cubicBezTo>
                    <a:cubicBezTo>
                      <a:pt x="471" y="836"/>
                      <a:pt x="510" y="770"/>
                      <a:pt x="523" y="692"/>
                    </a:cubicBezTo>
                    <a:cubicBezTo>
                      <a:pt x="536" y="627"/>
                      <a:pt x="549" y="575"/>
                      <a:pt x="562" y="509"/>
                    </a:cubicBezTo>
                    <a:cubicBezTo>
                      <a:pt x="562" y="445"/>
                      <a:pt x="562" y="379"/>
                      <a:pt x="549" y="314"/>
                    </a:cubicBezTo>
                    <a:cubicBezTo>
                      <a:pt x="536" y="236"/>
                      <a:pt x="523" y="170"/>
                      <a:pt x="497" y="118"/>
                    </a:cubicBezTo>
                    <a:cubicBezTo>
                      <a:pt x="471" y="79"/>
                      <a:pt x="457" y="39"/>
                      <a:pt x="4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47"/>
              <p:cNvSpPr/>
              <p:nvPr/>
            </p:nvSpPr>
            <p:spPr>
              <a:xfrm>
                <a:off x="1894834" y="1490415"/>
                <a:ext cx="30938" cy="797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451" extrusionOk="0">
                    <a:moveTo>
                      <a:pt x="432" y="1"/>
                    </a:moveTo>
                    <a:cubicBezTo>
                      <a:pt x="288" y="53"/>
                      <a:pt x="145" y="119"/>
                      <a:pt x="1" y="197"/>
                    </a:cubicBezTo>
                    <a:cubicBezTo>
                      <a:pt x="14" y="302"/>
                      <a:pt x="14" y="419"/>
                      <a:pt x="27" y="549"/>
                    </a:cubicBezTo>
                    <a:cubicBezTo>
                      <a:pt x="27" y="706"/>
                      <a:pt x="41" y="876"/>
                      <a:pt x="41" y="1033"/>
                    </a:cubicBezTo>
                    <a:cubicBezTo>
                      <a:pt x="53" y="1189"/>
                      <a:pt x="79" y="1332"/>
                      <a:pt x="79" y="1437"/>
                    </a:cubicBezTo>
                    <a:lnTo>
                      <a:pt x="79" y="1450"/>
                    </a:lnTo>
                    <a:cubicBezTo>
                      <a:pt x="184" y="1424"/>
                      <a:pt x="288" y="1411"/>
                      <a:pt x="392" y="1398"/>
                    </a:cubicBezTo>
                    <a:cubicBezTo>
                      <a:pt x="432" y="1294"/>
                      <a:pt x="471" y="1189"/>
                      <a:pt x="497" y="1071"/>
                    </a:cubicBezTo>
                    <a:cubicBezTo>
                      <a:pt x="537" y="915"/>
                      <a:pt x="563" y="719"/>
                      <a:pt x="549" y="523"/>
                    </a:cubicBezTo>
                    <a:cubicBezTo>
                      <a:pt x="549" y="340"/>
                      <a:pt x="511" y="157"/>
                      <a:pt x="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47"/>
              <p:cNvSpPr/>
              <p:nvPr/>
            </p:nvSpPr>
            <p:spPr>
              <a:xfrm>
                <a:off x="1972316" y="1499811"/>
                <a:ext cx="40995" cy="66712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214" extrusionOk="0">
                    <a:moveTo>
                      <a:pt x="288" y="0"/>
                    </a:moveTo>
                    <a:lnTo>
                      <a:pt x="288" y="26"/>
                    </a:lnTo>
                    <a:cubicBezTo>
                      <a:pt x="262" y="104"/>
                      <a:pt x="249" y="183"/>
                      <a:pt x="236" y="261"/>
                    </a:cubicBezTo>
                    <a:cubicBezTo>
                      <a:pt x="210" y="339"/>
                      <a:pt x="197" y="418"/>
                      <a:pt x="171" y="509"/>
                    </a:cubicBezTo>
                    <a:cubicBezTo>
                      <a:pt x="157" y="587"/>
                      <a:pt x="131" y="679"/>
                      <a:pt x="119" y="757"/>
                    </a:cubicBezTo>
                    <a:cubicBezTo>
                      <a:pt x="93" y="836"/>
                      <a:pt x="79" y="900"/>
                      <a:pt x="53" y="979"/>
                    </a:cubicBezTo>
                    <a:cubicBezTo>
                      <a:pt x="40" y="1044"/>
                      <a:pt x="14" y="1109"/>
                      <a:pt x="1" y="1175"/>
                    </a:cubicBezTo>
                    <a:lnTo>
                      <a:pt x="432" y="1214"/>
                    </a:lnTo>
                    <a:cubicBezTo>
                      <a:pt x="445" y="1201"/>
                      <a:pt x="458" y="1188"/>
                      <a:pt x="471" y="1161"/>
                    </a:cubicBezTo>
                    <a:cubicBezTo>
                      <a:pt x="510" y="1083"/>
                      <a:pt x="563" y="1005"/>
                      <a:pt x="601" y="914"/>
                    </a:cubicBezTo>
                    <a:cubicBezTo>
                      <a:pt x="641" y="822"/>
                      <a:pt x="667" y="731"/>
                      <a:pt x="693" y="627"/>
                    </a:cubicBezTo>
                    <a:cubicBezTo>
                      <a:pt x="719" y="535"/>
                      <a:pt x="732" y="430"/>
                      <a:pt x="732" y="326"/>
                    </a:cubicBezTo>
                    <a:cubicBezTo>
                      <a:pt x="745" y="300"/>
                      <a:pt x="732" y="274"/>
                      <a:pt x="732" y="235"/>
                    </a:cubicBezTo>
                    <a:cubicBezTo>
                      <a:pt x="589" y="183"/>
                      <a:pt x="471" y="117"/>
                      <a:pt x="366" y="52"/>
                    </a:cubicBezTo>
                    <a:cubicBezTo>
                      <a:pt x="340" y="39"/>
                      <a:pt x="314" y="13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47"/>
              <p:cNvSpPr/>
              <p:nvPr/>
            </p:nvSpPr>
            <p:spPr>
              <a:xfrm>
                <a:off x="2053424" y="1516242"/>
                <a:ext cx="53139" cy="7610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385" extrusionOk="0">
                    <a:moveTo>
                      <a:pt x="666" y="1"/>
                    </a:moveTo>
                    <a:cubicBezTo>
                      <a:pt x="549" y="262"/>
                      <a:pt x="379" y="563"/>
                      <a:pt x="183" y="889"/>
                    </a:cubicBezTo>
                    <a:cubicBezTo>
                      <a:pt x="117" y="993"/>
                      <a:pt x="65" y="1097"/>
                      <a:pt x="0" y="1202"/>
                    </a:cubicBezTo>
                    <a:cubicBezTo>
                      <a:pt x="170" y="1254"/>
                      <a:pt x="340" y="1320"/>
                      <a:pt x="497" y="1385"/>
                    </a:cubicBezTo>
                    <a:cubicBezTo>
                      <a:pt x="549" y="1306"/>
                      <a:pt x="601" y="1242"/>
                      <a:pt x="640" y="1150"/>
                    </a:cubicBezTo>
                    <a:cubicBezTo>
                      <a:pt x="875" y="758"/>
                      <a:pt x="967" y="328"/>
                      <a:pt x="967" y="14"/>
                    </a:cubicBezTo>
                    <a:cubicBezTo>
                      <a:pt x="901" y="1"/>
                      <a:pt x="822" y="1"/>
                      <a:pt x="7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47"/>
              <p:cNvSpPr/>
              <p:nvPr/>
            </p:nvSpPr>
            <p:spPr>
              <a:xfrm>
                <a:off x="2135193" y="1535640"/>
                <a:ext cx="58909" cy="94793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725" extrusionOk="0">
                    <a:moveTo>
                      <a:pt x="810" y="1"/>
                    </a:moveTo>
                    <a:cubicBezTo>
                      <a:pt x="744" y="118"/>
                      <a:pt x="680" y="248"/>
                      <a:pt x="601" y="392"/>
                    </a:cubicBezTo>
                    <a:cubicBezTo>
                      <a:pt x="562" y="471"/>
                      <a:pt x="509" y="549"/>
                      <a:pt x="471" y="640"/>
                    </a:cubicBezTo>
                    <a:cubicBezTo>
                      <a:pt x="419" y="718"/>
                      <a:pt x="379" y="810"/>
                      <a:pt x="327" y="901"/>
                    </a:cubicBezTo>
                    <a:cubicBezTo>
                      <a:pt x="274" y="993"/>
                      <a:pt x="222" y="1084"/>
                      <a:pt x="184" y="1162"/>
                    </a:cubicBezTo>
                    <a:cubicBezTo>
                      <a:pt x="144" y="1254"/>
                      <a:pt x="92" y="1332"/>
                      <a:pt x="53" y="1411"/>
                    </a:cubicBezTo>
                    <a:cubicBezTo>
                      <a:pt x="27" y="1449"/>
                      <a:pt x="13" y="1475"/>
                      <a:pt x="1" y="1515"/>
                    </a:cubicBezTo>
                    <a:cubicBezTo>
                      <a:pt x="79" y="1554"/>
                      <a:pt x="157" y="1593"/>
                      <a:pt x="222" y="1646"/>
                    </a:cubicBezTo>
                    <a:cubicBezTo>
                      <a:pt x="274" y="1672"/>
                      <a:pt x="314" y="1698"/>
                      <a:pt x="366" y="1724"/>
                    </a:cubicBezTo>
                    <a:lnTo>
                      <a:pt x="405" y="1684"/>
                    </a:lnTo>
                    <a:cubicBezTo>
                      <a:pt x="483" y="1606"/>
                      <a:pt x="549" y="1528"/>
                      <a:pt x="614" y="1437"/>
                    </a:cubicBezTo>
                    <a:cubicBezTo>
                      <a:pt x="680" y="1359"/>
                      <a:pt x="732" y="1254"/>
                      <a:pt x="797" y="1150"/>
                    </a:cubicBezTo>
                    <a:cubicBezTo>
                      <a:pt x="849" y="1058"/>
                      <a:pt x="888" y="953"/>
                      <a:pt x="927" y="849"/>
                    </a:cubicBezTo>
                    <a:cubicBezTo>
                      <a:pt x="967" y="744"/>
                      <a:pt x="993" y="640"/>
                      <a:pt x="1019" y="549"/>
                    </a:cubicBezTo>
                    <a:cubicBezTo>
                      <a:pt x="1045" y="457"/>
                      <a:pt x="1058" y="366"/>
                      <a:pt x="1071" y="274"/>
                    </a:cubicBezTo>
                    <a:cubicBezTo>
                      <a:pt x="979" y="170"/>
                      <a:pt x="901" y="79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47"/>
              <p:cNvSpPr/>
              <p:nvPr/>
            </p:nvSpPr>
            <p:spPr>
              <a:xfrm>
                <a:off x="2211246" y="1627464"/>
                <a:ext cx="36598" cy="61767"/>
              </a:xfrm>
              <a:custGeom>
                <a:avLst/>
                <a:gdLst/>
                <a:ahLst/>
                <a:cxnLst/>
                <a:rect l="l" t="t" r="r" b="b"/>
                <a:pathLst>
                  <a:path w="666" h="1124" extrusionOk="0">
                    <a:moveTo>
                      <a:pt x="418" y="1"/>
                    </a:moveTo>
                    <a:cubicBezTo>
                      <a:pt x="314" y="184"/>
                      <a:pt x="209" y="392"/>
                      <a:pt x="91" y="614"/>
                    </a:cubicBezTo>
                    <a:cubicBezTo>
                      <a:pt x="65" y="680"/>
                      <a:pt x="27" y="732"/>
                      <a:pt x="1" y="784"/>
                    </a:cubicBezTo>
                    <a:cubicBezTo>
                      <a:pt x="27" y="797"/>
                      <a:pt x="39" y="823"/>
                      <a:pt x="65" y="836"/>
                    </a:cubicBezTo>
                    <a:cubicBezTo>
                      <a:pt x="170" y="927"/>
                      <a:pt x="288" y="1032"/>
                      <a:pt x="392" y="1124"/>
                    </a:cubicBezTo>
                    <a:cubicBezTo>
                      <a:pt x="457" y="1045"/>
                      <a:pt x="509" y="953"/>
                      <a:pt x="561" y="862"/>
                    </a:cubicBezTo>
                    <a:cubicBezTo>
                      <a:pt x="614" y="771"/>
                      <a:pt x="640" y="692"/>
                      <a:pt x="666" y="601"/>
                    </a:cubicBezTo>
                    <a:cubicBezTo>
                      <a:pt x="588" y="419"/>
                      <a:pt x="509" y="210"/>
                      <a:pt x="4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47"/>
              <p:cNvSpPr/>
              <p:nvPr/>
            </p:nvSpPr>
            <p:spPr>
              <a:xfrm>
                <a:off x="2276528" y="1707804"/>
                <a:ext cx="43083" cy="33081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02" extrusionOk="0">
                    <a:moveTo>
                      <a:pt x="783" y="1"/>
                    </a:moveTo>
                    <a:cubicBezTo>
                      <a:pt x="653" y="27"/>
                      <a:pt x="536" y="53"/>
                      <a:pt x="418" y="53"/>
                    </a:cubicBezTo>
                    <a:lnTo>
                      <a:pt x="223" y="53"/>
                    </a:lnTo>
                    <a:cubicBezTo>
                      <a:pt x="183" y="118"/>
                      <a:pt x="144" y="170"/>
                      <a:pt x="104" y="236"/>
                    </a:cubicBezTo>
                    <a:cubicBezTo>
                      <a:pt x="66" y="288"/>
                      <a:pt x="26" y="353"/>
                      <a:pt x="0" y="405"/>
                    </a:cubicBezTo>
                    <a:cubicBezTo>
                      <a:pt x="118" y="471"/>
                      <a:pt x="261" y="536"/>
                      <a:pt x="496" y="602"/>
                    </a:cubicBezTo>
                    <a:cubicBezTo>
                      <a:pt x="510" y="575"/>
                      <a:pt x="536" y="549"/>
                      <a:pt x="548" y="523"/>
                    </a:cubicBezTo>
                    <a:cubicBezTo>
                      <a:pt x="601" y="445"/>
                      <a:pt x="653" y="353"/>
                      <a:pt x="692" y="275"/>
                    </a:cubicBezTo>
                    <a:cubicBezTo>
                      <a:pt x="731" y="184"/>
                      <a:pt x="757" y="92"/>
                      <a:pt x="783" y="14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47"/>
              <p:cNvSpPr/>
              <p:nvPr/>
            </p:nvSpPr>
            <p:spPr>
              <a:xfrm>
                <a:off x="2398466" y="1694890"/>
                <a:ext cx="43083" cy="77538"/>
              </a:xfrm>
              <a:custGeom>
                <a:avLst/>
                <a:gdLst/>
                <a:ahLst/>
                <a:cxnLst/>
                <a:rect l="l" t="t" r="r" b="b"/>
                <a:pathLst>
                  <a:path w="784" h="1411" extrusionOk="0">
                    <a:moveTo>
                      <a:pt x="496" y="1"/>
                    </a:moveTo>
                    <a:cubicBezTo>
                      <a:pt x="484" y="1"/>
                      <a:pt x="484" y="14"/>
                      <a:pt x="484" y="27"/>
                    </a:cubicBezTo>
                    <a:cubicBezTo>
                      <a:pt x="392" y="236"/>
                      <a:pt x="261" y="497"/>
                      <a:pt x="157" y="810"/>
                    </a:cubicBezTo>
                    <a:cubicBezTo>
                      <a:pt x="92" y="967"/>
                      <a:pt x="40" y="1110"/>
                      <a:pt x="0" y="1254"/>
                    </a:cubicBezTo>
                    <a:cubicBezTo>
                      <a:pt x="26" y="1267"/>
                      <a:pt x="40" y="1267"/>
                      <a:pt x="66" y="1280"/>
                    </a:cubicBezTo>
                    <a:cubicBezTo>
                      <a:pt x="183" y="1319"/>
                      <a:pt x="314" y="1359"/>
                      <a:pt x="432" y="1411"/>
                    </a:cubicBezTo>
                    <a:cubicBezTo>
                      <a:pt x="510" y="1280"/>
                      <a:pt x="588" y="1150"/>
                      <a:pt x="653" y="993"/>
                    </a:cubicBezTo>
                    <a:cubicBezTo>
                      <a:pt x="784" y="654"/>
                      <a:pt x="784" y="314"/>
                      <a:pt x="745" y="66"/>
                    </a:cubicBezTo>
                    <a:cubicBezTo>
                      <a:pt x="667" y="40"/>
                      <a:pt x="575" y="14"/>
                      <a:pt x="4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47"/>
              <p:cNvSpPr/>
              <p:nvPr/>
            </p:nvSpPr>
            <p:spPr>
              <a:xfrm>
                <a:off x="2479575" y="1749457"/>
                <a:ext cx="45226" cy="64624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76" extrusionOk="0">
                    <a:moveTo>
                      <a:pt x="575" y="0"/>
                    </a:moveTo>
                    <a:cubicBezTo>
                      <a:pt x="444" y="169"/>
                      <a:pt x="274" y="392"/>
                      <a:pt x="131" y="653"/>
                    </a:cubicBezTo>
                    <a:cubicBezTo>
                      <a:pt x="78" y="744"/>
                      <a:pt x="39" y="822"/>
                      <a:pt x="0" y="914"/>
                    </a:cubicBezTo>
                    <a:cubicBezTo>
                      <a:pt x="143" y="992"/>
                      <a:pt x="287" y="1071"/>
                      <a:pt x="418" y="1175"/>
                    </a:cubicBezTo>
                    <a:cubicBezTo>
                      <a:pt x="483" y="1097"/>
                      <a:pt x="548" y="1005"/>
                      <a:pt x="601" y="914"/>
                    </a:cubicBezTo>
                    <a:cubicBezTo>
                      <a:pt x="731" y="665"/>
                      <a:pt x="796" y="418"/>
                      <a:pt x="822" y="209"/>
                    </a:cubicBezTo>
                    <a:cubicBezTo>
                      <a:pt x="783" y="183"/>
                      <a:pt x="757" y="157"/>
                      <a:pt x="731" y="131"/>
                    </a:cubicBezTo>
                    <a:cubicBezTo>
                      <a:pt x="679" y="78"/>
                      <a:pt x="627" y="39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47"/>
              <p:cNvSpPr/>
              <p:nvPr/>
            </p:nvSpPr>
            <p:spPr>
              <a:xfrm>
                <a:off x="2562002" y="1808970"/>
                <a:ext cx="58195" cy="711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294" extrusionOk="0">
                    <a:moveTo>
                      <a:pt x="810" y="0"/>
                    </a:moveTo>
                    <a:cubicBezTo>
                      <a:pt x="654" y="170"/>
                      <a:pt x="471" y="379"/>
                      <a:pt x="276" y="614"/>
                    </a:cubicBezTo>
                    <a:cubicBezTo>
                      <a:pt x="171" y="731"/>
                      <a:pt x="79" y="849"/>
                      <a:pt x="1" y="966"/>
                    </a:cubicBezTo>
                    <a:cubicBezTo>
                      <a:pt x="105" y="1071"/>
                      <a:pt x="210" y="1175"/>
                      <a:pt x="314" y="1293"/>
                    </a:cubicBezTo>
                    <a:cubicBezTo>
                      <a:pt x="445" y="1201"/>
                      <a:pt x="575" y="1084"/>
                      <a:pt x="680" y="954"/>
                    </a:cubicBezTo>
                    <a:cubicBezTo>
                      <a:pt x="902" y="693"/>
                      <a:pt x="1007" y="392"/>
                      <a:pt x="1059" y="170"/>
                    </a:cubicBezTo>
                    <a:cubicBezTo>
                      <a:pt x="967" y="92"/>
                      <a:pt x="889" y="40"/>
                      <a:pt x="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47"/>
              <p:cNvSpPr/>
              <p:nvPr/>
            </p:nvSpPr>
            <p:spPr>
              <a:xfrm>
                <a:off x="2613657" y="1903651"/>
                <a:ext cx="60338" cy="42423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772" extrusionOk="0">
                    <a:moveTo>
                      <a:pt x="1033" y="0"/>
                    </a:moveTo>
                    <a:cubicBezTo>
                      <a:pt x="836" y="40"/>
                      <a:pt x="615" y="92"/>
                      <a:pt x="393" y="171"/>
                    </a:cubicBezTo>
                    <a:cubicBezTo>
                      <a:pt x="249" y="235"/>
                      <a:pt x="119" y="301"/>
                      <a:pt x="1" y="366"/>
                    </a:cubicBezTo>
                    <a:cubicBezTo>
                      <a:pt x="93" y="497"/>
                      <a:pt x="171" y="641"/>
                      <a:pt x="249" y="771"/>
                    </a:cubicBezTo>
                    <a:cubicBezTo>
                      <a:pt x="354" y="745"/>
                      <a:pt x="471" y="719"/>
                      <a:pt x="589" y="667"/>
                    </a:cubicBezTo>
                    <a:cubicBezTo>
                      <a:pt x="784" y="588"/>
                      <a:pt x="954" y="484"/>
                      <a:pt x="1097" y="380"/>
                    </a:cubicBezTo>
                    <a:cubicBezTo>
                      <a:pt x="1085" y="249"/>
                      <a:pt x="1059" y="118"/>
                      <a:pt x="10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47"/>
              <p:cNvSpPr/>
              <p:nvPr/>
            </p:nvSpPr>
            <p:spPr>
              <a:xfrm>
                <a:off x="2649540" y="1988277"/>
                <a:ext cx="30169" cy="2879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4" extrusionOk="0">
                    <a:moveTo>
                      <a:pt x="93" y="1"/>
                    </a:moveTo>
                    <a:cubicBezTo>
                      <a:pt x="53" y="1"/>
                      <a:pt x="27" y="1"/>
                      <a:pt x="1" y="14"/>
                    </a:cubicBezTo>
                    <a:cubicBezTo>
                      <a:pt x="79" y="184"/>
                      <a:pt x="157" y="366"/>
                      <a:pt x="209" y="523"/>
                    </a:cubicBezTo>
                    <a:cubicBezTo>
                      <a:pt x="340" y="497"/>
                      <a:pt x="458" y="432"/>
                      <a:pt x="549" y="380"/>
                    </a:cubicBezTo>
                    <a:lnTo>
                      <a:pt x="549" y="131"/>
                    </a:lnTo>
                    <a:cubicBezTo>
                      <a:pt x="536" y="119"/>
                      <a:pt x="536" y="119"/>
                      <a:pt x="523" y="119"/>
                    </a:cubicBezTo>
                    <a:cubicBezTo>
                      <a:pt x="418" y="53"/>
                      <a:pt x="262" y="1"/>
                      <a:pt x="1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3" name="Google Shape;933;p47"/>
            <p:cNvSpPr/>
            <p:nvPr/>
          </p:nvSpPr>
          <p:spPr>
            <a:xfrm>
              <a:off x="1525449" y="1560753"/>
              <a:ext cx="74625" cy="54568"/>
            </a:xfrm>
            <a:custGeom>
              <a:avLst/>
              <a:gdLst/>
              <a:ahLst/>
              <a:cxnLst/>
              <a:rect l="l" t="t" r="r" b="b"/>
              <a:pathLst>
                <a:path w="1358" h="993" extrusionOk="0">
                  <a:moveTo>
                    <a:pt x="26" y="0"/>
                  </a:moveTo>
                  <a:lnTo>
                    <a:pt x="26" y="14"/>
                  </a:lnTo>
                  <a:lnTo>
                    <a:pt x="13" y="26"/>
                  </a:lnTo>
                  <a:cubicBezTo>
                    <a:pt x="13" y="40"/>
                    <a:pt x="13" y="40"/>
                    <a:pt x="0" y="52"/>
                  </a:cubicBezTo>
                  <a:lnTo>
                    <a:pt x="13" y="66"/>
                  </a:lnTo>
                  <a:cubicBezTo>
                    <a:pt x="143" y="275"/>
                    <a:pt x="496" y="575"/>
                    <a:pt x="1332" y="992"/>
                  </a:cubicBezTo>
                  <a:lnTo>
                    <a:pt x="1358" y="954"/>
                  </a:lnTo>
                  <a:cubicBezTo>
                    <a:pt x="418" y="496"/>
                    <a:pt x="117" y="183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5" name="Google Shape;935;p47"/>
          <p:cNvGrpSpPr/>
          <p:nvPr/>
        </p:nvGrpSpPr>
        <p:grpSpPr>
          <a:xfrm>
            <a:off x="2702660" y="5560784"/>
            <a:ext cx="700840" cy="374197"/>
            <a:chOff x="2026995" y="4170588"/>
            <a:chExt cx="525630" cy="280648"/>
          </a:xfrm>
        </p:grpSpPr>
        <p:grpSp>
          <p:nvGrpSpPr>
            <p:cNvPr id="936" name="Google Shape;936;p47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937" name="Google Shape;937;p47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47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47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47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47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3" name="Google Shape;943;p47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4" name="Google Shape;944;p47"/>
          <p:cNvGrpSpPr/>
          <p:nvPr/>
        </p:nvGrpSpPr>
        <p:grpSpPr>
          <a:xfrm flipH="1">
            <a:off x="1444093" y="5021018"/>
            <a:ext cx="700840" cy="374197"/>
            <a:chOff x="2026995" y="4170588"/>
            <a:chExt cx="525630" cy="280648"/>
          </a:xfrm>
        </p:grpSpPr>
        <p:grpSp>
          <p:nvGrpSpPr>
            <p:cNvPr id="945" name="Google Shape;945;p47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946" name="Google Shape;946;p47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47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2" name="Google Shape;952;p47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3" name="Google Shape;953;p47"/>
          <p:cNvSpPr/>
          <p:nvPr/>
        </p:nvSpPr>
        <p:spPr>
          <a:xfrm>
            <a:off x="5807324" y="973288"/>
            <a:ext cx="4252717" cy="1102900"/>
          </a:xfrm>
          <a:custGeom>
            <a:avLst/>
            <a:gdLst/>
            <a:ahLst/>
            <a:cxnLst/>
            <a:rect l="l" t="t" r="r" b="b"/>
            <a:pathLst>
              <a:path w="179895" h="46654" extrusionOk="0">
                <a:moveTo>
                  <a:pt x="65482" y="0"/>
                </a:moveTo>
                <a:cubicBezTo>
                  <a:pt x="65167" y="0"/>
                  <a:pt x="64852" y="23"/>
                  <a:pt x="64539" y="70"/>
                </a:cubicBezTo>
                <a:cubicBezTo>
                  <a:pt x="61719" y="487"/>
                  <a:pt x="59506" y="2742"/>
                  <a:pt x="58066" y="5206"/>
                </a:cubicBezTo>
                <a:cubicBezTo>
                  <a:pt x="55121" y="10258"/>
                  <a:pt x="54642" y="16647"/>
                  <a:pt x="56772" y="22054"/>
                </a:cubicBezTo>
                <a:cubicBezTo>
                  <a:pt x="55444" y="22154"/>
                  <a:pt x="54682" y="24000"/>
                  <a:pt x="55443" y="25045"/>
                </a:cubicBezTo>
                <a:lnTo>
                  <a:pt x="55443" y="25045"/>
                </a:lnTo>
                <a:cubicBezTo>
                  <a:pt x="54902" y="24460"/>
                  <a:pt x="54109" y="24179"/>
                  <a:pt x="53308" y="24179"/>
                </a:cubicBezTo>
                <a:cubicBezTo>
                  <a:pt x="52217" y="24179"/>
                  <a:pt x="51111" y="24701"/>
                  <a:pt x="50612" y="25687"/>
                </a:cubicBezTo>
                <a:cubicBezTo>
                  <a:pt x="49427" y="23604"/>
                  <a:pt x="47363" y="21781"/>
                  <a:pt x="44988" y="21781"/>
                </a:cubicBezTo>
                <a:cubicBezTo>
                  <a:pt x="44935" y="21781"/>
                  <a:pt x="44882" y="21782"/>
                  <a:pt x="44829" y="21784"/>
                </a:cubicBezTo>
                <a:cubicBezTo>
                  <a:pt x="42464" y="21884"/>
                  <a:pt x="40374" y="24645"/>
                  <a:pt x="41454" y="26696"/>
                </a:cubicBezTo>
                <a:lnTo>
                  <a:pt x="41454" y="26696"/>
                </a:lnTo>
                <a:cubicBezTo>
                  <a:pt x="41016" y="26039"/>
                  <a:pt x="40253" y="25741"/>
                  <a:pt x="39466" y="25741"/>
                </a:cubicBezTo>
                <a:cubicBezTo>
                  <a:pt x="38206" y="25741"/>
                  <a:pt x="36885" y="26508"/>
                  <a:pt x="36748" y="27797"/>
                </a:cubicBezTo>
                <a:lnTo>
                  <a:pt x="36748" y="27797"/>
                </a:lnTo>
                <a:cubicBezTo>
                  <a:pt x="36873" y="24832"/>
                  <a:pt x="33387" y="23015"/>
                  <a:pt x="30422" y="22828"/>
                </a:cubicBezTo>
                <a:cubicBezTo>
                  <a:pt x="30151" y="22810"/>
                  <a:pt x="29877" y="22801"/>
                  <a:pt x="29602" y="22801"/>
                </a:cubicBezTo>
                <a:cubicBezTo>
                  <a:pt x="27522" y="22801"/>
                  <a:pt x="25376" y="23325"/>
                  <a:pt x="24012" y="24874"/>
                </a:cubicBezTo>
                <a:cubicBezTo>
                  <a:pt x="22647" y="26404"/>
                  <a:pt x="22635" y="29142"/>
                  <a:pt x="24119" y="30392"/>
                </a:cubicBezTo>
                <a:lnTo>
                  <a:pt x="24119" y="30392"/>
                </a:lnTo>
                <a:cubicBezTo>
                  <a:pt x="23724" y="30219"/>
                  <a:pt x="23289" y="30132"/>
                  <a:pt x="22852" y="30132"/>
                </a:cubicBezTo>
                <a:cubicBezTo>
                  <a:pt x="22175" y="30132"/>
                  <a:pt x="21496" y="30341"/>
                  <a:pt x="20963" y="30762"/>
                </a:cubicBezTo>
                <a:cubicBezTo>
                  <a:pt x="19899" y="31597"/>
                  <a:pt x="19524" y="33245"/>
                  <a:pt x="20128" y="34478"/>
                </a:cubicBezTo>
                <a:cubicBezTo>
                  <a:pt x="19447" y="33725"/>
                  <a:pt x="18418" y="33194"/>
                  <a:pt x="17435" y="33194"/>
                </a:cubicBezTo>
                <a:cubicBezTo>
                  <a:pt x="16973" y="33194"/>
                  <a:pt x="16520" y="33312"/>
                  <a:pt x="16119" y="33579"/>
                </a:cubicBezTo>
                <a:cubicBezTo>
                  <a:pt x="14893" y="34391"/>
                  <a:pt x="15261" y="36858"/>
                  <a:pt x="16728" y="36858"/>
                </a:cubicBezTo>
                <a:cubicBezTo>
                  <a:pt x="16731" y="36858"/>
                  <a:pt x="16733" y="36858"/>
                  <a:pt x="16736" y="36858"/>
                </a:cubicBezTo>
                <a:lnTo>
                  <a:pt x="16736" y="36858"/>
                </a:lnTo>
                <a:cubicBezTo>
                  <a:pt x="14614" y="36880"/>
                  <a:pt x="13904" y="37297"/>
                  <a:pt x="12174" y="38236"/>
                </a:cubicBezTo>
                <a:cubicBezTo>
                  <a:pt x="11182" y="38785"/>
                  <a:pt x="10052" y="39077"/>
                  <a:pt x="8923" y="39077"/>
                </a:cubicBezTo>
                <a:cubicBezTo>
                  <a:pt x="8293" y="39077"/>
                  <a:pt x="7664" y="38986"/>
                  <a:pt x="7058" y="38799"/>
                </a:cubicBezTo>
                <a:cubicBezTo>
                  <a:pt x="6488" y="38614"/>
                  <a:pt x="5872" y="38350"/>
                  <a:pt x="5286" y="38350"/>
                </a:cubicBezTo>
                <a:cubicBezTo>
                  <a:pt x="5079" y="38350"/>
                  <a:pt x="4875" y="38383"/>
                  <a:pt x="4678" y="38465"/>
                </a:cubicBezTo>
                <a:cubicBezTo>
                  <a:pt x="4616" y="38779"/>
                  <a:pt x="4532" y="39091"/>
                  <a:pt x="4469" y="39405"/>
                </a:cubicBezTo>
                <a:cubicBezTo>
                  <a:pt x="3489" y="39425"/>
                  <a:pt x="2506" y="39425"/>
                  <a:pt x="1526" y="39447"/>
                </a:cubicBezTo>
                <a:cubicBezTo>
                  <a:pt x="1192" y="39447"/>
                  <a:pt x="836" y="39467"/>
                  <a:pt x="544" y="39614"/>
                </a:cubicBezTo>
                <a:cubicBezTo>
                  <a:pt x="231" y="39760"/>
                  <a:pt x="1" y="40094"/>
                  <a:pt x="84" y="40408"/>
                </a:cubicBezTo>
                <a:cubicBezTo>
                  <a:pt x="190" y="40909"/>
                  <a:pt x="816" y="41012"/>
                  <a:pt x="1317" y="41012"/>
                </a:cubicBezTo>
                <a:cubicBezTo>
                  <a:pt x="5275" y="41107"/>
                  <a:pt x="8966" y="41589"/>
                  <a:pt x="12733" y="41589"/>
                </a:cubicBezTo>
                <a:cubicBezTo>
                  <a:pt x="14828" y="41589"/>
                  <a:pt x="16947" y="41440"/>
                  <a:pt x="19148" y="40992"/>
                </a:cubicBezTo>
                <a:cubicBezTo>
                  <a:pt x="21383" y="44282"/>
                  <a:pt x="25117" y="45967"/>
                  <a:pt x="28856" y="45967"/>
                </a:cubicBezTo>
                <a:cubicBezTo>
                  <a:pt x="31926" y="45967"/>
                  <a:pt x="35000" y="44831"/>
                  <a:pt x="37249" y="42516"/>
                </a:cubicBezTo>
                <a:cubicBezTo>
                  <a:pt x="37500" y="42265"/>
                  <a:pt x="37772" y="41994"/>
                  <a:pt x="38126" y="41994"/>
                </a:cubicBezTo>
                <a:cubicBezTo>
                  <a:pt x="38143" y="41992"/>
                  <a:pt x="38160" y="41991"/>
                  <a:pt x="38177" y="41991"/>
                </a:cubicBezTo>
                <a:cubicBezTo>
                  <a:pt x="38349" y="41991"/>
                  <a:pt x="38519" y="42084"/>
                  <a:pt x="38691" y="42140"/>
                </a:cubicBezTo>
                <a:cubicBezTo>
                  <a:pt x="39095" y="42302"/>
                  <a:pt x="39526" y="42378"/>
                  <a:pt x="39959" y="42378"/>
                </a:cubicBezTo>
                <a:cubicBezTo>
                  <a:pt x="41423" y="42378"/>
                  <a:pt x="42908" y="41506"/>
                  <a:pt x="43471" y="40135"/>
                </a:cubicBezTo>
                <a:cubicBezTo>
                  <a:pt x="43655" y="41339"/>
                  <a:pt x="44894" y="42183"/>
                  <a:pt x="46099" y="42183"/>
                </a:cubicBezTo>
                <a:cubicBezTo>
                  <a:pt x="46128" y="42183"/>
                  <a:pt x="46156" y="42182"/>
                  <a:pt x="46185" y="42181"/>
                </a:cubicBezTo>
                <a:cubicBezTo>
                  <a:pt x="47418" y="42140"/>
                  <a:pt x="48545" y="41346"/>
                  <a:pt x="49255" y="40344"/>
                </a:cubicBezTo>
                <a:cubicBezTo>
                  <a:pt x="51468" y="42413"/>
                  <a:pt x="54504" y="43602"/>
                  <a:pt x="57525" y="43602"/>
                </a:cubicBezTo>
                <a:cubicBezTo>
                  <a:pt x="57552" y="43602"/>
                  <a:pt x="57580" y="43601"/>
                  <a:pt x="57607" y="43601"/>
                </a:cubicBezTo>
                <a:cubicBezTo>
                  <a:pt x="59757" y="43601"/>
                  <a:pt x="61886" y="42997"/>
                  <a:pt x="63724" y="41911"/>
                </a:cubicBezTo>
                <a:cubicBezTo>
                  <a:pt x="64079" y="41722"/>
                  <a:pt x="67796" y="38883"/>
                  <a:pt x="67649" y="38737"/>
                </a:cubicBezTo>
                <a:lnTo>
                  <a:pt x="67649" y="38737"/>
                </a:lnTo>
                <a:cubicBezTo>
                  <a:pt x="68194" y="39256"/>
                  <a:pt x="68935" y="39502"/>
                  <a:pt x="69683" y="39502"/>
                </a:cubicBezTo>
                <a:cubicBezTo>
                  <a:pt x="70743" y="39502"/>
                  <a:pt x="71817" y="39008"/>
                  <a:pt x="72368" y="38089"/>
                </a:cubicBezTo>
                <a:cubicBezTo>
                  <a:pt x="73328" y="39551"/>
                  <a:pt x="74978" y="40491"/>
                  <a:pt x="76710" y="40658"/>
                </a:cubicBezTo>
                <a:cubicBezTo>
                  <a:pt x="76763" y="40663"/>
                  <a:pt x="76878" y="40667"/>
                  <a:pt x="77038" y="40667"/>
                </a:cubicBezTo>
                <a:cubicBezTo>
                  <a:pt x="78151" y="40667"/>
                  <a:pt x="81443" y="40494"/>
                  <a:pt x="80974" y="39498"/>
                </a:cubicBezTo>
                <a:lnTo>
                  <a:pt x="80974" y="39498"/>
                </a:lnTo>
                <a:cubicBezTo>
                  <a:pt x="82226" y="42093"/>
                  <a:pt x="85137" y="43666"/>
                  <a:pt x="88003" y="43666"/>
                </a:cubicBezTo>
                <a:cubicBezTo>
                  <a:pt x="89210" y="43666"/>
                  <a:pt x="90409" y="43387"/>
                  <a:pt x="91473" y="42788"/>
                </a:cubicBezTo>
                <a:cubicBezTo>
                  <a:pt x="93138" y="45186"/>
                  <a:pt x="96042" y="46654"/>
                  <a:pt x="98971" y="46654"/>
                </a:cubicBezTo>
                <a:cubicBezTo>
                  <a:pt x="99381" y="46654"/>
                  <a:pt x="99792" y="46625"/>
                  <a:pt x="100200" y="46566"/>
                </a:cubicBezTo>
                <a:cubicBezTo>
                  <a:pt x="103499" y="46107"/>
                  <a:pt x="106442" y="43623"/>
                  <a:pt x="107486" y="40469"/>
                </a:cubicBezTo>
                <a:cubicBezTo>
                  <a:pt x="109305" y="41535"/>
                  <a:pt x="111412" y="42074"/>
                  <a:pt x="113519" y="42074"/>
                </a:cubicBezTo>
                <a:cubicBezTo>
                  <a:pt x="115500" y="42074"/>
                  <a:pt x="117480" y="41598"/>
                  <a:pt x="119220" y="40636"/>
                </a:cubicBezTo>
                <a:lnTo>
                  <a:pt x="119220" y="40636"/>
                </a:lnTo>
                <a:cubicBezTo>
                  <a:pt x="118976" y="42220"/>
                  <a:pt x="120567" y="43623"/>
                  <a:pt x="122091" y="43623"/>
                </a:cubicBezTo>
                <a:cubicBezTo>
                  <a:pt x="122517" y="43623"/>
                  <a:pt x="122938" y="43514"/>
                  <a:pt x="123312" y="43267"/>
                </a:cubicBezTo>
                <a:cubicBezTo>
                  <a:pt x="123782" y="44087"/>
                  <a:pt x="124664" y="44452"/>
                  <a:pt x="125582" y="44452"/>
                </a:cubicBezTo>
                <a:cubicBezTo>
                  <a:pt x="127072" y="44452"/>
                  <a:pt x="128656" y="43490"/>
                  <a:pt x="128721" y="41953"/>
                </a:cubicBezTo>
                <a:cubicBezTo>
                  <a:pt x="129256" y="42641"/>
                  <a:pt x="130093" y="42955"/>
                  <a:pt x="130950" y="42955"/>
                </a:cubicBezTo>
                <a:cubicBezTo>
                  <a:pt x="132330" y="42955"/>
                  <a:pt x="133764" y="42140"/>
                  <a:pt x="134086" y="40762"/>
                </a:cubicBezTo>
                <a:cubicBezTo>
                  <a:pt x="134538" y="41758"/>
                  <a:pt x="135640" y="42174"/>
                  <a:pt x="136760" y="42174"/>
                </a:cubicBezTo>
                <a:cubicBezTo>
                  <a:pt x="137142" y="42174"/>
                  <a:pt x="137525" y="42126"/>
                  <a:pt x="137886" y="42036"/>
                </a:cubicBezTo>
                <a:cubicBezTo>
                  <a:pt x="139306" y="41702"/>
                  <a:pt x="140600" y="40909"/>
                  <a:pt x="142042" y="40720"/>
                </a:cubicBezTo>
                <a:cubicBezTo>
                  <a:pt x="142310" y="40685"/>
                  <a:pt x="142583" y="40670"/>
                  <a:pt x="142859" y="40670"/>
                </a:cubicBezTo>
                <a:cubicBezTo>
                  <a:pt x="144658" y="40670"/>
                  <a:pt x="146583" y="41316"/>
                  <a:pt x="148280" y="41316"/>
                </a:cubicBezTo>
                <a:cubicBezTo>
                  <a:pt x="149257" y="41316"/>
                  <a:pt x="150157" y="41102"/>
                  <a:pt x="150914" y="40428"/>
                </a:cubicBezTo>
                <a:cubicBezTo>
                  <a:pt x="154026" y="40553"/>
                  <a:pt x="157116" y="40678"/>
                  <a:pt x="160206" y="40825"/>
                </a:cubicBezTo>
                <a:cubicBezTo>
                  <a:pt x="164945" y="41012"/>
                  <a:pt x="169705" y="41221"/>
                  <a:pt x="174446" y="41410"/>
                </a:cubicBezTo>
                <a:cubicBezTo>
                  <a:pt x="174919" y="41427"/>
                  <a:pt x="175386" y="41435"/>
                  <a:pt x="175852" y="41435"/>
                </a:cubicBezTo>
                <a:cubicBezTo>
                  <a:pt x="177031" y="41435"/>
                  <a:pt x="178196" y="41386"/>
                  <a:pt x="179393" y="41326"/>
                </a:cubicBezTo>
                <a:cubicBezTo>
                  <a:pt x="179477" y="41326"/>
                  <a:pt x="179582" y="41326"/>
                  <a:pt x="179666" y="41263"/>
                </a:cubicBezTo>
                <a:cubicBezTo>
                  <a:pt x="179894" y="41159"/>
                  <a:pt x="179894" y="40825"/>
                  <a:pt x="179749" y="40616"/>
                </a:cubicBezTo>
                <a:cubicBezTo>
                  <a:pt x="179582" y="40428"/>
                  <a:pt x="179331" y="40344"/>
                  <a:pt x="179101" y="40282"/>
                </a:cubicBezTo>
                <a:cubicBezTo>
                  <a:pt x="178638" y="40174"/>
                  <a:pt x="178164" y="40112"/>
                  <a:pt x="177686" y="40112"/>
                </a:cubicBezTo>
                <a:cubicBezTo>
                  <a:pt x="177518" y="40112"/>
                  <a:pt x="177349" y="40119"/>
                  <a:pt x="177180" y="40135"/>
                </a:cubicBezTo>
                <a:cubicBezTo>
                  <a:pt x="177031" y="40143"/>
                  <a:pt x="176874" y="40156"/>
                  <a:pt x="176720" y="40156"/>
                </a:cubicBezTo>
                <a:cubicBezTo>
                  <a:pt x="176444" y="40156"/>
                  <a:pt x="176179" y="40114"/>
                  <a:pt x="175991" y="39927"/>
                </a:cubicBezTo>
                <a:cubicBezTo>
                  <a:pt x="175677" y="39614"/>
                  <a:pt x="175719" y="39091"/>
                  <a:pt x="175426" y="38757"/>
                </a:cubicBezTo>
                <a:cubicBezTo>
                  <a:pt x="175231" y="38535"/>
                  <a:pt x="174935" y="38479"/>
                  <a:pt x="174623" y="38479"/>
                </a:cubicBezTo>
                <a:cubicBezTo>
                  <a:pt x="174467" y="38479"/>
                  <a:pt x="174307" y="38493"/>
                  <a:pt x="174153" y="38507"/>
                </a:cubicBezTo>
                <a:cubicBezTo>
                  <a:pt x="173026" y="38654"/>
                  <a:pt x="171877" y="38779"/>
                  <a:pt x="170749" y="38924"/>
                </a:cubicBezTo>
                <a:cubicBezTo>
                  <a:pt x="170656" y="38934"/>
                  <a:pt x="170559" y="38943"/>
                  <a:pt x="170464" y="38943"/>
                </a:cubicBezTo>
                <a:cubicBezTo>
                  <a:pt x="170345" y="38943"/>
                  <a:pt x="170228" y="38929"/>
                  <a:pt x="170123" y="38883"/>
                </a:cubicBezTo>
                <a:cubicBezTo>
                  <a:pt x="169914" y="38799"/>
                  <a:pt x="169789" y="38590"/>
                  <a:pt x="169664" y="38423"/>
                </a:cubicBezTo>
                <a:cubicBezTo>
                  <a:pt x="168620" y="37087"/>
                  <a:pt x="167222" y="37338"/>
                  <a:pt x="165760" y="37003"/>
                </a:cubicBezTo>
                <a:cubicBezTo>
                  <a:pt x="163674" y="36583"/>
                  <a:pt x="161545" y="36153"/>
                  <a:pt x="159427" y="36153"/>
                </a:cubicBezTo>
                <a:cubicBezTo>
                  <a:pt x="158599" y="36153"/>
                  <a:pt x="157771" y="36219"/>
                  <a:pt x="156949" y="36377"/>
                </a:cubicBezTo>
                <a:cubicBezTo>
                  <a:pt x="156130" y="36529"/>
                  <a:pt x="155299" y="36769"/>
                  <a:pt x="154490" y="36769"/>
                </a:cubicBezTo>
                <a:cubicBezTo>
                  <a:pt x="154185" y="36769"/>
                  <a:pt x="153884" y="36735"/>
                  <a:pt x="153587" y="36649"/>
                </a:cubicBezTo>
                <a:cubicBezTo>
                  <a:pt x="152626" y="36377"/>
                  <a:pt x="151917" y="35647"/>
                  <a:pt x="151081" y="35104"/>
                </a:cubicBezTo>
                <a:cubicBezTo>
                  <a:pt x="149501" y="34112"/>
                  <a:pt x="147584" y="33933"/>
                  <a:pt x="145698" y="33933"/>
                </a:cubicBezTo>
                <a:cubicBezTo>
                  <a:pt x="145241" y="33933"/>
                  <a:pt x="144786" y="33943"/>
                  <a:pt x="144338" y="33955"/>
                </a:cubicBezTo>
                <a:cubicBezTo>
                  <a:pt x="141728" y="33997"/>
                  <a:pt x="138596" y="34415"/>
                  <a:pt x="137594" y="36816"/>
                </a:cubicBezTo>
                <a:cubicBezTo>
                  <a:pt x="136698" y="36228"/>
                  <a:pt x="135635" y="35945"/>
                  <a:pt x="134569" y="35945"/>
                </a:cubicBezTo>
                <a:cubicBezTo>
                  <a:pt x="132950" y="35945"/>
                  <a:pt x="131323" y="36597"/>
                  <a:pt x="130266" y="37819"/>
                </a:cubicBezTo>
                <a:cubicBezTo>
                  <a:pt x="129729" y="35792"/>
                  <a:pt x="127699" y="34257"/>
                  <a:pt x="125596" y="34257"/>
                </a:cubicBezTo>
                <a:cubicBezTo>
                  <a:pt x="125489" y="34257"/>
                  <a:pt x="125382" y="34261"/>
                  <a:pt x="125275" y="34269"/>
                </a:cubicBezTo>
                <a:cubicBezTo>
                  <a:pt x="125651" y="32160"/>
                  <a:pt x="123418" y="30322"/>
                  <a:pt x="121288" y="30280"/>
                </a:cubicBezTo>
                <a:cubicBezTo>
                  <a:pt x="121233" y="30279"/>
                  <a:pt x="121178" y="30278"/>
                  <a:pt x="121123" y="30278"/>
                </a:cubicBezTo>
                <a:cubicBezTo>
                  <a:pt x="119166" y="30278"/>
                  <a:pt x="117350" y="31280"/>
                  <a:pt x="115643" y="32302"/>
                </a:cubicBezTo>
                <a:lnTo>
                  <a:pt x="115643" y="32302"/>
                </a:lnTo>
                <a:cubicBezTo>
                  <a:pt x="116291" y="31751"/>
                  <a:pt x="116073" y="30487"/>
                  <a:pt x="115442" y="29801"/>
                </a:cubicBezTo>
                <a:cubicBezTo>
                  <a:pt x="114732" y="29028"/>
                  <a:pt x="113708" y="28527"/>
                  <a:pt x="113229" y="27608"/>
                </a:cubicBezTo>
                <a:cubicBezTo>
                  <a:pt x="112894" y="26982"/>
                  <a:pt x="112873" y="26230"/>
                  <a:pt x="112686" y="25542"/>
                </a:cubicBezTo>
                <a:cubicBezTo>
                  <a:pt x="112172" y="23658"/>
                  <a:pt x="110180" y="22531"/>
                  <a:pt x="108256" y="22531"/>
                </a:cubicBezTo>
                <a:cubicBezTo>
                  <a:pt x="107128" y="22531"/>
                  <a:pt x="106024" y="22918"/>
                  <a:pt x="105253" y="23766"/>
                </a:cubicBezTo>
                <a:cubicBezTo>
                  <a:pt x="105796" y="21199"/>
                  <a:pt x="105169" y="18212"/>
                  <a:pt x="103081" y="16647"/>
                </a:cubicBezTo>
                <a:cubicBezTo>
                  <a:pt x="102321" y="16083"/>
                  <a:pt x="101365" y="15811"/>
                  <a:pt x="100416" y="15811"/>
                </a:cubicBezTo>
                <a:cubicBezTo>
                  <a:pt x="98732" y="15811"/>
                  <a:pt x="97067" y="16666"/>
                  <a:pt x="96545" y="18254"/>
                </a:cubicBezTo>
                <a:cubicBezTo>
                  <a:pt x="95819" y="17441"/>
                  <a:pt x="94748" y="17056"/>
                  <a:pt x="93664" y="17056"/>
                </a:cubicBezTo>
                <a:cubicBezTo>
                  <a:pt x="92162" y="17056"/>
                  <a:pt x="90636" y="17795"/>
                  <a:pt x="89969" y="19153"/>
                </a:cubicBezTo>
                <a:cubicBezTo>
                  <a:pt x="89385" y="16751"/>
                  <a:pt x="87567" y="14768"/>
                  <a:pt x="85376" y="13683"/>
                </a:cubicBezTo>
                <a:cubicBezTo>
                  <a:pt x="84310" y="13160"/>
                  <a:pt x="83038" y="12764"/>
                  <a:pt x="81827" y="12764"/>
                </a:cubicBezTo>
                <a:cubicBezTo>
                  <a:pt x="81409" y="12764"/>
                  <a:pt x="78402" y="13410"/>
                  <a:pt x="78464" y="13536"/>
                </a:cubicBezTo>
                <a:cubicBezTo>
                  <a:pt x="77108" y="11052"/>
                  <a:pt x="77108" y="8421"/>
                  <a:pt x="75416" y="6019"/>
                </a:cubicBezTo>
                <a:cubicBezTo>
                  <a:pt x="73976" y="4015"/>
                  <a:pt x="72075" y="2324"/>
                  <a:pt x="69862" y="1197"/>
                </a:cubicBezTo>
                <a:cubicBezTo>
                  <a:pt x="68498" y="506"/>
                  <a:pt x="66990" y="0"/>
                  <a:pt x="654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4" name="Google Shape;954;p47"/>
          <p:cNvSpPr/>
          <p:nvPr/>
        </p:nvSpPr>
        <p:spPr>
          <a:xfrm>
            <a:off x="8705967" y="5551601"/>
            <a:ext cx="861784" cy="374204"/>
          </a:xfrm>
          <a:custGeom>
            <a:avLst/>
            <a:gdLst/>
            <a:ahLst/>
            <a:cxnLst/>
            <a:rect l="l" t="t" r="r" b="b"/>
            <a:pathLst>
              <a:path w="98904" h="23417" extrusionOk="0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47"/>
          <p:cNvSpPr/>
          <p:nvPr/>
        </p:nvSpPr>
        <p:spPr>
          <a:xfrm>
            <a:off x="9675634" y="4807333"/>
            <a:ext cx="2910013" cy="472027"/>
          </a:xfrm>
          <a:custGeom>
            <a:avLst/>
            <a:gdLst/>
            <a:ahLst/>
            <a:cxnLst/>
            <a:rect l="l" t="t" r="r" b="b"/>
            <a:pathLst>
              <a:path w="148723" h="24124" extrusionOk="0">
                <a:moveTo>
                  <a:pt x="58526" y="0"/>
                </a:moveTo>
                <a:cubicBezTo>
                  <a:pt x="49200" y="0"/>
                  <a:pt x="40264" y="5093"/>
                  <a:pt x="38209" y="13830"/>
                </a:cubicBezTo>
                <a:cubicBezTo>
                  <a:pt x="38009" y="14833"/>
                  <a:pt x="37395" y="15335"/>
                  <a:pt x="36570" y="15335"/>
                </a:cubicBezTo>
                <a:cubicBezTo>
                  <a:pt x="36194" y="15335"/>
                  <a:pt x="35773" y="15230"/>
                  <a:pt x="35328" y="15020"/>
                </a:cubicBezTo>
                <a:cubicBezTo>
                  <a:pt x="33674" y="14215"/>
                  <a:pt x="31821" y="13753"/>
                  <a:pt x="29978" y="13753"/>
                </a:cubicBezTo>
                <a:cubicBezTo>
                  <a:pt x="29286" y="13753"/>
                  <a:pt x="28595" y="13818"/>
                  <a:pt x="27917" y="13955"/>
                </a:cubicBezTo>
                <a:cubicBezTo>
                  <a:pt x="25954" y="14372"/>
                  <a:pt x="24326" y="15458"/>
                  <a:pt x="22843" y="16733"/>
                </a:cubicBezTo>
                <a:cubicBezTo>
                  <a:pt x="20989" y="18323"/>
                  <a:pt x="18623" y="19358"/>
                  <a:pt x="16186" y="19358"/>
                </a:cubicBezTo>
                <a:cubicBezTo>
                  <a:pt x="15713" y="19358"/>
                  <a:pt x="15238" y="19319"/>
                  <a:pt x="14763" y="19238"/>
                </a:cubicBezTo>
                <a:cubicBezTo>
                  <a:pt x="13585" y="19036"/>
                  <a:pt x="12447" y="18847"/>
                  <a:pt x="11273" y="18847"/>
                </a:cubicBezTo>
                <a:cubicBezTo>
                  <a:pt x="10991" y="18847"/>
                  <a:pt x="10707" y="18858"/>
                  <a:pt x="10420" y="18882"/>
                </a:cubicBezTo>
                <a:cubicBezTo>
                  <a:pt x="7831" y="19091"/>
                  <a:pt x="5555" y="20240"/>
                  <a:pt x="3447" y="21660"/>
                </a:cubicBezTo>
                <a:cubicBezTo>
                  <a:pt x="2278" y="22453"/>
                  <a:pt x="1150" y="23309"/>
                  <a:pt x="1" y="24124"/>
                </a:cubicBezTo>
                <a:lnTo>
                  <a:pt x="148723" y="24124"/>
                </a:lnTo>
                <a:cubicBezTo>
                  <a:pt x="145474" y="19279"/>
                  <a:pt x="142319" y="18632"/>
                  <a:pt x="139083" y="18632"/>
                </a:cubicBezTo>
                <a:cubicBezTo>
                  <a:pt x="137902" y="18632"/>
                  <a:pt x="136711" y="18718"/>
                  <a:pt x="135500" y="18718"/>
                </a:cubicBezTo>
                <a:cubicBezTo>
                  <a:pt x="133993" y="18718"/>
                  <a:pt x="132455" y="18585"/>
                  <a:pt x="130870" y="17985"/>
                </a:cubicBezTo>
                <a:cubicBezTo>
                  <a:pt x="126029" y="16129"/>
                  <a:pt x="124552" y="9682"/>
                  <a:pt x="117162" y="9682"/>
                </a:cubicBezTo>
                <a:cubicBezTo>
                  <a:pt x="115820" y="9682"/>
                  <a:pt x="114284" y="9894"/>
                  <a:pt x="112497" y="10385"/>
                </a:cubicBezTo>
                <a:cubicBezTo>
                  <a:pt x="112002" y="10510"/>
                  <a:pt x="111488" y="10578"/>
                  <a:pt x="110976" y="10578"/>
                </a:cubicBezTo>
                <a:cubicBezTo>
                  <a:pt x="109697" y="10578"/>
                  <a:pt x="108432" y="10158"/>
                  <a:pt x="107508" y="9174"/>
                </a:cubicBezTo>
                <a:cubicBezTo>
                  <a:pt x="103651" y="4830"/>
                  <a:pt x="98083" y="2553"/>
                  <a:pt x="92802" y="2553"/>
                </a:cubicBezTo>
                <a:cubicBezTo>
                  <a:pt x="87931" y="2553"/>
                  <a:pt x="83305" y="4490"/>
                  <a:pt x="80490" y="8526"/>
                </a:cubicBezTo>
                <a:cubicBezTo>
                  <a:pt x="80017" y="9193"/>
                  <a:pt x="79362" y="9522"/>
                  <a:pt x="78706" y="9522"/>
                </a:cubicBezTo>
                <a:cubicBezTo>
                  <a:pt x="78087" y="9522"/>
                  <a:pt x="77469" y="9229"/>
                  <a:pt x="77003" y="8652"/>
                </a:cubicBezTo>
                <a:cubicBezTo>
                  <a:pt x="72306" y="2698"/>
                  <a:pt x="65313" y="0"/>
                  <a:pt x="585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56" name="Google Shape;956;p47"/>
          <p:cNvGrpSpPr/>
          <p:nvPr/>
        </p:nvGrpSpPr>
        <p:grpSpPr>
          <a:xfrm>
            <a:off x="-390193" y="1670396"/>
            <a:ext cx="4321568" cy="3568781"/>
            <a:chOff x="-292645" y="1252797"/>
            <a:chExt cx="3241176" cy="2676586"/>
          </a:xfrm>
        </p:grpSpPr>
        <p:sp>
          <p:nvSpPr>
            <p:cNvPr id="957" name="Google Shape;957;p47"/>
            <p:cNvSpPr/>
            <p:nvPr/>
          </p:nvSpPr>
          <p:spPr>
            <a:xfrm>
              <a:off x="-292645" y="1857521"/>
              <a:ext cx="2493267" cy="2071862"/>
            </a:xfrm>
            <a:custGeom>
              <a:avLst/>
              <a:gdLst/>
              <a:ahLst/>
              <a:cxnLst/>
              <a:rect l="l" t="t" r="r" b="b"/>
              <a:pathLst>
                <a:path w="21199" h="17616" extrusionOk="0">
                  <a:moveTo>
                    <a:pt x="21026" y="0"/>
                  </a:moveTo>
                  <a:cubicBezTo>
                    <a:pt x="20997" y="0"/>
                    <a:pt x="20966" y="13"/>
                    <a:pt x="20941" y="42"/>
                  </a:cubicBezTo>
                  <a:cubicBezTo>
                    <a:pt x="20209" y="838"/>
                    <a:pt x="19570" y="1699"/>
                    <a:pt x="18813" y="2457"/>
                  </a:cubicBezTo>
                  <a:cubicBezTo>
                    <a:pt x="18016" y="3240"/>
                    <a:pt x="17207" y="3985"/>
                    <a:pt x="16397" y="4742"/>
                  </a:cubicBezTo>
                  <a:cubicBezTo>
                    <a:pt x="15353" y="5720"/>
                    <a:pt x="14296" y="6700"/>
                    <a:pt x="13212" y="7652"/>
                  </a:cubicBezTo>
                  <a:cubicBezTo>
                    <a:pt x="13369" y="6660"/>
                    <a:pt x="13682" y="5682"/>
                    <a:pt x="13917" y="4716"/>
                  </a:cubicBezTo>
                  <a:cubicBezTo>
                    <a:pt x="14166" y="3645"/>
                    <a:pt x="14387" y="2718"/>
                    <a:pt x="15001" y="1791"/>
                  </a:cubicBezTo>
                  <a:cubicBezTo>
                    <a:pt x="15040" y="1733"/>
                    <a:pt x="14993" y="1675"/>
                    <a:pt x="14939" y="1675"/>
                  </a:cubicBezTo>
                  <a:cubicBezTo>
                    <a:pt x="14920" y="1675"/>
                    <a:pt x="14900" y="1683"/>
                    <a:pt x="14883" y="1699"/>
                  </a:cubicBezTo>
                  <a:lnTo>
                    <a:pt x="14752" y="1830"/>
                  </a:lnTo>
                  <a:lnTo>
                    <a:pt x="14752" y="1582"/>
                  </a:lnTo>
                  <a:cubicBezTo>
                    <a:pt x="14739" y="1503"/>
                    <a:pt x="14671" y="1460"/>
                    <a:pt x="14608" y="1460"/>
                  </a:cubicBezTo>
                  <a:cubicBezTo>
                    <a:pt x="14548" y="1460"/>
                    <a:pt x="14491" y="1499"/>
                    <a:pt x="14491" y="1582"/>
                  </a:cubicBezTo>
                  <a:cubicBezTo>
                    <a:pt x="14517" y="2261"/>
                    <a:pt x="14021" y="2796"/>
                    <a:pt x="13760" y="3384"/>
                  </a:cubicBezTo>
                  <a:cubicBezTo>
                    <a:pt x="13525" y="3945"/>
                    <a:pt x="13382" y="4545"/>
                    <a:pt x="13212" y="5133"/>
                  </a:cubicBezTo>
                  <a:cubicBezTo>
                    <a:pt x="12899" y="6216"/>
                    <a:pt x="12703" y="7444"/>
                    <a:pt x="12233" y="8502"/>
                  </a:cubicBezTo>
                  <a:cubicBezTo>
                    <a:pt x="11933" y="8749"/>
                    <a:pt x="11645" y="8998"/>
                    <a:pt x="11346" y="9245"/>
                  </a:cubicBezTo>
                  <a:cubicBezTo>
                    <a:pt x="11019" y="9520"/>
                    <a:pt x="10693" y="9781"/>
                    <a:pt x="10366" y="10042"/>
                  </a:cubicBezTo>
                  <a:cubicBezTo>
                    <a:pt x="9974" y="9245"/>
                    <a:pt x="9152" y="8580"/>
                    <a:pt x="8669" y="7887"/>
                  </a:cubicBezTo>
                  <a:cubicBezTo>
                    <a:pt x="7821" y="6700"/>
                    <a:pt x="7586" y="5355"/>
                    <a:pt x="7207" y="3985"/>
                  </a:cubicBezTo>
                  <a:cubicBezTo>
                    <a:pt x="7195" y="3943"/>
                    <a:pt x="7157" y="3923"/>
                    <a:pt x="7120" y="3923"/>
                  </a:cubicBezTo>
                  <a:cubicBezTo>
                    <a:pt x="7074" y="3923"/>
                    <a:pt x="7030" y="3953"/>
                    <a:pt x="7038" y="4011"/>
                  </a:cubicBezTo>
                  <a:cubicBezTo>
                    <a:pt x="7090" y="4859"/>
                    <a:pt x="7233" y="5734"/>
                    <a:pt x="7494" y="6543"/>
                  </a:cubicBezTo>
                  <a:cubicBezTo>
                    <a:pt x="7259" y="6347"/>
                    <a:pt x="7038" y="6126"/>
                    <a:pt x="6815" y="5891"/>
                  </a:cubicBezTo>
                  <a:cubicBezTo>
                    <a:pt x="6254" y="5264"/>
                    <a:pt x="5745" y="4716"/>
                    <a:pt x="4909" y="4481"/>
                  </a:cubicBezTo>
                  <a:cubicBezTo>
                    <a:pt x="4904" y="4480"/>
                    <a:pt x="4900" y="4479"/>
                    <a:pt x="4895" y="4479"/>
                  </a:cubicBezTo>
                  <a:cubicBezTo>
                    <a:pt x="4826" y="4479"/>
                    <a:pt x="4796" y="4574"/>
                    <a:pt x="4857" y="4611"/>
                  </a:cubicBezTo>
                  <a:cubicBezTo>
                    <a:pt x="5523" y="5029"/>
                    <a:pt x="6045" y="5551"/>
                    <a:pt x="6568" y="6152"/>
                  </a:cubicBezTo>
                  <a:cubicBezTo>
                    <a:pt x="6763" y="6387"/>
                    <a:pt x="6959" y="6622"/>
                    <a:pt x="7181" y="6831"/>
                  </a:cubicBezTo>
                  <a:cubicBezTo>
                    <a:pt x="7416" y="7052"/>
                    <a:pt x="7664" y="7209"/>
                    <a:pt x="7859" y="7444"/>
                  </a:cubicBezTo>
                  <a:cubicBezTo>
                    <a:pt x="7873" y="7496"/>
                    <a:pt x="7886" y="7535"/>
                    <a:pt x="7912" y="7574"/>
                  </a:cubicBezTo>
                  <a:cubicBezTo>
                    <a:pt x="8434" y="8619"/>
                    <a:pt x="9374" y="9376"/>
                    <a:pt x="9922" y="10381"/>
                  </a:cubicBezTo>
                  <a:cubicBezTo>
                    <a:pt x="8564" y="11438"/>
                    <a:pt x="7168" y="12457"/>
                    <a:pt x="5758" y="13436"/>
                  </a:cubicBezTo>
                  <a:cubicBezTo>
                    <a:pt x="3904" y="14742"/>
                    <a:pt x="2051" y="16164"/>
                    <a:pt x="79" y="17287"/>
                  </a:cubicBezTo>
                  <a:cubicBezTo>
                    <a:pt x="0" y="17327"/>
                    <a:pt x="14" y="17418"/>
                    <a:pt x="66" y="17457"/>
                  </a:cubicBezTo>
                  <a:cubicBezTo>
                    <a:pt x="79" y="17470"/>
                    <a:pt x="92" y="17483"/>
                    <a:pt x="105" y="17483"/>
                  </a:cubicBezTo>
                  <a:cubicBezTo>
                    <a:pt x="432" y="17574"/>
                    <a:pt x="749" y="17615"/>
                    <a:pt x="1056" y="17615"/>
                  </a:cubicBezTo>
                  <a:cubicBezTo>
                    <a:pt x="2651" y="17615"/>
                    <a:pt x="3990" y="16506"/>
                    <a:pt x="5184" y="15433"/>
                  </a:cubicBezTo>
                  <a:cubicBezTo>
                    <a:pt x="7011" y="13776"/>
                    <a:pt x="9074" y="12444"/>
                    <a:pt x="11006" y="10942"/>
                  </a:cubicBezTo>
                  <a:cubicBezTo>
                    <a:pt x="12834" y="9520"/>
                    <a:pt x="14544" y="7966"/>
                    <a:pt x="16162" y="6308"/>
                  </a:cubicBezTo>
                  <a:cubicBezTo>
                    <a:pt x="16985" y="5473"/>
                    <a:pt x="17781" y="4611"/>
                    <a:pt x="18538" y="3723"/>
                  </a:cubicBezTo>
                  <a:cubicBezTo>
                    <a:pt x="19074" y="3097"/>
                    <a:pt x="19609" y="2470"/>
                    <a:pt x="20053" y="1765"/>
                  </a:cubicBezTo>
                  <a:cubicBezTo>
                    <a:pt x="20484" y="1282"/>
                    <a:pt x="20876" y="773"/>
                    <a:pt x="21149" y="211"/>
                  </a:cubicBezTo>
                  <a:cubicBezTo>
                    <a:pt x="21199" y="113"/>
                    <a:pt x="21115" y="0"/>
                    <a:pt x="21026" y="0"/>
                  </a:cubicBezTo>
                  <a:close/>
                </a:path>
              </a:pathLst>
            </a:custGeom>
            <a:solidFill>
              <a:srgbClr val="8C6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1631082" y="1252797"/>
              <a:ext cx="1317449" cy="967125"/>
            </a:xfrm>
            <a:custGeom>
              <a:avLst/>
              <a:gdLst/>
              <a:ahLst/>
              <a:cxnLst/>
              <a:rect l="l" t="t" r="r" b="b"/>
              <a:pathLst>
                <a:path w="20537" h="15076" extrusionOk="0">
                  <a:moveTo>
                    <a:pt x="12963" y="1"/>
                  </a:moveTo>
                  <a:cubicBezTo>
                    <a:pt x="12333" y="1"/>
                    <a:pt x="11705" y="168"/>
                    <a:pt x="11254" y="503"/>
                  </a:cubicBezTo>
                  <a:cubicBezTo>
                    <a:pt x="10615" y="986"/>
                    <a:pt x="10366" y="1834"/>
                    <a:pt x="10157" y="2500"/>
                  </a:cubicBezTo>
                  <a:cubicBezTo>
                    <a:pt x="9851" y="2066"/>
                    <a:pt x="9200" y="1787"/>
                    <a:pt x="8555" y="1787"/>
                  </a:cubicBezTo>
                  <a:cubicBezTo>
                    <a:pt x="8404" y="1787"/>
                    <a:pt x="8254" y="1802"/>
                    <a:pt x="8108" y="1834"/>
                  </a:cubicBezTo>
                  <a:cubicBezTo>
                    <a:pt x="7337" y="1991"/>
                    <a:pt x="6763" y="2605"/>
                    <a:pt x="6803" y="3205"/>
                  </a:cubicBezTo>
                  <a:cubicBezTo>
                    <a:pt x="6476" y="2944"/>
                    <a:pt x="6005" y="2805"/>
                    <a:pt x="5533" y="2805"/>
                  </a:cubicBezTo>
                  <a:cubicBezTo>
                    <a:pt x="5251" y="2805"/>
                    <a:pt x="4968" y="2855"/>
                    <a:pt x="4714" y="2957"/>
                  </a:cubicBezTo>
                  <a:cubicBezTo>
                    <a:pt x="4022" y="3232"/>
                    <a:pt x="3670" y="3937"/>
                    <a:pt x="4009" y="4459"/>
                  </a:cubicBezTo>
                  <a:cubicBezTo>
                    <a:pt x="3958" y="4453"/>
                    <a:pt x="3907" y="4451"/>
                    <a:pt x="3856" y="4451"/>
                  </a:cubicBezTo>
                  <a:cubicBezTo>
                    <a:pt x="3407" y="4451"/>
                    <a:pt x="2958" y="4651"/>
                    <a:pt x="2794" y="4967"/>
                  </a:cubicBezTo>
                  <a:cubicBezTo>
                    <a:pt x="2612" y="5333"/>
                    <a:pt x="2794" y="5777"/>
                    <a:pt x="3200" y="5999"/>
                  </a:cubicBezTo>
                  <a:cubicBezTo>
                    <a:pt x="3072" y="5939"/>
                    <a:pt x="2914" y="5906"/>
                    <a:pt x="2758" y="5906"/>
                  </a:cubicBezTo>
                  <a:cubicBezTo>
                    <a:pt x="2611" y="5906"/>
                    <a:pt x="2465" y="5936"/>
                    <a:pt x="2350" y="5999"/>
                  </a:cubicBezTo>
                  <a:cubicBezTo>
                    <a:pt x="2108" y="6114"/>
                    <a:pt x="2103" y="6454"/>
                    <a:pt x="2372" y="6529"/>
                  </a:cubicBezTo>
                  <a:lnTo>
                    <a:pt x="2372" y="6529"/>
                  </a:lnTo>
                  <a:cubicBezTo>
                    <a:pt x="2254" y="6501"/>
                    <a:pt x="2132" y="6487"/>
                    <a:pt x="2009" y="6487"/>
                  </a:cubicBezTo>
                  <a:cubicBezTo>
                    <a:pt x="1450" y="6487"/>
                    <a:pt x="864" y="6759"/>
                    <a:pt x="536" y="7108"/>
                  </a:cubicBezTo>
                  <a:cubicBezTo>
                    <a:pt x="119" y="7526"/>
                    <a:pt x="1" y="8088"/>
                    <a:pt x="40" y="8610"/>
                  </a:cubicBezTo>
                  <a:cubicBezTo>
                    <a:pt x="66" y="9002"/>
                    <a:pt x="171" y="9406"/>
                    <a:pt x="432" y="9745"/>
                  </a:cubicBezTo>
                  <a:cubicBezTo>
                    <a:pt x="706" y="10098"/>
                    <a:pt x="1149" y="10372"/>
                    <a:pt x="1659" y="10438"/>
                  </a:cubicBezTo>
                  <a:cubicBezTo>
                    <a:pt x="1267" y="10973"/>
                    <a:pt x="1346" y="11691"/>
                    <a:pt x="1854" y="12174"/>
                  </a:cubicBezTo>
                  <a:cubicBezTo>
                    <a:pt x="2242" y="12551"/>
                    <a:pt x="2868" y="12777"/>
                    <a:pt x="3496" y="12777"/>
                  </a:cubicBezTo>
                  <a:cubicBezTo>
                    <a:pt x="3673" y="12777"/>
                    <a:pt x="3850" y="12759"/>
                    <a:pt x="4022" y="12722"/>
                  </a:cubicBezTo>
                  <a:cubicBezTo>
                    <a:pt x="4375" y="13270"/>
                    <a:pt x="5040" y="13675"/>
                    <a:pt x="5811" y="13845"/>
                  </a:cubicBezTo>
                  <a:cubicBezTo>
                    <a:pt x="6069" y="13901"/>
                    <a:pt x="6337" y="13929"/>
                    <a:pt x="6604" y="13929"/>
                  </a:cubicBezTo>
                  <a:cubicBezTo>
                    <a:pt x="7145" y="13929"/>
                    <a:pt x="7684" y="13815"/>
                    <a:pt x="8147" y="13597"/>
                  </a:cubicBezTo>
                  <a:cubicBezTo>
                    <a:pt x="8160" y="14172"/>
                    <a:pt x="9022" y="14563"/>
                    <a:pt x="9713" y="14759"/>
                  </a:cubicBezTo>
                  <a:cubicBezTo>
                    <a:pt x="9986" y="14839"/>
                    <a:pt x="10284" y="14889"/>
                    <a:pt x="10582" y="14889"/>
                  </a:cubicBezTo>
                  <a:cubicBezTo>
                    <a:pt x="10769" y="14889"/>
                    <a:pt x="10956" y="14869"/>
                    <a:pt x="11137" y="14824"/>
                  </a:cubicBezTo>
                  <a:cubicBezTo>
                    <a:pt x="11593" y="14706"/>
                    <a:pt x="11985" y="14393"/>
                    <a:pt x="11985" y="14027"/>
                  </a:cubicBezTo>
                  <a:cubicBezTo>
                    <a:pt x="12598" y="14694"/>
                    <a:pt x="13684" y="15075"/>
                    <a:pt x="14757" y="15075"/>
                  </a:cubicBezTo>
                  <a:cubicBezTo>
                    <a:pt x="15238" y="15075"/>
                    <a:pt x="15717" y="14999"/>
                    <a:pt x="16150" y="14837"/>
                  </a:cubicBezTo>
                  <a:cubicBezTo>
                    <a:pt x="16411" y="14746"/>
                    <a:pt x="16659" y="14615"/>
                    <a:pt x="16829" y="14445"/>
                  </a:cubicBezTo>
                  <a:cubicBezTo>
                    <a:pt x="17103" y="14132"/>
                    <a:pt x="16777" y="13571"/>
                    <a:pt x="16489" y="13270"/>
                  </a:cubicBezTo>
                  <a:lnTo>
                    <a:pt x="16489" y="13270"/>
                  </a:lnTo>
                  <a:cubicBezTo>
                    <a:pt x="16669" y="13307"/>
                    <a:pt x="16855" y="13324"/>
                    <a:pt x="17040" y="13324"/>
                  </a:cubicBezTo>
                  <a:cubicBezTo>
                    <a:pt x="17852" y="13324"/>
                    <a:pt x="18671" y="12990"/>
                    <a:pt x="19074" y="12448"/>
                  </a:cubicBezTo>
                  <a:cubicBezTo>
                    <a:pt x="19583" y="11782"/>
                    <a:pt x="19505" y="10764"/>
                    <a:pt x="18787" y="10229"/>
                  </a:cubicBezTo>
                  <a:lnTo>
                    <a:pt x="18787" y="10229"/>
                  </a:lnTo>
                  <a:cubicBezTo>
                    <a:pt x="18925" y="10288"/>
                    <a:pt x="19079" y="10315"/>
                    <a:pt x="19235" y="10315"/>
                  </a:cubicBezTo>
                  <a:cubicBezTo>
                    <a:pt x="19594" y="10315"/>
                    <a:pt x="19965" y="10173"/>
                    <a:pt x="20183" y="9954"/>
                  </a:cubicBezTo>
                  <a:cubicBezTo>
                    <a:pt x="20497" y="9628"/>
                    <a:pt x="20536" y="9185"/>
                    <a:pt x="20406" y="8793"/>
                  </a:cubicBezTo>
                  <a:cubicBezTo>
                    <a:pt x="20262" y="8414"/>
                    <a:pt x="19975" y="8062"/>
                    <a:pt x="19687" y="7735"/>
                  </a:cubicBezTo>
                  <a:cubicBezTo>
                    <a:pt x="19479" y="7487"/>
                    <a:pt x="19205" y="7252"/>
                    <a:pt x="18839" y="7174"/>
                  </a:cubicBezTo>
                  <a:cubicBezTo>
                    <a:pt x="19623" y="6952"/>
                    <a:pt x="19779" y="6090"/>
                    <a:pt x="19335" y="5542"/>
                  </a:cubicBezTo>
                  <a:cubicBezTo>
                    <a:pt x="18892" y="4993"/>
                    <a:pt x="18056" y="4615"/>
                    <a:pt x="17285" y="4367"/>
                  </a:cubicBezTo>
                  <a:cubicBezTo>
                    <a:pt x="17403" y="3949"/>
                    <a:pt x="17221" y="3493"/>
                    <a:pt x="16815" y="3205"/>
                  </a:cubicBezTo>
                  <a:cubicBezTo>
                    <a:pt x="16513" y="2980"/>
                    <a:pt x="16115" y="2865"/>
                    <a:pt x="15710" y="2865"/>
                  </a:cubicBezTo>
                  <a:cubicBezTo>
                    <a:pt x="15573" y="2865"/>
                    <a:pt x="15436" y="2878"/>
                    <a:pt x="15301" y="2905"/>
                  </a:cubicBezTo>
                  <a:cubicBezTo>
                    <a:pt x="15797" y="2069"/>
                    <a:pt x="15510" y="986"/>
                    <a:pt x="14557" y="412"/>
                  </a:cubicBezTo>
                  <a:cubicBezTo>
                    <a:pt x="14110" y="138"/>
                    <a:pt x="13535" y="1"/>
                    <a:pt x="12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676257" y="1461722"/>
              <a:ext cx="1317449" cy="967125"/>
            </a:xfrm>
            <a:custGeom>
              <a:avLst/>
              <a:gdLst/>
              <a:ahLst/>
              <a:cxnLst/>
              <a:rect l="l" t="t" r="r" b="b"/>
              <a:pathLst>
                <a:path w="20537" h="15076" extrusionOk="0">
                  <a:moveTo>
                    <a:pt x="12963" y="1"/>
                  </a:moveTo>
                  <a:cubicBezTo>
                    <a:pt x="12333" y="1"/>
                    <a:pt x="11705" y="168"/>
                    <a:pt x="11254" y="503"/>
                  </a:cubicBezTo>
                  <a:cubicBezTo>
                    <a:pt x="10615" y="986"/>
                    <a:pt x="10366" y="1834"/>
                    <a:pt x="10157" y="2500"/>
                  </a:cubicBezTo>
                  <a:cubicBezTo>
                    <a:pt x="9851" y="2066"/>
                    <a:pt x="9200" y="1787"/>
                    <a:pt x="8555" y="1787"/>
                  </a:cubicBezTo>
                  <a:cubicBezTo>
                    <a:pt x="8404" y="1787"/>
                    <a:pt x="8254" y="1802"/>
                    <a:pt x="8108" y="1834"/>
                  </a:cubicBezTo>
                  <a:cubicBezTo>
                    <a:pt x="7337" y="1991"/>
                    <a:pt x="6763" y="2605"/>
                    <a:pt x="6803" y="3205"/>
                  </a:cubicBezTo>
                  <a:cubicBezTo>
                    <a:pt x="6476" y="2944"/>
                    <a:pt x="6005" y="2805"/>
                    <a:pt x="5533" y="2805"/>
                  </a:cubicBezTo>
                  <a:cubicBezTo>
                    <a:pt x="5251" y="2805"/>
                    <a:pt x="4968" y="2855"/>
                    <a:pt x="4714" y="2957"/>
                  </a:cubicBezTo>
                  <a:cubicBezTo>
                    <a:pt x="4022" y="3232"/>
                    <a:pt x="3670" y="3937"/>
                    <a:pt x="4009" y="4459"/>
                  </a:cubicBezTo>
                  <a:cubicBezTo>
                    <a:pt x="3958" y="4453"/>
                    <a:pt x="3907" y="4451"/>
                    <a:pt x="3856" y="4451"/>
                  </a:cubicBezTo>
                  <a:cubicBezTo>
                    <a:pt x="3407" y="4451"/>
                    <a:pt x="2958" y="4651"/>
                    <a:pt x="2794" y="4967"/>
                  </a:cubicBezTo>
                  <a:cubicBezTo>
                    <a:pt x="2612" y="5333"/>
                    <a:pt x="2794" y="5777"/>
                    <a:pt x="3200" y="5999"/>
                  </a:cubicBezTo>
                  <a:cubicBezTo>
                    <a:pt x="3072" y="5939"/>
                    <a:pt x="2914" y="5906"/>
                    <a:pt x="2758" y="5906"/>
                  </a:cubicBezTo>
                  <a:cubicBezTo>
                    <a:pt x="2611" y="5906"/>
                    <a:pt x="2465" y="5936"/>
                    <a:pt x="2350" y="5999"/>
                  </a:cubicBezTo>
                  <a:cubicBezTo>
                    <a:pt x="2108" y="6114"/>
                    <a:pt x="2103" y="6454"/>
                    <a:pt x="2372" y="6529"/>
                  </a:cubicBezTo>
                  <a:lnTo>
                    <a:pt x="2372" y="6529"/>
                  </a:lnTo>
                  <a:cubicBezTo>
                    <a:pt x="2254" y="6501"/>
                    <a:pt x="2132" y="6487"/>
                    <a:pt x="2009" y="6487"/>
                  </a:cubicBezTo>
                  <a:cubicBezTo>
                    <a:pt x="1450" y="6487"/>
                    <a:pt x="864" y="6759"/>
                    <a:pt x="536" y="7108"/>
                  </a:cubicBezTo>
                  <a:cubicBezTo>
                    <a:pt x="119" y="7526"/>
                    <a:pt x="1" y="8088"/>
                    <a:pt x="40" y="8610"/>
                  </a:cubicBezTo>
                  <a:cubicBezTo>
                    <a:pt x="66" y="9002"/>
                    <a:pt x="171" y="9406"/>
                    <a:pt x="432" y="9745"/>
                  </a:cubicBezTo>
                  <a:cubicBezTo>
                    <a:pt x="706" y="10098"/>
                    <a:pt x="1149" y="10372"/>
                    <a:pt x="1659" y="10438"/>
                  </a:cubicBezTo>
                  <a:cubicBezTo>
                    <a:pt x="1267" y="10973"/>
                    <a:pt x="1346" y="11691"/>
                    <a:pt x="1854" y="12174"/>
                  </a:cubicBezTo>
                  <a:cubicBezTo>
                    <a:pt x="2242" y="12551"/>
                    <a:pt x="2868" y="12777"/>
                    <a:pt x="3496" y="12777"/>
                  </a:cubicBezTo>
                  <a:cubicBezTo>
                    <a:pt x="3673" y="12777"/>
                    <a:pt x="3850" y="12759"/>
                    <a:pt x="4022" y="12722"/>
                  </a:cubicBezTo>
                  <a:cubicBezTo>
                    <a:pt x="4375" y="13270"/>
                    <a:pt x="5040" y="13675"/>
                    <a:pt x="5811" y="13845"/>
                  </a:cubicBezTo>
                  <a:cubicBezTo>
                    <a:pt x="6069" y="13901"/>
                    <a:pt x="6337" y="13929"/>
                    <a:pt x="6604" y="13929"/>
                  </a:cubicBezTo>
                  <a:cubicBezTo>
                    <a:pt x="7145" y="13929"/>
                    <a:pt x="7684" y="13815"/>
                    <a:pt x="8147" y="13597"/>
                  </a:cubicBezTo>
                  <a:cubicBezTo>
                    <a:pt x="8160" y="14172"/>
                    <a:pt x="9022" y="14563"/>
                    <a:pt x="9713" y="14759"/>
                  </a:cubicBezTo>
                  <a:cubicBezTo>
                    <a:pt x="9986" y="14839"/>
                    <a:pt x="10284" y="14889"/>
                    <a:pt x="10582" y="14889"/>
                  </a:cubicBezTo>
                  <a:cubicBezTo>
                    <a:pt x="10769" y="14889"/>
                    <a:pt x="10956" y="14869"/>
                    <a:pt x="11137" y="14824"/>
                  </a:cubicBezTo>
                  <a:cubicBezTo>
                    <a:pt x="11593" y="14706"/>
                    <a:pt x="11985" y="14393"/>
                    <a:pt x="11985" y="14027"/>
                  </a:cubicBezTo>
                  <a:cubicBezTo>
                    <a:pt x="12598" y="14694"/>
                    <a:pt x="13684" y="15075"/>
                    <a:pt x="14757" y="15075"/>
                  </a:cubicBezTo>
                  <a:cubicBezTo>
                    <a:pt x="15238" y="15075"/>
                    <a:pt x="15717" y="14999"/>
                    <a:pt x="16150" y="14837"/>
                  </a:cubicBezTo>
                  <a:cubicBezTo>
                    <a:pt x="16411" y="14746"/>
                    <a:pt x="16659" y="14615"/>
                    <a:pt x="16829" y="14445"/>
                  </a:cubicBezTo>
                  <a:cubicBezTo>
                    <a:pt x="17103" y="14132"/>
                    <a:pt x="16777" y="13571"/>
                    <a:pt x="16489" y="13270"/>
                  </a:cubicBezTo>
                  <a:lnTo>
                    <a:pt x="16489" y="13270"/>
                  </a:lnTo>
                  <a:cubicBezTo>
                    <a:pt x="16669" y="13307"/>
                    <a:pt x="16855" y="13324"/>
                    <a:pt x="17040" y="13324"/>
                  </a:cubicBezTo>
                  <a:cubicBezTo>
                    <a:pt x="17852" y="13324"/>
                    <a:pt x="18671" y="12990"/>
                    <a:pt x="19074" y="12448"/>
                  </a:cubicBezTo>
                  <a:cubicBezTo>
                    <a:pt x="19583" y="11782"/>
                    <a:pt x="19505" y="10764"/>
                    <a:pt x="18787" y="10229"/>
                  </a:cubicBezTo>
                  <a:lnTo>
                    <a:pt x="18787" y="10229"/>
                  </a:lnTo>
                  <a:cubicBezTo>
                    <a:pt x="18925" y="10288"/>
                    <a:pt x="19079" y="10315"/>
                    <a:pt x="19235" y="10315"/>
                  </a:cubicBezTo>
                  <a:cubicBezTo>
                    <a:pt x="19594" y="10315"/>
                    <a:pt x="19965" y="10173"/>
                    <a:pt x="20183" y="9954"/>
                  </a:cubicBezTo>
                  <a:cubicBezTo>
                    <a:pt x="20497" y="9628"/>
                    <a:pt x="20536" y="9185"/>
                    <a:pt x="20406" y="8793"/>
                  </a:cubicBezTo>
                  <a:cubicBezTo>
                    <a:pt x="20262" y="8414"/>
                    <a:pt x="19975" y="8062"/>
                    <a:pt x="19687" y="7735"/>
                  </a:cubicBezTo>
                  <a:cubicBezTo>
                    <a:pt x="19479" y="7487"/>
                    <a:pt x="19205" y="7252"/>
                    <a:pt x="18839" y="7174"/>
                  </a:cubicBezTo>
                  <a:cubicBezTo>
                    <a:pt x="19623" y="6952"/>
                    <a:pt x="19779" y="6090"/>
                    <a:pt x="19335" y="5542"/>
                  </a:cubicBezTo>
                  <a:cubicBezTo>
                    <a:pt x="18892" y="4993"/>
                    <a:pt x="18056" y="4615"/>
                    <a:pt x="17285" y="4367"/>
                  </a:cubicBezTo>
                  <a:cubicBezTo>
                    <a:pt x="17403" y="3949"/>
                    <a:pt x="17221" y="3493"/>
                    <a:pt x="16815" y="3205"/>
                  </a:cubicBezTo>
                  <a:cubicBezTo>
                    <a:pt x="16513" y="2980"/>
                    <a:pt x="16115" y="2865"/>
                    <a:pt x="15710" y="2865"/>
                  </a:cubicBezTo>
                  <a:cubicBezTo>
                    <a:pt x="15573" y="2865"/>
                    <a:pt x="15436" y="2878"/>
                    <a:pt x="15301" y="2905"/>
                  </a:cubicBezTo>
                  <a:cubicBezTo>
                    <a:pt x="15797" y="2069"/>
                    <a:pt x="15510" y="986"/>
                    <a:pt x="14557" y="412"/>
                  </a:cubicBezTo>
                  <a:cubicBezTo>
                    <a:pt x="14110" y="138"/>
                    <a:pt x="13535" y="1"/>
                    <a:pt x="129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0" name="Google Shape;960;p47"/>
          <p:cNvGrpSpPr/>
          <p:nvPr/>
        </p:nvGrpSpPr>
        <p:grpSpPr>
          <a:xfrm flipH="1">
            <a:off x="2030984" y="675468"/>
            <a:ext cx="1654240" cy="1507184"/>
            <a:chOff x="2645150" y="-2754284"/>
            <a:chExt cx="3812786" cy="3473842"/>
          </a:xfrm>
        </p:grpSpPr>
        <p:sp>
          <p:nvSpPr>
            <p:cNvPr id="961" name="Google Shape;961;p47"/>
            <p:cNvSpPr/>
            <p:nvPr/>
          </p:nvSpPr>
          <p:spPr>
            <a:xfrm>
              <a:off x="4288808" y="-731278"/>
              <a:ext cx="1151939" cy="1450837"/>
            </a:xfrm>
            <a:custGeom>
              <a:avLst/>
              <a:gdLst/>
              <a:ahLst/>
              <a:cxnLst/>
              <a:rect l="l" t="t" r="r" b="b"/>
              <a:pathLst>
                <a:path w="6386" h="8043" extrusionOk="0">
                  <a:moveTo>
                    <a:pt x="5054" y="1"/>
                  </a:moveTo>
                  <a:lnTo>
                    <a:pt x="5811" y="2468"/>
                  </a:lnTo>
                  <a:lnTo>
                    <a:pt x="5054" y="6097"/>
                  </a:lnTo>
                  <a:cubicBezTo>
                    <a:pt x="5054" y="6097"/>
                    <a:pt x="3043" y="6488"/>
                    <a:pt x="2312" y="6554"/>
                  </a:cubicBezTo>
                  <a:cubicBezTo>
                    <a:pt x="1607" y="6606"/>
                    <a:pt x="93" y="7951"/>
                    <a:pt x="1" y="8043"/>
                  </a:cubicBezTo>
                  <a:cubicBezTo>
                    <a:pt x="105" y="7964"/>
                    <a:pt x="1776" y="6841"/>
                    <a:pt x="2481" y="6750"/>
                  </a:cubicBezTo>
                  <a:lnTo>
                    <a:pt x="3108" y="6671"/>
                  </a:lnTo>
                  <a:lnTo>
                    <a:pt x="1816" y="7977"/>
                  </a:lnTo>
                  <a:cubicBezTo>
                    <a:pt x="1816" y="7977"/>
                    <a:pt x="2913" y="6946"/>
                    <a:pt x="3761" y="6737"/>
                  </a:cubicBezTo>
                  <a:cubicBezTo>
                    <a:pt x="4622" y="6515"/>
                    <a:pt x="5367" y="6384"/>
                    <a:pt x="5367" y="6384"/>
                  </a:cubicBezTo>
                  <a:lnTo>
                    <a:pt x="6385" y="2533"/>
                  </a:lnTo>
                  <a:lnTo>
                    <a:pt x="6385" y="210"/>
                  </a:lnTo>
                  <a:cubicBezTo>
                    <a:pt x="6058" y="170"/>
                    <a:pt x="5602" y="105"/>
                    <a:pt x="5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7"/>
            <p:cNvSpPr/>
            <p:nvPr/>
          </p:nvSpPr>
          <p:spPr>
            <a:xfrm>
              <a:off x="4189958" y="-801808"/>
              <a:ext cx="979851" cy="1222289"/>
            </a:xfrm>
            <a:custGeom>
              <a:avLst/>
              <a:gdLst/>
              <a:ahLst/>
              <a:cxnLst/>
              <a:rect l="l" t="t" r="r" b="b"/>
              <a:pathLst>
                <a:path w="5432" h="6776" extrusionOk="0">
                  <a:moveTo>
                    <a:pt x="3943" y="0"/>
                  </a:moveTo>
                  <a:lnTo>
                    <a:pt x="3943" y="13"/>
                  </a:lnTo>
                  <a:lnTo>
                    <a:pt x="4805" y="3146"/>
                  </a:lnTo>
                  <a:cubicBezTo>
                    <a:pt x="4805" y="3146"/>
                    <a:pt x="4296" y="5313"/>
                    <a:pt x="3382" y="5913"/>
                  </a:cubicBezTo>
                  <a:cubicBezTo>
                    <a:pt x="3095" y="6104"/>
                    <a:pt x="2727" y="6143"/>
                    <a:pt x="2337" y="6143"/>
                  </a:cubicBezTo>
                  <a:cubicBezTo>
                    <a:pt x="2056" y="6143"/>
                    <a:pt x="1763" y="6123"/>
                    <a:pt x="1479" y="6123"/>
                  </a:cubicBezTo>
                  <a:cubicBezTo>
                    <a:pt x="882" y="6123"/>
                    <a:pt x="324" y="6213"/>
                    <a:pt x="1" y="6775"/>
                  </a:cubicBezTo>
                  <a:cubicBezTo>
                    <a:pt x="476" y="6570"/>
                    <a:pt x="379" y="6338"/>
                    <a:pt x="1397" y="6338"/>
                  </a:cubicBezTo>
                  <a:cubicBezTo>
                    <a:pt x="1609" y="6338"/>
                    <a:pt x="1869" y="6348"/>
                    <a:pt x="2194" y="6371"/>
                  </a:cubicBezTo>
                  <a:cubicBezTo>
                    <a:pt x="2290" y="6374"/>
                    <a:pt x="2382" y="6376"/>
                    <a:pt x="2472" y="6376"/>
                  </a:cubicBezTo>
                  <a:cubicBezTo>
                    <a:pt x="3099" y="6376"/>
                    <a:pt x="3539" y="6305"/>
                    <a:pt x="3539" y="6305"/>
                  </a:cubicBezTo>
                  <a:cubicBezTo>
                    <a:pt x="3539" y="6305"/>
                    <a:pt x="5184" y="4073"/>
                    <a:pt x="5431" y="3394"/>
                  </a:cubicBezTo>
                  <a:cubicBezTo>
                    <a:pt x="5249" y="2258"/>
                    <a:pt x="5014" y="274"/>
                    <a:pt x="5014" y="274"/>
                  </a:cubicBezTo>
                  <a:cubicBezTo>
                    <a:pt x="4674" y="195"/>
                    <a:pt x="4309" y="104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7"/>
            <p:cNvSpPr/>
            <p:nvPr/>
          </p:nvSpPr>
          <p:spPr>
            <a:xfrm>
              <a:off x="4675010" y="-1348191"/>
              <a:ext cx="1782925" cy="1026210"/>
            </a:xfrm>
            <a:custGeom>
              <a:avLst/>
              <a:gdLst/>
              <a:ahLst/>
              <a:cxnLst/>
              <a:rect l="l" t="t" r="r" b="b"/>
              <a:pathLst>
                <a:path w="9884" h="5689" extrusionOk="0">
                  <a:moveTo>
                    <a:pt x="7938" y="0"/>
                  </a:moveTo>
                  <a:cubicBezTo>
                    <a:pt x="7938" y="0"/>
                    <a:pt x="6656" y="1637"/>
                    <a:pt x="4080" y="1637"/>
                  </a:cubicBezTo>
                  <a:cubicBezTo>
                    <a:pt x="3267" y="1637"/>
                    <a:pt x="2325" y="1474"/>
                    <a:pt x="1254" y="1045"/>
                  </a:cubicBezTo>
                  <a:cubicBezTo>
                    <a:pt x="784" y="862"/>
                    <a:pt x="354" y="639"/>
                    <a:pt x="1" y="418"/>
                  </a:cubicBezTo>
                  <a:lnTo>
                    <a:pt x="1" y="418"/>
                  </a:lnTo>
                  <a:cubicBezTo>
                    <a:pt x="41" y="561"/>
                    <a:pt x="876" y="2859"/>
                    <a:pt x="4727" y="3668"/>
                  </a:cubicBezTo>
                  <a:cubicBezTo>
                    <a:pt x="5866" y="5187"/>
                    <a:pt x="7654" y="5689"/>
                    <a:pt x="8888" y="5689"/>
                  </a:cubicBezTo>
                  <a:cubicBezTo>
                    <a:pt x="9266" y="5689"/>
                    <a:pt x="9593" y="5641"/>
                    <a:pt x="9832" y="5562"/>
                  </a:cubicBezTo>
                  <a:cubicBezTo>
                    <a:pt x="9884" y="4974"/>
                    <a:pt x="9609" y="3720"/>
                    <a:pt x="9048" y="2284"/>
                  </a:cubicBezTo>
                  <a:cubicBezTo>
                    <a:pt x="8748" y="1553"/>
                    <a:pt x="8382" y="770"/>
                    <a:pt x="79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7"/>
            <p:cNvSpPr/>
            <p:nvPr/>
          </p:nvSpPr>
          <p:spPr>
            <a:xfrm>
              <a:off x="4138188" y="-2276627"/>
              <a:ext cx="1968902" cy="1223732"/>
            </a:xfrm>
            <a:custGeom>
              <a:avLst/>
              <a:gdLst/>
              <a:ahLst/>
              <a:cxnLst/>
              <a:rect l="l" t="t" r="r" b="b"/>
              <a:pathLst>
                <a:path w="10915" h="6784" extrusionOk="0">
                  <a:moveTo>
                    <a:pt x="2260" y="1"/>
                  </a:moveTo>
                  <a:cubicBezTo>
                    <a:pt x="1553" y="1"/>
                    <a:pt x="1175" y="108"/>
                    <a:pt x="1175" y="108"/>
                  </a:cubicBezTo>
                  <a:cubicBezTo>
                    <a:pt x="1019" y="330"/>
                    <a:pt x="823" y="565"/>
                    <a:pt x="575" y="799"/>
                  </a:cubicBezTo>
                  <a:cubicBezTo>
                    <a:pt x="549" y="930"/>
                    <a:pt x="0" y="3724"/>
                    <a:pt x="2977" y="5565"/>
                  </a:cubicBezTo>
                  <a:cubicBezTo>
                    <a:pt x="3330" y="5786"/>
                    <a:pt x="3760" y="6009"/>
                    <a:pt x="4230" y="6192"/>
                  </a:cubicBezTo>
                  <a:cubicBezTo>
                    <a:pt x="5301" y="6621"/>
                    <a:pt x="6243" y="6784"/>
                    <a:pt x="7056" y="6784"/>
                  </a:cubicBezTo>
                  <a:cubicBezTo>
                    <a:pt x="9632" y="6784"/>
                    <a:pt x="10914" y="5147"/>
                    <a:pt x="10914" y="5147"/>
                  </a:cubicBezTo>
                  <a:cubicBezTo>
                    <a:pt x="9962" y="3528"/>
                    <a:pt x="8669" y="2001"/>
                    <a:pt x="7102" y="1257"/>
                  </a:cubicBezTo>
                  <a:cubicBezTo>
                    <a:pt x="4921" y="216"/>
                    <a:pt x="3261" y="1"/>
                    <a:pt x="2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7"/>
            <p:cNvSpPr/>
            <p:nvPr/>
          </p:nvSpPr>
          <p:spPr>
            <a:xfrm>
              <a:off x="3161048" y="-2754284"/>
              <a:ext cx="1022061" cy="478381"/>
            </a:xfrm>
            <a:custGeom>
              <a:avLst/>
              <a:gdLst/>
              <a:ahLst/>
              <a:cxnLst/>
              <a:rect l="l" t="t" r="r" b="b"/>
              <a:pathLst>
                <a:path w="5666" h="2652" extrusionOk="0">
                  <a:moveTo>
                    <a:pt x="5184" y="0"/>
                  </a:moveTo>
                  <a:cubicBezTo>
                    <a:pt x="4437" y="0"/>
                    <a:pt x="3475" y="185"/>
                    <a:pt x="2298" y="758"/>
                  </a:cubicBezTo>
                  <a:cubicBezTo>
                    <a:pt x="1123" y="1320"/>
                    <a:pt x="418" y="2011"/>
                    <a:pt x="0" y="2652"/>
                  </a:cubicBezTo>
                  <a:cubicBezTo>
                    <a:pt x="522" y="2612"/>
                    <a:pt x="1370" y="2325"/>
                    <a:pt x="2728" y="1503"/>
                  </a:cubicBezTo>
                  <a:cubicBezTo>
                    <a:pt x="4112" y="654"/>
                    <a:pt x="5052" y="223"/>
                    <a:pt x="5666" y="27"/>
                  </a:cubicBezTo>
                  <a:cubicBezTo>
                    <a:pt x="5517" y="10"/>
                    <a:pt x="5356" y="0"/>
                    <a:pt x="5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7"/>
            <p:cNvSpPr/>
            <p:nvPr/>
          </p:nvSpPr>
          <p:spPr>
            <a:xfrm>
              <a:off x="3031352" y="-2749413"/>
              <a:ext cx="2496348" cy="2063063"/>
            </a:xfrm>
            <a:custGeom>
              <a:avLst/>
              <a:gdLst/>
              <a:ahLst/>
              <a:cxnLst/>
              <a:rect l="l" t="t" r="r" b="b"/>
              <a:pathLst>
                <a:path w="13839" h="11437" extrusionOk="0">
                  <a:moveTo>
                    <a:pt x="6385" y="0"/>
                  </a:moveTo>
                  <a:cubicBezTo>
                    <a:pt x="5771" y="196"/>
                    <a:pt x="4831" y="627"/>
                    <a:pt x="3447" y="1476"/>
                  </a:cubicBezTo>
                  <a:cubicBezTo>
                    <a:pt x="2089" y="2298"/>
                    <a:pt x="1241" y="2585"/>
                    <a:pt x="719" y="2625"/>
                  </a:cubicBezTo>
                  <a:cubicBezTo>
                    <a:pt x="1" y="3708"/>
                    <a:pt x="92" y="4648"/>
                    <a:pt x="92" y="4648"/>
                  </a:cubicBezTo>
                  <a:cubicBezTo>
                    <a:pt x="92" y="4648"/>
                    <a:pt x="1750" y="3969"/>
                    <a:pt x="2442" y="3095"/>
                  </a:cubicBezTo>
                  <a:cubicBezTo>
                    <a:pt x="2442" y="2834"/>
                    <a:pt x="2651" y="2625"/>
                    <a:pt x="2899" y="2625"/>
                  </a:cubicBezTo>
                  <a:cubicBezTo>
                    <a:pt x="3160" y="2625"/>
                    <a:pt x="3369" y="2834"/>
                    <a:pt x="3369" y="3095"/>
                  </a:cubicBezTo>
                  <a:cubicBezTo>
                    <a:pt x="3369" y="3342"/>
                    <a:pt x="3160" y="3565"/>
                    <a:pt x="2899" y="3565"/>
                  </a:cubicBezTo>
                  <a:cubicBezTo>
                    <a:pt x="2782" y="3565"/>
                    <a:pt x="2651" y="3512"/>
                    <a:pt x="2573" y="3420"/>
                  </a:cubicBezTo>
                  <a:cubicBezTo>
                    <a:pt x="1920" y="4087"/>
                    <a:pt x="1528" y="5445"/>
                    <a:pt x="1528" y="5445"/>
                  </a:cubicBezTo>
                  <a:cubicBezTo>
                    <a:pt x="1528" y="5445"/>
                    <a:pt x="2097" y="5631"/>
                    <a:pt x="2805" y="5631"/>
                  </a:cubicBezTo>
                  <a:cubicBezTo>
                    <a:pt x="3031" y="5631"/>
                    <a:pt x="3272" y="5612"/>
                    <a:pt x="3513" y="5561"/>
                  </a:cubicBezTo>
                  <a:cubicBezTo>
                    <a:pt x="3513" y="5561"/>
                    <a:pt x="3513" y="9126"/>
                    <a:pt x="6672" y="9204"/>
                  </a:cubicBezTo>
                  <a:cubicBezTo>
                    <a:pt x="7860" y="9962"/>
                    <a:pt x="9179" y="10470"/>
                    <a:pt x="10366" y="10797"/>
                  </a:cubicBezTo>
                  <a:cubicBezTo>
                    <a:pt x="10732" y="10901"/>
                    <a:pt x="11097" y="10992"/>
                    <a:pt x="11437" y="11071"/>
                  </a:cubicBezTo>
                  <a:cubicBezTo>
                    <a:pt x="11633" y="11123"/>
                    <a:pt x="11842" y="11149"/>
                    <a:pt x="12025" y="11189"/>
                  </a:cubicBezTo>
                  <a:cubicBezTo>
                    <a:pt x="12573" y="11293"/>
                    <a:pt x="13029" y="11358"/>
                    <a:pt x="13356" y="11398"/>
                  </a:cubicBezTo>
                  <a:cubicBezTo>
                    <a:pt x="13591" y="11424"/>
                    <a:pt x="13760" y="11436"/>
                    <a:pt x="13839" y="11436"/>
                  </a:cubicBezTo>
                  <a:cubicBezTo>
                    <a:pt x="9988" y="10627"/>
                    <a:pt x="9153" y="8329"/>
                    <a:pt x="9113" y="8186"/>
                  </a:cubicBezTo>
                  <a:cubicBezTo>
                    <a:pt x="6136" y="6345"/>
                    <a:pt x="6685" y="3551"/>
                    <a:pt x="6711" y="3420"/>
                  </a:cubicBezTo>
                  <a:cubicBezTo>
                    <a:pt x="6959" y="3186"/>
                    <a:pt x="7155" y="2951"/>
                    <a:pt x="7311" y="2729"/>
                  </a:cubicBezTo>
                  <a:cubicBezTo>
                    <a:pt x="8291" y="1398"/>
                    <a:pt x="7833" y="484"/>
                    <a:pt x="7833" y="484"/>
                  </a:cubicBezTo>
                  <a:cubicBezTo>
                    <a:pt x="7833" y="484"/>
                    <a:pt x="7351" y="92"/>
                    <a:pt x="6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7"/>
            <p:cNvSpPr/>
            <p:nvPr/>
          </p:nvSpPr>
          <p:spPr>
            <a:xfrm>
              <a:off x="3471850" y="-2276086"/>
              <a:ext cx="167217" cy="169742"/>
            </a:xfrm>
            <a:custGeom>
              <a:avLst/>
              <a:gdLst/>
              <a:ahLst/>
              <a:cxnLst/>
              <a:rect l="l" t="t" r="r" b="b"/>
              <a:pathLst>
                <a:path w="927" h="941" extrusionOk="0">
                  <a:moveTo>
                    <a:pt x="457" y="1"/>
                  </a:moveTo>
                  <a:cubicBezTo>
                    <a:pt x="209" y="1"/>
                    <a:pt x="0" y="210"/>
                    <a:pt x="0" y="471"/>
                  </a:cubicBezTo>
                  <a:cubicBezTo>
                    <a:pt x="0" y="601"/>
                    <a:pt x="53" y="718"/>
                    <a:pt x="131" y="796"/>
                  </a:cubicBezTo>
                  <a:cubicBezTo>
                    <a:pt x="209" y="888"/>
                    <a:pt x="340" y="941"/>
                    <a:pt x="457" y="941"/>
                  </a:cubicBezTo>
                  <a:cubicBezTo>
                    <a:pt x="718" y="941"/>
                    <a:pt x="927" y="718"/>
                    <a:pt x="927" y="471"/>
                  </a:cubicBezTo>
                  <a:cubicBezTo>
                    <a:pt x="927" y="210"/>
                    <a:pt x="718" y="1"/>
                    <a:pt x="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7"/>
            <p:cNvSpPr/>
            <p:nvPr/>
          </p:nvSpPr>
          <p:spPr>
            <a:xfrm>
              <a:off x="2645150" y="-2191305"/>
              <a:ext cx="850335" cy="843300"/>
            </a:xfrm>
            <a:custGeom>
              <a:avLst/>
              <a:gdLst/>
              <a:ahLst/>
              <a:cxnLst/>
              <a:rect l="l" t="t" r="r" b="b"/>
              <a:pathLst>
                <a:path w="4714" h="4675" extrusionOk="0">
                  <a:moveTo>
                    <a:pt x="4583" y="1"/>
                  </a:moveTo>
                  <a:cubicBezTo>
                    <a:pt x="3891" y="875"/>
                    <a:pt x="2233" y="1554"/>
                    <a:pt x="2233" y="1554"/>
                  </a:cubicBezTo>
                  <a:lnTo>
                    <a:pt x="1" y="4674"/>
                  </a:lnTo>
                  <a:lnTo>
                    <a:pt x="3669" y="2351"/>
                  </a:lnTo>
                  <a:cubicBezTo>
                    <a:pt x="3669" y="2351"/>
                    <a:pt x="4061" y="993"/>
                    <a:pt x="4714" y="326"/>
                  </a:cubicBezTo>
                  <a:cubicBezTo>
                    <a:pt x="4636" y="248"/>
                    <a:pt x="4583" y="13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7"/>
            <p:cNvSpPr/>
            <p:nvPr/>
          </p:nvSpPr>
          <p:spPr>
            <a:xfrm>
              <a:off x="3518930" y="-2226661"/>
              <a:ext cx="73056" cy="70711"/>
            </a:xfrm>
            <a:custGeom>
              <a:avLst/>
              <a:gdLst/>
              <a:ahLst/>
              <a:cxnLst/>
              <a:rect l="l" t="t" r="r" b="b"/>
              <a:pathLst>
                <a:path w="405" h="392" extrusionOk="0">
                  <a:moveTo>
                    <a:pt x="196" y="0"/>
                  </a:moveTo>
                  <a:cubicBezTo>
                    <a:pt x="91" y="0"/>
                    <a:pt x="0" y="79"/>
                    <a:pt x="0" y="197"/>
                  </a:cubicBezTo>
                  <a:cubicBezTo>
                    <a:pt x="0" y="249"/>
                    <a:pt x="27" y="301"/>
                    <a:pt x="65" y="340"/>
                  </a:cubicBezTo>
                  <a:cubicBezTo>
                    <a:pt x="91" y="366"/>
                    <a:pt x="144" y="392"/>
                    <a:pt x="196" y="392"/>
                  </a:cubicBezTo>
                  <a:cubicBezTo>
                    <a:pt x="314" y="392"/>
                    <a:pt x="405" y="301"/>
                    <a:pt x="405" y="197"/>
                  </a:cubicBezTo>
                  <a:cubicBezTo>
                    <a:pt x="405" y="79"/>
                    <a:pt x="314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93;p47"/>
          <p:cNvSpPr txBox="1">
            <a:spLocks/>
          </p:cNvSpPr>
          <p:nvPr/>
        </p:nvSpPr>
        <p:spPr>
          <a:xfrm>
            <a:off x="6788445" y="1285525"/>
            <a:ext cx="1554400" cy="69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redoka One"/>
              <a:buNone/>
              <a:defRPr sz="8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redoka One"/>
              <a:buNone/>
              <a:defRPr sz="8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redoka One"/>
              <a:buNone/>
              <a:defRPr sz="8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redoka One"/>
              <a:buNone/>
              <a:defRPr sz="8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redoka One"/>
              <a:buNone/>
              <a:defRPr sz="8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redoka One"/>
              <a:buNone/>
              <a:defRPr sz="8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redoka One"/>
              <a:buNone/>
              <a:defRPr sz="8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redoka One"/>
              <a:buNone/>
              <a:defRPr sz="8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redoka One"/>
              <a:buNone/>
              <a:defRPr sz="8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b="1" kern="0" dirty="0">
                <a:solidFill>
                  <a:srgbClr val="149FB6"/>
                </a:solidFill>
                <a:latin typeface="#9Slide05 Great Vibes" panose="02000507080000020002" pitchFamily="2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2654515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àn Karaoke Gia Đình Năm 2019 Có Điểm Gì Đặc Biệt? – VIDIA">
            <a:extLst>
              <a:ext uri="{FF2B5EF4-FFF2-40B4-BE49-F238E27FC236}">
                <a16:creationId xmlns:a16="http://schemas.microsoft.com/office/drawing/2014/main" id="{F0F91D32-55FE-394C-63DD-D8FC67C4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7" y="4725808"/>
            <a:ext cx="2339945" cy="23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9C0B65-BB69-7D11-5786-92A9A112ABB4}"/>
              </a:ext>
            </a:extLst>
          </p:cNvPr>
          <p:cNvSpPr txBox="1"/>
          <p:nvPr/>
        </p:nvSpPr>
        <p:spPr>
          <a:xfrm>
            <a:off x="528810" y="492402"/>
            <a:ext cx="11160086" cy="41806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 Nguyên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                  </a:t>
            </a:r>
            <a:endParaRPr lang="en-US" sz="3200" b="1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 </a:t>
            </a:r>
            <a:endParaRPr lang="en-US" sz="3200" b="1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spcAft>
                <a:spcPts val="1000"/>
              </a:spcAft>
              <a:buNone/>
            </a:pPr>
            <a:endParaRPr lang="en-US" sz="3200" b="1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42CFE6-25A7-FDF6-67C3-7F5C71C7938A}"/>
              </a:ext>
            </a:extLst>
          </p:cNvPr>
          <p:cNvSpPr/>
          <p:nvPr/>
        </p:nvSpPr>
        <p:spPr>
          <a:xfrm>
            <a:off x="1260875" y="3429000"/>
            <a:ext cx="730785" cy="702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8188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084AE-EA83-AA3E-47AE-44BCBC725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àn Karaoke Gia Đình Năm 2019 Có Điểm Gì Đặc Biệt? – VIDIA">
            <a:extLst>
              <a:ext uri="{FF2B5EF4-FFF2-40B4-BE49-F238E27FC236}">
                <a16:creationId xmlns:a16="http://schemas.microsoft.com/office/drawing/2014/main" id="{312CBE5A-77D6-3692-E069-9184B664B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7" y="4725808"/>
            <a:ext cx="2339945" cy="23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0945A-88BF-4497-A617-8C59C0E4E5CF}"/>
              </a:ext>
            </a:extLst>
          </p:cNvPr>
          <p:cNvSpPr txBox="1"/>
          <p:nvPr/>
        </p:nvSpPr>
        <p:spPr>
          <a:xfrm>
            <a:off x="802396" y="483889"/>
            <a:ext cx="10587208" cy="395499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2. 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                           </a:t>
            </a:r>
            <a:endParaRPr lang="en-US" sz="3200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ni-lon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F65CBE-855F-E55C-30C8-8F32D2B1593E}"/>
              </a:ext>
            </a:extLst>
          </p:cNvPr>
          <p:cNvSpPr/>
          <p:nvPr/>
        </p:nvSpPr>
        <p:spPr>
          <a:xfrm>
            <a:off x="1580364" y="2376004"/>
            <a:ext cx="730785" cy="702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171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0A12E-C9E9-A5EA-AFA3-D304854F6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àn Karaoke Gia Đình Năm 2019 Có Điểm Gì Đặc Biệt? – VIDIA">
            <a:extLst>
              <a:ext uri="{FF2B5EF4-FFF2-40B4-BE49-F238E27FC236}">
                <a16:creationId xmlns:a16="http://schemas.microsoft.com/office/drawing/2014/main" id="{D50A5C72-6AED-430C-897D-B5B7EAFA6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7" y="4725808"/>
            <a:ext cx="2339945" cy="23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ABAF7B-AE2B-E8B5-E981-D551D2B8C512}"/>
              </a:ext>
            </a:extLst>
          </p:cNvPr>
          <p:cNvSpPr txBox="1"/>
          <p:nvPr/>
        </p:nvSpPr>
        <p:spPr>
          <a:xfrm>
            <a:off x="821896" y="397492"/>
            <a:ext cx="10922083" cy="403180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3. 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CO2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                       </a:t>
            </a:r>
            <a:endParaRPr lang="en-US" sz="28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cac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-bon,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  </a:t>
            </a:r>
            <a:endParaRPr lang="en-US" sz="28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F8895F-019D-F41A-DE0F-2ECB66C7449B}"/>
              </a:ext>
            </a:extLst>
          </p:cNvPr>
          <p:cNvSpPr/>
          <p:nvPr/>
        </p:nvSpPr>
        <p:spPr>
          <a:xfrm>
            <a:off x="1582060" y="3165971"/>
            <a:ext cx="730785" cy="702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749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64E8E-5AB1-D0BA-858E-3C6DAD2DF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àn Karaoke Gia Đình Năm 2019 Có Điểm Gì Đặc Biệt? – VIDIA">
            <a:extLst>
              <a:ext uri="{FF2B5EF4-FFF2-40B4-BE49-F238E27FC236}">
                <a16:creationId xmlns:a16="http://schemas.microsoft.com/office/drawing/2014/main" id="{46720101-E9B5-9561-181E-C898388B1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7" y="4725808"/>
            <a:ext cx="2339945" cy="23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3CEC8-AE8F-543E-F0D4-5DB3BBB1DF4C}"/>
              </a:ext>
            </a:extLst>
          </p:cNvPr>
          <p:cNvSpPr txBox="1"/>
          <p:nvPr/>
        </p:nvSpPr>
        <p:spPr>
          <a:xfrm>
            <a:off x="330507" y="521926"/>
            <a:ext cx="11193136" cy="405239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4. Nguyên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US" sz="3200" b="1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A. Các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B. 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C. Do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A95AD8-9BA9-BD01-1E5C-E9FAF177D7EB}"/>
              </a:ext>
            </a:extLst>
          </p:cNvPr>
          <p:cNvSpPr/>
          <p:nvPr/>
        </p:nvSpPr>
        <p:spPr>
          <a:xfrm>
            <a:off x="1117864" y="1601576"/>
            <a:ext cx="730785" cy="702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908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5E40A-8B19-2501-F7A9-92A43C64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àn Karaoke Gia Đình Năm 2019 Có Điểm Gì Đặc Biệt? – VIDIA">
            <a:extLst>
              <a:ext uri="{FF2B5EF4-FFF2-40B4-BE49-F238E27FC236}">
                <a16:creationId xmlns:a16="http://schemas.microsoft.com/office/drawing/2014/main" id="{83AE32DB-8FCC-1FC2-4721-00CC10AD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7" y="4725808"/>
            <a:ext cx="2339945" cy="23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E1554C-C5C1-5DD7-9F87-D65937AAF3FC}"/>
              </a:ext>
            </a:extLst>
          </p:cNvPr>
          <p:cNvSpPr txBox="1"/>
          <p:nvPr/>
        </p:nvSpPr>
        <p:spPr>
          <a:xfrm>
            <a:off x="818571" y="521926"/>
            <a:ext cx="11123713" cy="362150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30480" marR="30480" algn="just">
              <a:spcAft>
                <a:spcPts val="10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5. 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mội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US" sz="2800" b="1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0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AD7F08-2207-3BB9-FEB1-BC4126D5274C}"/>
              </a:ext>
            </a:extLst>
          </p:cNvPr>
          <p:cNvSpPr/>
          <p:nvPr/>
        </p:nvSpPr>
        <p:spPr>
          <a:xfrm>
            <a:off x="1613623" y="1381238"/>
            <a:ext cx="730785" cy="702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242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83;p44"/>
          <p:cNvSpPr txBox="1">
            <a:spLocks noGrp="1"/>
          </p:cNvSpPr>
          <p:nvPr>
            <p:ph type="title"/>
          </p:nvPr>
        </p:nvSpPr>
        <p:spPr>
          <a:xfrm>
            <a:off x="4743062" y="265830"/>
            <a:ext cx="6411600" cy="8803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dirty="0">
                <a:solidFill>
                  <a:srgbClr val="684E44"/>
                </a:solidFill>
                <a:latin typeface="#9Slide03 IcielUni Sans Heavy" panose="00000500000000000000" pitchFamily="2" charset="0"/>
              </a:rPr>
              <a:t>NHÀ TRUYÊN TRUYỀN TÀI BA </a:t>
            </a:r>
            <a:endParaRPr sz="3200" dirty="0">
              <a:solidFill>
                <a:srgbClr val="684E44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0103" y="1146166"/>
            <a:ext cx="8021055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Hoạt động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theo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cặp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/nhóm.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Nhiệm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vụ: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Thiết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kế 1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khẩu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hiệu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tuyền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truyền việc bảo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vệ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môi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trường/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đa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dạng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sinh học/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phòng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chống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biến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đổi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khí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hậu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Thời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gian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trình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bày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sản phẩm: 1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phút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39588" y="3240804"/>
            <a:ext cx="4018548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RUBRIC ĐÁNH GIÁ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73720"/>
              </p:ext>
            </p:extLst>
          </p:nvPr>
        </p:nvGraphicFramePr>
        <p:xfrm>
          <a:off x="3850103" y="3797244"/>
          <a:ext cx="8021054" cy="2880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4502">
                  <a:extLst>
                    <a:ext uri="{9D8B030D-6E8A-4147-A177-3AD203B41FA5}">
                      <a16:colId xmlns:a16="http://schemas.microsoft.com/office/drawing/2014/main" val="2069308605"/>
                    </a:ext>
                  </a:extLst>
                </a:gridCol>
                <a:gridCol w="554086">
                  <a:extLst>
                    <a:ext uri="{9D8B030D-6E8A-4147-A177-3AD203B41FA5}">
                      <a16:colId xmlns:a16="http://schemas.microsoft.com/office/drawing/2014/main" val="293328991"/>
                    </a:ext>
                  </a:extLst>
                </a:gridCol>
                <a:gridCol w="522423">
                  <a:extLst>
                    <a:ext uri="{9D8B030D-6E8A-4147-A177-3AD203B41FA5}">
                      <a16:colId xmlns:a16="http://schemas.microsoft.com/office/drawing/2014/main" val="1470173468"/>
                    </a:ext>
                  </a:extLst>
                </a:gridCol>
                <a:gridCol w="601579">
                  <a:extLst>
                    <a:ext uri="{9D8B030D-6E8A-4147-A177-3AD203B41FA5}">
                      <a16:colId xmlns:a16="http://schemas.microsoft.com/office/drawing/2014/main" val="3924890052"/>
                    </a:ext>
                  </a:extLst>
                </a:gridCol>
                <a:gridCol w="506593">
                  <a:extLst>
                    <a:ext uri="{9D8B030D-6E8A-4147-A177-3AD203B41FA5}">
                      <a16:colId xmlns:a16="http://schemas.microsoft.com/office/drawing/2014/main" val="53228027"/>
                    </a:ext>
                  </a:extLst>
                </a:gridCol>
                <a:gridCol w="511871">
                  <a:extLst>
                    <a:ext uri="{9D8B030D-6E8A-4147-A177-3AD203B41FA5}">
                      <a16:colId xmlns:a16="http://schemas.microsoft.com/office/drawing/2014/main" val="2372089334"/>
                    </a:ext>
                  </a:extLst>
                </a:gridCol>
              </a:tblGrid>
              <a:tr h="25797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4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Tiêu</a:t>
                      </a:r>
                      <a:r>
                        <a:rPr lang="en-US" sz="2100" b="1" baseline="0" dirty="0">
                          <a:solidFill>
                            <a:schemeClr val="accent4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chemeClr val="accent4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chí</a:t>
                      </a:r>
                      <a:endParaRPr lang="en-US" sz="2100" b="1" dirty="0">
                        <a:solidFill>
                          <a:schemeClr val="accent4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4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Điểm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71588"/>
                  </a:ext>
                </a:extLst>
              </a:tr>
              <a:tr h="257978">
                <a:tc v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4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4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4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4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4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883885"/>
                  </a:ext>
                </a:extLst>
              </a:tr>
              <a:tr h="2579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Độ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dài không quá 10 từ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41586"/>
                  </a:ext>
                </a:extLst>
              </a:tr>
              <a:tr h="2579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Thông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điệp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rõ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ràng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đúng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nội dung *4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55932"/>
                  </a:ext>
                </a:extLst>
              </a:tr>
              <a:tr h="2579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Khẩu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hiệu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đọc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lên có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vần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điệu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dễ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nhớ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*2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79413"/>
                  </a:ext>
                </a:extLst>
              </a:tr>
              <a:tr h="2579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Nhóm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đọc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khẩu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hiệu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rõ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ràng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đồng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thanh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534172"/>
                  </a:ext>
                </a:extLst>
              </a:tr>
              <a:tr h="2579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Trình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bày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khoa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học,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đẹp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mắt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*2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39638"/>
                  </a:ext>
                </a:extLst>
              </a:tr>
            </a:tbl>
          </a:graphicData>
        </a:graphic>
      </p:graphicFrame>
      <p:pic>
        <p:nvPicPr>
          <p:cNvPr id="1026" name="Picture 2" descr="Đã tạo hình ảnh">
            <a:extLst>
              <a:ext uri="{FF2B5EF4-FFF2-40B4-BE49-F238E27FC236}">
                <a16:creationId xmlns:a16="http://schemas.microsoft.com/office/drawing/2014/main" id="{0979385C-6E4E-449F-80FA-E36BE6441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56" y="1146166"/>
            <a:ext cx="3296547" cy="553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72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450"/>
            <a:ext cx="12192000" cy="4876800"/>
          </a:xfrm>
          <a:prstGeom prst="rect">
            <a:avLst/>
          </a:prstGeom>
          <a:solidFill>
            <a:srgbClr val="D4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058" y="1489825"/>
            <a:ext cx="8995881" cy="2245383"/>
          </a:xfrm>
          <a:prstGeom prst="rect">
            <a:avLst/>
          </a:prstGeom>
        </p:spPr>
      </p:pic>
      <p:sp>
        <p:nvSpPr>
          <p:cNvPr id="7" name="Google Shape;1744;p66"/>
          <p:cNvSpPr txBox="1">
            <a:spLocks noGrp="1"/>
          </p:cNvSpPr>
          <p:nvPr>
            <p:ph type="title"/>
          </p:nvPr>
        </p:nvSpPr>
        <p:spPr>
          <a:xfrm>
            <a:off x="959999" y="34450"/>
            <a:ext cx="10272000" cy="7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000" dirty="0">
                <a:solidFill>
                  <a:schemeClr val="accent3">
                    <a:lumMod val="50000"/>
                  </a:schemeClr>
                </a:solidFill>
                <a:latin typeface="#9Slide03 IcielUni Sans Heavy" panose="00000500000000000000" pitchFamily="2" charset="0"/>
              </a:rPr>
              <a:t>BÀI TẬP VỀ NHÀ</a:t>
            </a:r>
            <a:endParaRPr sz="3000" dirty="0">
              <a:solidFill>
                <a:schemeClr val="accent3">
                  <a:lumMod val="50000"/>
                </a:schemeClr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388" y="740364"/>
            <a:ext cx="6095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HS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lựa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chọn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trong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3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nhiệm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vụ:</a:t>
            </a:r>
          </a:p>
        </p:txBody>
      </p:sp>
      <p:sp>
        <p:nvSpPr>
          <p:cNvPr id="9" name="Google Shape;2576;p77"/>
          <p:cNvSpPr txBox="1">
            <a:spLocks/>
          </p:cNvSpPr>
          <p:nvPr/>
        </p:nvSpPr>
        <p:spPr>
          <a:xfrm>
            <a:off x="4680444" y="3835886"/>
            <a:ext cx="3172166" cy="198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2. Tìm hiểu việc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khai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thác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sử dụng tài nguyên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thiên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nhiên và bảo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vệ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môi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trường ở một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quốc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Âu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lang="vi-VN" sz="2100" kern="0" dirty="0">
              <a:solidFill>
                <a:schemeClr val="accent3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0" name="Google Shape;2576;p77"/>
          <p:cNvSpPr txBox="1">
            <a:spLocks/>
          </p:cNvSpPr>
          <p:nvPr/>
        </p:nvSpPr>
        <p:spPr>
          <a:xfrm>
            <a:off x="959999" y="3858290"/>
            <a:ext cx="3359498" cy="198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1.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Sưu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tầm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các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nguồn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tư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liệu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về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xu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hướng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tăng sử dụng các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nguồn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năng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lượng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tái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tạo ở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Âu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và chia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sẻ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với các bạn.</a:t>
            </a:r>
            <a:endParaRPr lang="vi-VN" sz="2100" kern="0" dirty="0">
              <a:solidFill>
                <a:schemeClr val="accent3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1" name="Google Shape;2576;p77"/>
          <p:cNvSpPr txBox="1">
            <a:spLocks/>
          </p:cNvSpPr>
          <p:nvPr/>
        </p:nvSpPr>
        <p:spPr>
          <a:xfrm>
            <a:off x="8213557" y="3835886"/>
            <a:ext cx="3336759" cy="226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3. Tìm hiểu và viết báo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cáo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ngắn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về một hoạt động bảo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vệ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môi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trường/bảo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vệ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đa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dạng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sinh học/ứng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phó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với BĐKH ở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địa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phương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kern="0" dirty="0" err="1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em</a:t>
            </a:r>
            <a:r>
              <a:rPr lang="en-US" sz="2100" kern="0" dirty="0">
                <a:solidFill>
                  <a:schemeClr val="accent3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lang="vi-VN" sz="2100" kern="0" dirty="0">
              <a:solidFill>
                <a:schemeClr val="accent3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2" name="Picture 2" descr="Internet Logo clipart - Internet, Information, Text, transparent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37" l="4000" r="96333">
                        <a14:foregroundMark x1="16444" y1="71711" x2="34667" y2="39737"/>
                        <a14:foregroundMark x1="13889" y1="38684" x2="54889" y2="63947"/>
                        <a14:foregroundMark x1="13111" y1="40000" x2="23000" y2="68158"/>
                        <a14:foregroundMark x1="22444" y1="48158" x2="23222" y2="56184"/>
                        <a14:foregroundMark x1="24333" y1="67105" x2="62778" y2="65526"/>
                        <a14:foregroundMark x1="19667" y1="41316" x2="47778" y2="41316"/>
                        <a14:foregroundMark x1="26000" y1="44868" x2="54333" y2="55921"/>
                        <a14:foregroundMark x1="40667" y1="43553" x2="45889" y2="47500"/>
                        <a14:foregroundMark x1="21333" y1="57105" x2="45000" y2="57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62" y="1713286"/>
            <a:ext cx="1880054" cy="15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ình ảnh Học Sinh đọc Sách PNG Với Nền Trong Suốt | Tải Xuống Miễn Phí Trên  Lovepik.com | Student cartoon, School cartoon, Cartoon style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444" y1="18667" x2="40000" y2="18667"/>
                        <a14:foregroundMark x1="68444" y1="49333" x2="72444" y2="56000"/>
                        <a14:foregroundMark x1="32000" y1="84889" x2="64444" y2="85333"/>
                        <a14:foregroundMark x1="67111" y1="82667" x2="67111" y2="82667"/>
                        <a14:foregroundMark x1="70667" y1="84000" x2="70667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078" y="1599514"/>
            <a:ext cx="1886099" cy="18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ình ảnh Bài Tập Về Nhà Nghiêm Túc PNG , Trẻ Em Clipart, Bài Tập Về Nhà,  đứa Trẻ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11" l="10000" r="90000">
                        <a14:foregroundMark x1="30278" y1="55278" x2="56111" y2="35556"/>
                        <a14:foregroundMark x1="35278" y1="53889" x2="45556" y2="48333"/>
                        <a14:foregroundMark x1="27778" y1="54444" x2="38056" y2="46389"/>
                        <a14:foregroundMark x1="56944" y1="36667" x2="56944" y2="36667"/>
                        <a14:foregroundMark x1="64167" y1="47778" x2="64167" y2="47778"/>
                        <a14:foregroundMark x1="52778" y1="93611" x2="52778" y2="9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28" y="1470878"/>
            <a:ext cx="1917828" cy="19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757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>
          <a:extLst>
            <a:ext uri="{FF2B5EF4-FFF2-40B4-BE49-F238E27FC236}">
              <a16:creationId xmlns:a16="http://schemas.microsoft.com/office/drawing/2014/main" id="{5B77853C-2F6D-99CC-E804-C93C21AD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15">
            <a:extLst>
              <a:ext uri="{FF2B5EF4-FFF2-40B4-BE49-F238E27FC236}">
                <a16:creationId xmlns:a16="http://schemas.microsoft.com/office/drawing/2014/main" id="{E56AD631-6D81-7610-49AE-9F648D55CDAD}"/>
              </a:ext>
            </a:extLst>
          </p:cNvPr>
          <p:cNvGrpSpPr/>
          <p:nvPr/>
        </p:nvGrpSpPr>
        <p:grpSpPr>
          <a:xfrm>
            <a:off x="2166367" y="1"/>
            <a:ext cx="10026300" cy="6857833"/>
            <a:chOff x="1624775" y="0"/>
            <a:chExt cx="7519725" cy="5143375"/>
          </a:xfrm>
        </p:grpSpPr>
        <p:sp>
          <p:nvSpPr>
            <p:cNvPr id="49" name="Google Shape;49;p15">
              <a:extLst>
                <a:ext uri="{FF2B5EF4-FFF2-40B4-BE49-F238E27FC236}">
                  <a16:creationId xmlns:a16="http://schemas.microsoft.com/office/drawing/2014/main" id="{9A3C6EDC-6366-3732-97EE-25B096E6906D}"/>
                </a:ext>
              </a:extLst>
            </p:cNvPr>
            <p:cNvSpPr/>
            <p:nvPr/>
          </p:nvSpPr>
          <p:spPr>
            <a:xfrm>
              <a:off x="7806110" y="3104507"/>
              <a:ext cx="135331" cy="451722"/>
            </a:xfrm>
            <a:custGeom>
              <a:avLst/>
              <a:gdLst/>
              <a:ahLst/>
              <a:cxnLst/>
              <a:rect l="l" t="t" r="r" b="b"/>
              <a:pathLst>
                <a:path w="3849" h="11298" extrusionOk="0">
                  <a:moveTo>
                    <a:pt x="1" y="1"/>
                  </a:moveTo>
                  <a:lnTo>
                    <a:pt x="1" y="11298"/>
                  </a:lnTo>
                  <a:lnTo>
                    <a:pt x="3848" y="11298"/>
                  </a:lnTo>
                  <a:lnTo>
                    <a:pt x="38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50;p15">
              <a:extLst>
                <a:ext uri="{FF2B5EF4-FFF2-40B4-BE49-F238E27FC236}">
                  <a16:creationId xmlns:a16="http://schemas.microsoft.com/office/drawing/2014/main" id="{2197767C-0E31-AE62-A060-AB26D7F9FF05}"/>
                </a:ext>
              </a:extLst>
            </p:cNvPr>
            <p:cNvSpPr/>
            <p:nvPr/>
          </p:nvSpPr>
          <p:spPr>
            <a:xfrm>
              <a:off x="8101816" y="3164715"/>
              <a:ext cx="134944" cy="391495"/>
            </a:xfrm>
            <a:custGeom>
              <a:avLst/>
              <a:gdLst/>
              <a:ahLst/>
              <a:cxnLst/>
              <a:rect l="l" t="t" r="r" b="b"/>
              <a:pathLst>
                <a:path w="3838" h="9589" extrusionOk="0">
                  <a:moveTo>
                    <a:pt x="1" y="1"/>
                  </a:moveTo>
                  <a:lnTo>
                    <a:pt x="1" y="9589"/>
                  </a:lnTo>
                  <a:lnTo>
                    <a:pt x="3838" y="9589"/>
                  </a:lnTo>
                  <a:lnTo>
                    <a:pt x="38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51;p15">
              <a:extLst>
                <a:ext uri="{FF2B5EF4-FFF2-40B4-BE49-F238E27FC236}">
                  <a16:creationId xmlns:a16="http://schemas.microsoft.com/office/drawing/2014/main" id="{ABA3B553-7B2C-35DC-C8BC-34836E639B5E}"/>
                </a:ext>
              </a:extLst>
            </p:cNvPr>
            <p:cNvSpPr/>
            <p:nvPr/>
          </p:nvSpPr>
          <p:spPr>
            <a:xfrm>
              <a:off x="5888361" y="4291296"/>
              <a:ext cx="581013" cy="195370"/>
            </a:xfrm>
            <a:custGeom>
              <a:avLst/>
              <a:gdLst/>
              <a:ahLst/>
              <a:cxnLst/>
              <a:rect l="l" t="t" r="r" b="b"/>
              <a:pathLst>
                <a:path w="16526" h="5557" extrusionOk="0">
                  <a:moveTo>
                    <a:pt x="5700" y="1"/>
                  </a:moveTo>
                  <a:lnTo>
                    <a:pt x="1" y="5557"/>
                  </a:lnTo>
                  <a:lnTo>
                    <a:pt x="16526" y="5557"/>
                  </a:lnTo>
                  <a:lnTo>
                    <a:pt x="165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52;p15">
              <a:extLst>
                <a:ext uri="{FF2B5EF4-FFF2-40B4-BE49-F238E27FC236}">
                  <a16:creationId xmlns:a16="http://schemas.microsoft.com/office/drawing/2014/main" id="{D19799C7-3F99-1363-60F0-11217BCA2623}"/>
                </a:ext>
              </a:extLst>
            </p:cNvPr>
            <p:cNvSpPr/>
            <p:nvPr/>
          </p:nvSpPr>
          <p:spPr>
            <a:xfrm>
              <a:off x="6469325" y="4291296"/>
              <a:ext cx="580696" cy="195370"/>
            </a:xfrm>
            <a:custGeom>
              <a:avLst/>
              <a:gdLst/>
              <a:ahLst/>
              <a:cxnLst/>
              <a:rect l="l" t="t" r="r" b="b"/>
              <a:pathLst>
                <a:path w="16517" h="5557" extrusionOk="0">
                  <a:moveTo>
                    <a:pt x="5690" y="1"/>
                  </a:moveTo>
                  <a:lnTo>
                    <a:pt x="1" y="5557"/>
                  </a:lnTo>
                  <a:lnTo>
                    <a:pt x="16516" y="5557"/>
                  </a:lnTo>
                  <a:lnTo>
                    <a:pt x="165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53;p15">
              <a:extLst>
                <a:ext uri="{FF2B5EF4-FFF2-40B4-BE49-F238E27FC236}">
                  <a16:creationId xmlns:a16="http://schemas.microsoft.com/office/drawing/2014/main" id="{ADAB3248-A3F0-FDF3-10E3-2385B6CB7A38}"/>
                </a:ext>
              </a:extLst>
            </p:cNvPr>
            <p:cNvSpPr/>
            <p:nvPr/>
          </p:nvSpPr>
          <p:spPr>
            <a:xfrm>
              <a:off x="6814693" y="4019314"/>
              <a:ext cx="89981" cy="231651"/>
            </a:xfrm>
            <a:custGeom>
              <a:avLst/>
              <a:gdLst/>
              <a:ahLst/>
              <a:cxnLst/>
              <a:rect l="l" t="t" r="r" b="b"/>
              <a:pathLst>
                <a:path w="2559" h="6172" extrusionOk="0">
                  <a:moveTo>
                    <a:pt x="0" y="1"/>
                  </a:moveTo>
                  <a:lnTo>
                    <a:pt x="0" y="6171"/>
                  </a:lnTo>
                  <a:lnTo>
                    <a:pt x="2558" y="6171"/>
                  </a:lnTo>
                  <a:lnTo>
                    <a:pt x="25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54;p15">
              <a:extLst>
                <a:ext uri="{FF2B5EF4-FFF2-40B4-BE49-F238E27FC236}">
                  <a16:creationId xmlns:a16="http://schemas.microsoft.com/office/drawing/2014/main" id="{4336EE24-F236-B13C-F00E-211EB75DB0BF}"/>
                </a:ext>
              </a:extLst>
            </p:cNvPr>
            <p:cNvSpPr/>
            <p:nvPr/>
          </p:nvSpPr>
          <p:spPr>
            <a:xfrm>
              <a:off x="7170110" y="3590984"/>
              <a:ext cx="1482557" cy="895686"/>
            </a:xfrm>
            <a:custGeom>
              <a:avLst/>
              <a:gdLst/>
              <a:ahLst/>
              <a:cxnLst/>
              <a:rect l="l" t="t" r="r" b="b"/>
              <a:pathLst>
                <a:path w="42169" h="24211" extrusionOk="0">
                  <a:moveTo>
                    <a:pt x="1" y="1"/>
                  </a:moveTo>
                  <a:lnTo>
                    <a:pt x="1" y="24211"/>
                  </a:lnTo>
                  <a:lnTo>
                    <a:pt x="42169" y="24211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55;p15">
              <a:extLst>
                <a:ext uri="{FF2B5EF4-FFF2-40B4-BE49-F238E27FC236}">
                  <a16:creationId xmlns:a16="http://schemas.microsoft.com/office/drawing/2014/main" id="{3C36BE2A-7B00-D254-9034-45CB9955909C}"/>
                </a:ext>
              </a:extLst>
            </p:cNvPr>
            <p:cNvSpPr/>
            <p:nvPr/>
          </p:nvSpPr>
          <p:spPr>
            <a:xfrm>
              <a:off x="7070117" y="3501676"/>
              <a:ext cx="1682568" cy="133845"/>
            </a:xfrm>
            <a:custGeom>
              <a:avLst/>
              <a:gdLst/>
              <a:ahLst/>
              <a:cxnLst/>
              <a:rect l="l" t="t" r="r" b="b"/>
              <a:pathLst>
                <a:path w="47858" h="3807" extrusionOk="0">
                  <a:moveTo>
                    <a:pt x="0" y="1"/>
                  </a:moveTo>
                  <a:lnTo>
                    <a:pt x="0" y="3807"/>
                  </a:lnTo>
                  <a:lnTo>
                    <a:pt x="47857" y="3807"/>
                  </a:lnTo>
                  <a:lnTo>
                    <a:pt x="478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56;p15">
              <a:extLst>
                <a:ext uri="{FF2B5EF4-FFF2-40B4-BE49-F238E27FC236}">
                  <a16:creationId xmlns:a16="http://schemas.microsoft.com/office/drawing/2014/main" id="{D57FDBAF-D67E-7803-B747-9FCF01CB6CD8}"/>
                </a:ext>
              </a:extLst>
            </p:cNvPr>
            <p:cNvSpPr/>
            <p:nvPr/>
          </p:nvSpPr>
          <p:spPr>
            <a:xfrm>
              <a:off x="7437047" y="3720035"/>
              <a:ext cx="144286" cy="244661"/>
            </a:xfrm>
            <a:custGeom>
              <a:avLst/>
              <a:gdLst/>
              <a:ahLst/>
              <a:cxnLst/>
              <a:rect l="l" t="t" r="r" b="b"/>
              <a:pathLst>
                <a:path w="4104" h="6959" extrusionOk="0">
                  <a:moveTo>
                    <a:pt x="0" y="1"/>
                  </a:moveTo>
                  <a:lnTo>
                    <a:pt x="0" y="6959"/>
                  </a:lnTo>
                  <a:lnTo>
                    <a:pt x="4103" y="6959"/>
                  </a:lnTo>
                  <a:lnTo>
                    <a:pt x="41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57;p15">
              <a:extLst>
                <a:ext uri="{FF2B5EF4-FFF2-40B4-BE49-F238E27FC236}">
                  <a16:creationId xmlns:a16="http://schemas.microsoft.com/office/drawing/2014/main" id="{6732FD96-3C1D-2A08-37C7-FF96EB0AA24D}"/>
                </a:ext>
              </a:extLst>
            </p:cNvPr>
            <p:cNvSpPr/>
            <p:nvPr/>
          </p:nvSpPr>
          <p:spPr>
            <a:xfrm>
              <a:off x="7859383" y="3720035"/>
              <a:ext cx="143900" cy="244661"/>
            </a:xfrm>
            <a:custGeom>
              <a:avLst/>
              <a:gdLst/>
              <a:ahLst/>
              <a:cxnLst/>
              <a:rect l="l" t="t" r="r" b="b"/>
              <a:pathLst>
                <a:path w="4093" h="6959" extrusionOk="0">
                  <a:moveTo>
                    <a:pt x="0" y="1"/>
                  </a:moveTo>
                  <a:lnTo>
                    <a:pt x="0" y="6959"/>
                  </a:lnTo>
                  <a:lnTo>
                    <a:pt x="4093" y="695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58;p15">
              <a:extLst>
                <a:ext uri="{FF2B5EF4-FFF2-40B4-BE49-F238E27FC236}">
                  <a16:creationId xmlns:a16="http://schemas.microsoft.com/office/drawing/2014/main" id="{D72C8359-C369-8EAA-5998-5C78FD389441}"/>
                </a:ext>
              </a:extLst>
            </p:cNvPr>
            <p:cNvSpPr/>
            <p:nvPr/>
          </p:nvSpPr>
          <p:spPr>
            <a:xfrm>
              <a:off x="8294306" y="3720035"/>
              <a:ext cx="144286" cy="244661"/>
            </a:xfrm>
            <a:custGeom>
              <a:avLst/>
              <a:gdLst/>
              <a:ahLst/>
              <a:cxnLst/>
              <a:rect l="l" t="t" r="r" b="b"/>
              <a:pathLst>
                <a:path w="4104" h="6959" extrusionOk="0">
                  <a:moveTo>
                    <a:pt x="0" y="1"/>
                  </a:moveTo>
                  <a:lnTo>
                    <a:pt x="0" y="6959"/>
                  </a:lnTo>
                  <a:lnTo>
                    <a:pt x="4103" y="6959"/>
                  </a:lnTo>
                  <a:lnTo>
                    <a:pt x="41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59;p15">
              <a:extLst>
                <a:ext uri="{FF2B5EF4-FFF2-40B4-BE49-F238E27FC236}">
                  <a16:creationId xmlns:a16="http://schemas.microsoft.com/office/drawing/2014/main" id="{2D51EDE8-ACDB-3172-D3B3-CAAEE3B7BC29}"/>
                </a:ext>
              </a:extLst>
            </p:cNvPr>
            <p:cNvSpPr/>
            <p:nvPr/>
          </p:nvSpPr>
          <p:spPr>
            <a:xfrm>
              <a:off x="1624775" y="0"/>
              <a:ext cx="7519416" cy="3164702"/>
            </a:xfrm>
            <a:custGeom>
              <a:avLst/>
              <a:gdLst/>
              <a:ahLst/>
              <a:cxnLst/>
              <a:rect l="l" t="t" r="r" b="b"/>
              <a:pathLst>
                <a:path w="213878" h="90015" extrusionOk="0">
                  <a:moveTo>
                    <a:pt x="215" y="0"/>
                  </a:moveTo>
                  <a:lnTo>
                    <a:pt x="174" y="297"/>
                  </a:lnTo>
                  <a:lnTo>
                    <a:pt x="123" y="604"/>
                  </a:lnTo>
                  <a:lnTo>
                    <a:pt x="92" y="911"/>
                  </a:lnTo>
                  <a:lnTo>
                    <a:pt x="61" y="1218"/>
                  </a:lnTo>
                  <a:lnTo>
                    <a:pt x="31" y="1525"/>
                  </a:lnTo>
                  <a:lnTo>
                    <a:pt x="10" y="1842"/>
                  </a:lnTo>
                  <a:lnTo>
                    <a:pt x="0" y="2159"/>
                  </a:lnTo>
                  <a:lnTo>
                    <a:pt x="0" y="2476"/>
                  </a:lnTo>
                  <a:lnTo>
                    <a:pt x="0" y="2834"/>
                  </a:lnTo>
                  <a:lnTo>
                    <a:pt x="20" y="3203"/>
                  </a:lnTo>
                  <a:lnTo>
                    <a:pt x="41" y="3571"/>
                  </a:lnTo>
                  <a:lnTo>
                    <a:pt x="72" y="3929"/>
                  </a:lnTo>
                  <a:lnTo>
                    <a:pt x="113" y="4287"/>
                  </a:lnTo>
                  <a:lnTo>
                    <a:pt x="164" y="4635"/>
                  </a:lnTo>
                  <a:lnTo>
                    <a:pt x="225" y="4993"/>
                  </a:lnTo>
                  <a:lnTo>
                    <a:pt x="287" y="5341"/>
                  </a:lnTo>
                  <a:lnTo>
                    <a:pt x="368" y="5689"/>
                  </a:lnTo>
                  <a:lnTo>
                    <a:pt x="450" y="6027"/>
                  </a:lnTo>
                  <a:lnTo>
                    <a:pt x="542" y="6375"/>
                  </a:lnTo>
                  <a:lnTo>
                    <a:pt x="645" y="6702"/>
                  </a:lnTo>
                  <a:lnTo>
                    <a:pt x="747" y="7040"/>
                  </a:lnTo>
                  <a:lnTo>
                    <a:pt x="860" y="7367"/>
                  </a:lnTo>
                  <a:lnTo>
                    <a:pt x="993" y="7695"/>
                  </a:lnTo>
                  <a:lnTo>
                    <a:pt x="1115" y="8012"/>
                  </a:lnTo>
                  <a:lnTo>
                    <a:pt x="1259" y="8329"/>
                  </a:lnTo>
                  <a:lnTo>
                    <a:pt x="1402" y="8646"/>
                  </a:lnTo>
                  <a:lnTo>
                    <a:pt x="1555" y="8953"/>
                  </a:lnTo>
                  <a:lnTo>
                    <a:pt x="1719" y="9260"/>
                  </a:lnTo>
                  <a:lnTo>
                    <a:pt x="1883" y="9557"/>
                  </a:lnTo>
                  <a:lnTo>
                    <a:pt x="2067" y="9854"/>
                  </a:lnTo>
                  <a:lnTo>
                    <a:pt x="2241" y="10151"/>
                  </a:lnTo>
                  <a:lnTo>
                    <a:pt x="2435" y="10437"/>
                  </a:lnTo>
                  <a:lnTo>
                    <a:pt x="2630" y="10713"/>
                  </a:lnTo>
                  <a:lnTo>
                    <a:pt x="2834" y="10990"/>
                  </a:lnTo>
                  <a:lnTo>
                    <a:pt x="3039" y="11266"/>
                  </a:lnTo>
                  <a:lnTo>
                    <a:pt x="3254" y="11532"/>
                  </a:lnTo>
                  <a:lnTo>
                    <a:pt x="3469" y="11788"/>
                  </a:lnTo>
                  <a:lnTo>
                    <a:pt x="3704" y="12044"/>
                  </a:lnTo>
                  <a:lnTo>
                    <a:pt x="3929" y="12299"/>
                  </a:lnTo>
                  <a:lnTo>
                    <a:pt x="4175" y="12545"/>
                  </a:lnTo>
                  <a:lnTo>
                    <a:pt x="4420" y="12780"/>
                  </a:lnTo>
                  <a:lnTo>
                    <a:pt x="4666" y="13016"/>
                  </a:lnTo>
                  <a:lnTo>
                    <a:pt x="4922" y="13241"/>
                  </a:lnTo>
                  <a:lnTo>
                    <a:pt x="5178" y="13456"/>
                  </a:lnTo>
                  <a:lnTo>
                    <a:pt x="5454" y="13671"/>
                  </a:lnTo>
                  <a:lnTo>
                    <a:pt x="5720" y="13885"/>
                  </a:lnTo>
                  <a:lnTo>
                    <a:pt x="5996" y="14090"/>
                  </a:lnTo>
                  <a:lnTo>
                    <a:pt x="6283" y="14284"/>
                  </a:lnTo>
                  <a:lnTo>
                    <a:pt x="6569" y="14469"/>
                  </a:lnTo>
                  <a:lnTo>
                    <a:pt x="6856" y="14653"/>
                  </a:lnTo>
                  <a:lnTo>
                    <a:pt x="7152" y="14827"/>
                  </a:lnTo>
                  <a:lnTo>
                    <a:pt x="7449" y="14991"/>
                  </a:lnTo>
                  <a:lnTo>
                    <a:pt x="7756" y="15154"/>
                  </a:lnTo>
                  <a:lnTo>
                    <a:pt x="8063" y="15308"/>
                  </a:lnTo>
                  <a:lnTo>
                    <a:pt x="8380" y="15451"/>
                  </a:lnTo>
                  <a:lnTo>
                    <a:pt x="8698" y="15594"/>
                  </a:lnTo>
                  <a:lnTo>
                    <a:pt x="9015" y="15727"/>
                  </a:lnTo>
                  <a:lnTo>
                    <a:pt x="9342" y="15850"/>
                  </a:lnTo>
                  <a:lnTo>
                    <a:pt x="9670" y="15963"/>
                  </a:lnTo>
                  <a:lnTo>
                    <a:pt x="10007" y="16075"/>
                  </a:lnTo>
                  <a:lnTo>
                    <a:pt x="10345" y="16167"/>
                  </a:lnTo>
                  <a:lnTo>
                    <a:pt x="10683" y="16259"/>
                  </a:lnTo>
                  <a:lnTo>
                    <a:pt x="11020" y="16351"/>
                  </a:lnTo>
                  <a:lnTo>
                    <a:pt x="11368" y="16423"/>
                  </a:lnTo>
                  <a:lnTo>
                    <a:pt x="11716" y="16495"/>
                  </a:lnTo>
                  <a:lnTo>
                    <a:pt x="12074" y="16546"/>
                  </a:lnTo>
                  <a:lnTo>
                    <a:pt x="12432" y="16597"/>
                  </a:lnTo>
                  <a:lnTo>
                    <a:pt x="12780" y="16638"/>
                  </a:lnTo>
                  <a:lnTo>
                    <a:pt x="13149" y="16669"/>
                  </a:lnTo>
                  <a:lnTo>
                    <a:pt x="13507" y="16689"/>
                  </a:lnTo>
                  <a:lnTo>
                    <a:pt x="13875" y="16710"/>
                  </a:lnTo>
                  <a:lnTo>
                    <a:pt x="14244" y="16710"/>
                  </a:lnTo>
                  <a:lnTo>
                    <a:pt x="14755" y="16699"/>
                  </a:lnTo>
                  <a:lnTo>
                    <a:pt x="15257" y="16679"/>
                  </a:lnTo>
                  <a:lnTo>
                    <a:pt x="15768" y="16628"/>
                  </a:lnTo>
                  <a:lnTo>
                    <a:pt x="16259" y="16566"/>
                  </a:lnTo>
                  <a:lnTo>
                    <a:pt x="16750" y="16495"/>
                  </a:lnTo>
                  <a:lnTo>
                    <a:pt x="17242" y="16392"/>
                  </a:lnTo>
                  <a:lnTo>
                    <a:pt x="17723" y="16280"/>
                  </a:lnTo>
                  <a:lnTo>
                    <a:pt x="18193" y="16157"/>
                  </a:lnTo>
                  <a:lnTo>
                    <a:pt x="18664" y="16014"/>
                  </a:lnTo>
                  <a:lnTo>
                    <a:pt x="19124" y="15850"/>
                  </a:lnTo>
                  <a:lnTo>
                    <a:pt x="19575" y="15676"/>
                  </a:lnTo>
                  <a:lnTo>
                    <a:pt x="20025" y="15492"/>
                  </a:lnTo>
                  <a:lnTo>
                    <a:pt x="20455" y="15287"/>
                  </a:lnTo>
                  <a:lnTo>
                    <a:pt x="20884" y="15062"/>
                  </a:lnTo>
                  <a:lnTo>
                    <a:pt x="21304" y="14837"/>
                  </a:lnTo>
                  <a:lnTo>
                    <a:pt x="21723" y="14591"/>
                  </a:lnTo>
                  <a:lnTo>
                    <a:pt x="21805" y="15042"/>
                  </a:lnTo>
                  <a:lnTo>
                    <a:pt x="21897" y="15492"/>
                  </a:lnTo>
                  <a:lnTo>
                    <a:pt x="21989" y="15952"/>
                  </a:lnTo>
                  <a:lnTo>
                    <a:pt x="22092" y="16413"/>
                  </a:lnTo>
                  <a:lnTo>
                    <a:pt x="22215" y="16873"/>
                  </a:lnTo>
                  <a:lnTo>
                    <a:pt x="22327" y="17334"/>
                  </a:lnTo>
                  <a:lnTo>
                    <a:pt x="22460" y="17794"/>
                  </a:lnTo>
                  <a:lnTo>
                    <a:pt x="22593" y="18255"/>
                  </a:lnTo>
                  <a:lnTo>
                    <a:pt x="22747" y="18715"/>
                  </a:lnTo>
                  <a:lnTo>
                    <a:pt x="22900" y="19186"/>
                  </a:lnTo>
                  <a:lnTo>
                    <a:pt x="23064" y="19646"/>
                  </a:lnTo>
                  <a:lnTo>
                    <a:pt x="23238" y="20117"/>
                  </a:lnTo>
                  <a:lnTo>
                    <a:pt x="23422" y="20577"/>
                  </a:lnTo>
                  <a:lnTo>
                    <a:pt x="23616" y="21038"/>
                  </a:lnTo>
                  <a:lnTo>
                    <a:pt x="23811" y="21509"/>
                  </a:lnTo>
                  <a:lnTo>
                    <a:pt x="24026" y="21969"/>
                  </a:lnTo>
                  <a:lnTo>
                    <a:pt x="24251" y="22429"/>
                  </a:lnTo>
                  <a:lnTo>
                    <a:pt x="24486" y="22890"/>
                  </a:lnTo>
                  <a:lnTo>
                    <a:pt x="24732" y="23350"/>
                  </a:lnTo>
                  <a:lnTo>
                    <a:pt x="24988" y="23801"/>
                  </a:lnTo>
                  <a:lnTo>
                    <a:pt x="25254" y="24261"/>
                  </a:lnTo>
                  <a:lnTo>
                    <a:pt x="25530" y="24711"/>
                  </a:lnTo>
                  <a:lnTo>
                    <a:pt x="25816" y="25162"/>
                  </a:lnTo>
                  <a:lnTo>
                    <a:pt x="26113" y="25602"/>
                  </a:lnTo>
                  <a:lnTo>
                    <a:pt x="26430" y="26052"/>
                  </a:lnTo>
                  <a:lnTo>
                    <a:pt x="26758" y="26492"/>
                  </a:lnTo>
                  <a:lnTo>
                    <a:pt x="27095" y="26922"/>
                  </a:lnTo>
                  <a:lnTo>
                    <a:pt x="27443" y="27362"/>
                  </a:lnTo>
                  <a:lnTo>
                    <a:pt x="27801" y="27791"/>
                  </a:lnTo>
                  <a:lnTo>
                    <a:pt x="28180" y="28211"/>
                  </a:lnTo>
                  <a:lnTo>
                    <a:pt x="28569" y="28641"/>
                  </a:lnTo>
                  <a:lnTo>
                    <a:pt x="28978" y="29050"/>
                  </a:lnTo>
                  <a:lnTo>
                    <a:pt x="29439" y="29510"/>
                  </a:lnTo>
                  <a:lnTo>
                    <a:pt x="29909" y="29961"/>
                  </a:lnTo>
                  <a:lnTo>
                    <a:pt x="30380" y="30380"/>
                  </a:lnTo>
                  <a:lnTo>
                    <a:pt x="30861" y="30789"/>
                  </a:lnTo>
                  <a:lnTo>
                    <a:pt x="31332" y="31178"/>
                  </a:lnTo>
                  <a:lnTo>
                    <a:pt x="31802" y="31547"/>
                  </a:lnTo>
                  <a:lnTo>
                    <a:pt x="32283" y="31905"/>
                  </a:lnTo>
                  <a:lnTo>
                    <a:pt x="32764" y="32232"/>
                  </a:lnTo>
                  <a:lnTo>
                    <a:pt x="33235" y="32560"/>
                  </a:lnTo>
                  <a:lnTo>
                    <a:pt x="33716" y="32856"/>
                  </a:lnTo>
                  <a:lnTo>
                    <a:pt x="34187" y="33153"/>
                  </a:lnTo>
                  <a:lnTo>
                    <a:pt x="34667" y="33419"/>
                  </a:lnTo>
                  <a:lnTo>
                    <a:pt x="35138" y="33675"/>
                  </a:lnTo>
                  <a:lnTo>
                    <a:pt x="35609" y="33921"/>
                  </a:lnTo>
                  <a:lnTo>
                    <a:pt x="36090" y="34156"/>
                  </a:lnTo>
                  <a:lnTo>
                    <a:pt x="36550" y="34371"/>
                  </a:lnTo>
                  <a:lnTo>
                    <a:pt x="37021" y="34565"/>
                  </a:lnTo>
                  <a:lnTo>
                    <a:pt x="37481" y="34760"/>
                  </a:lnTo>
                  <a:lnTo>
                    <a:pt x="37942" y="34934"/>
                  </a:lnTo>
                  <a:lnTo>
                    <a:pt x="38402" y="35097"/>
                  </a:lnTo>
                  <a:lnTo>
                    <a:pt x="38863" y="35251"/>
                  </a:lnTo>
                  <a:lnTo>
                    <a:pt x="39313" y="35394"/>
                  </a:lnTo>
                  <a:lnTo>
                    <a:pt x="39753" y="35517"/>
                  </a:lnTo>
                  <a:lnTo>
                    <a:pt x="40193" y="35640"/>
                  </a:lnTo>
                  <a:lnTo>
                    <a:pt x="40633" y="35752"/>
                  </a:lnTo>
                  <a:lnTo>
                    <a:pt x="41063" y="35844"/>
                  </a:lnTo>
                  <a:lnTo>
                    <a:pt x="41492" y="35936"/>
                  </a:lnTo>
                  <a:lnTo>
                    <a:pt x="41912" y="36018"/>
                  </a:lnTo>
                  <a:lnTo>
                    <a:pt x="42321" y="36080"/>
                  </a:lnTo>
                  <a:lnTo>
                    <a:pt x="42731" y="36141"/>
                  </a:lnTo>
                  <a:lnTo>
                    <a:pt x="43140" y="36202"/>
                  </a:lnTo>
                  <a:lnTo>
                    <a:pt x="43529" y="36243"/>
                  </a:lnTo>
                  <a:lnTo>
                    <a:pt x="43918" y="36284"/>
                  </a:lnTo>
                  <a:lnTo>
                    <a:pt x="44296" y="36315"/>
                  </a:lnTo>
                  <a:lnTo>
                    <a:pt x="45033" y="36356"/>
                  </a:lnTo>
                  <a:lnTo>
                    <a:pt x="45729" y="36376"/>
                  </a:lnTo>
                  <a:lnTo>
                    <a:pt x="46394" y="36376"/>
                  </a:lnTo>
                  <a:lnTo>
                    <a:pt x="47018" y="36366"/>
                  </a:lnTo>
                  <a:lnTo>
                    <a:pt x="47611" y="36335"/>
                  </a:lnTo>
                  <a:lnTo>
                    <a:pt x="48144" y="36284"/>
                  </a:lnTo>
                  <a:lnTo>
                    <a:pt x="48645" y="36233"/>
                  </a:lnTo>
                  <a:lnTo>
                    <a:pt x="49085" y="36182"/>
                  </a:lnTo>
                  <a:lnTo>
                    <a:pt x="49484" y="36120"/>
                  </a:lnTo>
                  <a:lnTo>
                    <a:pt x="49822" y="36059"/>
                  </a:lnTo>
                  <a:lnTo>
                    <a:pt x="50098" y="36008"/>
                  </a:lnTo>
                  <a:lnTo>
                    <a:pt x="50487" y="35926"/>
                  </a:lnTo>
                  <a:lnTo>
                    <a:pt x="50620" y="35885"/>
                  </a:lnTo>
                  <a:lnTo>
                    <a:pt x="50620" y="36008"/>
                  </a:lnTo>
                  <a:lnTo>
                    <a:pt x="50630" y="36346"/>
                  </a:lnTo>
                  <a:lnTo>
                    <a:pt x="50640" y="36591"/>
                  </a:lnTo>
                  <a:lnTo>
                    <a:pt x="50661" y="36878"/>
                  </a:lnTo>
                  <a:lnTo>
                    <a:pt x="50691" y="37226"/>
                  </a:lnTo>
                  <a:lnTo>
                    <a:pt x="50743" y="37604"/>
                  </a:lnTo>
                  <a:lnTo>
                    <a:pt x="50814" y="38034"/>
                  </a:lnTo>
                  <a:lnTo>
                    <a:pt x="50896" y="38494"/>
                  </a:lnTo>
                  <a:lnTo>
                    <a:pt x="51019" y="38996"/>
                  </a:lnTo>
                  <a:lnTo>
                    <a:pt x="51152" y="39538"/>
                  </a:lnTo>
                  <a:lnTo>
                    <a:pt x="51326" y="40101"/>
                  </a:lnTo>
                  <a:lnTo>
                    <a:pt x="51520" y="40705"/>
                  </a:lnTo>
                  <a:lnTo>
                    <a:pt x="51633" y="41012"/>
                  </a:lnTo>
                  <a:lnTo>
                    <a:pt x="51756" y="41329"/>
                  </a:lnTo>
                  <a:lnTo>
                    <a:pt x="51889" y="41656"/>
                  </a:lnTo>
                  <a:lnTo>
                    <a:pt x="52032" y="41984"/>
                  </a:lnTo>
                  <a:lnTo>
                    <a:pt x="52185" y="42321"/>
                  </a:lnTo>
                  <a:lnTo>
                    <a:pt x="52349" y="42659"/>
                  </a:lnTo>
                  <a:lnTo>
                    <a:pt x="52513" y="43007"/>
                  </a:lnTo>
                  <a:lnTo>
                    <a:pt x="52697" y="43365"/>
                  </a:lnTo>
                  <a:lnTo>
                    <a:pt x="52891" y="43723"/>
                  </a:lnTo>
                  <a:lnTo>
                    <a:pt x="53106" y="44081"/>
                  </a:lnTo>
                  <a:lnTo>
                    <a:pt x="53321" y="44450"/>
                  </a:lnTo>
                  <a:lnTo>
                    <a:pt x="53556" y="44818"/>
                  </a:lnTo>
                  <a:lnTo>
                    <a:pt x="53802" y="45186"/>
                  </a:lnTo>
                  <a:lnTo>
                    <a:pt x="54058" y="45565"/>
                  </a:lnTo>
                  <a:lnTo>
                    <a:pt x="54324" y="45944"/>
                  </a:lnTo>
                  <a:lnTo>
                    <a:pt x="54610" y="46322"/>
                  </a:lnTo>
                  <a:lnTo>
                    <a:pt x="54907" y="46711"/>
                  </a:lnTo>
                  <a:lnTo>
                    <a:pt x="55224" y="47100"/>
                  </a:lnTo>
                  <a:lnTo>
                    <a:pt x="55552" y="47489"/>
                  </a:lnTo>
                  <a:lnTo>
                    <a:pt x="55889" y="47878"/>
                  </a:lnTo>
                  <a:lnTo>
                    <a:pt x="56248" y="48266"/>
                  </a:lnTo>
                  <a:lnTo>
                    <a:pt x="56626" y="48665"/>
                  </a:lnTo>
                  <a:lnTo>
                    <a:pt x="57015" y="49054"/>
                  </a:lnTo>
                  <a:lnTo>
                    <a:pt x="57424" y="49453"/>
                  </a:lnTo>
                  <a:lnTo>
                    <a:pt x="57854" y="49842"/>
                  </a:lnTo>
                  <a:lnTo>
                    <a:pt x="58294" y="50241"/>
                  </a:lnTo>
                  <a:lnTo>
                    <a:pt x="58755" y="50630"/>
                  </a:lnTo>
                  <a:lnTo>
                    <a:pt x="59225" y="51029"/>
                  </a:lnTo>
                  <a:lnTo>
                    <a:pt x="59727" y="51418"/>
                  </a:lnTo>
                  <a:lnTo>
                    <a:pt x="60238" y="51807"/>
                  </a:lnTo>
                  <a:lnTo>
                    <a:pt x="60770" y="52206"/>
                  </a:lnTo>
                  <a:lnTo>
                    <a:pt x="61323" y="52595"/>
                  </a:lnTo>
                  <a:lnTo>
                    <a:pt x="61896" y="52973"/>
                  </a:lnTo>
                  <a:lnTo>
                    <a:pt x="62479" y="53362"/>
                  </a:lnTo>
                  <a:lnTo>
                    <a:pt x="63093" y="53741"/>
                  </a:lnTo>
                  <a:lnTo>
                    <a:pt x="63728" y="54119"/>
                  </a:lnTo>
                  <a:lnTo>
                    <a:pt x="64157" y="54365"/>
                  </a:lnTo>
                  <a:lnTo>
                    <a:pt x="64597" y="54600"/>
                  </a:lnTo>
                  <a:lnTo>
                    <a:pt x="65027" y="54825"/>
                  </a:lnTo>
                  <a:lnTo>
                    <a:pt x="65477" y="55050"/>
                  </a:lnTo>
                  <a:lnTo>
                    <a:pt x="65917" y="55255"/>
                  </a:lnTo>
                  <a:lnTo>
                    <a:pt x="66367" y="55450"/>
                  </a:lnTo>
                  <a:lnTo>
                    <a:pt x="66818" y="55634"/>
                  </a:lnTo>
                  <a:lnTo>
                    <a:pt x="67278" y="55808"/>
                  </a:lnTo>
                  <a:lnTo>
                    <a:pt x="67728" y="55982"/>
                  </a:lnTo>
                  <a:lnTo>
                    <a:pt x="68189" y="56135"/>
                  </a:lnTo>
                  <a:lnTo>
                    <a:pt x="68660" y="56289"/>
                  </a:lnTo>
                  <a:lnTo>
                    <a:pt x="69120" y="56432"/>
                  </a:lnTo>
                  <a:lnTo>
                    <a:pt x="69591" y="56565"/>
                  </a:lnTo>
                  <a:lnTo>
                    <a:pt x="70061" y="56688"/>
                  </a:lnTo>
                  <a:lnTo>
                    <a:pt x="70542" y="56800"/>
                  </a:lnTo>
                  <a:lnTo>
                    <a:pt x="71013" y="56903"/>
                  </a:lnTo>
                  <a:lnTo>
                    <a:pt x="71494" y="57005"/>
                  </a:lnTo>
                  <a:lnTo>
                    <a:pt x="71975" y="57087"/>
                  </a:lnTo>
                  <a:lnTo>
                    <a:pt x="72456" y="57169"/>
                  </a:lnTo>
                  <a:lnTo>
                    <a:pt x="72947" y="57240"/>
                  </a:lnTo>
                  <a:lnTo>
                    <a:pt x="73428" y="57312"/>
                  </a:lnTo>
                  <a:lnTo>
                    <a:pt x="73919" y="57363"/>
                  </a:lnTo>
                  <a:lnTo>
                    <a:pt x="74400" y="57414"/>
                  </a:lnTo>
                  <a:lnTo>
                    <a:pt x="74891" y="57455"/>
                  </a:lnTo>
                  <a:lnTo>
                    <a:pt x="75382" y="57486"/>
                  </a:lnTo>
                  <a:lnTo>
                    <a:pt x="75873" y="57517"/>
                  </a:lnTo>
                  <a:lnTo>
                    <a:pt x="76365" y="57537"/>
                  </a:lnTo>
                  <a:lnTo>
                    <a:pt x="76856" y="57547"/>
                  </a:lnTo>
                  <a:lnTo>
                    <a:pt x="77848" y="57547"/>
                  </a:lnTo>
                  <a:lnTo>
                    <a:pt x="78339" y="57537"/>
                  </a:lnTo>
                  <a:lnTo>
                    <a:pt x="78831" y="57517"/>
                  </a:lnTo>
                  <a:lnTo>
                    <a:pt x="79322" y="57496"/>
                  </a:lnTo>
                  <a:lnTo>
                    <a:pt x="79823" y="57465"/>
                  </a:lnTo>
                  <a:lnTo>
                    <a:pt x="80314" y="57435"/>
                  </a:lnTo>
                  <a:lnTo>
                    <a:pt x="80805" y="57394"/>
                  </a:lnTo>
                  <a:lnTo>
                    <a:pt x="81788" y="57291"/>
                  </a:lnTo>
                  <a:lnTo>
                    <a:pt x="82770" y="57158"/>
                  </a:lnTo>
                  <a:lnTo>
                    <a:pt x="83752" y="57015"/>
                  </a:lnTo>
                  <a:lnTo>
                    <a:pt x="84724" y="56841"/>
                  </a:lnTo>
                  <a:lnTo>
                    <a:pt x="85686" y="56647"/>
                  </a:lnTo>
                  <a:lnTo>
                    <a:pt x="86648" y="56442"/>
                  </a:lnTo>
                  <a:lnTo>
                    <a:pt x="87600" y="56207"/>
                  </a:lnTo>
                  <a:lnTo>
                    <a:pt x="88541" y="55961"/>
                  </a:lnTo>
                  <a:lnTo>
                    <a:pt x="89462" y="55685"/>
                  </a:lnTo>
                  <a:lnTo>
                    <a:pt x="90383" y="55409"/>
                  </a:lnTo>
                  <a:lnTo>
                    <a:pt x="91294" y="55102"/>
                  </a:lnTo>
                  <a:lnTo>
                    <a:pt x="92184" y="54795"/>
                  </a:lnTo>
                  <a:lnTo>
                    <a:pt x="93064" y="54467"/>
                  </a:lnTo>
                  <a:lnTo>
                    <a:pt x="93923" y="54119"/>
                  </a:lnTo>
                  <a:lnTo>
                    <a:pt x="93944" y="54293"/>
                  </a:lnTo>
                  <a:lnTo>
                    <a:pt x="93975" y="54488"/>
                  </a:lnTo>
                  <a:lnTo>
                    <a:pt x="94015" y="54764"/>
                  </a:lnTo>
                  <a:lnTo>
                    <a:pt x="94087" y="55102"/>
                  </a:lnTo>
                  <a:lnTo>
                    <a:pt x="94169" y="55511"/>
                  </a:lnTo>
                  <a:lnTo>
                    <a:pt x="94282" y="55961"/>
                  </a:lnTo>
                  <a:lnTo>
                    <a:pt x="94425" y="56473"/>
                  </a:lnTo>
                  <a:lnTo>
                    <a:pt x="94599" y="57025"/>
                  </a:lnTo>
                  <a:lnTo>
                    <a:pt x="94803" y="57629"/>
                  </a:lnTo>
                  <a:lnTo>
                    <a:pt x="94916" y="57936"/>
                  </a:lnTo>
                  <a:lnTo>
                    <a:pt x="95049" y="58253"/>
                  </a:lnTo>
                  <a:lnTo>
                    <a:pt x="95182" y="58581"/>
                  </a:lnTo>
                  <a:lnTo>
                    <a:pt x="95335" y="58918"/>
                  </a:lnTo>
                  <a:lnTo>
                    <a:pt x="95489" y="59256"/>
                  </a:lnTo>
                  <a:lnTo>
                    <a:pt x="95663" y="59604"/>
                  </a:lnTo>
                  <a:lnTo>
                    <a:pt x="95847" y="59952"/>
                  </a:lnTo>
                  <a:lnTo>
                    <a:pt x="96031" y="60300"/>
                  </a:lnTo>
                  <a:lnTo>
                    <a:pt x="96246" y="60658"/>
                  </a:lnTo>
                  <a:lnTo>
                    <a:pt x="96461" y="61026"/>
                  </a:lnTo>
                  <a:lnTo>
                    <a:pt x="96696" y="61384"/>
                  </a:lnTo>
                  <a:lnTo>
                    <a:pt x="96942" y="61753"/>
                  </a:lnTo>
                  <a:lnTo>
                    <a:pt x="97198" y="62111"/>
                  </a:lnTo>
                  <a:lnTo>
                    <a:pt x="97474" y="62479"/>
                  </a:lnTo>
                  <a:lnTo>
                    <a:pt x="97761" y="62848"/>
                  </a:lnTo>
                  <a:lnTo>
                    <a:pt x="98057" y="63216"/>
                  </a:lnTo>
                  <a:lnTo>
                    <a:pt x="98374" y="63574"/>
                  </a:lnTo>
                  <a:lnTo>
                    <a:pt x="98712" y="63932"/>
                  </a:lnTo>
                  <a:lnTo>
                    <a:pt x="99060" y="64290"/>
                  </a:lnTo>
                  <a:lnTo>
                    <a:pt x="99428" y="64649"/>
                  </a:lnTo>
                  <a:lnTo>
                    <a:pt x="99817" y="64996"/>
                  </a:lnTo>
                  <a:lnTo>
                    <a:pt x="100216" y="65344"/>
                  </a:lnTo>
                  <a:lnTo>
                    <a:pt x="100636" y="65682"/>
                  </a:lnTo>
                  <a:lnTo>
                    <a:pt x="101066" y="66009"/>
                  </a:lnTo>
                  <a:lnTo>
                    <a:pt x="101526" y="66337"/>
                  </a:lnTo>
                  <a:lnTo>
                    <a:pt x="101997" y="66654"/>
                  </a:lnTo>
                  <a:lnTo>
                    <a:pt x="102488" y="66971"/>
                  </a:lnTo>
                  <a:lnTo>
                    <a:pt x="103000" y="67268"/>
                  </a:lnTo>
                  <a:lnTo>
                    <a:pt x="103532" y="67565"/>
                  </a:lnTo>
                  <a:lnTo>
                    <a:pt x="104084" y="67841"/>
                  </a:lnTo>
                  <a:lnTo>
                    <a:pt x="104657" y="68117"/>
                  </a:lnTo>
                  <a:lnTo>
                    <a:pt x="105251" y="68373"/>
                  </a:lnTo>
                  <a:lnTo>
                    <a:pt x="105865" y="68619"/>
                  </a:lnTo>
                  <a:lnTo>
                    <a:pt x="106509" y="68854"/>
                  </a:lnTo>
                  <a:lnTo>
                    <a:pt x="107164" y="69079"/>
                  </a:lnTo>
                  <a:lnTo>
                    <a:pt x="107850" y="69284"/>
                  </a:lnTo>
                  <a:lnTo>
                    <a:pt x="108545" y="69478"/>
                  </a:lnTo>
                  <a:lnTo>
                    <a:pt x="109282" y="69652"/>
                  </a:lnTo>
                  <a:lnTo>
                    <a:pt x="110029" y="69816"/>
                  </a:lnTo>
                  <a:lnTo>
                    <a:pt x="110807" y="69959"/>
                  </a:lnTo>
                  <a:lnTo>
                    <a:pt x="111605" y="70092"/>
                  </a:lnTo>
                  <a:lnTo>
                    <a:pt x="112424" y="70194"/>
                  </a:lnTo>
                  <a:lnTo>
                    <a:pt x="113273" y="70287"/>
                  </a:lnTo>
                  <a:lnTo>
                    <a:pt x="114153" y="70358"/>
                  </a:lnTo>
                  <a:lnTo>
                    <a:pt x="114798" y="70399"/>
                  </a:lnTo>
                  <a:lnTo>
                    <a:pt x="115432" y="70430"/>
                  </a:lnTo>
                  <a:lnTo>
                    <a:pt x="116056" y="70450"/>
                  </a:lnTo>
                  <a:lnTo>
                    <a:pt x="116670" y="70461"/>
                  </a:lnTo>
                  <a:lnTo>
                    <a:pt x="117264" y="70461"/>
                  </a:lnTo>
                  <a:lnTo>
                    <a:pt x="117837" y="70450"/>
                  </a:lnTo>
                  <a:lnTo>
                    <a:pt x="118410" y="70430"/>
                  </a:lnTo>
                  <a:lnTo>
                    <a:pt x="118962" y="70409"/>
                  </a:lnTo>
                  <a:lnTo>
                    <a:pt x="119504" y="70368"/>
                  </a:lnTo>
                  <a:lnTo>
                    <a:pt x="120026" y="70328"/>
                  </a:lnTo>
                  <a:lnTo>
                    <a:pt x="120548" y="70276"/>
                  </a:lnTo>
                  <a:lnTo>
                    <a:pt x="121050" y="70215"/>
                  </a:lnTo>
                  <a:lnTo>
                    <a:pt x="121541" y="70154"/>
                  </a:lnTo>
                  <a:lnTo>
                    <a:pt x="122011" y="70082"/>
                  </a:lnTo>
                  <a:lnTo>
                    <a:pt x="122482" y="70010"/>
                  </a:lnTo>
                  <a:lnTo>
                    <a:pt x="122932" y="69918"/>
                  </a:lnTo>
                  <a:lnTo>
                    <a:pt x="123372" y="69836"/>
                  </a:lnTo>
                  <a:lnTo>
                    <a:pt x="123802" y="69734"/>
                  </a:lnTo>
                  <a:lnTo>
                    <a:pt x="124222" y="69642"/>
                  </a:lnTo>
                  <a:lnTo>
                    <a:pt x="124621" y="69529"/>
                  </a:lnTo>
                  <a:lnTo>
                    <a:pt x="125020" y="69427"/>
                  </a:lnTo>
                  <a:lnTo>
                    <a:pt x="125398" y="69315"/>
                  </a:lnTo>
                  <a:lnTo>
                    <a:pt x="125767" y="69192"/>
                  </a:lnTo>
                  <a:lnTo>
                    <a:pt x="126125" y="69069"/>
                  </a:lnTo>
                  <a:lnTo>
                    <a:pt x="126473" y="68946"/>
                  </a:lnTo>
                  <a:lnTo>
                    <a:pt x="126810" y="68823"/>
                  </a:lnTo>
                  <a:lnTo>
                    <a:pt x="127138" y="68690"/>
                  </a:lnTo>
                  <a:lnTo>
                    <a:pt x="127455" y="68557"/>
                  </a:lnTo>
                  <a:lnTo>
                    <a:pt x="128048" y="68291"/>
                  </a:lnTo>
                  <a:lnTo>
                    <a:pt x="128601" y="68015"/>
                  </a:lnTo>
                  <a:lnTo>
                    <a:pt x="129113" y="67739"/>
                  </a:lnTo>
                  <a:lnTo>
                    <a:pt x="129594" y="67462"/>
                  </a:lnTo>
                  <a:lnTo>
                    <a:pt x="130023" y="67186"/>
                  </a:lnTo>
                  <a:lnTo>
                    <a:pt x="130422" y="66910"/>
                  </a:lnTo>
                  <a:lnTo>
                    <a:pt x="130781" y="66654"/>
                  </a:lnTo>
                  <a:lnTo>
                    <a:pt x="131108" y="66398"/>
                  </a:lnTo>
                  <a:lnTo>
                    <a:pt x="131394" y="66153"/>
                  </a:lnTo>
                  <a:lnTo>
                    <a:pt x="131650" y="65928"/>
                  </a:lnTo>
                  <a:lnTo>
                    <a:pt x="131865" y="65723"/>
                  </a:lnTo>
                  <a:lnTo>
                    <a:pt x="132060" y="65529"/>
                  </a:lnTo>
                  <a:lnTo>
                    <a:pt x="132213" y="65365"/>
                  </a:lnTo>
                  <a:lnTo>
                    <a:pt x="132336" y="65222"/>
                  </a:lnTo>
                  <a:lnTo>
                    <a:pt x="132500" y="65017"/>
                  </a:lnTo>
                  <a:lnTo>
                    <a:pt x="132551" y="64945"/>
                  </a:lnTo>
                  <a:lnTo>
                    <a:pt x="132592" y="65027"/>
                  </a:lnTo>
                  <a:lnTo>
                    <a:pt x="132694" y="65242"/>
                  </a:lnTo>
                  <a:lnTo>
                    <a:pt x="132878" y="65590"/>
                  </a:lnTo>
                  <a:lnTo>
                    <a:pt x="133144" y="66030"/>
                  </a:lnTo>
                  <a:lnTo>
                    <a:pt x="133308" y="66286"/>
                  </a:lnTo>
                  <a:lnTo>
                    <a:pt x="133492" y="66572"/>
                  </a:lnTo>
                  <a:lnTo>
                    <a:pt x="133697" y="66859"/>
                  </a:lnTo>
                  <a:lnTo>
                    <a:pt x="133932" y="67166"/>
                  </a:lnTo>
                  <a:lnTo>
                    <a:pt x="134178" y="67493"/>
                  </a:lnTo>
                  <a:lnTo>
                    <a:pt x="134454" y="67821"/>
                  </a:lnTo>
                  <a:lnTo>
                    <a:pt x="134751" y="68158"/>
                  </a:lnTo>
                  <a:lnTo>
                    <a:pt x="135068" y="68506"/>
                  </a:lnTo>
                  <a:lnTo>
                    <a:pt x="135416" y="68854"/>
                  </a:lnTo>
                  <a:lnTo>
                    <a:pt x="135784" y="69202"/>
                  </a:lnTo>
                  <a:lnTo>
                    <a:pt x="136173" y="69550"/>
                  </a:lnTo>
                  <a:lnTo>
                    <a:pt x="136593" y="69898"/>
                  </a:lnTo>
                  <a:lnTo>
                    <a:pt x="137043" y="70235"/>
                  </a:lnTo>
                  <a:lnTo>
                    <a:pt x="137513" y="70573"/>
                  </a:lnTo>
                  <a:lnTo>
                    <a:pt x="137759" y="70727"/>
                  </a:lnTo>
                  <a:lnTo>
                    <a:pt x="138015" y="70890"/>
                  </a:lnTo>
                  <a:lnTo>
                    <a:pt x="138271" y="71044"/>
                  </a:lnTo>
                  <a:lnTo>
                    <a:pt x="138537" y="71197"/>
                  </a:lnTo>
                  <a:lnTo>
                    <a:pt x="138813" y="71341"/>
                  </a:lnTo>
                  <a:lnTo>
                    <a:pt x="139089" y="71494"/>
                  </a:lnTo>
                  <a:lnTo>
                    <a:pt x="139376" y="71627"/>
                  </a:lnTo>
                  <a:lnTo>
                    <a:pt x="139673" y="71760"/>
                  </a:lnTo>
                  <a:lnTo>
                    <a:pt x="139979" y="71893"/>
                  </a:lnTo>
                  <a:lnTo>
                    <a:pt x="140286" y="72016"/>
                  </a:lnTo>
                  <a:lnTo>
                    <a:pt x="140604" y="72139"/>
                  </a:lnTo>
                  <a:lnTo>
                    <a:pt x="140921" y="72251"/>
                  </a:lnTo>
                  <a:lnTo>
                    <a:pt x="141259" y="72364"/>
                  </a:lnTo>
                  <a:lnTo>
                    <a:pt x="141596" y="72466"/>
                  </a:lnTo>
                  <a:lnTo>
                    <a:pt x="141934" y="72558"/>
                  </a:lnTo>
                  <a:lnTo>
                    <a:pt x="142292" y="72650"/>
                  </a:lnTo>
                  <a:lnTo>
                    <a:pt x="142650" y="72732"/>
                  </a:lnTo>
                  <a:lnTo>
                    <a:pt x="143019" y="72804"/>
                  </a:lnTo>
                  <a:lnTo>
                    <a:pt x="143397" y="72865"/>
                  </a:lnTo>
                  <a:lnTo>
                    <a:pt x="143776" y="72927"/>
                  </a:lnTo>
                  <a:lnTo>
                    <a:pt x="144165" y="72978"/>
                  </a:lnTo>
                  <a:lnTo>
                    <a:pt x="144543" y="73019"/>
                  </a:lnTo>
                  <a:lnTo>
                    <a:pt x="144912" y="73049"/>
                  </a:lnTo>
                  <a:lnTo>
                    <a:pt x="145270" y="73070"/>
                  </a:lnTo>
                  <a:lnTo>
                    <a:pt x="145628" y="73090"/>
                  </a:lnTo>
                  <a:lnTo>
                    <a:pt x="145965" y="73101"/>
                  </a:lnTo>
                  <a:lnTo>
                    <a:pt x="146313" y="73111"/>
                  </a:lnTo>
                  <a:lnTo>
                    <a:pt x="146641" y="73101"/>
                  </a:lnTo>
                  <a:lnTo>
                    <a:pt x="146968" y="73090"/>
                  </a:lnTo>
                  <a:lnTo>
                    <a:pt x="147285" y="73080"/>
                  </a:lnTo>
                  <a:lnTo>
                    <a:pt x="147603" y="73060"/>
                  </a:lnTo>
                  <a:lnTo>
                    <a:pt x="147899" y="73029"/>
                  </a:lnTo>
                  <a:lnTo>
                    <a:pt x="148196" y="72998"/>
                  </a:lnTo>
                  <a:lnTo>
                    <a:pt x="148493" y="72957"/>
                  </a:lnTo>
                  <a:lnTo>
                    <a:pt x="149056" y="72865"/>
                  </a:lnTo>
                  <a:lnTo>
                    <a:pt x="149588" y="72763"/>
                  </a:lnTo>
                  <a:lnTo>
                    <a:pt x="150089" y="72640"/>
                  </a:lnTo>
                  <a:lnTo>
                    <a:pt x="150570" y="72497"/>
                  </a:lnTo>
                  <a:lnTo>
                    <a:pt x="151030" y="72343"/>
                  </a:lnTo>
                  <a:lnTo>
                    <a:pt x="151460" y="72180"/>
                  </a:lnTo>
                  <a:lnTo>
                    <a:pt x="151859" y="72006"/>
                  </a:lnTo>
                  <a:lnTo>
                    <a:pt x="152248" y="71832"/>
                  </a:lnTo>
                  <a:lnTo>
                    <a:pt x="152596" y="71637"/>
                  </a:lnTo>
                  <a:lnTo>
                    <a:pt x="152934" y="71453"/>
                  </a:lnTo>
                  <a:lnTo>
                    <a:pt x="153230" y="71259"/>
                  </a:lnTo>
                  <a:lnTo>
                    <a:pt x="153517" y="71074"/>
                  </a:lnTo>
                  <a:lnTo>
                    <a:pt x="153783" y="70890"/>
                  </a:lnTo>
                  <a:lnTo>
                    <a:pt x="154018" y="70706"/>
                  </a:lnTo>
                  <a:lnTo>
                    <a:pt x="154233" y="70532"/>
                  </a:lnTo>
                  <a:lnTo>
                    <a:pt x="154428" y="70358"/>
                  </a:lnTo>
                  <a:lnTo>
                    <a:pt x="154591" y="70194"/>
                  </a:lnTo>
                  <a:lnTo>
                    <a:pt x="154878" y="69918"/>
                  </a:lnTo>
                  <a:lnTo>
                    <a:pt x="155072" y="69703"/>
                  </a:lnTo>
                  <a:lnTo>
                    <a:pt x="155185" y="69560"/>
                  </a:lnTo>
                  <a:lnTo>
                    <a:pt x="155226" y="69509"/>
                  </a:lnTo>
                  <a:lnTo>
                    <a:pt x="155246" y="69642"/>
                  </a:lnTo>
                  <a:lnTo>
                    <a:pt x="155318" y="70031"/>
                  </a:lnTo>
                  <a:lnTo>
                    <a:pt x="155379" y="70307"/>
                  </a:lnTo>
                  <a:lnTo>
                    <a:pt x="155461" y="70624"/>
                  </a:lnTo>
                  <a:lnTo>
                    <a:pt x="155563" y="70993"/>
                  </a:lnTo>
                  <a:lnTo>
                    <a:pt x="155686" y="71402"/>
                  </a:lnTo>
                  <a:lnTo>
                    <a:pt x="155840" y="71842"/>
                  </a:lnTo>
                  <a:lnTo>
                    <a:pt x="156014" y="72313"/>
                  </a:lnTo>
                  <a:lnTo>
                    <a:pt x="156218" y="72804"/>
                  </a:lnTo>
                  <a:lnTo>
                    <a:pt x="156454" y="73326"/>
                  </a:lnTo>
                  <a:lnTo>
                    <a:pt x="156720" y="73847"/>
                  </a:lnTo>
                  <a:lnTo>
                    <a:pt x="156863" y="74124"/>
                  </a:lnTo>
                  <a:lnTo>
                    <a:pt x="157016" y="74390"/>
                  </a:lnTo>
                  <a:lnTo>
                    <a:pt x="157180" y="74666"/>
                  </a:lnTo>
                  <a:lnTo>
                    <a:pt x="157354" y="74942"/>
                  </a:lnTo>
                  <a:lnTo>
                    <a:pt x="157538" y="75208"/>
                  </a:lnTo>
                  <a:lnTo>
                    <a:pt x="157722" y="75485"/>
                  </a:lnTo>
                  <a:lnTo>
                    <a:pt x="157927" y="75761"/>
                  </a:lnTo>
                  <a:lnTo>
                    <a:pt x="158142" y="76037"/>
                  </a:lnTo>
                  <a:lnTo>
                    <a:pt x="158357" y="76303"/>
                  </a:lnTo>
                  <a:lnTo>
                    <a:pt x="158592" y="76569"/>
                  </a:lnTo>
                  <a:lnTo>
                    <a:pt x="158828" y="76835"/>
                  </a:lnTo>
                  <a:lnTo>
                    <a:pt x="159083" y="77091"/>
                  </a:lnTo>
                  <a:lnTo>
                    <a:pt x="159349" y="77347"/>
                  </a:lnTo>
                  <a:lnTo>
                    <a:pt x="159626" y="77603"/>
                  </a:lnTo>
                  <a:lnTo>
                    <a:pt x="159912" y="77848"/>
                  </a:lnTo>
                  <a:lnTo>
                    <a:pt x="160209" y="78084"/>
                  </a:lnTo>
                  <a:lnTo>
                    <a:pt x="160526" y="78319"/>
                  </a:lnTo>
                  <a:lnTo>
                    <a:pt x="160843" y="78544"/>
                  </a:lnTo>
                  <a:lnTo>
                    <a:pt x="161181" y="78759"/>
                  </a:lnTo>
                  <a:lnTo>
                    <a:pt x="161529" y="78974"/>
                  </a:lnTo>
                  <a:lnTo>
                    <a:pt x="161897" y="79168"/>
                  </a:lnTo>
                  <a:lnTo>
                    <a:pt x="162276" y="79363"/>
                  </a:lnTo>
                  <a:lnTo>
                    <a:pt x="162665" y="79537"/>
                  </a:lnTo>
                  <a:lnTo>
                    <a:pt x="163064" y="79711"/>
                  </a:lnTo>
                  <a:lnTo>
                    <a:pt x="163483" y="79864"/>
                  </a:lnTo>
                  <a:lnTo>
                    <a:pt x="163913" y="80018"/>
                  </a:lnTo>
                  <a:lnTo>
                    <a:pt x="164353" y="80151"/>
                  </a:lnTo>
                  <a:lnTo>
                    <a:pt x="164814" y="80263"/>
                  </a:lnTo>
                  <a:lnTo>
                    <a:pt x="165294" y="80376"/>
                  </a:lnTo>
                  <a:lnTo>
                    <a:pt x="165786" y="80468"/>
                  </a:lnTo>
                  <a:lnTo>
                    <a:pt x="166287" y="80539"/>
                  </a:lnTo>
                  <a:lnTo>
                    <a:pt x="166809" y="80601"/>
                  </a:lnTo>
                  <a:lnTo>
                    <a:pt x="167341" y="80652"/>
                  </a:lnTo>
                  <a:lnTo>
                    <a:pt x="167894" y="80683"/>
                  </a:lnTo>
                  <a:lnTo>
                    <a:pt x="168467" y="80693"/>
                  </a:lnTo>
                  <a:lnTo>
                    <a:pt x="169050" y="80683"/>
                  </a:lnTo>
                  <a:lnTo>
                    <a:pt x="169653" y="80662"/>
                  </a:lnTo>
                  <a:lnTo>
                    <a:pt x="170267" y="80611"/>
                  </a:lnTo>
                  <a:lnTo>
                    <a:pt x="170257" y="80683"/>
                  </a:lnTo>
                  <a:lnTo>
                    <a:pt x="170237" y="80867"/>
                  </a:lnTo>
                  <a:lnTo>
                    <a:pt x="170206" y="81164"/>
                  </a:lnTo>
                  <a:lnTo>
                    <a:pt x="170196" y="81348"/>
                  </a:lnTo>
                  <a:lnTo>
                    <a:pt x="170186" y="81552"/>
                  </a:lnTo>
                  <a:lnTo>
                    <a:pt x="170186" y="81778"/>
                  </a:lnTo>
                  <a:lnTo>
                    <a:pt x="170196" y="82013"/>
                  </a:lnTo>
                  <a:lnTo>
                    <a:pt x="170206" y="82279"/>
                  </a:lnTo>
                  <a:lnTo>
                    <a:pt x="170237" y="82545"/>
                  </a:lnTo>
                  <a:lnTo>
                    <a:pt x="170278" y="82832"/>
                  </a:lnTo>
                  <a:lnTo>
                    <a:pt x="170339" y="83128"/>
                  </a:lnTo>
                  <a:lnTo>
                    <a:pt x="170411" y="83435"/>
                  </a:lnTo>
                  <a:lnTo>
                    <a:pt x="170503" y="83752"/>
                  </a:lnTo>
                  <a:lnTo>
                    <a:pt x="170615" y="84070"/>
                  </a:lnTo>
                  <a:lnTo>
                    <a:pt x="170748" y="84387"/>
                  </a:lnTo>
                  <a:lnTo>
                    <a:pt x="170902" y="84714"/>
                  </a:lnTo>
                  <a:lnTo>
                    <a:pt x="171086" y="85042"/>
                  </a:lnTo>
                  <a:lnTo>
                    <a:pt x="171188" y="85205"/>
                  </a:lnTo>
                  <a:lnTo>
                    <a:pt x="171291" y="85359"/>
                  </a:lnTo>
                  <a:lnTo>
                    <a:pt x="171403" y="85523"/>
                  </a:lnTo>
                  <a:lnTo>
                    <a:pt x="171526" y="85686"/>
                  </a:lnTo>
                  <a:lnTo>
                    <a:pt x="171659" y="85840"/>
                  </a:lnTo>
                  <a:lnTo>
                    <a:pt x="171792" y="85993"/>
                  </a:lnTo>
                  <a:lnTo>
                    <a:pt x="171946" y="86147"/>
                  </a:lnTo>
                  <a:lnTo>
                    <a:pt x="172099" y="86300"/>
                  </a:lnTo>
                  <a:lnTo>
                    <a:pt x="172253" y="86454"/>
                  </a:lnTo>
                  <a:lnTo>
                    <a:pt x="172426" y="86607"/>
                  </a:lnTo>
                  <a:lnTo>
                    <a:pt x="172600" y="86751"/>
                  </a:lnTo>
                  <a:lnTo>
                    <a:pt x="172795" y="86894"/>
                  </a:lnTo>
                  <a:lnTo>
                    <a:pt x="172989" y="87027"/>
                  </a:lnTo>
                  <a:lnTo>
                    <a:pt x="173194" y="87170"/>
                  </a:lnTo>
                  <a:lnTo>
                    <a:pt x="173409" y="87303"/>
                  </a:lnTo>
                  <a:lnTo>
                    <a:pt x="173644" y="87436"/>
                  </a:lnTo>
                  <a:lnTo>
                    <a:pt x="173879" y="87559"/>
                  </a:lnTo>
                  <a:lnTo>
                    <a:pt x="174125" y="87682"/>
                  </a:lnTo>
                  <a:lnTo>
                    <a:pt x="174381" y="87794"/>
                  </a:lnTo>
                  <a:lnTo>
                    <a:pt x="174647" y="87907"/>
                  </a:lnTo>
                  <a:lnTo>
                    <a:pt x="174923" y="88019"/>
                  </a:lnTo>
                  <a:lnTo>
                    <a:pt x="175210" y="88122"/>
                  </a:lnTo>
                  <a:lnTo>
                    <a:pt x="175517" y="88214"/>
                  </a:lnTo>
                  <a:lnTo>
                    <a:pt x="175824" y="88306"/>
                  </a:lnTo>
                  <a:lnTo>
                    <a:pt x="179743" y="88306"/>
                  </a:lnTo>
                  <a:lnTo>
                    <a:pt x="179937" y="88285"/>
                  </a:lnTo>
                  <a:lnTo>
                    <a:pt x="180070" y="88265"/>
                  </a:lnTo>
                  <a:lnTo>
                    <a:pt x="180224" y="88234"/>
                  </a:lnTo>
                  <a:lnTo>
                    <a:pt x="180387" y="88183"/>
                  </a:lnTo>
                  <a:lnTo>
                    <a:pt x="180561" y="88132"/>
                  </a:lnTo>
                  <a:lnTo>
                    <a:pt x="180745" y="88050"/>
                  </a:lnTo>
                  <a:lnTo>
                    <a:pt x="180940" y="87958"/>
                  </a:lnTo>
                  <a:lnTo>
                    <a:pt x="181124" y="87845"/>
                  </a:lnTo>
                  <a:lnTo>
                    <a:pt x="181318" y="87702"/>
                  </a:lnTo>
                  <a:lnTo>
                    <a:pt x="181411" y="87631"/>
                  </a:lnTo>
                  <a:lnTo>
                    <a:pt x="181492" y="87538"/>
                  </a:lnTo>
                  <a:lnTo>
                    <a:pt x="181584" y="87446"/>
                  </a:lnTo>
                  <a:lnTo>
                    <a:pt x="181666" y="87354"/>
                  </a:lnTo>
                  <a:lnTo>
                    <a:pt x="181738" y="87242"/>
                  </a:lnTo>
                  <a:lnTo>
                    <a:pt x="181820" y="87129"/>
                  </a:lnTo>
                  <a:lnTo>
                    <a:pt x="181891" y="87017"/>
                  </a:lnTo>
                  <a:lnTo>
                    <a:pt x="181953" y="86884"/>
                  </a:lnTo>
                  <a:lnTo>
                    <a:pt x="181963" y="86976"/>
                  </a:lnTo>
                  <a:lnTo>
                    <a:pt x="182014" y="87221"/>
                  </a:lnTo>
                  <a:lnTo>
                    <a:pt x="182055" y="87395"/>
                  </a:lnTo>
                  <a:lnTo>
                    <a:pt x="182127" y="87600"/>
                  </a:lnTo>
                  <a:lnTo>
                    <a:pt x="182209" y="87815"/>
                  </a:lnTo>
                  <a:lnTo>
                    <a:pt x="182311" y="88060"/>
                  </a:lnTo>
                  <a:lnTo>
                    <a:pt x="182434" y="88306"/>
                  </a:lnTo>
                  <a:lnTo>
                    <a:pt x="182587" y="88562"/>
                  </a:lnTo>
                  <a:lnTo>
                    <a:pt x="182679" y="88695"/>
                  </a:lnTo>
                  <a:lnTo>
                    <a:pt x="182782" y="88828"/>
                  </a:lnTo>
                  <a:lnTo>
                    <a:pt x="182884" y="88961"/>
                  </a:lnTo>
                  <a:lnTo>
                    <a:pt x="182997" y="89084"/>
                  </a:lnTo>
                  <a:lnTo>
                    <a:pt x="183119" y="89217"/>
                  </a:lnTo>
                  <a:lnTo>
                    <a:pt x="183242" y="89339"/>
                  </a:lnTo>
                  <a:lnTo>
                    <a:pt x="183385" y="89462"/>
                  </a:lnTo>
                  <a:lnTo>
                    <a:pt x="183529" y="89585"/>
                  </a:lnTo>
                  <a:lnTo>
                    <a:pt x="183692" y="89698"/>
                  </a:lnTo>
                  <a:lnTo>
                    <a:pt x="183856" y="89810"/>
                  </a:lnTo>
                  <a:lnTo>
                    <a:pt x="184040" y="89912"/>
                  </a:lnTo>
                  <a:lnTo>
                    <a:pt x="184235" y="90015"/>
                  </a:lnTo>
                  <a:lnTo>
                    <a:pt x="188072" y="90015"/>
                  </a:lnTo>
                  <a:lnTo>
                    <a:pt x="188133" y="90004"/>
                  </a:lnTo>
                  <a:lnTo>
                    <a:pt x="188297" y="89974"/>
                  </a:lnTo>
                  <a:lnTo>
                    <a:pt x="188563" y="89912"/>
                  </a:lnTo>
                  <a:lnTo>
                    <a:pt x="188716" y="89871"/>
                  </a:lnTo>
                  <a:lnTo>
                    <a:pt x="188890" y="89820"/>
                  </a:lnTo>
                  <a:lnTo>
                    <a:pt x="189075" y="89749"/>
                  </a:lnTo>
                  <a:lnTo>
                    <a:pt x="189279" y="89667"/>
                  </a:lnTo>
                  <a:lnTo>
                    <a:pt x="189484" y="89575"/>
                  </a:lnTo>
                  <a:lnTo>
                    <a:pt x="189709" y="89462"/>
                  </a:lnTo>
                  <a:lnTo>
                    <a:pt x="189934" y="89329"/>
                  </a:lnTo>
                  <a:lnTo>
                    <a:pt x="190159" y="89186"/>
                  </a:lnTo>
                  <a:lnTo>
                    <a:pt x="190395" y="89022"/>
                  </a:lnTo>
                  <a:lnTo>
                    <a:pt x="190620" y="88838"/>
                  </a:lnTo>
                  <a:lnTo>
                    <a:pt x="190855" y="88633"/>
                  </a:lnTo>
                  <a:lnTo>
                    <a:pt x="191080" y="88408"/>
                  </a:lnTo>
                  <a:lnTo>
                    <a:pt x="191295" y="88163"/>
                  </a:lnTo>
                  <a:lnTo>
                    <a:pt x="191510" y="87886"/>
                  </a:lnTo>
                  <a:lnTo>
                    <a:pt x="191704" y="87590"/>
                  </a:lnTo>
                  <a:lnTo>
                    <a:pt x="191796" y="87426"/>
                  </a:lnTo>
                  <a:lnTo>
                    <a:pt x="191889" y="87262"/>
                  </a:lnTo>
                  <a:lnTo>
                    <a:pt x="191981" y="87088"/>
                  </a:lnTo>
                  <a:lnTo>
                    <a:pt x="192062" y="86914"/>
                  </a:lnTo>
                  <a:lnTo>
                    <a:pt x="192144" y="86720"/>
                  </a:lnTo>
                  <a:lnTo>
                    <a:pt x="192226" y="86536"/>
                  </a:lnTo>
                  <a:lnTo>
                    <a:pt x="192298" y="86331"/>
                  </a:lnTo>
                  <a:lnTo>
                    <a:pt x="192359" y="86116"/>
                  </a:lnTo>
                  <a:lnTo>
                    <a:pt x="192421" y="85901"/>
                  </a:lnTo>
                  <a:lnTo>
                    <a:pt x="192482" y="85676"/>
                  </a:lnTo>
                  <a:lnTo>
                    <a:pt x="192533" y="85451"/>
                  </a:lnTo>
                  <a:lnTo>
                    <a:pt x="192574" y="85205"/>
                  </a:lnTo>
                  <a:lnTo>
                    <a:pt x="192615" y="84960"/>
                  </a:lnTo>
                  <a:lnTo>
                    <a:pt x="192646" y="84704"/>
                  </a:lnTo>
                  <a:lnTo>
                    <a:pt x="192666" y="84438"/>
                  </a:lnTo>
                  <a:lnTo>
                    <a:pt x="192687" y="84162"/>
                  </a:lnTo>
                  <a:lnTo>
                    <a:pt x="192697" y="83875"/>
                  </a:lnTo>
                  <a:lnTo>
                    <a:pt x="192697" y="83589"/>
                  </a:lnTo>
                  <a:lnTo>
                    <a:pt x="192697" y="83282"/>
                  </a:lnTo>
                  <a:lnTo>
                    <a:pt x="192687" y="82975"/>
                  </a:lnTo>
                  <a:lnTo>
                    <a:pt x="192666" y="82658"/>
                  </a:lnTo>
                  <a:lnTo>
                    <a:pt x="192636" y="82320"/>
                  </a:lnTo>
                  <a:lnTo>
                    <a:pt x="192738" y="82330"/>
                  </a:lnTo>
                  <a:lnTo>
                    <a:pt x="193035" y="82351"/>
                  </a:lnTo>
                  <a:lnTo>
                    <a:pt x="193249" y="82361"/>
                  </a:lnTo>
                  <a:lnTo>
                    <a:pt x="193495" y="82361"/>
                  </a:lnTo>
                  <a:lnTo>
                    <a:pt x="193782" y="82351"/>
                  </a:lnTo>
                  <a:lnTo>
                    <a:pt x="194099" y="82340"/>
                  </a:lnTo>
                  <a:lnTo>
                    <a:pt x="194436" y="82310"/>
                  </a:lnTo>
                  <a:lnTo>
                    <a:pt x="194805" y="82269"/>
                  </a:lnTo>
                  <a:lnTo>
                    <a:pt x="195204" y="82207"/>
                  </a:lnTo>
                  <a:lnTo>
                    <a:pt x="195613" y="82126"/>
                  </a:lnTo>
                  <a:lnTo>
                    <a:pt x="196033" y="82033"/>
                  </a:lnTo>
                  <a:lnTo>
                    <a:pt x="196473" y="81900"/>
                  </a:lnTo>
                  <a:lnTo>
                    <a:pt x="196923" y="81757"/>
                  </a:lnTo>
                  <a:lnTo>
                    <a:pt x="197148" y="81665"/>
                  </a:lnTo>
                  <a:lnTo>
                    <a:pt x="197373" y="81573"/>
                  </a:lnTo>
                  <a:lnTo>
                    <a:pt x="197598" y="81481"/>
                  </a:lnTo>
                  <a:lnTo>
                    <a:pt x="197823" y="81368"/>
                  </a:lnTo>
                  <a:lnTo>
                    <a:pt x="198048" y="81246"/>
                  </a:lnTo>
                  <a:lnTo>
                    <a:pt x="198284" y="81123"/>
                  </a:lnTo>
                  <a:lnTo>
                    <a:pt x="198509" y="80990"/>
                  </a:lnTo>
                  <a:lnTo>
                    <a:pt x="198734" y="80846"/>
                  </a:lnTo>
                  <a:lnTo>
                    <a:pt x="198949" y="80693"/>
                  </a:lnTo>
                  <a:lnTo>
                    <a:pt x="199174" y="80529"/>
                  </a:lnTo>
                  <a:lnTo>
                    <a:pt x="199389" y="80355"/>
                  </a:lnTo>
                  <a:lnTo>
                    <a:pt x="199604" y="80171"/>
                  </a:lnTo>
                  <a:lnTo>
                    <a:pt x="199819" y="79977"/>
                  </a:lnTo>
                  <a:lnTo>
                    <a:pt x="200023" y="79772"/>
                  </a:lnTo>
                  <a:lnTo>
                    <a:pt x="200228" y="79557"/>
                  </a:lnTo>
                  <a:lnTo>
                    <a:pt x="200422" y="79332"/>
                  </a:lnTo>
                  <a:lnTo>
                    <a:pt x="200617" y="79086"/>
                  </a:lnTo>
                  <a:lnTo>
                    <a:pt x="200811" y="78841"/>
                  </a:lnTo>
                  <a:lnTo>
                    <a:pt x="200985" y="78575"/>
                  </a:lnTo>
                  <a:lnTo>
                    <a:pt x="201169" y="78299"/>
                  </a:lnTo>
                  <a:lnTo>
                    <a:pt x="201333" y="78012"/>
                  </a:lnTo>
                  <a:lnTo>
                    <a:pt x="201497" y="77705"/>
                  </a:lnTo>
                  <a:lnTo>
                    <a:pt x="201650" y="77388"/>
                  </a:lnTo>
                  <a:lnTo>
                    <a:pt x="201804" y="77060"/>
                  </a:lnTo>
                  <a:lnTo>
                    <a:pt x="201937" y="76713"/>
                  </a:lnTo>
                  <a:lnTo>
                    <a:pt x="202070" y="76354"/>
                  </a:lnTo>
                  <a:lnTo>
                    <a:pt x="202193" y="75976"/>
                  </a:lnTo>
                  <a:lnTo>
                    <a:pt x="202305" y="75587"/>
                  </a:lnTo>
                  <a:lnTo>
                    <a:pt x="202397" y="75188"/>
                  </a:lnTo>
                  <a:lnTo>
                    <a:pt x="202489" y="74768"/>
                  </a:lnTo>
                  <a:lnTo>
                    <a:pt x="202571" y="74328"/>
                  </a:lnTo>
                  <a:lnTo>
                    <a:pt x="202643" y="73878"/>
                  </a:lnTo>
                  <a:lnTo>
                    <a:pt x="202704" y="73407"/>
                  </a:lnTo>
                  <a:lnTo>
                    <a:pt x="202745" y="72927"/>
                  </a:lnTo>
                  <a:lnTo>
                    <a:pt x="202878" y="72937"/>
                  </a:lnTo>
                  <a:lnTo>
                    <a:pt x="203247" y="72967"/>
                  </a:lnTo>
                  <a:lnTo>
                    <a:pt x="203513" y="72978"/>
                  </a:lnTo>
                  <a:lnTo>
                    <a:pt x="203820" y="72988"/>
                  </a:lnTo>
                  <a:lnTo>
                    <a:pt x="204178" y="72978"/>
                  </a:lnTo>
                  <a:lnTo>
                    <a:pt x="204567" y="72967"/>
                  </a:lnTo>
                  <a:lnTo>
                    <a:pt x="204986" y="72927"/>
                  </a:lnTo>
                  <a:lnTo>
                    <a:pt x="205436" y="72875"/>
                  </a:lnTo>
                  <a:lnTo>
                    <a:pt x="205917" y="72804"/>
                  </a:lnTo>
                  <a:lnTo>
                    <a:pt x="206408" y="72701"/>
                  </a:lnTo>
                  <a:lnTo>
                    <a:pt x="206664" y="72640"/>
                  </a:lnTo>
                  <a:lnTo>
                    <a:pt x="206930" y="72568"/>
                  </a:lnTo>
                  <a:lnTo>
                    <a:pt x="207186" y="72487"/>
                  </a:lnTo>
                  <a:lnTo>
                    <a:pt x="207452" y="72405"/>
                  </a:lnTo>
                  <a:lnTo>
                    <a:pt x="207718" y="72302"/>
                  </a:lnTo>
                  <a:lnTo>
                    <a:pt x="207984" y="72200"/>
                  </a:lnTo>
                  <a:lnTo>
                    <a:pt x="208250" y="72087"/>
                  </a:lnTo>
                  <a:lnTo>
                    <a:pt x="208516" y="71965"/>
                  </a:lnTo>
                  <a:lnTo>
                    <a:pt x="208782" y="71821"/>
                  </a:lnTo>
                  <a:lnTo>
                    <a:pt x="209048" y="71678"/>
                  </a:lnTo>
                  <a:lnTo>
                    <a:pt x="209314" y="71525"/>
                  </a:lnTo>
                  <a:lnTo>
                    <a:pt x="209580" y="71351"/>
                  </a:lnTo>
                  <a:lnTo>
                    <a:pt x="209836" y="71167"/>
                  </a:lnTo>
                  <a:lnTo>
                    <a:pt x="210092" y="70972"/>
                  </a:lnTo>
                  <a:lnTo>
                    <a:pt x="210348" y="70768"/>
                  </a:lnTo>
                  <a:lnTo>
                    <a:pt x="210593" y="70542"/>
                  </a:lnTo>
                  <a:lnTo>
                    <a:pt x="210839" y="70307"/>
                  </a:lnTo>
                  <a:lnTo>
                    <a:pt x="211074" y="70061"/>
                  </a:lnTo>
                  <a:lnTo>
                    <a:pt x="211310" y="69795"/>
                  </a:lnTo>
                  <a:lnTo>
                    <a:pt x="211535" y="69519"/>
                  </a:lnTo>
                  <a:lnTo>
                    <a:pt x="211750" y="69222"/>
                  </a:lnTo>
                  <a:lnTo>
                    <a:pt x="211965" y="68905"/>
                  </a:lnTo>
                  <a:lnTo>
                    <a:pt x="212169" y="68578"/>
                  </a:lnTo>
                  <a:lnTo>
                    <a:pt x="212364" y="68240"/>
                  </a:lnTo>
                  <a:lnTo>
                    <a:pt x="212548" y="67872"/>
                  </a:lnTo>
                  <a:lnTo>
                    <a:pt x="212722" y="67493"/>
                  </a:lnTo>
                  <a:lnTo>
                    <a:pt x="212885" y="67094"/>
                  </a:lnTo>
                  <a:lnTo>
                    <a:pt x="213049" y="66685"/>
                  </a:lnTo>
                  <a:lnTo>
                    <a:pt x="213192" y="66245"/>
                  </a:lnTo>
                  <a:lnTo>
                    <a:pt x="213315" y="65795"/>
                  </a:lnTo>
                  <a:lnTo>
                    <a:pt x="213438" y="65324"/>
                  </a:lnTo>
                  <a:lnTo>
                    <a:pt x="213540" y="64822"/>
                  </a:lnTo>
                  <a:lnTo>
                    <a:pt x="213632" y="64311"/>
                  </a:lnTo>
                  <a:lnTo>
                    <a:pt x="213714" y="63779"/>
                  </a:lnTo>
                  <a:lnTo>
                    <a:pt x="213776" y="63216"/>
                  </a:lnTo>
                  <a:lnTo>
                    <a:pt x="213827" y="62643"/>
                  </a:lnTo>
                  <a:lnTo>
                    <a:pt x="213858" y="62039"/>
                  </a:lnTo>
                  <a:lnTo>
                    <a:pt x="213878" y="61415"/>
                  </a:lnTo>
                  <a:lnTo>
                    <a:pt x="213878" y="60770"/>
                  </a:lnTo>
                  <a:lnTo>
                    <a:pt x="213858" y="60105"/>
                  </a:lnTo>
                  <a:lnTo>
                    <a:pt x="2138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60;p15">
              <a:extLst>
                <a:ext uri="{FF2B5EF4-FFF2-40B4-BE49-F238E27FC236}">
                  <a16:creationId xmlns:a16="http://schemas.microsoft.com/office/drawing/2014/main" id="{491C1596-70FE-92EF-B7DA-9A23EC236F8A}"/>
                </a:ext>
              </a:extLst>
            </p:cNvPr>
            <p:cNvSpPr/>
            <p:nvPr/>
          </p:nvSpPr>
          <p:spPr>
            <a:xfrm>
              <a:off x="5598073" y="2283251"/>
              <a:ext cx="1876110" cy="1736148"/>
            </a:xfrm>
            <a:custGeom>
              <a:avLst/>
              <a:gdLst/>
              <a:ahLst/>
              <a:cxnLst/>
              <a:rect l="l" t="t" r="r" b="b"/>
              <a:pathLst>
                <a:path w="53363" h="49382" extrusionOk="0">
                  <a:moveTo>
                    <a:pt x="19534" y="0"/>
                  </a:moveTo>
                  <a:lnTo>
                    <a:pt x="19472" y="72"/>
                  </a:lnTo>
                  <a:lnTo>
                    <a:pt x="19288" y="277"/>
                  </a:lnTo>
                  <a:lnTo>
                    <a:pt x="18961" y="584"/>
                  </a:lnTo>
                  <a:lnTo>
                    <a:pt x="18746" y="768"/>
                  </a:lnTo>
                  <a:lnTo>
                    <a:pt x="18500" y="983"/>
                  </a:lnTo>
                  <a:lnTo>
                    <a:pt x="18224" y="1208"/>
                  </a:lnTo>
                  <a:lnTo>
                    <a:pt x="17907" y="1453"/>
                  </a:lnTo>
                  <a:lnTo>
                    <a:pt x="17549" y="1699"/>
                  </a:lnTo>
                  <a:lnTo>
                    <a:pt x="17160" y="1965"/>
                  </a:lnTo>
                  <a:lnTo>
                    <a:pt x="16740" y="2241"/>
                  </a:lnTo>
                  <a:lnTo>
                    <a:pt x="16280" y="2507"/>
                  </a:lnTo>
                  <a:lnTo>
                    <a:pt x="15778" y="2794"/>
                  </a:lnTo>
                  <a:lnTo>
                    <a:pt x="15236" y="3070"/>
                  </a:lnTo>
                  <a:lnTo>
                    <a:pt x="14663" y="3336"/>
                  </a:lnTo>
                  <a:lnTo>
                    <a:pt x="14049" y="3612"/>
                  </a:lnTo>
                  <a:lnTo>
                    <a:pt x="13394" y="3868"/>
                  </a:lnTo>
                  <a:lnTo>
                    <a:pt x="13057" y="4001"/>
                  </a:lnTo>
                  <a:lnTo>
                    <a:pt x="12698" y="4124"/>
                  </a:lnTo>
                  <a:lnTo>
                    <a:pt x="12340" y="4247"/>
                  </a:lnTo>
                  <a:lnTo>
                    <a:pt x="11972" y="4359"/>
                  </a:lnTo>
                  <a:lnTo>
                    <a:pt x="11593" y="4472"/>
                  </a:lnTo>
                  <a:lnTo>
                    <a:pt x="11194" y="4584"/>
                  </a:lnTo>
                  <a:lnTo>
                    <a:pt x="10795" y="4687"/>
                  </a:lnTo>
                  <a:lnTo>
                    <a:pt x="10386" y="4789"/>
                  </a:lnTo>
                  <a:lnTo>
                    <a:pt x="9956" y="4881"/>
                  </a:lnTo>
                  <a:lnTo>
                    <a:pt x="9526" y="4973"/>
                  </a:lnTo>
                  <a:lnTo>
                    <a:pt x="9086" y="5055"/>
                  </a:lnTo>
                  <a:lnTo>
                    <a:pt x="8626" y="5137"/>
                  </a:lnTo>
                  <a:lnTo>
                    <a:pt x="8166" y="5209"/>
                  </a:lnTo>
                  <a:lnTo>
                    <a:pt x="7685" y="5270"/>
                  </a:lnTo>
                  <a:lnTo>
                    <a:pt x="7204" y="5331"/>
                  </a:lnTo>
                  <a:lnTo>
                    <a:pt x="6702" y="5383"/>
                  </a:lnTo>
                  <a:lnTo>
                    <a:pt x="6201" y="5423"/>
                  </a:lnTo>
                  <a:lnTo>
                    <a:pt x="5679" y="5454"/>
                  </a:lnTo>
                  <a:lnTo>
                    <a:pt x="5147" y="5485"/>
                  </a:lnTo>
                  <a:lnTo>
                    <a:pt x="4605" y="5505"/>
                  </a:lnTo>
                  <a:lnTo>
                    <a:pt x="4062" y="5516"/>
                  </a:lnTo>
                  <a:lnTo>
                    <a:pt x="3500" y="5516"/>
                  </a:lnTo>
                  <a:lnTo>
                    <a:pt x="2927" y="5505"/>
                  </a:lnTo>
                  <a:lnTo>
                    <a:pt x="2333" y="5485"/>
                  </a:lnTo>
                  <a:lnTo>
                    <a:pt x="1740" y="5454"/>
                  </a:lnTo>
                  <a:lnTo>
                    <a:pt x="1136" y="5413"/>
                  </a:lnTo>
                  <a:lnTo>
                    <a:pt x="849" y="5383"/>
                  </a:lnTo>
                  <a:lnTo>
                    <a:pt x="563" y="5352"/>
                  </a:lnTo>
                  <a:lnTo>
                    <a:pt x="0" y="5260"/>
                  </a:lnTo>
                  <a:lnTo>
                    <a:pt x="0" y="5270"/>
                  </a:lnTo>
                  <a:lnTo>
                    <a:pt x="10" y="5638"/>
                  </a:lnTo>
                  <a:lnTo>
                    <a:pt x="21" y="6068"/>
                  </a:lnTo>
                  <a:lnTo>
                    <a:pt x="61" y="6641"/>
                  </a:lnTo>
                  <a:lnTo>
                    <a:pt x="92" y="6979"/>
                  </a:lnTo>
                  <a:lnTo>
                    <a:pt x="133" y="7347"/>
                  </a:lnTo>
                  <a:lnTo>
                    <a:pt x="174" y="7736"/>
                  </a:lnTo>
                  <a:lnTo>
                    <a:pt x="235" y="8145"/>
                  </a:lnTo>
                  <a:lnTo>
                    <a:pt x="307" y="8585"/>
                  </a:lnTo>
                  <a:lnTo>
                    <a:pt x="389" y="9035"/>
                  </a:lnTo>
                  <a:lnTo>
                    <a:pt x="491" y="9506"/>
                  </a:lnTo>
                  <a:lnTo>
                    <a:pt x="604" y="9997"/>
                  </a:lnTo>
                  <a:lnTo>
                    <a:pt x="737" y="10489"/>
                  </a:lnTo>
                  <a:lnTo>
                    <a:pt x="880" y="11000"/>
                  </a:lnTo>
                  <a:lnTo>
                    <a:pt x="1054" y="11512"/>
                  </a:lnTo>
                  <a:lnTo>
                    <a:pt x="1238" y="12034"/>
                  </a:lnTo>
                  <a:lnTo>
                    <a:pt x="1443" y="12555"/>
                  </a:lnTo>
                  <a:lnTo>
                    <a:pt x="1668" y="13088"/>
                  </a:lnTo>
                  <a:lnTo>
                    <a:pt x="1924" y="13609"/>
                  </a:lnTo>
                  <a:lnTo>
                    <a:pt x="2200" y="14121"/>
                  </a:lnTo>
                  <a:lnTo>
                    <a:pt x="2343" y="14377"/>
                  </a:lnTo>
                  <a:lnTo>
                    <a:pt x="2497" y="14633"/>
                  </a:lnTo>
                  <a:lnTo>
                    <a:pt x="2660" y="14888"/>
                  </a:lnTo>
                  <a:lnTo>
                    <a:pt x="2824" y="15144"/>
                  </a:lnTo>
                  <a:lnTo>
                    <a:pt x="2998" y="15390"/>
                  </a:lnTo>
                  <a:lnTo>
                    <a:pt x="3182" y="15635"/>
                  </a:lnTo>
                  <a:lnTo>
                    <a:pt x="3377" y="15871"/>
                  </a:lnTo>
                  <a:lnTo>
                    <a:pt x="3571" y="16116"/>
                  </a:lnTo>
                  <a:lnTo>
                    <a:pt x="3766" y="16352"/>
                  </a:lnTo>
                  <a:lnTo>
                    <a:pt x="3980" y="16577"/>
                  </a:lnTo>
                  <a:lnTo>
                    <a:pt x="4195" y="16802"/>
                  </a:lnTo>
                  <a:lnTo>
                    <a:pt x="4420" y="17027"/>
                  </a:lnTo>
                  <a:lnTo>
                    <a:pt x="4656" y="17242"/>
                  </a:lnTo>
                  <a:lnTo>
                    <a:pt x="4901" y="17447"/>
                  </a:lnTo>
                  <a:lnTo>
                    <a:pt x="5147" y="17651"/>
                  </a:lnTo>
                  <a:lnTo>
                    <a:pt x="5403" y="17856"/>
                  </a:lnTo>
                  <a:lnTo>
                    <a:pt x="5771" y="18112"/>
                  </a:lnTo>
                  <a:lnTo>
                    <a:pt x="6150" y="18357"/>
                  </a:lnTo>
                  <a:lnTo>
                    <a:pt x="6518" y="18582"/>
                  </a:lnTo>
                  <a:lnTo>
                    <a:pt x="6897" y="18787"/>
                  </a:lnTo>
                  <a:lnTo>
                    <a:pt x="7265" y="18981"/>
                  </a:lnTo>
                  <a:lnTo>
                    <a:pt x="7644" y="19166"/>
                  </a:lnTo>
                  <a:lnTo>
                    <a:pt x="8012" y="19329"/>
                  </a:lnTo>
                  <a:lnTo>
                    <a:pt x="8391" y="19483"/>
                  </a:lnTo>
                  <a:lnTo>
                    <a:pt x="8749" y="19626"/>
                  </a:lnTo>
                  <a:lnTo>
                    <a:pt x="9117" y="19759"/>
                  </a:lnTo>
                  <a:lnTo>
                    <a:pt x="9475" y="19872"/>
                  </a:lnTo>
                  <a:lnTo>
                    <a:pt x="9823" y="19974"/>
                  </a:lnTo>
                  <a:lnTo>
                    <a:pt x="10171" y="20076"/>
                  </a:lnTo>
                  <a:lnTo>
                    <a:pt x="10499" y="20158"/>
                  </a:lnTo>
                  <a:lnTo>
                    <a:pt x="10826" y="20230"/>
                  </a:lnTo>
                  <a:lnTo>
                    <a:pt x="11143" y="20301"/>
                  </a:lnTo>
                  <a:lnTo>
                    <a:pt x="11737" y="20404"/>
                  </a:lnTo>
                  <a:lnTo>
                    <a:pt x="12279" y="20486"/>
                  </a:lnTo>
                  <a:lnTo>
                    <a:pt x="12760" y="20547"/>
                  </a:lnTo>
                  <a:lnTo>
                    <a:pt x="13169" y="20578"/>
                  </a:lnTo>
                  <a:lnTo>
                    <a:pt x="13497" y="20598"/>
                  </a:lnTo>
                  <a:lnTo>
                    <a:pt x="13742" y="20608"/>
                  </a:lnTo>
                  <a:lnTo>
                    <a:pt x="13957" y="20608"/>
                  </a:lnTo>
                  <a:lnTo>
                    <a:pt x="13947" y="20762"/>
                  </a:lnTo>
                  <a:lnTo>
                    <a:pt x="13926" y="21202"/>
                  </a:lnTo>
                  <a:lnTo>
                    <a:pt x="13916" y="21509"/>
                  </a:lnTo>
                  <a:lnTo>
                    <a:pt x="13926" y="21887"/>
                  </a:lnTo>
                  <a:lnTo>
                    <a:pt x="13937" y="22307"/>
                  </a:lnTo>
                  <a:lnTo>
                    <a:pt x="13967" y="22778"/>
                  </a:lnTo>
                  <a:lnTo>
                    <a:pt x="14018" y="23289"/>
                  </a:lnTo>
                  <a:lnTo>
                    <a:pt x="14080" y="23842"/>
                  </a:lnTo>
                  <a:lnTo>
                    <a:pt x="14182" y="24425"/>
                  </a:lnTo>
                  <a:lnTo>
                    <a:pt x="14295" y="25039"/>
                  </a:lnTo>
                  <a:lnTo>
                    <a:pt x="14377" y="25346"/>
                  </a:lnTo>
                  <a:lnTo>
                    <a:pt x="14448" y="25673"/>
                  </a:lnTo>
                  <a:lnTo>
                    <a:pt x="14540" y="26001"/>
                  </a:lnTo>
                  <a:lnTo>
                    <a:pt x="14643" y="26328"/>
                  </a:lnTo>
                  <a:lnTo>
                    <a:pt x="14745" y="26666"/>
                  </a:lnTo>
                  <a:lnTo>
                    <a:pt x="14868" y="27004"/>
                  </a:lnTo>
                  <a:lnTo>
                    <a:pt x="14991" y="27341"/>
                  </a:lnTo>
                  <a:lnTo>
                    <a:pt x="15134" y="27679"/>
                  </a:lnTo>
                  <a:lnTo>
                    <a:pt x="15277" y="28027"/>
                  </a:lnTo>
                  <a:lnTo>
                    <a:pt x="15441" y="28375"/>
                  </a:lnTo>
                  <a:lnTo>
                    <a:pt x="15615" y="28712"/>
                  </a:lnTo>
                  <a:lnTo>
                    <a:pt x="15799" y="29060"/>
                  </a:lnTo>
                  <a:lnTo>
                    <a:pt x="15993" y="29398"/>
                  </a:lnTo>
                  <a:lnTo>
                    <a:pt x="16208" y="29746"/>
                  </a:lnTo>
                  <a:lnTo>
                    <a:pt x="16433" y="30084"/>
                  </a:lnTo>
                  <a:lnTo>
                    <a:pt x="16669" y="30421"/>
                  </a:lnTo>
                  <a:lnTo>
                    <a:pt x="16914" y="30749"/>
                  </a:lnTo>
                  <a:lnTo>
                    <a:pt x="17191" y="31086"/>
                  </a:lnTo>
                  <a:lnTo>
                    <a:pt x="17467" y="31404"/>
                  </a:lnTo>
                  <a:lnTo>
                    <a:pt x="17764" y="31731"/>
                  </a:lnTo>
                  <a:lnTo>
                    <a:pt x="18081" y="32038"/>
                  </a:lnTo>
                  <a:lnTo>
                    <a:pt x="18408" y="32355"/>
                  </a:lnTo>
                  <a:lnTo>
                    <a:pt x="18756" y="32652"/>
                  </a:lnTo>
                  <a:lnTo>
                    <a:pt x="19124" y="32949"/>
                  </a:lnTo>
                  <a:lnTo>
                    <a:pt x="19503" y="33235"/>
                  </a:lnTo>
                  <a:lnTo>
                    <a:pt x="19902" y="33511"/>
                  </a:lnTo>
                  <a:lnTo>
                    <a:pt x="20322" y="33778"/>
                  </a:lnTo>
                  <a:lnTo>
                    <a:pt x="20762" y="34044"/>
                  </a:lnTo>
                  <a:lnTo>
                    <a:pt x="21212" y="34289"/>
                  </a:lnTo>
                  <a:lnTo>
                    <a:pt x="21693" y="34524"/>
                  </a:lnTo>
                  <a:lnTo>
                    <a:pt x="22184" y="34750"/>
                  </a:lnTo>
                  <a:lnTo>
                    <a:pt x="22706" y="34964"/>
                  </a:lnTo>
                  <a:lnTo>
                    <a:pt x="23248" y="35169"/>
                  </a:lnTo>
                  <a:lnTo>
                    <a:pt x="23801" y="35353"/>
                  </a:lnTo>
                  <a:lnTo>
                    <a:pt x="24384" y="35537"/>
                  </a:lnTo>
                  <a:lnTo>
                    <a:pt x="24988" y="35691"/>
                  </a:lnTo>
                  <a:lnTo>
                    <a:pt x="25612" y="35834"/>
                  </a:lnTo>
                  <a:lnTo>
                    <a:pt x="26256" y="35967"/>
                  </a:lnTo>
                  <a:lnTo>
                    <a:pt x="26932" y="36080"/>
                  </a:lnTo>
                  <a:lnTo>
                    <a:pt x="27628" y="36182"/>
                  </a:lnTo>
                  <a:lnTo>
                    <a:pt x="27597" y="36284"/>
                  </a:lnTo>
                  <a:lnTo>
                    <a:pt x="27515" y="36591"/>
                  </a:lnTo>
                  <a:lnTo>
                    <a:pt x="27464" y="36806"/>
                  </a:lnTo>
                  <a:lnTo>
                    <a:pt x="27402" y="37062"/>
                  </a:lnTo>
                  <a:lnTo>
                    <a:pt x="27351" y="37359"/>
                  </a:lnTo>
                  <a:lnTo>
                    <a:pt x="27300" y="37697"/>
                  </a:lnTo>
                  <a:lnTo>
                    <a:pt x="27249" y="38065"/>
                  </a:lnTo>
                  <a:lnTo>
                    <a:pt x="27208" y="38454"/>
                  </a:lnTo>
                  <a:lnTo>
                    <a:pt x="27177" y="38884"/>
                  </a:lnTo>
                  <a:lnTo>
                    <a:pt x="27167" y="39334"/>
                  </a:lnTo>
                  <a:lnTo>
                    <a:pt x="27177" y="39804"/>
                  </a:lnTo>
                  <a:lnTo>
                    <a:pt x="27198" y="40296"/>
                  </a:lnTo>
                  <a:lnTo>
                    <a:pt x="27249" y="40797"/>
                  </a:lnTo>
                  <a:lnTo>
                    <a:pt x="27280" y="41063"/>
                  </a:lnTo>
                  <a:lnTo>
                    <a:pt x="27321" y="41319"/>
                  </a:lnTo>
                  <a:lnTo>
                    <a:pt x="27372" y="41585"/>
                  </a:lnTo>
                  <a:lnTo>
                    <a:pt x="27423" y="41851"/>
                  </a:lnTo>
                  <a:lnTo>
                    <a:pt x="27495" y="42127"/>
                  </a:lnTo>
                  <a:lnTo>
                    <a:pt x="27566" y="42393"/>
                  </a:lnTo>
                  <a:lnTo>
                    <a:pt x="27648" y="42670"/>
                  </a:lnTo>
                  <a:lnTo>
                    <a:pt x="27740" y="42946"/>
                  </a:lnTo>
                  <a:lnTo>
                    <a:pt x="27842" y="43222"/>
                  </a:lnTo>
                  <a:lnTo>
                    <a:pt x="27955" y="43488"/>
                  </a:lnTo>
                  <a:lnTo>
                    <a:pt x="28078" y="43764"/>
                  </a:lnTo>
                  <a:lnTo>
                    <a:pt x="28201" y="44041"/>
                  </a:lnTo>
                  <a:lnTo>
                    <a:pt x="28344" y="44317"/>
                  </a:lnTo>
                  <a:lnTo>
                    <a:pt x="28508" y="44593"/>
                  </a:lnTo>
                  <a:lnTo>
                    <a:pt x="28671" y="44869"/>
                  </a:lnTo>
                  <a:lnTo>
                    <a:pt x="28845" y="45136"/>
                  </a:lnTo>
                  <a:lnTo>
                    <a:pt x="29040" y="45412"/>
                  </a:lnTo>
                  <a:lnTo>
                    <a:pt x="29244" y="45678"/>
                  </a:lnTo>
                  <a:lnTo>
                    <a:pt x="29469" y="45944"/>
                  </a:lnTo>
                  <a:lnTo>
                    <a:pt x="29695" y="46200"/>
                  </a:lnTo>
                  <a:lnTo>
                    <a:pt x="29940" y="46466"/>
                  </a:lnTo>
                  <a:lnTo>
                    <a:pt x="30206" y="46722"/>
                  </a:lnTo>
                  <a:lnTo>
                    <a:pt x="30482" y="46967"/>
                  </a:lnTo>
                  <a:lnTo>
                    <a:pt x="30769" y="47213"/>
                  </a:lnTo>
                  <a:lnTo>
                    <a:pt x="31076" y="47458"/>
                  </a:lnTo>
                  <a:lnTo>
                    <a:pt x="31403" y="47694"/>
                  </a:lnTo>
                  <a:lnTo>
                    <a:pt x="31741" y="47929"/>
                  </a:lnTo>
                  <a:lnTo>
                    <a:pt x="32099" y="48154"/>
                  </a:lnTo>
                  <a:lnTo>
                    <a:pt x="32468" y="48379"/>
                  </a:lnTo>
                  <a:lnTo>
                    <a:pt x="32856" y="48594"/>
                  </a:lnTo>
                  <a:lnTo>
                    <a:pt x="33266" y="48799"/>
                  </a:lnTo>
                  <a:lnTo>
                    <a:pt x="33695" y="49003"/>
                  </a:lnTo>
                  <a:lnTo>
                    <a:pt x="34135" y="49198"/>
                  </a:lnTo>
                  <a:lnTo>
                    <a:pt x="34606" y="49382"/>
                  </a:lnTo>
                  <a:lnTo>
                    <a:pt x="37164" y="49382"/>
                  </a:lnTo>
                  <a:lnTo>
                    <a:pt x="37277" y="49341"/>
                  </a:lnTo>
                  <a:lnTo>
                    <a:pt x="37400" y="49280"/>
                  </a:lnTo>
                  <a:lnTo>
                    <a:pt x="37563" y="49188"/>
                  </a:lnTo>
                  <a:lnTo>
                    <a:pt x="37747" y="49065"/>
                  </a:lnTo>
                  <a:lnTo>
                    <a:pt x="37962" y="48901"/>
                  </a:lnTo>
                  <a:lnTo>
                    <a:pt x="38065" y="48799"/>
                  </a:lnTo>
                  <a:lnTo>
                    <a:pt x="38177" y="48696"/>
                  </a:lnTo>
                  <a:lnTo>
                    <a:pt x="38290" y="48574"/>
                  </a:lnTo>
                  <a:lnTo>
                    <a:pt x="38402" y="48451"/>
                  </a:lnTo>
                  <a:lnTo>
                    <a:pt x="38505" y="48308"/>
                  </a:lnTo>
                  <a:lnTo>
                    <a:pt x="38617" y="48154"/>
                  </a:lnTo>
                  <a:lnTo>
                    <a:pt x="38720" y="47990"/>
                  </a:lnTo>
                  <a:lnTo>
                    <a:pt x="38812" y="47806"/>
                  </a:lnTo>
                  <a:lnTo>
                    <a:pt x="38904" y="47612"/>
                  </a:lnTo>
                  <a:lnTo>
                    <a:pt x="38986" y="47407"/>
                  </a:lnTo>
                  <a:lnTo>
                    <a:pt x="39067" y="47182"/>
                  </a:lnTo>
                  <a:lnTo>
                    <a:pt x="39129" y="46947"/>
                  </a:lnTo>
                  <a:lnTo>
                    <a:pt x="39190" y="46691"/>
                  </a:lnTo>
                  <a:lnTo>
                    <a:pt x="39231" y="46425"/>
                  </a:lnTo>
                  <a:lnTo>
                    <a:pt x="39272" y="46138"/>
                  </a:lnTo>
                  <a:lnTo>
                    <a:pt x="39293" y="45831"/>
                  </a:lnTo>
                  <a:lnTo>
                    <a:pt x="39293" y="45514"/>
                  </a:lnTo>
                  <a:lnTo>
                    <a:pt x="39282" y="45176"/>
                  </a:lnTo>
                  <a:lnTo>
                    <a:pt x="39262" y="44818"/>
                  </a:lnTo>
                  <a:lnTo>
                    <a:pt x="39211" y="44450"/>
                  </a:lnTo>
                  <a:lnTo>
                    <a:pt x="39293" y="44409"/>
                  </a:lnTo>
                  <a:lnTo>
                    <a:pt x="39507" y="44296"/>
                  </a:lnTo>
                  <a:lnTo>
                    <a:pt x="39661" y="44215"/>
                  </a:lnTo>
                  <a:lnTo>
                    <a:pt x="39835" y="44102"/>
                  </a:lnTo>
                  <a:lnTo>
                    <a:pt x="40040" y="43959"/>
                  </a:lnTo>
                  <a:lnTo>
                    <a:pt x="40254" y="43795"/>
                  </a:lnTo>
                  <a:lnTo>
                    <a:pt x="40490" y="43611"/>
                  </a:lnTo>
                  <a:lnTo>
                    <a:pt x="40735" y="43396"/>
                  </a:lnTo>
                  <a:lnTo>
                    <a:pt x="40991" y="43150"/>
                  </a:lnTo>
                  <a:lnTo>
                    <a:pt x="41257" y="42884"/>
                  </a:lnTo>
                  <a:lnTo>
                    <a:pt x="41523" y="42577"/>
                  </a:lnTo>
                  <a:lnTo>
                    <a:pt x="41789" y="42240"/>
                  </a:lnTo>
                  <a:lnTo>
                    <a:pt x="42045" y="41871"/>
                  </a:lnTo>
                  <a:lnTo>
                    <a:pt x="42178" y="41677"/>
                  </a:lnTo>
                  <a:lnTo>
                    <a:pt x="42301" y="41462"/>
                  </a:lnTo>
                  <a:lnTo>
                    <a:pt x="42424" y="41247"/>
                  </a:lnTo>
                  <a:lnTo>
                    <a:pt x="42546" y="41032"/>
                  </a:lnTo>
                  <a:lnTo>
                    <a:pt x="42659" y="40797"/>
                  </a:lnTo>
                  <a:lnTo>
                    <a:pt x="42772" y="40551"/>
                  </a:lnTo>
                  <a:lnTo>
                    <a:pt x="42884" y="40306"/>
                  </a:lnTo>
                  <a:lnTo>
                    <a:pt x="42986" y="40040"/>
                  </a:lnTo>
                  <a:lnTo>
                    <a:pt x="43089" y="39774"/>
                  </a:lnTo>
                  <a:lnTo>
                    <a:pt x="43181" y="39487"/>
                  </a:lnTo>
                  <a:lnTo>
                    <a:pt x="43273" y="39201"/>
                  </a:lnTo>
                  <a:lnTo>
                    <a:pt x="43355" y="38894"/>
                  </a:lnTo>
                  <a:lnTo>
                    <a:pt x="43426" y="38587"/>
                  </a:lnTo>
                  <a:lnTo>
                    <a:pt x="43498" y="38259"/>
                  </a:lnTo>
                  <a:lnTo>
                    <a:pt x="43559" y="37932"/>
                  </a:lnTo>
                  <a:lnTo>
                    <a:pt x="43611" y="37594"/>
                  </a:lnTo>
                  <a:lnTo>
                    <a:pt x="43662" y="37236"/>
                  </a:lnTo>
                  <a:lnTo>
                    <a:pt x="43703" y="36868"/>
                  </a:lnTo>
                  <a:lnTo>
                    <a:pt x="43733" y="36499"/>
                  </a:lnTo>
                  <a:lnTo>
                    <a:pt x="43744" y="36111"/>
                  </a:lnTo>
                  <a:lnTo>
                    <a:pt x="43754" y="35711"/>
                  </a:lnTo>
                  <a:lnTo>
                    <a:pt x="43754" y="35302"/>
                  </a:lnTo>
                  <a:lnTo>
                    <a:pt x="43744" y="34883"/>
                  </a:lnTo>
                  <a:lnTo>
                    <a:pt x="43723" y="34453"/>
                  </a:lnTo>
                  <a:lnTo>
                    <a:pt x="43692" y="34003"/>
                  </a:lnTo>
                  <a:lnTo>
                    <a:pt x="43652" y="33542"/>
                  </a:lnTo>
                  <a:lnTo>
                    <a:pt x="43590" y="33082"/>
                  </a:lnTo>
                  <a:lnTo>
                    <a:pt x="43519" y="32601"/>
                  </a:lnTo>
                  <a:lnTo>
                    <a:pt x="43437" y="32099"/>
                  </a:lnTo>
                  <a:lnTo>
                    <a:pt x="43345" y="31598"/>
                  </a:lnTo>
                  <a:lnTo>
                    <a:pt x="43232" y="31076"/>
                  </a:lnTo>
                  <a:lnTo>
                    <a:pt x="43109" y="30544"/>
                  </a:lnTo>
                  <a:lnTo>
                    <a:pt x="42976" y="30002"/>
                  </a:lnTo>
                  <a:lnTo>
                    <a:pt x="42823" y="29439"/>
                  </a:lnTo>
                  <a:lnTo>
                    <a:pt x="42946" y="29439"/>
                  </a:lnTo>
                  <a:lnTo>
                    <a:pt x="43293" y="29408"/>
                  </a:lnTo>
                  <a:lnTo>
                    <a:pt x="43539" y="29388"/>
                  </a:lnTo>
                  <a:lnTo>
                    <a:pt x="43836" y="29347"/>
                  </a:lnTo>
                  <a:lnTo>
                    <a:pt x="44163" y="29296"/>
                  </a:lnTo>
                  <a:lnTo>
                    <a:pt x="44532" y="29214"/>
                  </a:lnTo>
                  <a:lnTo>
                    <a:pt x="44931" y="29122"/>
                  </a:lnTo>
                  <a:lnTo>
                    <a:pt x="45350" y="29009"/>
                  </a:lnTo>
                  <a:lnTo>
                    <a:pt x="45800" y="28866"/>
                  </a:lnTo>
                  <a:lnTo>
                    <a:pt x="46271" y="28702"/>
                  </a:lnTo>
                  <a:lnTo>
                    <a:pt x="46517" y="28610"/>
                  </a:lnTo>
                  <a:lnTo>
                    <a:pt x="46752" y="28498"/>
                  </a:lnTo>
                  <a:lnTo>
                    <a:pt x="46998" y="28395"/>
                  </a:lnTo>
                  <a:lnTo>
                    <a:pt x="47253" y="28272"/>
                  </a:lnTo>
                  <a:lnTo>
                    <a:pt x="47499" y="28139"/>
                  </a:lnTo>
                  <a:lnTo>
                    <a:pt x="47755" y="28006"/>
                  </a:lnTo>
                  <a:lnTo>
                    <a:pt x="48000" y="27853"/>
                  </a:lnTo>
                  <a:lnTo>
                    <a:pt x="48256" y="27699"/>
                  </a:lnTo>
                  <a:lnTo>
                    <a:pt x="48512" y="27526"/>
                  </a:lnTo>
                  <a:lnTo>
                    <a:pt x="48758" y="27352"/>
                  </a:lnTo>
                  <a:lnTo>
                    <a:pt x="49013" y="27167"/>
                  </a:lnTo>
                  <a:lnTo>
                    <a:pt x="49259" y="26963"/>
                  </a:lnTo>
                  <a:lnTo>
                    <a:pt x="49505" y="26748"/>
                  </a:lnTo>
                  <a:lnTo>
                    <a:pt x="49740" y="26533"/>
                  </a:lnTo>
                  <a:lnTo>
                    <a:pt x="49985" y="26298"/>
                  </a:lnTo>
                  <a:lnTo>
                    <a:pt x="50221" y="26052"/>
                  </a:lnTo>
                  <a:lnTo>
                    <a:pt x="50446" y="25786"/>
                  </a:lnTo>
                  <a:lnTo>
                    <a:pt x="50671" y="25520"/>
                  </a:lnTo>
                  <a:lnTo>
                    <a:pt x="50896" y="25233"/>
                  </a:lnTo>
                  <a:lnTo>
                    <a:pt x="51111" y="24926"/>
                  </a:lnTo>
                  <a:lnTo>
                    <a:pt x="51316" y="24619"/>
                  </a:lnTo>
                  <a:lnTo>
                    <a:pt x="51520" y="24292"/>
                  </a:lnTo>
                  <a:lnTo>
                    <a:pt x="51715" y="23944"/>
                  </a:lnTo>
                  <a:lnTo>
                    <a:pt x="51899" y="23586"/>
                  </a:lnTo>
                  <a:lnTo>
                    <a:pt x="52073" y="23218"/>
                  </a:lnTo>
                  <a:lnTo>
                    <a:pt x="52237" y="22829"/>
                  </a:lnTo>
                  <a:lnTo>
                    <a:pt x="52400" y="22430"/>
                  </a:lnTo>
                  <a:lnTo>
                    <a:pt x="52544" y="22010"/>
                  </a:lnTo>
                  <a:lnTo>
                    <a:pt x="52687" y="21570"/>
                  </a:lnTo>
                  <a:lnTo>
                    <a:pt x="52810" y="21120"/>
                  </a:lnTo>
                  <a:lnTo>
                    <a:pt x="52922" y="20649"/>
                  </a:lnTo>
                  <a:lnTo>
                    <a:pt x="53024" y="20158"/>
                  </a:lnTo>
                  <a:lnTo>
                    <a:pt x="53117" y="19657"/>
                  </a:lnTo>
                  <a:lnTo>
                    <a:pt x="53188" y="19135"/>
                  </a:lnTo>
                  <a:lnTo>
                    <a:pt x="53260" y="18593"/>
                  </a:lnTo>
                  <a:lnTo>
                    <a:pt x="53301" y="18040"/>
                  </a:lnTo>
                  <a:lnTo>
                    <a:pt x="53342" y="17457"/>
                  </a:lnTo>
                  <a:lnTo>
                    <a:pt x="53352" y="16863"/>
                  </a:lnTo>
                  <a:lnTo>
                    <a:pt x="53362" y="16239"/>
                  </a:lnTo>
                  <a:lnTo>
                    <a:pt x="53342" y="15605"/>
                  </a:lnTo>
                  <a:lnTo>
                    <a:pt x="53342" y="15594"/>
                  </a:lnTo>
                  <a:lnTo>
                    <a:pt x="52891" y="15533"/>
                  </a:lnTo>
                  <a:lnTo>
                    <a:pt x="52451" y="15451"/>
                  </a:lnTo>
                  <a:lnTo>
                    <a:pt x="52022" y="15359"/>
                  </a:lnTo>
                  <a:lnTo>
                    <a:pt x="51602" y="15267"/>
                  </a:lnTo>
                  <a:lnTo>
                    <a:pt x="51203" y="15154"/>
                  </a:lnTo>
                  <a:lnTo>
                    <a:pt x="50804" y="15032"/>
                  </a:lnTo>
                  <a:lnTo>
                    <a:pt x="50425" y="14899"/>
                  </a:lnTo>
                  <a:lnTo>
                    <a:pt x="50047" y="14755"/>
                  </a:lnTo>
                  <a:lnTo>
                    <a:pt x="49689" y="14602"/>
                  </a:lnTo>
                  <a:lnTo>
                    <a:pt x="49341" y="14448"/>
                  </a:lnTo>
                  <a:lnTo>
                    <a:pt x="49003" y="14275"/>
                  </a:lnTo>
                  <a:lnTo>
                    <a:pt x="48676" y="14101"/>
                  </a:lnTo>
                  <a:lnTo>
                    <a:pt x="48358" y="13916"/>
                  </a:lnTo>
                  <a:lnTo>
                    <a:pt x="48051" y="13732"/>
                  </a:lnTo>
                  <a:lnTo>
                    <a:pt x="47755" y="13538"/>
                  </a:lnTo>
                  <a:lnTo>
                    <a:pt x="47468" y="13333"/>
                  </a:lnTo>
                  <a:lnTo>
                    <a:pt x="47192" y="13128"/>
                  </a:lnTo>
                  <a:lnTo>
                    <a:pt x="46926" y="12914"/>
                  </a:lnTo>
                  <a:lnTo>
                    <a:pt x="46660" y="12688"/>
                  </a:lnTo>
                  <a:lnTo>
                    <a:pt x="46414" y="12474"/>
                  </a:lnTo>
                  <a:lnTo>
                    <a:pt x="46179" y="12238"/>
                  </a:lnTo>
                  <a:lnTo>
                    <a:pt x="45944" y="12013"/>
                  </a:lnTo>
                  <a:lnTo>
                    <a:pt x="45719" y="11778"/>
                  </a:lnTo>
                  <a:lnTo>
                    <a:pt x="45514" y="11542"/>
                  </a:lnTo>
                  <a:lnTo>
                    <a:pt x="45309" y="11307"/>
                  </a:lnTo>
                  <a:lnTo>
                    <a:pt x="45105" y="11062"/>
                  </a:lnTo>
                  <a:lnTo>
                    <a:pt x="44920" y="10816"/>
                  </a:lnTo>
                  <a:lnTo>
                    <a:pt x="44736" y="10581"/>
                  </a:lnTo>
                  <a:lnTo>
                    <a:pt x="44572" y="10335"/>
                  </a:lnTo>
                  <a:lnTo>
                    <a:pt x="44399" y="10089"/>
                  </a:lnTo>
                  <a:lnTo>
                    <a:pt x="44092" y="9598"/>
                  </a:lnTo>
                  <a:lnTo>
                    <a:pt x="43815" y="9117"/>
                  </a:lnTo>
                  <a:lnTo>
                    <a:pt x="43570" y="8636"/>
                  </a:lnTo>
                  <a:lnTo>
                    <a:pt x="43345" y="8166"/>
                  </a:lnTo>
                  <a:lnTo>
                    <a:pt x="43140" y="7716"/>
                  </a:lnTo>
                  <a:lnTo>
                    <a:pt x="42966" y="7276"/>
                  </a:lnTo>
                  <a:lnTo>
                    <a:pt x="42813" y="6866"/>
                  </a:lnTo>
                  <a:lnTo>
                    <a:pt x="42679" y="6467"/>
                  </a:lnTo>
                  <a:lnTo>
                    <a:pt x="42567" y="6109"/>
                  </a:lnTo>
                  <a:lnTo>
                    <a:pt x="42475" y="5771"/>
                  </a:lnTo>
                  <a:lnTo>
                    <a:pt x="42393" y="5464"/>
                  </a:lnTo>
                  <a:lnTo>
                    <a:pt x="42280" y="4983"/>
                  </a:lnTo>
                  <a:lnTo>
                    <a:pt x="42219" y="4666"/>
                  </a:lnTo>
                  <a:lnTo>
                    <a:pt x="42209" y="4564"/>
                  </a:lnTo>
                  <a:lnTo>
                    <a:pt x="42168" y="4615"/>
                  </a:lnTo>
                  <a:lnTo>
                    <a:pt x="42055" y="4758"/>
                  </a:lnTo>
                  <a:lnTo>
                    <a:pt x="41861" y="4973"/>
                  </a:lnTo>
                  <a:lnTo>
                    <a:pt x="41574" y="5249"/>
                  </a:lnTo>
                  <a:lnTo>
                    <a:pt x="41411" y="5413"/>
                  </a:lnTo>
                  <a:lnTo>
                    <a:pt x="41216" y="5587"/>
                  </a:lnTo>
                  <a:lnTo>
                    <a:pt x="41001" y="5761"/>
                  </a:lnTo>
                  <a:lnTo>
                    <a:pt x="40766" y="5945"/>
                  </a:lnTo>
                  <a:lnTo>
                    <a:pt x="40500" y="6129"/>
                  </a:lnTo>
                  <a:lnTo>
                    <a:pt x="40213" y="6314"/>
                  </a:lnTo>
                  <a:lnTo>
                    <a:pt x="39917" y="6508"/>
                  </a:lnTo>
                  <a:lnTo>
                    <a:pt x="39579" y="6692"/>
                  </a:lnTo>
                  <a:lnTo>
                    <a:pt x="39231" y="6887"/>
                  </a:lnTo>
                  <a:lnTo>
                    <a:pt x="38842" y="7061"/>
                  </a:lnTo>
                  <a:lnTo>
                    <a:pt x="38443" y="7235"/>
                  </a:lnTo>
                  <a:lnTo>
                    <a:pt x="38013" y="7398"/>
                  </a:lnTo>
                  <a:lnTo>
                    <a:pt x="37553" y="7552"/>
                  </a:lnTo>
                  <a:lnTo>
                    <a:pt x="37072" y="7695"/>
                  </a:lnTo>
                  <a:lnTo>
                    <a:pt x="36571" y="7818"/>
                  </a:lnTo>
                  <a:lnTo>
                    <a:pt x="36039" y="7920"/>
                  </a:lnTo>
                  <a:lnTo>
                    <a:pt x="35476" y="8012"/>
                  </a:lnTo>
                  <a:lnTo>
                    <a:pt x="35179" y="8053"/>
                  </a:lnTo>
                  <a:lnTo>
                    <a:pt x="34882" y="8084"/>
                  </a:lnTo>
                  <a:lnTo>
                    <a:pt x="34586" y="8115"/>
                  </a:lnTo>
                  <a:lnTo>
                    <a:pt x="34268" y="8135"/>
                  </a:lnTo>
                  <a:lnTo>
                    <a:pt x="33951" y="8145"/>
                  </a:lnTo>
                  <a:lnTo>
                    <a:pt x="33624" y="8156"/>
                  </a:lnTo>
                  <a:lnTo>
                    <a:pt x="33296" y="8166"/>
                  </a:lnTo>
                  <a:lnTo>
                    <a:pt x="32948" y="8156"/>
                  </a:lnTo>
                  <a:lnTo>
                    <a:pt x="32611" y="8145"/>
                  </a:lnTo>
                  <a:lnTo>
                    <a:pt x="32253" y="8125"/>
                  </a:lnTo>
                  <a:lnTo>
                    <a:pt x="31895" y="8104"/>
                  </a:lnTo>
                  <a:lnTo>
                    <a:pt x="31526" y="8074"/>
                  </a:lnTo>
                  <a:lnTo>
                    <a:pt x="31148" y="8033"/>
                  </a:lnTo>
                  <a:lnTo>
                    <a:pt x="30759" y="7982"/>
                  </a:lnTo>
                  <a:lnTo>
                    <a:pt x="30380" y="7920"/>
                  </a:lnTo>
                  <a:lnTo>
                    <a:pt x="30002" y="7859"/>
                  </a:lnTo>
                  <a:lnTo>
                    <a:pt x="29633" y="7787"/>
                  </a:lnTo>
                  <a:lnTo>
                    <a:pt x="29275" y="7705"/>
                  </a:lnTo>
                  <a:lnTo>
                    <a:pt x="28917" y="7613"/>
                  </a:lnTo>
                  <a:lnTo>
                    <a:pt x="28579" y="7521"/>
                  </a:lnTo>
                  <a:lnTo>
                    <a:pt x="28242" y="7419"/>
                  </a:lnTo>
                  <a:lnTo>
                    <a:pt x="27904" y="7306"/>
                  </a:lnTo>
                  <a:lnTo>
                    <a:pt x="27587" y="7194"/>
                  </a:lnTo>
                  <a:lnTo>
                    <a:pt x="27269" y="7071"/>
                  </a:lnTo>
                  <a:lnTo>
                    <a:pt x="26962" y="6948"/>
                  </a:lnTo>
                  <a:lnTo>
                    <a:pt x="26656" y="6815"/>
                  </a:lnTo>
                  <a:lnTo>
                    <a:pt x="26359" y="6682"/>
                  </a:lnTo>
                  <a:lnTo>
                    <a:pt x="26072" y="6549"/>
                  </a:lnTo>
                  <a:lnTo>
                    <a:pt x="25796" y="6396"/>
                  </a:lnTo>
                  <a:lnTo>
                    <a:pt x="25520" y="6252"/>
                  </a:lnTo>
                  <a:lnTo>
                    <a:pt x="25254" y="6099"/>
                  </a:lnTo>
                  <a:lnTo>
                    <a:pt x="24998" y="5945"/>
                  </a:lnTo>
                  <a:lnTo>
                    <a:pt x="24742" y="5782"/>
                  </a:lnTo>
                  <a:lnTo>
                    <a:pt x="24496" y="5628"/>
                  </a:lnTo>
                  <a:lnTo>
                    <a:pt x="24026" y="5290"/>
                  </a:lnTo>
                  <a:lnTo>
                    <a:pt x="23576" y="4953"/>
                  </a:lnTo>
                  <a:lnTo>
                    <a:pt x="23156" y="4605"/>
                  </a:lnTo>
                  <a:lnTo>
                    <a:pt x="22767" y="4257"/>
                  </a:lnTo>
                  <a:lnTo>
                    <a:pt x="22399" y="3909"/>
                  </a:lnTo>
                  <a:lnTo>
                    <a:pt x="22051" y="3561"/>
                  </a:lnTo>
                  <a:lnTo>
                    <a:pt x="21734" y="3213"/>
                  </a:lnTo>
                  <a:lnTo>
                    <a:pt x="21437" y="2876"/>
                  </a:lnTo>
                  <a:lnTo>
                    <a:pt x="21161" y="2548"/>
                  </a:lnTo>
                  <a:lnTo>
                    <a:pt x="20915" y="2221"/>
                  </a:lnTo>
                  <a:lnTo>
                    <a:pt x="20680" y="1914"/>
                  </a:lnTo>
                  <a:lnTo>
                    <a:pt x="20475" y="1627"/>
                  </a:lnTo>
                  <a:lnTo>
                    <a:pt x="20291" y="1341"/>
                  </a:lnTo>
                  <a:lnTo>
                    <a:pt x="20127" y="1085"/>
                  </a:lnTo>
                  <a:lnTo>
                    <a:pt x="19861" y="645"/>
                  </a:lnTo>
                  <a:lnTo>
                    <a:pt x="19677" y="297"/>
                  </a:lnTo>
                  <a:lnTo>
                    <a:pt x="19575" y="82"/>
                  </a:lnTo>
                  <a:lnTo>
                    <a:pt x="19534" y="0"/>
                  </a:lnTo>
                  <a:close/>
                </a:path>
              </a:pathLst>
            </a:custGeom>
            <a:solidFill>
              <a:srgbClr val="7A9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61;p15">
              <a:extLst>
                <a:ext uri="{FF2B5EF4-FFF2-40B4-BE49-F238E27FC236}">
                  <a16:creationId xmlns:a16="http://schemas.microsoft.com/office/drawing/2014/main" id="{90026D07-DAA1-F296-7C07-0FD1DED76209}"/>
                </a:ext>
              </a:extLst>
            </p:cNvPr>
            <p:cNvSpPr/>
            <p:nvPr/>
          </p:nvSpPr>
          <p:spPr>
            <a:xfrm>
              <a:off x="3336376" y="0"/>
              <a:ext cx="5807773" cy="2765383"/>
            </a:xfrm>
            <a:custGeom>
              <a:avLst/>
              <a:gdLst/>
              <a:ahLst/>
              <a:cxnLst/>
              <a:rect l="l" t="t" r="r" b="b"/>
              <a:pathLst>
                <a:path w="165193" h="78657" extrusionOk="0">
                  <a:moveTo>
                    <a:pt x="1" y="0"/>
                  </a:moveTo>
                  <a:lnTo>
                    <a:pt x="11" y="399"/>
                  </a:lnTo>
                  <a:lnTo>
                    <a:pt x="42" y="798"/>
                  </a:lnTo>
                  <a:lnTo>
                    <a:pt x="93" y="1187"/>
                  </a:lnTo>
                  <a:lnTo>
                    <a:pt x="154" y="1576"/>
                  </a:lnTo>
                  <a:lnTo>
                    <a:pt x="236" y="1954"/>
                  </a:lnTo>
                  <a:lnTo>
                    <a:pt x="328" y="2333"/>
                  </a:lnTo>
                  <a:lnTo>
                    <a:pt x="441" y="2701"/>
                  </a:lnTo>
                  <a:lnTo>
                    <a:pt x="564" y="3059"/>
                  </a:lnTo>
                  <a:lnTo>
                    <a:pt x="707" y="3418"/>
                  </a:lnTo>
                  <a:lnTo>
                    <a:pt x="871" y="3766"/>
                  </a:lnTo>
                  <a:lnTo>
                    <a:pt x="1034" y="4103"/>
                  </a:lnTo>
                  <a:lnTo>
                    <a:pt x="1229" y="4431"/>
                  </a:lnTo>
                  <a:lnTo>
                    <a:pt x="1423" y="4748"/>
                  </a:lnTo>
                  <a:lnTo>
                    <a:pt x="1638" y="5065"/>
                  </a:lnTo>
                  <a:lnTo>
                    <a:pt x="1863" y="5362"/>
                  </a:lnTo>
                  <a:lnTo>
                    <a:pt x="2098" y="5659"/>
                  </a:lnTo>
                  <a:lnTo>
                    <a:pt x="2344" y="5935"/>
                  </a:lnTo>
                  <a:lnTo>
                    <a:pt x="2610" y="6201"/>
                  </a:lnTo>
                  <a:lnTo>
                    <a:pt x="2876" y="6467"/>
                  </a:lnTo>
                  <a:lnTo>
                    <a:pt x="3163" y="6712"/>
                  </a:lnTo>
                  <a:lnTo>
                    <a:pt x="3459" y="6948"/>
                  </a:lnTo>
                  <a:lnTo>
                    <a:pt x="3756" y="7173"/>
                  </a:lnTo>
                  <a:lnTo>
                    <a:pt x="4073" y="7378"/>
                  </a:lnTo>
                  <a:lnTo>
                    <a:pt x="4391" y="7572"/>
                  </a:lnTo>
                  <a:lnTo>
                    <a:pt x="4728" y="7756"/>
                  </a:lnTo>
                  <a:lnTo>
                    <a:pt x="5066" y="7930"/>
                  </a:lnTo>
                  <a:lnTo>
                    <a:pt x="5414" y="8084"/>
                  </a:lnTo>
                  <a:lnTo>
                    <a:pt x="5772" y="8227"/>
                  </a:lnTo>
                  <a:lnTo>
                    <a:pt x="6130" y="8350"/>
                  </a:lnTo>
                  <a:lnTo>
                    <a:pt x="6498" y="8452"/>
                  </a:lnTo>
                  <a:lnTo>
                    <a:pt x="6877" y="8554"/>
                  </a:lnTo>
                  <a:lnTo>
                    <a:pt x="7256" y="8626"/>
                  </a:lnTo>
                  <a:lnTo>
                    <a:pt x="7184" y="9005"/>
                  </a:lnTo>
                  <a:lnTo>
                    <a:pt x="7123" y="9393"/>
                  </a:lnTo>
                  <a:lnTo>
                    <a:pt x="7071" y="9782"/>
                  </a:lnTo>
                  <a:lnTo>
                    <a:pt x="7031" y="10171"/>
                  </a:lnTo>
                  <a:lnTo>
                    <a:pt x="7000" y="10560"/>
                  </a:lnTo>
                  <a:lnTo>
                    <a:pt x="6969" y="10959"/>
                  </a:lnTo>
                  <a:lnTo>
                    <a:pt x="6959" y="11358"/>
                  </a:lnTo>
                  <a:lnTo>
                    <a:pt x="6959" y="11757"/>
                  </a:lnTo>
                  <a:lnTo>
                    <a:pt x="6959" y="12177"/>
                  </a:lnTo>
                  <a:lnTo>
                    <a:pt x="6979" y="12596"/>
                  </a:lnTo>
                  <a:lnTo>
                    <a:pt x="7000" y="13005"/>
                  </a:lnTo>
                  <a:lnTo>
                    <a:pt x="7041" y="13415"/>
                  </a:lnTo>
                  <a:lnTo>
                    <a:pt x="7082" y="13824"/>
                  </a:lnTo>
                  <a:lnTo>
                    <a:pt x="7143" y="14223"/>
                  </a:lnTo>
                  <a:lnTo>
                    <a:pt x="7204" y="14632"/>
                  </a:lnTo>
                  <a:lnTo>
                    <a:pt x="7286" y="15031"/>
                  </a:lnTo>
                  <a:lnTo>
                    <a:pt x="7368" y="15420"/>
                  </a:lnTo>
                  <a:lnTo>
                    <a:pt x="7460" y="15809"/>
                  </a:lnTo>
                  <a:lnTo>
                    <a:pt x="7573" y="16198"/>
                  </a:lnTo>
                  <a:lnTo>
                    <a:pt x="7685" y="16587"/>
                  </a:lnTo>
                  <a:lnTo>
                    <a:pt x="7808" y="16965"/>
                  </a:lnTo>
                  <a:lnTo>
                    <a:pt x="7941" y="17334"/>
                  </a:lnTo>
                  <a:lnTo>
                    <a:pt x="8084" y="17702"/>
                  </a:lnTo>
                  <a:lnTo>
                    <a:pt x="8228" y="18070"/>
                  </a:lnTo>
                  <a:lnTo>
                    <a:pt x="8391" y="18439"/>
                  </a:lnTo>
                  <a:lnTo>
                    <a:pt x="8555" y="18787"/>
                  </a:lnTo>
                  <a:lnTo>
                    <a:pt x="8729" y="19145"/>
                  </a:lnTo>
                  <a:lnTo>
                    <a:pt x="8913" y="19493"/>
                  </a:lnTo>
                  <a:lnTo>
                    <a:pt x="9108" y="19830"/>
                  </a:lnTo>
                  <a:lnTo>
                    <a:pt x="9302" y="20168"/>
                  </a:lnTo>
                  <a:lnTo>
                    <a:pt x="9507" y="20506"/>
                  </a:lnTo>
                  <a:lnTo>
                    <a:pt x="9722" y="20833"/>
                  </a:lnTo>
                  <a:lnTo>
                    <a:pt x="9947" y="21150"/>
                  </a:lnTo>
                  <a:lnTo>
                    <a:pt x="10182" y="21468"/>
                  </a:lnTo>
                  <a:lnTo>
                    <a:pt x="10417" y="21775"/>
                  </a:lnTo>
                  <a:lnTo>
                    <a:pt x="10663" y="22082"/>
                  </a:lnTo>
                  <a:lnTo>
                    <a:pt x="10909" y="22378"/>
                  </a:lnTo>
                  <a:lnTo>
                    <a:pt x="11175" y="22665"/>
                  </a:lnTo>
                  <a:lnTo>
                    <a:pt x="11430" y="22951"/>
                  </a:lnTo>
                  <a:lnTo>
                    <a:pt x="11707" y="23228"/>
                  </a:lnTo>
                  <a:lnTo>
                    <a:pt x="11983" y="23504"/>
                  </a:lnTo>
                  <a:lnTo>
                    <a:pt x="12270" y="23770"/>
                  </a:lnTo>
                  <a:lnTo>
                    <a:pt x="12566" y="24026"/>
                  </a:lnTo>
                  <a:lnTo>
                    <a:pt x="12863" y="24282"/>
                  </a:lnTo>
                  <a:lnTo>
                    <a:pt x="13160" y="24527"/>
                  </a:lnTo>
                  <a:lnTo>
                    <a:pt x="13477" y="24762"/>
                  </a:lnTo>
                  <a:lnTo>
                    <a:pt x="13784" y="24988"/>
                  </a:lnTo>
                  <a:lnTo>
                    <a:pt x="14111" y="25213"/>
                  </a:lnTo>
                  <a:lnTo>
                    <a:pt x="14439" y="25428"/>
                  </a:lnTo>
                  <a:lnTo>
                    <a:pt x="14766" y="25632"/>
                  </a:lnTo>
                  <a:lnTo>
                    <a:pt x="15104" y="25837"/>
                  </a:lnTo>
                  <a:lnTo>
                    <a:pt x="15452" y="26021"/>
                  </a:lnTo>
                  <a:lnTo>
                    <a:pt x="15789" y="26205"/>
                  </a:lnTo>
                  <a:lnTo>
                    <a:pt x="16148" y="26379"/>
                  </a:lnTo>
                  <a:lnTo>
                    <a:pt x="16506" y="26553"/>
                  </a:lnTo>
                  <a:lnTo>
                    <a:pt x="16864" y="26707"/>
                  </a:lnTo>
                  <a:lnTo>
                    <a:pt x="17232" y="26860"/>
                  </a:lnTo>
                  <a:lnTo>
                    <a:pt x="17601" y="27003"/>
                  </a:lnTo>
                  <a:lnTo>
                    <a:pt x="17979" y="27136"/>
                  </a:lnTo>
                  <a:lnTo>
                    <a:pt x="18358" y="27259"/>
                  </a:lnTo>
                  <a:lnTo>
                    <a:pt x="18736" y="27372"/>
                  </a:lnTo>
                  <a:lnTo>
                    <a:pt x="19125" y="27474"/>
                  </a:lnTo>
                  <a:lnTo>
                    <a:pt x="19514" y="27566"/>
                  </a:lnTo>
                  <a:lnTo>
                    <a:pt x="19913" y="27658"/>
                  </a:lnTo>
                  <a:lnTo>
                    <a:pt x="20312" y="27730"/>
                  </a:lnTo>
                  <a:lnTo>
                    <a:pt x="20711" y="27802"/>
                  </a:lnTo>
                  <a:lnTo>
                    <a:pt x="21110" y="27853"/>
                  </a:lnTo>
                  <a:lnTo>
                    <a:pt x="21520" y="27904"/>
                  </a:lnTo>
                  <a:lnTo>
                    <a:pt x="21929" y="27935"/>
                  </a:lnTo>
                  <a:lnTo>
                    <a:pt x="22348" y="27965"/>
                  </a:lnTo>
                  <a:lnTo>
                    <a:pt x="22768" y="27975"/>
                  </a:lnTo>
                  <a:lnTo>
                    <a:pt x="23177" y="27986"/>
                  </a:lnTo>
                  <a:lnTo>
                    <a:pt x="23310" y="27986"/>
                  </a:lnTo>
                  <a:lnTo>
                    <a:pt x="23259" y="28477"/>
                  </a:lnTo>
                  <a:lnTo>
                    <a:pt x="23218" y="28968"/>
                  </a:lnTo>
                  <a:lnTo>
                    <a:pt x="23188" y="29469"/>
                  </a:lnTo>
                  <a:lnTo>
                    <a:pt x="23177" y="29971"/>
                  </a:lnTo>
                  <a:lnTo>
                    <a:pt x="23188" y="30390"/>
                  </a:lnTo>
                  <a:lnTo>
                    <a:pt x="23208" y="30810"/>
                  </a:lnTo>
                  <a:lnTo>
                    <a:pt x="23228" y="31219"/>
                  </a:lnTo>
                  <a:lnTo>
                    <a:pt x="23269" y="31628"/>
                  </a:lnTo>
                  <a:lnTo>
                    <a:pt x="23310" y="32038"/>
                  </a:lnTo>
                  <a:lnTo>
                    <a:pt x="23372" y="32447"/>
                  </a:lnTo>
                  <a:lnTo>
                    <a:pt x="23433" y="32846"/>
                  </a:lnTo>
                  <a:lnTo>
                    <a:pt x="23515" y="33245"/>
                  </a:lnTo>
                  <a:lnTo>
                    <a:pt x="23597" y="33634"/>
                  </a:lnTo>
                  <a:lnTo>
                    <a:pt x="23689" y="34023"/>
                  </a:lnTo>
                  <a:lnTo>
                    <a:pt x="23801" y="34412"/>
                  </a:lnTo>
                  <a:lnTo>
                    <a:pt x="23914" y="34801"/>
                  </a:lnTo>
                  <a:lnTo>
                    <a:pt x="24037" y="35179"/>
                  </a:lnTo>
                  <a:lnTo>
                    <a:pt x="24170" y="35547"/>
                  </a:lnTo>
                  <a:lnTo>
                    <a:pt x="24303" y="35926"/>
                  </a:lnTo>
                  <a:lnTo>
                    <a:pt x="24456" y="36284"/>
                  </a:lnTo>
                  <a:lnTo>
                    <a:pt x="24620" y="36653"/>
                  </a:lnTo>
                  <a:lnTo>
                    <a:pt x="24784" y="37011"/>
                  </a:lnTo>
                  <a:lnTo>
                    <a:pt x="24958" y="37359"/>
                  </a:lnTo>
                  <a:lnTo>
                    <a:pt x="25142" y="37707"/>
                  </a:lnTo>
                  <a:lnTo>
                    <a:pt x="25336" y="38044"/>
                  </a:lnTo>
                  <a:lnTo>
                    <a:pt x="25531" y="38382"/>
                  </a:lnTo>
                  <a:lnTo>
                    <a:pt x="25735" y="38720"/>
                  </a:lnTo>
                  <a:lnTo>
                    <a:pt x="25950" y="39047"/>
                  </a:lnTo>
                  <a:lnTo>
                    <a:pt x="26175" y="39364"/>
                  </a:lnTo>
                  <a:lnTo>
                    <a:pt x="26411" y="39681"/>
                  </a:lnTo>
                  <a:lnTo>
                    <a:pt x="26646" y="39988"/>
                  </a:lnTo>
                  <a:lnTo>
                    <a:pt x="26892" y="40295"/>
                  </a:lnTo>
                  <a:lnTo>
                    <a:pt x="27137" y="40592"/>
                  </a:lnTo>
                  <a:lnTo>
                    <a:pt x="27393" y="40879"/>
                  </a:lnTo>
                  <a:lnTo>
                    <a:pt x="27659" y="41165"/>
                  </a:lnTo>
                  <a:lnTo>
                    <a:pt x="27935" y="41441"/>
                  </a:lnTo>
                  <a:lnTo>
                    <a:pt x="28212" y="41718"/>
                  </a:lnTo>
                  <a:lnTo>
                    <a:pt x="28498" y="41984"/>
                  </a:lnTo>
                  <a:lnTo>
                    <a:pt x="28795" y="42239"/>
                  </a:lnTo>
                  <a:lnTo>
                    <a:pt x="29092" y="42495"/>
                  </a:lnTo>
                  <a:lnTo>
                    <a:pt x="29388" y="42741"/>
                  </a:lnTo>
                  <a:lnTo>
                    <a:pt x="29706" y="42976"/>
                  </a:lnTo>
                  <a:lnTo>
                    <a:pt x="30013" y="43201"/>
                  </a:lnTo>
                  <a:lnTo>
                    <a:pt x="30340" y="43426"/>
                  </a:lnTo>
                  <a:lnTo>
                    <a:pt x="30667" y="43641"/>
                  </a:lnTo>
                  <a:lnTo>
                    <a:pt x="30995" y="43846"/>
                  </a:lnTo>
                  <a:lnTo>
                    <a:pt x="31333" y="44051"/>
                  </a:lnTo>
                  <a:lnTo>
                    <a:pt x="31670" y="44245"/>
                  </a:lnTo>
                  <a:lnTo>
                    <a:pt x="32018" y="44419"/>
                  </a:lnTo>
                  <a:lnTo>
                    <a:pt x="32376" y="44603"/>
                  </a:lnTo>
                  <a:lnTo>
                    <a:pt x="32734" y="44767"/>
                  </a:lnTo>
                  <a:lnTo>
                    <a:pt x="33092" y="44920"/>
                  </a:lnTo>
                  <a:lnTo>
                    <a:pt x="33461" y="45074"/>
                  </a:lnTo>
                  <a:lnTo>
                    <a:pt x="33829" y="45217"/>
                  </a:lnTo>
                  <a:lnTo>
                    <a:pt x="34208" y="45350"/>
                  </a:lnTo>
                  <a:lnTo>
                    <a:pt x="34586" y="45473"/>
                  </a:lnTo>
                  <a:lnTo>
                    <a:pt x="34965" y="45585"/>
                  </a:lnTo>
                  <a:lnTo>
                    <a:pt x="35354" y="45688"/>
                  </a:lnTo>
                  <a:lnTo>
                    <a:pt x="35743" y="45780"/>
                  </a:lnTo>
                  <a:lnTo>
                    <a:pt x="36142" y="45872"/>
                  </a:lnTo>
                  <a:lnTo>
                    <a:pt x="36541" y="45944"/>
                  </a:lnTo>
                  <a:lnTo>
                    <a:pt x="36940" y="46015"/>
                  </a:lnTo>
                  <a:lnTo>
                    <a:pt x="37339" y="46066"/>
                  </a:lnTo>
                  <a:lnTo>
                    <a:pt x="37748" y="46118"/>
                  </a:lnTo>
                  <a:lnTo>
                    <a:pt x="38158" y="46148"/>
                  </a:lnTo>
                  <a:lnTo>
                    <a:pt x="38577" y="46179"/>
                  </a:lnTo>
                  <a:lnTo>
                    <a:pt x="38986" y="46189"/>
                  </a:lnTo>
                  <a:lnTo>
                    <a:pt x="39406" y="46199"/>
                  </a:lnTo>
                  <a:lnTo>
                    <a:pt x="40020" y="46189"/>
                  </a:lnTo>
                  <a:lnTo>
                    <a:pt x="40624" y="46159"/>
                  </a:lnTo>
                  <a:lnTo>
                    <a:pt x="41217" y="46097"/>
                  </a:lnTo>
                  <a:lnTo>
                    <a:pt x="41811" y="46025"/>
                  </a:lnTo>
                  <a:lnTo>
                    <a:pt x="42394" y="45923"/>
                  </a:lnTo>
                  <a:lnTo>
                    <a:pt x="42977" y="45811"/>
                  </a:lnTo>
                  <a:lnTo>
                    <a:pt x="43540" y="45667"/>
                  </a:lnTo>
                  <a:lnTo>
                    <a:pt x="44103" y="45504"/>
                  </a:lnTo>
                  <a:lnTo>
                    <a:pt x="44655" y="45330"/>
                  </a:lnTo>
                  <a:lnTo>
                    <a:pt x="45197" y="45135"/>
                  </a:lnTo>
                  <a:lnTo>
                    <a:pt x="45740" y="44920"/>
                  </a:lnTo>
                  <a:lnTo>
                    <a:pt x="46262" y="44685"/>
                  </a:lnTo>
                  <a:lnTo>
                    <a:pt x="46773" y="44429"/>
                  </a:lnTo>
                  <a:lnTo>
                    <a:pt x="47285" y="44163"/>
                  </a:lnTo>
                  <a:lnTo>
                    <a:pt x="47776" y="43877"/>
                  </a:lnTo>
                  <a:lnTo>
                    <a:pt x="48257" y="43570"/>
                  </a:lnTo>
                  <a:lnTo>
                    <a:pt x="48462" y="44030"/>
                  </a:lnTo>
                  <a:lnTo>
                    <a:pt x="48676" y="44480"/>
                  </a:lnTo>
                  <a:lnTo>
                    <a:pt x="48902" y="44931"/>
                  </a:lnTo>
                  <a:lnTo>
                    <a:pt x="49127" y="45381"/>
                  </a:lnTo>
                  <a:lnTo>
                    <a:pt x="49362" y="45821"/>
                  </a:lnTo>
                  <a:lnTo>
                    <a:pt x="49608" y="46251"/>
                  </a:lnTo>
                  <a:lnTo>
                    <a:pt x="49853" y="46691"/>
                  </a:lnTo>
                  <a:lnTo>
                    <a:pt x="50119" y="47110"/>
                  </a:lnTo>
                  <a:lnTo>
                    <a:pt x="50375" y="47540"/>
                  </a:lnTo>
                  <a:lnTo>
                    <a:pt x="50651" y="47949"/>
                  </a:lnTo>
                  <a:lnTo>
                    <a:pt x="50928" y="48369"/>
                  </a:lnTo>
                  <a:lnTo>
                    <a:pt x="51214" y="48778"/>
                  </a:lnTo>
                  <a:lnTo>
                    <a:pt x="51501" y="49177"/>
                  </a:lnTo>
                  <a:lnTo>
                    <a:pt x="51797" y="49576"/>
                  </a:lnTo>
                  <a:lnTo>
                    <a:pt x="52104" y="49965"/>
                  </a:lnTo>
                  <a:lnTo>
                    <a:pt x="52411" y="50354"/>
                  </a:lnTo>
                  <a:lnTo>
                    <a:pt x="52729" y="50732"/>
                  </a:lnTo>
                  <a:lnTo>
                    <a:pt x="53046" y="51111"/>
                  </a:lnTo>
                  <a:lnTo>
                    <a:pt x="53383" y="51490"/>
                  </a:lnTo>
                  <a:lnTo>
                    <a:pt x="53711" y="51848"/>
                  </a:lnTo>
                  <a:lnTo>
                    <a:pt x="54048" y="52216"/>
                  </a:lnTo>
                  <a:lnTo>
                    <a:pt x="54396" y="52564"/>
                  </a:lnTo>
                  <a:lnTo>
                    <a:pt x="54755" y="52912"/>
                  </a:lnTo>
                  <a:lnTo>
                    <a:pt x="55113" y="53260"/>
                  </a:lnTo>
                  <a:lnTo>
                    <a:pt x="55471" y="53597"/>
                  </a:lnTo>
                  <a:lnTo>
                    <a:pt x="55839" y="53925"/>
                  </a:lnTo>
                  <a:lnTo>
                    <a:pt x="56218" y="54252"/>
                  </a:lnTo>
                  <a:lnTo>
                    <a:pt x="56596" y="54570"/>
                  </a:lnTo>
                  <a:lnTo>
                    <a:pt x="56975" y="54887"/>
                  </a:lnTo>
                  <a:lnTo>
                    <a:pt x="57374" y="55194"/>
                  </a:lnTo>
                  <a:lnTo>
                    <a:pt x="57763" y="55490"/>
                  </a:lnTo>
                  <a:lnTo>
                    <a:pt x="58162" y="55787"/>
                  </a:lnTo>
                  <a:lnTo>
                    <a:pt x="58571" y="56074"/>
                  </a:lnTo>
                  <a:lnTo>
                    <a:pt x="58981" y="56350"/>
                  </a:lnTo>
                  <a:lnTo>
                    <a:pt x="59400" y="56626"/>
                  </a:lnTo>
                  <a:lnTo>
                    <a:pt x="59820" y="56892"/>
                  </a:lnTo>
                  <a:lnTo>
                    <a:pt x="60239" y="57148"/>
                  </a:lnTo>
                  <a:lnTo>
                    <a:pt x="60669" y="57404"/>
                  </a:lnTo>
                  <a:lnTo>
                    <a:pt x="61109" y="57650"/>
                  </a:lnTo>
                  <a:lnTo>
                    <a:pt x="61539" y="57895"/>
                  </a:lnTo>
                  <a:lnTo>
                    <a:pt x="61989" y="58120"/>
                  </a:lnTo>
                  <a:lnTo>
                    <a:pt x="62429" y="58345"/>
                  </a:lnTo>
                  <a:lnTo>
                    <a:pt x="62879" y="58570"/>
                  </a:lnTo>
                  <a:lnTo>
                    <a:pt x="63340" y="58775"/>
                  </a:lnTo>
                  <a:lnTo>
                    <a:pt x="63800" y="58980"/>
                  </a:lnTo>
                  <a:lnTo>
                    <a:pt x="64260" y="59174"/>
                  </a:lnTo>
                  <a:lnTo>
                    <a:pt x="64731" y="59369"/>
                  </a:lnTo>
                  <a:lnTo>
                    <a:pt x="65202" y="59543"/>
                  </a:lnTo>
                  <a:lnTo>
                    <a:pt x="65673" y="59716"/>
                  </a:lnTo>
                  <a:lnTo>
                    <a:pt x="66153" y="59880"/>
                  </a:lnTo>
                  <a:lnTo>
                    <a:pt x="66634" y="60044"/>
                  </a:lnTo>
                  <a:lnTo>
                    <a:pt x="67126" y="60187"/>
                  </a:lnTo>
                  <a:lnTo>
                    <a:pt x="67617" y="60330"/>
                  </a:lnTo>
                  <a:lnTo>
                    <a:pt x="68108" y="60463"/>
                  </a:lnTo>
                  <a:lnTo>
                    <a:pt x="68599" y="60586"/>
                  </a:lnTo>
                  <a:lnTo>
                    <a:pt x="69100" y="60699"/>
                  </a:lnTo>
                  <a:lnTo>
                    <a:pt x="69602" y="60811"/>
                  </a:lnTo>
                  <a:lnTo>
                    <a:pt x="70113" y="60914"/>
                  </a:lnTo>
                  <a:lnTo>
                    <a:pt x="70615" y="60996"/>
                  </a:lnTo>
                  <a:lnTo>
                    <a:pt x="71126" y="61088"/>
                  </a:lnTo>
                  <a:lnTo>
                    <a:pt x="71638" y="61159"/>
                  </a:lnTo>
                  <a:lnTo>
                    <a:pt x="72160" y="61221"/>
                  </a:lnTo>
                  <a:lnTo>
                    <a:pt x="72682" y="61282"/>
                  </a:lnTo>
                  <a:lnTo>
                    <a:pt x="73204" y="61323"/>
                  </a:lnTo>
                  <a:lnTo>
                    <a:pt x="73091" y="61753"/>
                  </a:lnTo>
                  <a:lnTo>
                    <a:pt x="72999" y="62193"/>
                  </a:lnTo>
                  <a:lnTo>
                    <a:pt x="72917" y="62633"/>
                  </a:lnTo>
                  <a:lnTo>
                    <a:pt x="72845" y="63083"/>
                  </a:lnTo>
                  <a:lnTo>
                    <a:pt x="72794" y="63533"/>
                  </a:lnTo>
                  <a:lnTo>
                    <a:pt x="72753" y="63983"/>
                  </a:lnTo>
                  <a:lnTo>
                    <a:pt x="72733" y="64444"/>
                  </a:lnTo>
                  <a:lnTo>
                    <a:pt x="72723" y="64915"/>
                  </a:lnTo>
                  <a:lnTo>
                    <a:pt x="72733" y="65262"/>
                  </a:lnTo>
                  <a:lnTo>
                    <a:pt x="72743" y="65621"/>
                  </a:lnTo>
                  <a:lnTo>
                    <a:pt x="72764" y="65969"/>
                  </a:lnTo>
                  <a:lnTo>
                    <a:pt x="72794" y="66316"/>
                  </a:lnTo>
                  <a:lnTo>
                    <a:pt x="72835" y="66664"/>
                  </a:lnTo>
                  <a:lnTo>
                    <a:pt x="72886" y="67002"/>
                  </a:lnTo>
                  <a:lnTo>
                    <a:pt x="72938" y="67340"/>
                  </a:lnTo>
                  <a:lnTo>
                    <a:pt x="73009" y="67677"/>
                  </a:lnTo>
                  <a:lnTo>
                    <a:pt x="73081" y="68015"/>
                  </a:lnTo>
                  <a:lnTo>
                    <a:pt x="73163" y="68342"/>
                  </a:lnTo>
                  <a:lnTo>
                    <a:pt x="73245" y="68670"/>
                  </a:lnTo>
                  <a:lnTo>
                    <a:pt x="73347" y="68997"/>
                  </a:lnTo>
                  <a:lnTo>
                    <a:pt x="73449" y="69315"/>
                  </a:lnTo>
                  <a:lnTo>
                    <a:pt x="73562" y="69632"/>
                  </a:lnTo>
                  <a:lnTo>
                    <a:pt x="73684" y="69949"/>
                  </a:lnTo>
                  <a:lnTo>
                    <a:pt x="73807" y="70256"/>
                  </a:lnTo>
                  <a:lnTo>
                    <a:pt x="73940" y="70563"/>
                  </a:lnTo>
                  <a:lnTo>
                    <a:pt x="74084" y="70870"/>
                  </a:lnTo>
                  <a:lnTo>
                    <a:pt x="74227" y="71167"/>
                  </a:lnTo>
                  <a:lnTo>
                    <a:pt x="74391" y="71463"/>
                  </a:lnTo>
                  <a:lnTo>
                    <a:pt x="74544" y="71750"/>
                  </a:lnTo>
                  <a:lnTo>
                    <a:pt x="74718" y="72036"/>
                  </a:lnTo>
                  <a:lnTo>
                    <a:pt x="74892" y="72323"/>
                  </a:lnTo>
                  <a:lnTo>
                    <a:pt x="75076" y="72599"/>
                  </a:lnTo>
                  <a:lnTo>
                    <a:pt x="75260" y="72865"/>
                  </a:lnTo>
                  <a:lnTo>
                    <a:pt x="75455" y="73131"/>
                  </a:lnTo>
                  <a:lnTo>
                    <a:pt x="75659" y="73397"/>
                  </a:lnTo>
                  <a:lnTo>
                    <a:pt x="75864" y="73653"/>
                  </a:lnTo>
                  <a:lnTo>
                    <a:pt x="76079" y="73909"/>
                  </a:lnTo>
                  <a:lnTo>
                    <a:pt x="76294" y="74154"/>
                  </a:lnTo>
                  <a:lnTo>
                    <a:pt x="76519" y="74390"/>
                  </a:lnTo>
                  <a:lnTo>
                    <a:pt x="76754" y="74625"/>
                  </a:lnTo>
                  <a:lnTo>
                    <a:pt x="76990" y="74860"/>
                  </a:lnTo>
                  <a:lnTo>
                    <a:pt x="77225" y="75086"/>
                  </a:lnTo>
                  <a:lnTo>
                    <a:pt x="77481" y="75300"/>
                  </a:lnTo>
                  <a:lnTo>
                    <a:pt x="77726" y="75515"/>
                  </a:lnTo>
                  <a:lnTo>
                    <a:pt x="77982" y="75720"/>
                  </a:lnTo>
                  <a:lnTo>
                    <a:pt x="78248" y="75925"/>
                  </a:lnTo>
                  <a:lnTo>
                    <a:pt x="78514" y="76119"/>
                  </a:lnTo>
                  <a:lnTo>
                    <a:pt x="78790" y="76303"/>
                  </a:lnTo>
                  <a:lnTo>
                    <a:pt x="79067" y="76487"/>
                  </a:lnTo>
                  <a:lnTo>
                    <a:pt x="79343" y="76661"/>
                  </a:lnTo>
                  <a:lnTo>
                    <a:pt x="79630" y="76835"/>
                  </a:lnTo>
                  <a:lnTo>
                    <a:pt x="79916" y="76999"/>
                  </a:lnTo>
                  <a:lnTo>
                    <a:pt x="80213" y="77153"/>
                  </a:lnTo>
                  <a:lnTo>
                    <a:pt x="80510" y="77296"/>
                  </a:lnTo>
                  <a:lnTo>
                    <a:pt x="80816" y="77439"/>
                  </a:lnTo>
                  <a:lnTo>
                    <a:pt x="81123" y="77572"/>
                  </a:lnTo>
                  <a:lnTo>
                    <a:pt x="81430" y="77705"/>
                  </a:lnTo>
                  <a:lnTo>
                    <a:pt x="81748" y="77818"/>
                  </a:lnTo>
                  <a:lnTo>
                    <a:pt x="82065" y="77930"/>
                  </a:lnTo>
                  <a:lnTo>
                    <a:pt x="82382" y="78033"/>
                  </a:lnTo>
                  <a:lnTo>
                    <a:pt x="82709" y="78135"/>
                  </a:lnTo>
                  <a:lnTo>
                    <a:pt x="83037" y="78227"/>
                  </a:lnTo>
                  <a:lnTo>
                    <a:pt x="83364" y="78299"/>
                  </a:lnTo>
                  <a:lnTo>
                    <a:pt x="83702" y="78380"/>
                  </a:lnTo>
                  <a:lnTo>
                    <a:pt x="84040" y="78442"/>
                  </a:lnTo>
                  <a:lnTo>
                    <a:pt x="84377" y="78493"/>
                  </a:lnTo>
                  <a:lnTo>
                    <a:pt x="84725" y="78544"/>
                  </a:lnTo>
                  <a:lnTo>
                    <a:pt x="85063" y="78585"/>
                  </a:lnTo>
                  <a:lnTo>
                    <a:pt x="85411" y="78616"/>
                  </a:lnTo>
                  <a:lnTo>
                    <a:pt x="85759" y="78636"/>
                  </a:lnTo>
                  <a:lnTo>
                    <a:pt x="86117" y="78646"/>
                  </a:lnTo>
                  <a:lnTo>
                    <a:pt x="86475" y="78657"/>
                  </a:lnTo>
                  <a:lnTo>
                    <a:pt x="86966" y="78646"/>
                  </a:lnTo>
                  <a:lnTo>
                    <a:pt x="87447" y="78616"/>
                  </a:lnTo>
                  <a:lnTo>
                    <a:pt x="87928" y="78575"/>
                  </a:lnTo>
                  <a:lnTo>
                    <a:pt x="88409" y="78524"/>
                  </a:lnTo>
                  <a:lnTo>
                    <a:pt x="88880" y="78442"/>
                  </a:lnTo>
                  <a:lnTo>
                    <a:pt x="89340" y="78350"/>
                  </a:lnTo>
                  <a:lnTo>
                    <a:pt x="89801" y="78247"/>
                  </a:lnTo>
                  <a:lnTo>
                    <a:pt x="90251" y="78125"/>
                  </a:lnTo>
                  <a:lnTo>
                    <a:pt x="90701" y="77992"/>
                  </a:lnTo>
                  <a:lnTo>
                    <a:pt x="91141" y="77838"/>
                  </a:lnTo>
                  <a:lnTo>
                    <a:pt x="91581" y="77674"/>
                  </a:lnTo>
                  <a:lnTo>
                    <a:pt x="92001" y="77490"/>
                  </a:lnTo>
                  <a:lnTo>
                    <a:pt x="92420" y="77296"/>
                  </a:lnTo>
                  <a:lnTo>
                    <a:pt x="92840" y="77091"/>
                  </a:lnTo>
                  <a:lnTo>
                    <a:pt x="93239" y="76876"/>
                  </a:lnTo>
                  <a:lnTo>
                    <a:pt x="93638" y="76641"/>
                  </a:lnTo>
                  <a:lnTo>
                    <a:pt x="93904" y="76866"/>
                  </a:lnTo>
                  <a:lnTo>
                    <a:pt x="94180" y="77081"/>
                  </a:lnTo>
                  <a:lnTo>
                    <a:pt x="94467" y="77286"/>
                  </a:lnTo>
                  <a:lnTo>
                    <a:pt x="94763" y="77480"/>
                  </a:lnTo>
                  <a:lnTo>
                    <a:pt x="95060" y="77664"/>
                  </a:lnTo>
                  <a:lnTo>
                    <a:pt x="95377" y="77828"/>
                  </a:lnTo>
                  <a:lnTo>
                    <a:pt x="95694" y="77981"/>
                  </a:lnTo>
                  <a:lnTo>
                    <a:pt x="96022" y="78114"/>
                  </a:lnTo>
                  <a:lnTo>
                    <a:pt x="96360" y="78237"/>
                  </a:lnTo>
                  <a:lnTo>
                    <a:pt x="96697" y="78350"/>
                  </a:lnTo>
                  <a:lnTo>
                    <a:pt x="97045" y="78442"/>
                  </a:lnTo>
                  <a:lnTo>
                    <a:pt x="97403" y="78513"/>
                  </a:lnTo>
                  <a:lnTo>
                    <a:pt x="97761" y="78575"/>
                  </a:lnTo>
                  <a:lnTo>
                    <a:pt x="98130" y="78616"/>
                  </a:lnTo>
                  <a:lnTo>
                    <a:pt x="98498" y="78646"/>
                  </a:lnTo>
                  <a:lnTo>
                    <a:pt x="98877" y="78657"/>
                  </a:lnTo>
                  <a:lnTo>
                    <a:pt x="99286" y="78646"/>
                  </a:lnTo>
                  <a:lnTo>
                    <a:pt x="99685" y="78616"/>
                  </a:lnTo>
                  <a:lnTo>
                    <a:pt x="100074" y="78565"/>
                  </a:lnTo>
                  <a:lnTo>
                    <a:pt x="100463" y="78493"/>
                  </a:lnTo>
                  <a:lnTo>
                    <a:pt x="100841" y="78411"/>
                  </a:lnTo>
                  <a:lnTo>
                    <a:pt x="101220" y="78299"/>
                  </a:lnTo>
                  <a:lnTo>
                    <a:pt x="101588" y="78176"/>
                  </a:lnTo>
                  <a:lnTo>
                    <a:pt x="101936" y="78033"/>
                  </a:lnTo>
                  <a:lnTo>
                    <a:pt x="102284" y="77879"/>
                  </a:lnTo>
                  <a:lnTo>
                    <a:pt x="102632" y="77705"/>
                  </a:lnTo>
                  <a:lnTo>
                    <a:pt x="102959" y="77521"/>
                  </a:lnTo>
                  <a:lnTo>
                    <a:pt x="103277" y="77316"/>
                  </a:lnTo>
                  <a:lnTo>
                    <a:pt x="103584" y="77091"/>
                  </a:lnTo>
                  <a:lnTo>
                    <a:pt x="103880" y="76856"/>
                  </a:lnTo>
                  <a:lnTo>
                    <a:pt x="104167" y="76610"/>
                  </a:lnTo>
                  <a:lnTo>
                    <a:pt x="104443" y="76354"/>
                  </a:lnTo>
                  <a:lnTo>
                    <a:pt x="104699" y="76078"/>
                  </a:lnTo>
                  <a:lnTo>
                    <a:pt x="104945" y="75792"/>
                  </a:lnTo>
                  <a:lnTo>
                    <a:pt x="105180" y="75495"/>
                  </a:lnTo>
                  <a:lnTo>
                    <a:pt x="105405" y="75188"/>
                  </a:lnTo>
                  <a:lnTo>
                    <a:pt x="105610" y="74871"/>
                  </a:lnTo>
                  <a:lnTo>
                    <a:pt x="105794" y="74543"/>
                  </a:lnTo>
                  <a:lnTo>
                    <a:pt x="105968" y="74195"/>
                  </a:lnTo>
                  <a:lnTo>
                    <a:pt x="106131" y="73847"/>
                  </a:lnTo>
                  <a:lnTo>
                    <a:pt x="106265" y="73489"/>
                  </a:lnTo>
                  <a:lnTo>
                    <a:pt x="106387" y="73131"/>
                  </a:lnTo>
                  <a:lnTo>
                    <a:pt x="106500" y="72753"/>
                  </a:lnTo>
                  <a:lnTo>
                    <a:pt x="106582" y="72374"/>
                  </a:lnTo>
                  <a:lnTo>
                    <a:pt x="106653" y="71985"/>
                  </a:lnTo>
                  <a:lnTo>
                    <a:pt x="106705" y="71596"/>
                  </a:lnTo>
                  <a:lnTo>
                    <a:pt x="106735" y="71197"/>
                  </a:lnTo>
                  <a:lnTo>
                    <a:pt x="106745" y="70788"/>
                  </a:lnTo>
                  <a:lnTo>
                    <a:pt x="106735" y="70491"/>
                  </a:lnTo>
                  <a:lnTo>
                    <a:pt x="106715" y="70194"/>
                  </a:lnTo>
                  <a:lnTo>
                    <a:pt x="106940" y="70092"/>
                  </a:lnTo>
                  <a:lnTo>
                    <a:pt x="107155" y="69980"/>
                  </a:lnTo>
                  <a:lnTo>
                    <a:pt x="107359" y="69847"/>
                  </a:lnTo>
                  <a:lnTo>
                    <a:pt x="107564" y="69714"/>
                  </a:lnTo>
                  <a:lnTo>
                    <a:pt x="107748" y="69560"/>
                  </a:lnTo>
                  <a:lnTo>
                    <a:pt x="107932" y="69386"/>
                  </a:lnTo>
                  <a:lnTo>
                    <a:pt x="108096" y="69212"/>
                  </a:lnTo>
                  <a:lnTo>
                    <a:pt x="108250" y="69028"/>
                  </a:lnTo>
                  <a:lnTo>
                    <a:pt x="108393" y="68834"/>
                  </a:lnTo>
                  <a:lnTo>
                    <a:pt x="108526" y="68619"/>
                  </a:lnTo>
                  <a:lnTo>
                    <a:pt x="108638" y="68404"/>
                  </a:lnTo>
                  <a:lnTo>
                    <a:pt x="108751" y="68189"/>
                  </a:lnTo>
                  <a:lnTo>
                    <a:pt x="108833" y="67954"/>
                  </a:lnTo>
                  <a:lnTo>
                    <a:pt x="108915" y="67718"/>
                  </a:lnTo>
                  <a:lnTo>
                    <a:pt x="108966" y="67473"/>
                  </a:lnTo>
                  <a:lnTo>
                    <a:pt x="109017" y="67217"/>
                  </a:lnTo>
                  <a:lnTo>
                    <a:pt x="109447" y="67166"/>
                  </a:lnTo>
                  <a:lnTo>
                    <a:pt x="109877" y="67094"/>
                  </a:lnTo>
                  <a:lnTo>
                    <a:pt x="110306" y="67022"/>
                  </a:lnTo>
                  <a:lnTo>
                    <a:pt x="110736" y="66941"/>
                  </a:lnTo>
                  <a:lnTo>
                    <a:pt x="111156" y="66848"/>
                  </a:lnTo>
                  <a:lnTo>
                    <a:pt x="111575" y="66756"/>
                  </a:lnTo>
                  <a:lnTo>
                    <a:pt x="111995" y="66644"/>
                  </a:lnTo>
                  <a:lnTo>
                    <a:pt x="112404" y="66531"/>
                  </a:lnTo>
                  <a:lnTo>
                    <a:pt x="112823" y="66408"/>
                  </a:lnTo>
                  <a:lnTo>
                    <a:pt x="113223" y="66286"/>
                  </a:lnTo>
                  <a:lnTo>
                    <a:pt x="113632" y="66153"/>
                  </a:lnTo>
                  <a:lnTo>
                    <a:pt x="114031" y="65999"/>
                  </a:lnTo>
                  <a:lnTo>
                    <a:pt x="114430" y="65856"/>
                  </a:lnTo>
                  <a:lnTo>
                    <a:pt x="114819" y="65692"/>
                  </a:lnTo>
                  <a:lnTo>
                    <a:pt x="115208" y="65529"/>
                  </a:lnTo>
                  <a:lnTo>
                    <a:pt x="115596" y="65355"/>
                  </a:lnTo>
                  <a:lnTo>
                    <a:pt x="115975" y="65181"/>
                  </a:lnTo>
                  <a:lnTo>
                    <a:pt x="116354" y="64986"/>
                  </a:lnTo>
                  <a:lnTo>
                    <a:pt x="116732" y="64792"/>
                  </a:lnTo>
                  <a:lnTo>
                    <a:pt x="117101" y="64597"/>
                  </a:lnTo>
                  <a:lnTo>
                    <a:pt x="117469" y="64393"/>
                  </a:lnTo>
                  <a:lnTo>
                    <a:pt x="117827" y="64178"/>
                  </a:lnTo>
                  <a:lnTo>
                    <a:pt x="118185" y="63953"/>
                  </a:lnTo>
                  <a:lnTo>
                    <a:pt x="118533" y="63728"/>
                  </a:lnTo>
                  <a:lnTo>
                    <a:pt x="118881" y="63492"/>
                  </a:lnTo>
                  <a:lnTo>
                    <a:pt x="119229" y="63257"/>
                  </a:lnTo>
                  <a:lnTo>
                    <a:pt x="119567" y="63011"/>
                  </a:lnTo>
                  <a:lnTo>
                    <a:pt x="119894" y="62756"/>
                  </a:lnTo>
                  <a:lnTo>
                    <a:pt x="120222" y="62500"/>
                  </a:lnTo>
                  <a:lnTo>
                    <a:pt x="120549" y="62234"/>
                  </a:lnTo>
                  <a:lnTo>
                    <a:pt x="120866" y="61968"/>
                  </a:lnTo>
                  <a:lnTo>
                    <a:pt x="121183" y="61691"/>
                  </a:lnTo>
                  <a:lnTo>
                    <a:pt x="121398" y="61886"/>
                  </a:lnTo>
                  <a:lnTo>
                    <a:pt x="121623" y="62060"/>
                  </a:lnTo>
                  <a:lnTo>
                    <a:pt x="121848" y="62244"/>
                  </a:lnTo>
                  <a:lnTo>
                    <a:pt x="122084" y="62418"/>
                  </a:lnTo>
                  <a:lnTo>
                    <a:pt x="122319" y="62582"/>
                  </a:lnTo>
                  <a:lnTo>
                    <a:pt x="122565" y="62745"/>
                  </a:lnTo>
                  <a:lnTo>
                    <a:pt x="122800" y="62899"/>
                  </a:lnTo>
                  <a:lnTo>
                    <a:pt x="123046" y="63052"/>
                  </a:lnTo>
                  <a:lnTo>
                    <a:pt x="123301" y="63206"/>
                  </a:lnTo>
                  <a:lnTo>
                    <a:pt x="123557" y="63349"/>
                  </a:lnTo>
                  <a:lnTo>
                    <a:pt x="123813" y="63482"/>
                  </a:lnTo>
                  <a:lnTo>
                    <a:pt x="124069" y="63615"/>
                  </a:lnTo>
                  <a:lnTo>
                    <a:pt x="124335" y="63738"/>
                  </a:lnTo>
                  <a:lnTo>
                    <a:pt x="124601" y="63861"/>
                  </a:lnTo>
                  <a:lnTo>
                    <a:pt x="124877" y="63973"/>
                  </a:lnTo>
                  <a:lnTo>
                    <a:pt x="125143" y="64076"/>
                  </a:lnTo>
                  <a:lnTo>
                    <a:pt x="125420" y="64178"/>
                  </a:lnTo>
                  <a:lnTo>
                    <a:pt x="125696" y="64280"/>
                  </a:lnTo>
                  <a:lnTo>
                    <a:pt x="125982" y="64372"/>
                  </a:lnTo>
                  <a:lnTo>
                    <a:pt x="126269" y="64454"/>
                  </a:lnTo>
                  <a:lnTo>
                    <a:pt x="126555" y="64526"/>
                  </a:lnTo>
                  <a:lnTo>
                    <a:pt x="126842" y="64597"/>
                  </a:lnTo>
                  <a:lnTo>
                    <a:pt x="127139" y="64669"/>
                  </a:lnTo>
                  <a:lnTo>
                    <a:pt x="127425" y="64720"/>
                  </a:lnTo>
                  <a:lnTo>
                    <a:pt x="127722" y="64771"/>
                  </a:lnTo>
                  <a:lnTo>
                    <a:pt x="128029" y="64822"/>
                  </a:lnTo>
                  <a:lnTo>
                    <a:pt x="128326" y="64863"/>
                  </a:lnTo>
                  <a:lnTo>
                    <a:pt x="128633" y="64894"/>
                  </a:lnTo>
                  <a:lnTo>
                    <a:pt x="128929" y="64915"/>
                  </a:lnTo>
                  <a:lnTo>
                    <a:pt x="129236" y="64935"/>
                  </a:lnTo>
                  <a:lnTo>
                    <a:pt x="129553" y="64945"/>
                  </a:lnTo>
                  <a:lnTo>
                    <a:pt x="130198" y="64945"/>
                  </a:lnTo>
                  <a:lnTo>
                    <a:pt x="130536" y="64935"/>
                  </a:lnTo>
                  <a:lnTo>
                    <a:pt x="130873" y="64904"/>
                  </a:lnTo>
                  <a:lnTo>
                    <a:pt x="131201" y="64884"/>
                  </a:lnTo>
                  <a:lnTo>
                    <a:pt x="131528" y="64843"/>
                  </a:lnTo>
                  <a:lnTo>
                    <a:pt x="131856" y="64792"/>
                  </a:lnTo>
                  <a:lnTo>
                    <a:pt x="132183" y="64741"/>
                  </a:lnTo>
                  <a:lnTo>
                    <a:pt x="132511" y="64679"/>
                  </a:lnTo>
                  <a:lnTo>
                    <a:pt x="132828" y="64608"/>
                  </a:lnTo>
                  <a:lnTo>
                    <a:pt x="133145" y="64536"/>
                  </a:lnTo>
                  <a:lnTo>
                    <a:pt x="133452" y="64454"/>
                  </a:lnTo>
                  <a:lnTo>
                    <a:pt x="133769" y="64362"/>
                  </a:lnTo>
                  <a:lnTo>
                    <a:pt x="134076" y="64260"/>
                  </a:lnTo>
                  <a:lnTo>
                    <a:pt x="134373" y="64157"/>
                  </a:lnTo>
                  <a:lnTo>
                    <a:pt x="134680" y="64045"/>
                  </a:lnTo>
                  <a:lnTo>
                    <a:pt x="134977" y="63922"/>
                  </a:lnTo>
                  <a:lnTo>
                    <a:pt x="135263" y="63789"/>
                  </a:lnTo>
                  <a:lnTo>
                    <a:pt x="135560" y="63656"/>
                  </a:lnTo>
                  <a:lnTo>
                    <a:pt x="135846" y="63523"/>
                  </a:lnTo>
                  <a:lnTo>
                    <a:pt x="136123" y="63369"/>
                  </a:lnTo>
                  <a:lnTo>
                    <a:pt x="136399" y="63216"/>
                  </a:lnTo>
                  <a:lnTo>
                    <a:pt x="136675" y="63052"/>
                  </a:lnTo>
                  <a:lnTo>
                    <a:pt x="136941" y="62889"/>
                  </a:lnTo>
                  <a:lnTo>
                    <a:pt x="137207" y="62715"/>
                  </a:lnTo>
                  <a:lnTo>
                    <a:pt x="137473" y="62541"/>
                  </a:lnTo>
                  <a:lnTo>
                    <a:pt x="137729" y="62356"/>
                  </a:lnTo>
                  <a:lnTo>
                    <a:pt x="137975" y="62162"/>
                  </a:lnTo>
                  <a:lnTo>
                    <a:pt x="138220" y="61968"/>
                  </a:lnTo>
                  <a:lnTo>
                    <a:pt x="138466" y="61763"/>
                  </a:lnTo>
                  <a:lnTo>
                    <a:pt x="138701" y="61558"/>
                  </a:lnTo>
                  <a:lnTo>
                    <a:pt x="138937" y="61343"/>
                  </a:lnTo>
                  <a:lnTo>
                    <a:pt x="139162" y="61118"/>
                  </a:lnTo>
                  <a:lnTo>
                    <a:pt x="139315" y="61333"/>
                  </a:lnTo>
                  <a:lnTo>
                    <a:pt x="139479" y="61548"/>
                  </a:lnTo>
                  <a:lnTo>
                    <a:pt x="139653" y="61753"/>
                  </a:lnTo>
                  <a:lnTo>
                    <a:pt x="139827" y="61947"/>
                  </a:lnTo>
                  <a:lnTo>
                    <a:pt x="140001" y="62142"/>
                  </a:lnTo>
                  <a:lnTo>
                    <a:pt x="140195" y="62336"/>
                  </a:lnTo>
                  <a:lnTo>
                    <a:pt x="140379" y="62520"/>
                  </a:lnTo>
                  <a:lnTo>
                    <a:pt x="140584" y="62694"/>
                  </a:lnTo>
                  <a:lnTo>
                    <a:pt x="140778" y="62868"/>
                  </a:lnTo>
                  <a:lnTo>
                    <a:pt x="140993" y="63032"/>
                  </a:lnTo>
                  <a:lnTo>
                    <a:pt x="141198" y="63196"/>
                  </a:lnTo>
                  <a:lnTo>
                    <a:pt x="141423" y="63349"/>
                  </a:lnTo>
                  <a:lnTo>
                    <a:pt x="141638" y="63492"/>
                  </a:lnTo>
                  <a:lnTo>
                    <a:pt x="141863" y="63636"/>
                  </a:lnTo>
                  <a:lnTo>
                    <a:pt x="142098" y="63769"/>
                  </a:lnTo>
                  <a:lnTo>
                    <a:pt x="142334" y="63902"/>
                  </a:lnTo>
                  <a:lnTo>
                    <a:pt x="142569" y="64024"/>
                  </a:lnTo>
                  <a:lnTo>
                    <a:pt x="142815" y="64137"/>
                  </a:lnTo>
                  <a:lnTo>
                    <a:pt x="143060" y="64249"/>
                  </a:lnTo>
                  <a:lnTo>
                    <a:pt x="143306" y="64342"/>
                  </a:lnTo>
                  <a:lnTo>
                    <a:pt x="143562" y="64444"/>
                  </a:lnTo>
                  <a:lnTo>
                    <a:pt x="143817" y="64526"/>
                  </a:lnTo>
                  <a:lnTo>
                    <a:pt x="144084" y="64608"/>
                  </a:lnTo>
                  <a:lnTo>
                    <a:pt x="144350" y="64679"/>
                  </a:lnTo>
                  <a:lnTo>
                    <a:pt x="144616" y="64741"/>
                  </a:lnTo>
                  <a:lnTo>
                    <a:pt x="144882" y="64792"/>
                  </a:lnTo>
                  <a:lnTo>
                    <a:pt x="145158" y="64843"/>
                  </a:lnTo>
                  <a:lnTo>
                    <a:pt x="145434" y="64874"/>
                  </a:lnTo>
                  <a:lnTo>
                    <a:pt x="145710" y="64904"/>
                  </a:lnTo>
                  <a:lnTo>
                    <a:pt x="145997" y="64925"/>
                  </a:lnTo>
                  <a:lnTo>
                    <a:pt x="146273" y="64945"/>
                  </a:lnTo>
                  <a:lnTo>
                    <a:pt x="146560" y="64945"/>
                  </a:lnTo>
                  <a:lnTo>
                    <a:pt x="147030" y="64935"/>
                  </a:lnTo>
                  <a:lnTo>
                    <a:pt x="147491" y="64904"/>
                  </a:lnTo>
                  <a:lnTo>
                    <a:pt x="147951" y="64843"/>
                  </a:lnTo>
                  <a:lnTo>
                    <a:pt x="148391" y="64761"/>
                  </a:lnTo>
                  <a:lnTo>
                    <a:pt x="148831" y="64659"/>
                  </a:lnTo>
                  <a:lnTo>
                    <a:pt x="149261" y="64536"/>
                  </a:lnTo>
                  <a:lnTo>
                    <a:pt x="149691" y="64393"/>
                  </a:lnTo>
                  <a:lnTo>
                    <a:pt x="150100" y="64229"/>
                  </a:lnTo>
                  <a:lnTo>
                    <a:pt x="150499" y="64055"/>
                  </a:lnTo>
                  <a:lnTo>
                    <a:pt x="150898" y="63850"/>
                  </a:lnTo>
                  <a:lnTo>
                    <a:pt x="151277" y="63636"/>
                  </a:lnTo>
                  <a:lnTo>
                    <a:pt x="151645" y="63390"/>
                  </a:lnTo>
                  <a:lnTo>
                    <a:pt x="152003" y="63144"/>
                  </a:lnTo>
                  <a:lnTo>
                    <a:pt x="152341" y="62868"/>
                  </a:lnTo>
                  <a:lnTo>
                    <a:pt x="152679" y="62582"/>
                  </a:lnTo>
                  <a:lnTo>
                    <a:pt x="152996" y="62285"/>
                  </a:lnTo>
                  <a:lnTo>
                    <a:pt x="153293" y="61968"/>
                  </a:lnTo>
                  <a:lnTo>
                    <a:pt x="153579" y="61640"/>
                  </a:lnTo>
                  <a:lnTo>
                    <a:pt x="153845" y="61292"/>
                  </a:lnTo>
                  <a:lnTo>
                    <a:pt x="154101" y="60934"/>
                  </a:lnTo>
                  <a:lnTo>
                    <a:pt x="154336" y="60566"/>
                  </a:lnTo>
                  <a:lnTo>
                    <a:pt x="154562" y="60187"/>
                  </a:lnTo>
                  <a:lnTo>
                    <a:pt x="154756" y="59798"/>
                  </a:lnTo>
                  <a:lnTo>
                    <a:pt x="154940" y="59389"/>
                  </a:lnTo>
                  <a:lnTo>
                    <a:pt x="155104" y="58980"/>
                  </a:lnTo>
                  <a:lnTo>
                    <a:pt x="155247" y="58560"/>
                  </a:lnTo>
                  <a:lnTo>
                    <a:pt x="155370" y="58130"/>
                  </a:lnTo>
                  <a:lnTo>
                    <a:pt x="155472" y="57690"/>
                  </a:lnTo>
                  <a:lnTo>
                    <a:pt x="155554" y="57240"/>
                  </a:lnTo>
                  <a:lnTo>
                    <a:pt x="155605" y="56780"/>
                  </a:lnTo>
                  <a:lnTo>
                    <a:pt x="155646" y="56319"/>
                  </a:lnTo>
                  <a:lnTo>
                    <a:pt x="155656" y="55859"/>
                  </a:lnTo>
                  <a:lnTo>
                    <a:pt x="155646" y="55439"/>
                  </a:lnTo>
                  <a:lnTo>
                    <a:pt x="155615" y="55020"/>
                  </a:lnTo>
                  <a:lnTo>
                    <a:pt x="155564" y="54610"/>
                  </a:lnTo>
                  <a:lnTo>
                    <a:pt x="155503" y="54211"/>
                  </a:lnTo>
                  <a:lnTo>
                    <a:pt x="155943" y="54263"/>
                  </a:lnTo>
                  <a:lnTo>
                    <a:pt x="156393" y="54293"/>
                  </a:lnTo>
                  <a:lnTo>
                    <a:pt x="156854" y="54324"/>
                  </a:lnTo>
                  <a:lnTo>
                    <a:pt x="157314" y="54324"/>
                  </a:lnTo>
                  <a:lnTo>
                    <a:pt x="157856" y="54314"/>
                  </a:lnTo>
                  <a:lnTo>
                    <a:pt x="158399" y="54283"/>
                  </a:lnTo>
                  <a:lnTo>
                    <a:pt x="158931" y="54232"/>
                  </a:lnTo>
                  <a:lnTo>
                    <a:pt x="159453" y="54171"/>
                  </a:lnTo>
                  <a:lnTo>
                    <a:pt x="159974" y="54078"/>
                  </a:lnTo>
                  <a:lnTo>
                    <a:pt x="160496" y="53966"/>
                  </a:lnTo>
                  <a:lnTo>
                    <a:pt x="160998" y="53843"/>
                  </a:lnTo>
                  <a:lnTo>
                    <a:pt x="161499" y="53700"/>
                  </a:lnTo>
                  <a:lnTo>
                    <a:pt x="161990" y="53536"/>
                  </a:lnTo>
                  <a:lnTo>
                    <a:pt x="162481" y="53362"/>
                  </a:lnTo>
                  <a:lnTo>
                    <a:pt x="162952" y="53168"/>
                  </a:lnTo>
                  <a:lnTo>
                    <a:pt x="163423" y="52953"/>
                  </a:lnTo>
                  <a:lnTo>
                    <a:pt x="163873" y="52728"/>
                  </a:lnTo>
                  <a:lnTo>
                    <a:pt x="164323" y="52482"/>
                  </a:lnTo>
                  <a:lnTo>
                    <a:pt x="164763" y="52226"/>
                  </a:lnTo>
                  <a:lnTo>
                    <a:pt x="165193" y="51950"/>
                  </a:lnTo>
                  <a:lnTo>
                    <a:pt x="165193" y="28231"/>
                  </a:lnTo>
                  <a:lnTo>
                    <a:pt x="165173" y="28221"/>
                  </a:lnTo>
                  <a:lnTo>
                    <a:pt x="165173" y="0"/>
                  </a:lnTo>
                  <a:close/>
                </a:path>
              </a:pathLst>
            </a:custGeom>
            <a:solidFill>
              <a:srgbClr val="93B7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62;p15">
              <a:extLst>
                <a:ext uri="{FF2B5EF4-FFF2-40B4-BE49-F238E27FC236}">
                  <a16:creationId xmlns:a16="http://schemas.microsoft.com/office/drawing/2014/main" id="{97FE96AE-8B4F-D8BC-1CC4-0F94EE1F718A}"/>
                </a:ext>
              </a:extLst>
            </p:cNvPr>
            <p:cNvSpPr/>
            <p:nvPr/>
          </p:nvSpPr>
          <p:spPr>
            <a:xfrm>
              <a:off x="3210480" y="914074"/>
              <a:ext cx="533550" cy="432824"/>
            </a:xfrm>
            <a:custGeom>
              <a:avLst/>
              <a:gdLst/>
              <a:ahLst/>
              <a:cxnLst/>
              <a:rect l="l" t="t" r="r" b="b"/>
              <a:pathLst>
                <a:path w="15176" h="12311" extrusionOk="0">
                  <a:moveTo>
                    <a:pt x="103" y="1"/>
                  </a:moveTo>
                  <a:lnTo>
                    <a:pt x="52" y="338"/>
                  </a:lnTo>
                  <a:lnTo>
                    <a:pt x="21" y="686"/>
                  </a:lnTo>
                  <a:lnTo>
                    <a:pt x="1" y="1024"/>
                  </a:lnTo>
                  <a:lnTo>
                    <a:pt x="1" y="1372"/>
                  </a:lnTo>
                  <a:lnTo>
                    <a:pt x="1" y="1720"/>
                  </a:lnTo>
                  <a:lnTo>
                    <a:pt x="21" y="2068"/>
                  </a:lnTo>
                  <a:lnTo>
                    <a:pt x="52" y="2415"/>
                  </a:lnTo>
                  <a:lnTo>
                    <a:pt x="103" y="2763"/>
                  </a:lnTo>
                  <a:lnTo>
                    <a:pt x="164" y="3111"/>
                  </a:lnTo>
                  <a:lnTo>
                    <a:pt x="226" y="3449"/>
                  </a:lnTo>
                  <a:lnTo>
                    <a:pt x="307" y="3797"/>
                  </a:lnTo>
                  <a:lnTo>
                    <a:pt x="400" y="4135"/>
                  </a:lnTo>
                  <a:lnTo>
                    <a:pt x="502" y="4472"/>
                  </a:lnTo>
                  <a:lnTo>
                    <a:pt x="614" y="4810"/>
                  </a:lnTo>
                  <a:lnTo>
                    <a:pt x="737" y="5148"/>
                  </a:lnTo>
                  <a:lnTo>
                    <a:pt x="880" y="5475"/>
                  </a:lnTo>
                  <a:lnTo>
                    <a:pt x="1024" y="5802"/>
                  </a:lnTo>
                  <a:lnTo>
                    <a:pt x="1177" y="6120"/>
                  </a:lnTo>
                  <a:lnTo>
                    <a:pt x="1351" y="6437"/>
                  </a:lnTo>
                  <a:lnTo>
                    <a:pt x="1525" y="6754"/>
                  </a:lnTo>
                  <a:lnTo>
                    <a:pt x="1720" y="7061"/>
                  </a:lnTo>
                  <a:lnTo>
                    <a:pt x="1914" y="7358"/>
                  </a:lnTo>
                  <a:lnTo>
                    <a:pt x="2129" y="7654"/>
                  </a:lnTo>
                  <a:lnTo>
                    <a:pt x="2344" y="7941"/>
                  </a:lnTo>
                  <a:lnTo>
                    <a:pt x="2569" y="8217"/>
                  </a:lnTo>
                  <a:lnTo>
                    <a:pt x="2814" y="8494"/>
                  </a:lnTo>
                  <a:lnTo>
                    <a:pt x="3060" y="8760"/>
                  </a:lnTo>
                  <a:lnTo>
                    <a:pt x="3316" y="9015"/>
                  </a:lnTo>
                  <a:lnTo>
                    <a:pt x="3582" y="9261"/>
                  </a:lnTo>
                  <a:lnTo>
                    <a:pt x="3858" y="9507"/>
                  </a:lnTo>
                  <a:lnTo>
                    <a:pt x="4134" y="9732"/>
                  </a:lnTo>
                  <a:lnTo>
                    <a:pt x="4421" y="9957"/>
                  </a:lnTo>
                  <a:lnTo>
                    <a:pt x="4718" y="10161"/>
                  </a:lnTo>
                  <a:lnTo>
                    <a:pt x="5025" y="10366"/>
                  </a:lnTo>
                  <a:lnTo>
                    <a:pt x="5332" y="10550"/>
                  </a:lnTo>
                  <a:lnTo>
                    <a:pt x="5639" y="10734"/>
                  </a:lnTo>
                  <a:lnTo>
                    <a:pt x="5956" y="10908"/>
                  </a:lnTo>
                  <a:lnTo>
                    <a:pt x="6283" y="11072"/>
                  </a:lnTo>
                  <a:lnTo>
                    <a:pt x="6611" y="11215"/>
                  </a:lnTo>
                  <a:lnTo>
                    <a:pt x="6938" y="11359"/>
                  </a:lnTo>
                  <a:lnTo>
                    <a:pt x="7276" y="11492"/>
                  </a:lnTo>
                  <a:lnTo>
                    <a:pt x="7613" y="11604"/>
                  </a:lnTo>
                  <a:lnTo>
                    <a:pt x="7951" y="11717"/>
                  </a:lnTo>
                  <a:lnTo>
                    <a:pt x="8289" y="11819"/>
                  </a:lnTo>
                  <a:lnTo>
                    <a:pt x="8637" y="11911"/>
                  </a:lnTo>
                  <a:lnTo>
                    <a:pt x="8974" y="11993"/>
                  </a:lnTo>
                  <a:lnTo>
                    <a:pt x="9322" y="12065"/>
                  </a:lnTo>
                  <a:lnTo>
                    <a:pt x="9670" y="12126"/>
                  </a:lnTo>
                  <a:lnTo>
                    <a:pt x="10018" y="12177"/>
                  </a:lnTo>
                  <a:lnTo>
                    <a:pt x="10366" y="12218"/>
                  </a:lnTo>
                  <a:lnTo>
                    <a:pt x="10714" y="12249"/>
                  </a:lnTo>
                  <a:lnTo>
                    <a:pt x="11062" y="12280"/>
                  </a:lnTo>
                  <a:lnTo>
                    <a:pt x="11410" y="12300"/>
                  </a:lnTo>
                  <a:lnTo>
                    <a:pt x="11758" y="12310"/>
                  </a:lnTo>
                  <a:lnTo>
                    <a:pt x="12105" y="12310"/>
                  </a:lnTo>
                  <a:lnTo>
                    <a:pt x="12453" y="12300"/>
                  </a:lnTo>
                  <a:lnTo>
                    <a:pt x="12791" y="12280"/>
                  </a:lnTo>
                  <a:lnTo>
                    <a:pt x="13139" y="12259"/>
                  </a:lnTo>
                  <a:lnTo>
                    <a:pt x="13477" y="12228"/>
                  </a:lnTo>
                  <a:lnTo>
                    <a:pt x="13824" y="12177"/>
                  </a:lnTo>
                  <a:lnTo>
                    <a:pt x="14162" y="12126"/>
                  </a:lnTo>
                  <a:lnTo>
                    <a:pt x="14500" y="12065"/>
                  </a:lnTo>
                  <a:lnTo>
                    <a:pt x="14838" y="12003"/>
                  </a:lnTo>
                  <a:lnTo>
                    <a:pt x="15175" y="11921"/>
                  </a:lnTo>
                  <a:lnTo>
                    <a:pt x="13845" y="11614"/>
                  </a:lnTo>
                  <a:lnTo>
                    <a:pt x="13190" y="11461"/>
                  </a:lnTo>
                  <a:lnTo>
                    <a:pt x="12545" y="11307"/>
                  </a:lnTo>
                  <a:lnTo>
                    <a:pt x="11911" y="11144"/>
                  </a:lnTo>
                  <a:lnTo>
                    <a:pt x="11287" y="10960"/>
                  </a:lnTo>
                  <a:lnTo>
                    <a:pt x="10663" y="10775"/>
                  </a:lnTo>
                  <a:lnTo>
                    <a:pt x="10059" y="10571"/>
                  </a:lnTo>
                  <a:lnTo>
                    <a:pt x="9455" y="10356"/>
                  </a:lnTo>
                  <a:lnTo>
                    <a:pt x="8872" y="10120"/>
                  </a:lnTo>
                  <a:lnTo>
                    <a:pt x="8299" y="9875"/>
                  </a:lnTo>
                  <a:lnTo>
                    <a:pt x="7736" y="9599"/>
                  </a:lnTo>
                  <a:lnTo>
                    <a:pt x="7184" y="9312"/>
                  </a:lnTo>
                  <a:lnTo>
                    <a:pt x="6918" y="9159"/>
                  </a:lnTo>
                  <a:lnTo>
                    <a:pt x="6652" y="9005"/>
                  </a:lnTo>
                  <a:lnTo>
                    <a:pt x="6396" y="8841"/>
                  </a:lnTo>
                  <a:lnTo>
                    <a:pt x="6130" y="8667"/>
                  </a:lnTo>
                  <a:lnTo>
                    <a:pt x="5884" y="8494"/>
                  </a:lnTo>
                  <a:lnTo>
                    <a:pt x="5628" y="8320"/>
                  </a:lnTo>
                  <a:lnTo>
                    <a:pt x="5383" y="8135"/>
                  </a:lnTo>
                  <a:lnTo>
                    <a:pt x="5147" y="7941"/>
                  </a:lnTo>
                  <a:lnTo>
                    <a:pt x="4912" y="7747"/>
                  </a:lnTo>
                  <a:lnTo>
                    <a:pt x="4687" y="7552"/>
                  </a:lnTo>
                  <a:lnTo>
                    <a:pt x="4452" y="7348"/>
                  </a:lnTo>
                  <a:lnTo>
                    <a:pt x="4237" y="7133"/>
                  </a:lnTo>
                  <a:lnTo>
                    <a:pt x="4022" y="6918"/>
                  </a:lnTo>
                  <a:lnTo>
                    <a:pt x="3807" y="6693"/>
                  </a:lnTo>
                  <a:lnTo>
                    <a:pt x="3602" y="6468"/>
                  </a:lnTo>
                  <a:lnTo>
                    <a:pt x="3398" y="6232"/>
                  </a:lnTo>
                  <a:lnTo>
                    <a:pt x="3203" y="5997"/>
                  </a:lnTo>
                  <a:lnTo>
                    <a:pt x="3009" y="5751"/>
                  </a:lnTo>
                  <a:lnTo>
                    <a:pt x="2825" y="5506"/>
                  </a:lnTo>
                  <a:lnTo>
                    <a:pt x="2640" y="5250"/>
                  </a:lnTo>
                  <a:lnTo>
                    <a:pt x="2456" y="4994"/>
                  </a:lnTo>
                  <a:lnTo>
                    <a:pt x="2282" y="4728"/>
                  </a:lnTo>
                  <a:lnTo>
                    <a:pt x="1955" y="4196"/>
                  </a:lnTo>
                  <a:lnTo>
                    <a:pt x="1638" y="3643"/>
                  </a:lnTo>
                  <a:lnTo>
                    <a:pt x="1341" y="3070"/>
                  </a:lnTo>
                  <a:lnTo>
                    <a:pt x="1054" y="2487"/>
                  </a:lnTo>
                  <a:lnTo>
                    <a:pt x="788" y="1883"/>
                  </a:lnTo>
                  <a:lnTo>
                    <a:pt x="543" y="1269"/>
                  </a:lnTo>
                  <a:lnTo>
                    <a:pt x="318" y="645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93B7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63;p15">
              <a:extLst>
                <a:ext uri="{FF2B5EF4-FFF2-40B4-BE49-F238E27FC236}">
                  <a16:creationId xmlns:a16="http://schemas.microsoft.com/office/drawing/2014/main" id="{3B3D712C-3428-258E-6473-0015642EC3A4}"/>
                </a:ext>
              </a:extLst>
            </p:cNvPr>
            <p:cNvSpPr/>
            <p:nvPr/>
          </p:nvSpPr>
          <p:spPr>
            <a:xfrm>
              <a:off x="4792248" y="1550832"/>
              <a:ext cx="533550" cy="432789"/>
            </a:xfrm>
            <a:custGeom>
              <a:avLst/>
              <a:gdLst/>
              <a:ahLst/>
              <a:cxnLst/>
              <a:rect l="l" t="t" r="r" b="b"/>
              <a:pathLst>
                <a:path w="15176" h="12310" extrusionOk="0">
                  <a:moveTo>
                    <a:pt x="103" y="0"/>
                  </a:moveTo>
                  <a:lnTo>
                    <a:pt x="62" y="338"/>
                  </a:lnTo>
                  <a:lnTo>
                    <a:pt x="21" y="686"/>
                  </a:lnTo>
                  <a:lnTo>
                    <a:pt x="0" y="1023"/>
                  </a:lnTo>
                  <a:lnTo>
                    <a:pt x="0" y="1371"/>
                  </a:lnTo>
                  <a:lnTo>
                    <a:pt x="0" y="1719"/>
                  </a:lnTo>
                  <a:lnTo>
                    <a:pt x="21" y="2067"/>
                  </a:lnTo>
                  <a:lnTo>
                    <a:pt x="62" y="2415"/>
                  </a:lnTo>
                  <a:lnTo>
                    <a:pt x="103" y="2763"/>
                  </a:lnTo>
                  <a:lnTo>
                    <a:pt x="164" y="3111"/>
                  </a:lnTo>
                  <a:lnTo>
                    <a:pt x="236" y="3448"/>
                  </a:lnTo>
                  <a:lnTo>
                    <a:pt x="307" y="3796"/>
                  </a:lnTo>
                  <a:lnTo>
                    <a:pt x="400" y="4134"/>
                  </a:lnTo>
                  <a:lnTo>
                    <a:pt x="502" y="4472"/>
                  </a:lnTo>
                  <a:lnTo>
                    <a:pt x="625" y="4809"/>
                  </a:lnTo>
                  <a:lnTo>
                    <a:pt x="747" y="5147"/>
                  </a:lnTo>
                  <a:lnTo>
                    <a:pt x="880" y="5474"/>
                  </a:lnTo>
                  <a:lnTo>
                    <a:pt x="1024" y="5802"/>
                  </a:lnTo>
                  <a:lnTo>
                    <a:pt x="1177" y="6119"/>
                  </a:lnTo>
                  <a:lnTo>
                    <a:pt x="1351" y="6436"/>
                  </a:lnTo>
                  <a:lnTo>
                    <a:pt x="1525" y="6743"/>
                  </a:lnTo>
                  <a:lnTo>
                    <a:pt x="1719" y="7050"/>
                  </a:lnTo>
                  <a:lnTo>
                    <a:pt x="1914" y="7357"/>
                  </a:lnTo>
                  <a:lnTo>
                    <a:pt x="2129" y="7654"/>
                  </a:lnTo>
                  <a:lnTo>
                    <a:pt x="2344" y="7940"/>
                  </a:lnTo>
                  <a:lnTo>
                    <a:pt x="2579" y="8217"/>
                  </a:lnTo>
                  <a:lnTo>
                    <a:pt x="2814" y="8493"/>
                  </a:lnTo>
                  <a:lnTo>
                    <a:pt x="3060" y="8759"/>
                  </a:lnTo>
                  <a:lnTo>
                    <a:pt x="3316" y="9015"/>
                  </a:lnTo>
                  <a:lnTo>
                    <a:pt x="3582" y="9260"/>
                  </a:lnTo>
                  <a:lnTo>
                    <a:pt x="3858" y="9506"/>
                  </a:lnTo>
                  <a:lnTo>
                    <a:pt x="4134" y="9731"/>
                  </a:lnTo>
                  <a:lnTo>
                    <a:pt x="4431" y="9956"/>
                  </a:lnTo>
                  <a:lnTo>
                    <a:pt x="4728" y="10161"/>
                  </a:lnTo>
                  <a:lnTo>
                    <a:pt x="5025" y="10365"/>
                  </a:lnTo>
                  <a:lnTo>
                    <a:pt x="5332" y="10550"/>
                  </a:lnTo>
                  <a:lnTo>
                    <a:pt x="5649" y="10734"/>
                  </a:lnTo>
                  <a:lnTo>
                    <a:pt x="5966" y="10908"/>
                  </a:lnTo>
                  <a:lnTo>
                    <a:pt x="6283" y="11072"/>
                  </a:lnTo>
                  <a:lnTo>
                    <a:pt x="6611" y="11215"/>
                  </a:lnTo>
                  <a:lnTo>
                    <a:pt x="6938" y="11358"/>
                  </a:lnTo>
                  <a:lnTo>
                    <a:pt x="7276" y="11481"/>
                  </a:lnTo>
                  <a:lnTo>
                    <a:pt x="7613" y="11604"/>
                  </a:lnTo>
                  <a:lnTo>
                    <a:pt x="7951" y="11716"/>
                  </a:lnTo>
                  <a:lnTo>
                    <a:pt x="8289" y="11818"/>
                  </a:lnTo>
                  <a:lnTo>
                    <a:pt x="8637" y="11911"/>
                  </a:lnTo>
                  <a:lnTo>
                    <a:pt x="8974" y="11992"/>
                  </a:lnTo>
                  <a:lnTo>
                    <a:pt x="9322" y="12064"/>
                  </a:lnTo>
                  <a:lnTo>
                    <a:pt x="9670" y="12115"/>
                  </a:lnTo>
                  <a:lnTo>
                    <a:pt x="10018" y="12177"/>
                  </a:lnTo>
                  <a:lnTo>
                    <a:pt x="10366" y="12218"/>
                  </a:lnTo>
                  <a:lnTo>
                    <a:pt x="10714" y="12248"/>
                  </a:lnTo>
                  <a:lnTo>
                    <a:pt x="11062" y="12279"/>
                  </a:lnTo>
                  <a:lnTo>
                    <a:pt x="11410" y="12299"/>
                  </a:lnTo>
                  <a:lnTo>
                    <a:pt x="11757" y="12310"/>
                  </a:lnTo>
                  <a:lnTo>
                    <a:pt x="12105" y="12310"/>
                  </a:lnTo>
                  <a:lnTo>
                    <a:pt x="12453" y="12299"/>
                  </a:lnTo>
                  <a:lnTo>
                    <a:pt x="12791" y="12279"/>
                  </a:lnTo>
                  <a:lnTo>
                    <a:pt x="13139" y="12258"/>
                  </a:lnTo>
                  <a:lnTo>
                    <a:pt x="13487" y="12228"/>
                  </a:lnTo>
                  <a:lnTo>
                    <a:pt x="13824" y="12177"/>
                  </a:lnTo>
                  <a:lnTo>
                    <a:pt x="14162" y="12125"/>
                  </a:lnTo>
                  <a:lnTo>
                    <a:pt x="14500" y="12064"/>
                  </a:lnTo>
                  <a:lnTo>
                    <a:pt x="14837" y="11992"/>
                  </a:lnTo>
                  <a:lnTo>
                    <a:pt x="15175" y="11921"/>
                  </a:lnTo>
                  <a:lnTo>
                    <a:pt x="13845" y="11614"/>
                  </a:lnTo>
                  <a:lnTo>
                    <a:pt x="13200" y="11460"/>
                  </a:lnTo>
                  <a:lnTo>
                    <a:pt x="12556" y="11307"/>
                  </a:lnTo>
                  <a:lnTo>
                    <a:pt x="11911" y="11143"/>
                  </a:lnTo>
                  <a:lnTo>
                    <a:pt x="11287" y="10959"/>
                  </a:lnTo>
                  <a:lnTo>
                    <a:pt x="10673" y="10775"/>
                  </a:lnTo>
                  <a:lnTo>
                    <a:pt x="10059" y="10570"/>
                  </a:lnTo>
                  <a:lnTo>
                    <a:pt x="9465" y="10355"/>
                  </a:lnTo>
                  <a:lnTo>
                    <a:pt x="8872" y="10120"/>
                  </a:lnTo>
                  <a:lnTo>
                    <a:pt x="8299" y="9874"/>
                  </a:lnTo>
                  <a:lnTo>
                    <a:pt x="7736" y="9598"/>
                  </a:lnTo>
                  <a:lnTo>
                    <a:pt x="7184" y="9312"/>
                  </a:lnTo>
                  <a:lnTo>
                    <a:pt x="6918" y="9158"/>
                  </a:lnTo>
                  <a:lnTo>
                    <a:pt x="6652" y="9005"/>
                  </a:lnTo>
                  <a:lnTo>
                    <a:pt x="6396" y="8841"/>
                  </a:lnTo>
                  <a:lnTo>
                    <a:pt x="6140" y="8667"/>
                  </a:lnTo>
                  <a:lnTo>
                    <a:pt x="5884" y="8493"/>
                  </a:lnTo>
                  <a:lnTo>
                    <a:pt x="5639" y="8319"/>
                  </a:lnTo>
                  <a:lnTo>
                    <a:pt x="5393" y="8135"/>
                  </a:lnTo>
                  <a:lnTo>
                    <a:pt x="5147" y="7940"/>
                  </a:lnTo>
                  <a:lnTo>
                    <a:pt x="4912" y="7746"/>
                  </a:lnTo>
                  <a:lnTo>
                    <a:pt x="4687" y="7552"/>
                  </a:lnTo>
                  <a:lnTo>
                    <a:pt x="4462" y="7347"/>
                  </a:lnTo>
                  <a:lnTo>
                    <a:pt x="4237" y="7132"/>
                  </a:lnTo>
                  <a:lnTo>
                    <a:pt x="4022" y="6917"/>
                  </a:lnTo>
                  <a:lnTo>
                    <a:pt x="3807" y="6692"/>
                  </a:lnTo>
                  <a:lnTo>
                    <a:pt x="3602" y="6467"/>
                  </a:lnTo>
                  <a:lnTo>
                    <a:pt x="3398" y="6232"/>
                  </a:lnTo>
                  <a:lnTo>
                    <a:pt x="3203" y="5996"/>
                  </a:lnTo>
                  <a:lnTo>
                    <a:pt x="3009" y="5751"/>
                  </a:lnTo>
                  <a:lnTo>
                    <a:pt x="2825" y="5505"/>
                  </a:lnTo>
                  <a:lnTo>
                    <a:pt x="2640" y="5249"/>
                  </a:lnTo>
                  <a:lnTo>
                    <a:pt x="2456" y="4993"/>
                  </a:lnTo>
                  <a:lnTo>
                    <a:pt x="2282" y="4727"/>
                  </a:lnTo>
                  <a:lnTo>
                    <a:pt x="1955" y="4195"/>
                  </a:lnTo>
                  <a:lnTo>
                    <a:pt x="1638" y="3643"/>
                  </a:lnTo>
                  <a:lnTo>
                    <a:pt x="1341" y="3070"/>
                  </a:lnTo>
                  <a:lnTo>
                    <a:pt x="1054" y="2487"/>
                  </a:lnTo>
                  <a:lnTo>
                    <a:pt x="799" y="1883"/>
                  </a:lnTo>
                  <a:lnTo>
                    <a:pt x="553" y="1269"/>
                  </a:lnTo>
                  <a:lnTo>
                    <a:pt x="318" y="645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93B7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64;p15">
              <a:extLst>
                <a:ext uri="{FF2B5EF4-FFF2-40B4-BE49-F238E27FC236}">
                  <a16:creationId xmlns:a16="http://schemas.microsoft.com/office/drawing/2014/main" id="{36ADE0C3-F805-43AF-E00C-56B7C8503FAF}"/>
                </a:ext>
              </a:extLst>
            </p:cNvPr>
            <p:cNvSpPr/>
            <p:nvPr/>
          </p:nvSpPr>
          <p:spPr>
            <a:xfrm>
              <a:off x="5973265" y="2658795"/>
              <a:ext cx="533902" cy="432824"/>
            </a:xfrm>
            <a:custGeom>
              <a:avLst/>
              <a:gdLst/>
              <a:ahLst/>
              <a:cxnLst/>
              <a:rect l="l" t="t" r="r" b="b"/>
              <a:pathLst>
                <a:path w="15186" h="12311" extrusionOk="0">
                  <a:moveTo>
                    <a:pt x="113" y="1"/>
                  </a:moveTo>
                  <a:lnTo>
                    <a:pt x="62" y="349"/>
                  </a:lnTo>
                  <a:lnTo>
                    <a:pt x="31" y="686"/>
                  </a:lnTo>
                  <a:lnTo>
                    <a:pt x="11" y="1034"/>
                  </a:lnTo>
                  <a:lnTo>
                    <a:pt x="0" y="1382"/>
                  </a:lnTo>
                  <a:lnTo>
                    <a:pt x="11" y="1730"/>
                  </a:lnTo>
                  <a:lnTo>
                    <a:pt x="31" y="2078"/>
                  </a:lnTo>
                  <a:lnTo>
                    <a:pt x="62" y="2426"/>
                  </a:lnTo>
                  <a:lnTo>
                    <a:pt x="113" y="2774"/>
                  </a:lnTo>
                  <a:lnTo>
                    <a:pt x="164" y="3112"/>
                  </a:lnTo>
                  <a:lnTo>
                    <a:pt x="236" y="3459"/>
                  </a:lnTo>
                  <a:lnTo>
                    <a:pt x="318" y="3807"/>
                  </a:lnTo>
                  <a:lnTo>
                    <a:pt x="410" y="4145"/>
                  </a:lnTo>
                  <a:lnTo>
                    <a:pt x="512" y="4483"/>
                  </a:lnTo>
                  <a:lnTo>
                    <a:pt x="625" y="4820"/>
                  </a:lnTo>
                  <a:lnTo>
                    <a:pt x="747" y="5148"/>
                  </a:lnTo>
                  <a:lnTo>
                    <a:pt x="880" y="5475"/>
                  </a:lnTo>
                  <a:lnTo>
                    <a:pt x="1034" y="5803"/>
                  </a:lnTo>
                  <a:lnTo>
                    <a:pt x="1187" y="6130"/>
                  </a:lnTo>
                  <a:lnTo>
                    <a:pt x="1361" y="6447"/>
                  </a:lnTo>
                  <a:lnTo>
                    <a:pt x="1535" y="6754"/>
                  </a:lnTo>
                  <a:lnTo>
                    <a:pt x="1730" y="7061"/>
                  </a:lnTo>
                  <a:lnTo>
                    <a:pt x="1924" y="7358"/>
                  </a:lnTo>
                  <a:lnTo>
                    <a:pt x="2139" y="7655"/>
                  </a:lnTo>
                  <a:lnTo>
                    <a:pt x="2354" y="7941"/>
                  </a:lnTo>
                  <a:lnTo>
                    <a:pt x="2579" y="8228"/>
                  </a:lnTo>
                  <a:lnTo>
                    <a:pt x="2825" y="8504"/>
                  </a:lnTo>
                  <a:lnTo>
                    <a:pt x="3070" y="8760"/>
                  </a:lnTo>
                  <a:lnTo>
                    <a:pt x="3326" y="9026"/>
                  </a:lnTo>
                  <a:lnTo>
                    <a:pt x="3592" y="9272"/>
                  </a:lnTo>
                  <a:lnTo>
                    <a:pt x="3858" y="9507"/>
                  </a:lnTo>
                  <a:lnTo>
                    <a:pt x="4145" y="9742"/>
                  </a:lnTo>
                  <a:lnTo>
                    <a:pt x="4431" y="9957"/>
                  </a:lnTo>
                  <a:lnTo>
                    <a:pt x="4728" y="10172"/>
                  </a:lnTo>
                  <a:lnTo>
                    <a:pt x="5035" y="10366"/>
                  </a:lnTo>
                  <a:lnTo>
                    <a:pt x="5342" y="10561"/>
                  </a:lnTo>
                  <a:lnTo>
                    <a:pt x="5649" y="10745"/>
                  </a:lnTo>
                  <a:lnTo>
                    <a:pt x="5966" y="10909"/>
                  </a:lnTo>
                  <a:lnTo>
                    <a:pt x="6293" y="11072"/>
                  </a:lnTo>
                  <a:lnTo>
                    <a:pt x="6621" y="11226"/>
                  </a:lnTo>
                  <a:lnTo>
                    <a:pt x="6948" y="11369"/>
                  </a:lnTo>
                  <a:lnTo>
                    <a:pt x="7286" y="11492"/>
                  </a:lnTo>
                  <a:lnTo>
                    <a:pt x="7624" y="11615"/>
                  </a:lnTo>
                  <a:lnTo>
                    <a:pt x="7961" y="11727"/>
                  </a:lnTo>
                  <a:lnTo>
                    <a:pt x="8299" y="11830"/>
                  </a:lnTo>
                  <a:lnTo>
                    <a:pt x="8647" y="11922"/>
                  </a:lnTo>
                  <a:lnTo>
                    <a:pt x="8985" y="12004"/>
                  </a:lnTo>
                  <a:lnTo>
                    <a:pt x="9332" y="12065"/>
                  </a:lnTo>
                  <a:lnTo>
                    <a:pt x="9680" y="12126"/>
                  </a:lnTo>
                  <a:lnTo>
                    <a:pt x="10028" y="12178"/>
                  </a:lnTo>
                  <a:lnTo>
                    <a:pt x="10376" y="12218"/>
                  </a:lnTo>
                  <a:lnTo>
                    <a:pt x="10724" y="12259"/>
                  </a:lnTo>
                  <a:lnTo>
                    <a:pt x="11072" y="12290"/>
                  </a:lnTo>
                  <a:lnTo>
                    <a:pt x="11420" y="12300"/>
                  </a:lnTo>
                  <a:lnTo>
                    <a:pt x="11768" y="12311"/>
                  </a:lnTo>
                  <a:lnTo>
                    <a:pt x="12453" y="12311"/>
                  </a:lnTo>
                  <a:lnTo>
                    <a:pt x="12801" y="12290"/>
                  </a:lnTo>
                  <a:lnTo>
                    <a:pt x="13149" y="12259"/>
                  </a:lnTo>
                  <a:lnTo>
                    <a:pt x="13487" y="12229"/>
                  </a:lnTo>
                  <a:lnTo>
                    <a:pt x="13835" y="12188"/>
                  </a:lnTo>
                  <a:lnTo>
                    <a:pt x="14172" y="12137"/>
                  </a:lnTo>
                  <a:lnTo>
                    <a:pt x="14510" y="12075"/>
                  </a:lnTo>
                  <a:lnTo>
                    <a:pt x="14848" y="12004"/>
                  </a:lnTo>
                  <a:lnTo>
                    <a:pt x="15185" y="11922"/>
                  </a:lnTo>
                  <a:lnTo>
                    <a:pt x="13855" y="11625"/>
                  </a:lnTo>
                  <a:lnTo>
                    <a:pt x="13200" y="11471"/>
                  </a:lnTo>
                  <a:lnTo>
                    <a:pt x="12556" y="11308"/>
                  </a:lnTo>
                  <a:lnTo>
                    <a:pt x="11921" y="11144"/>
                  </a:lnTo>
                  <a:lnTo>
                    <a:pt x="11297" y="10970"/>
                  </a:lnTo>
                  <a:lnTo>
                    <a:pt x="10673" y="10776"/>
                  </a:lnTo>
                  <a:lnTo>
                    <a:pt x="10069" y="10571"/>
                  </a:lnTo>
                  <a:lnTo>
                    <a:pt x="9465" y="10366"/>
                  </a:lnTo>
                  <a:lnTo>
                    <a:pt x="8882" y="10131"/>
                  </a:lnTo>
                  <a:lnTo>
                    <a:pt x="8309" y="9875"/>
                  </a:lnTo>
                  <a:lnTo>
                    <a:pt x="7746" y="9609"/>
                  </a:lnTo>
                  <a:lnTo>
                    <a:pt x="7194" y="9312"/>
                  </a:lnTo>
                  <a:lnTo>
                    <a:pt x="6928" y="9169"/>
                  </a:lnTo>
                  <a:lnTo>
                    <a:pt x="6662" y="9005"/>
                  </a:lnTo>
                  <a:lnTo>
                    <a:pt x="6396" y="8842"/>
                  </a:lnTo>
                  <a:lnTo>
                    <a:pt x="6140" y="8678"/>
                  </a:lnTo>
                  <a:lnTo>
                    <a:pt x="5894" y="8504"/>
                  </a:lnTo>
                  <a:lnTo>
                    <a:pt x="5639" y="8320"/>
                  </a:lnTo>
                  <a:lnTo>
                    <a:pt x="5393" y="8146"/>
                  </a:lnTo>
                  <a:lnTo>
                    <a:pt x="5158" y="7952"/>
                  </a:lnTo>
                  <a:lnTo>
                    <a:pt x="4922" y="7757"/>
                  </a:lnTo>
                  <a:lnTo>
                    <a:pt x="4687" y="7552"/>
                  </a:lnTo>
                  <a:lnTo>
                    <a:pt x="4462" y="7348"/>
                  </a:lnTo>
                  <a:lnTo>
                    <a:pt x="4247" y="7133"/>
                  </a:lnTo>
                  <a:lnTo>
                    <a:pt x="4032" y="6918"/>
                  </a:lnTo>
                  <a:lnTo>
                    <a:pt x="3817" y="6693"/>
                  </a:lnTo>
                  <a:lnTo>
                    <a:pt x="3613" y="6468"/>
                  </a:lnTo>
                  <a:lnTo>
                    <a:pt x="3408" y="6232"/>
                  </a:lnTo>
                  <a:lnTo>
                    <a:pt x="3213" y="5997"/>
                  </a:lnTo>
                  <a:lnTo>
                    <a:pt x="3019" y="5752"/>
                  </a:lnTo>
                  <a:lnTo>
                    <a:pt x="2835" y="5506"/>
                  </a:lnTo>
                  <a:lnTo>
                    <a:pt x="2651" y="5260"/>
                  </a:lnTo>
                  <a:lnTo>
                    <a:pt x="2466" y="4994"/>
                  </a:lnTo>
                  <a:lnTo>
                    <a:pt x="2293" y="4739"/>
                  </a:lnTo>
                  <a:lnTo>
                    <a:pt x="1965" y="4196"/>
                  </a:lnTo>
                  <a:lnTo>
                    <a:pt x="1648" y="3644"/>
                  </a:lnTo>
                  <a:lnTo>
                    <a:pt x="1351" y="3081"/>
                  </a:lnTo>
                  <a:lnTo>
                    <a:pt x="1065" y="2498"/>
                  </a:lnTo>
                  <a:lnTo>
                    <a:pt x="799" y="1894"/>
                  </a:lnTo>
                  <a:lnTo>
                    <a:pt x="553" y="1280"/>
                  </a:lnTo>
                  <a:lnTo>
                    <a:pt x="328" y="646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5272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65;p15">
              <a:extLst>
                <a:ext uri="{FF2B5EF4-FFF2-40B4-BE49-F238E27FC236}">
                  <a16:creationId xmlns:a16="http://schemas.microsoft.com/office/drawing/2014/main" id="{C7C0F640-99EE-D164-45F6-9389D2F1E55F}"/>
                </a:ext>
              </a:extLst>
            </p:cNvPr>
            <p:cNvSpPr/>
            <p:nvPr/>
          </p:nvSpPr>
          <p:spPr>
            <a:xfrm>
              <a:off x="7539563" y="2217754"/>
              <a:ext cx="353649" cy="286780"/>
            </a:xfrm>
            <a:custGeom>
              <a:avLst/>
              <a:gdLst/>
              <a:ahLst/>
              <a:cxnLst/>
              <a:rect l="l" t="t" r="r" b="b"/>
              <a:pathLst>
                <a:path w="10059" h="8157" extrusionOk="0">
                  <a:moveTo>
                    <a:pt x="72" y="1"/>
                  </a:moveTo>
                  <a:lnTo>
                    <a:pt x="41" y="226"/>
                  </a:lnTo>
                  <a:lnTo>
                    <a:pt x="11" y="451"/>
                  </a:lnTo>
                  <a:lnTo>
                    <a:pt x="0" y="687"/>
                  </a:lnTo>
                  <a:lnTo>
                    <a:pt x="0" y="912"/>
                  </a:lnTo>
                  <a:lnTo>
                    <a:pt x="0" y="1147"/>
                  </a:lnTo>
                  <a:lnTo>
                    <a:pt x="21" y="1372"/>
                  </a:lnTo>
                  <a:lnTo>
                    <a:pt x="41" y="1607"/>
                  </a:lnTo>
                  <a:lnTo>
                    <a:pt x="72" y="1833"/>
                  </a:lnTo>
                  <a:lnTo>
                    <a:pt x="103" y="2058"/>
                  </a:lnTo>
                  <a:lnTo>
                    <a:pt x="154" y="2293"/>
                  </a:lnTo>
                  <a:lnTo>
                    <a:pt x="205" y="2518"/>
                  </a:lnTo>
                  <a:lnTo>
                    <a:pt x="266" y="2743"/>
                  </a:lnTo>
                  <a:lnTo>
                    <a:pt x="338" y="2968"/>
                  </a:lnTo>
                  <a:lnTo>
                    <a:pt x="410" y="3193"/>
                  </a:lnTo>
                  <a:lnTo>
                    <a:pt x="492" y="3408"/>
                  </a:lnTo>
                  <a:lnTo>
                    <a:pt x="584" y="3633"/>
                  </a:lnTo>
                  <a:lnTo>
                    <a:pt x="676" y="3848"/>
                  </a:lnTo>
                  <a:lnTo>
                    <a:pt x="778" y="4063"/>
                  </a:lnTo>
                  <a:lnTo>
                    <a:pt x="891" y="4268"/>
                  </a:lnTo>
                  <a:lnTo>
                    <a:pt x="1013" y="4473"/>
                  </a:lnTo>
                  <a:lnTo>
                    <a:pt x="1136" y="4677"/>
                  </a:lnTo>
                  <a:lnTo>
                    <a:pt x="1269" y="4882"/>
                  </a:lnTo>
                  <a:lnTo>
                    <a:pt x="1412" y="5076"/>
                  </a:lnTo>
                  <a:lnTo>
                    <a:pt x="1556" y="5260"/>
                  </a:lnTo>
                  <a:lnTo>
                    <a:pt x="1709" y="5455"/>
                  </a:lnTo>
                  <a:lnTo>
                    <a:pt x="1863" y="5629"/>
                  </a:lnTo>
                  <a:lnTo>
                    <a:pt x="2026" y="5813"/>
                  </a:lnTo>
                  <a:lnTo>
                    <a:pt x="2200" y="5977"/>
                  </a:lnTo>
                  <a:lnTo>
                    <a:pt x="2374" y="6140"/>
                  </a:lnTo>
                  <a:lnTo>
                    <a:pt x="2559" y="6304"/>
                  </a:lnTo>
                  <a:lnTo>
                    <a:pt x="2743" y="6458"/>
                  </a:lnTo>
                  <a:lnTo>
                    <a:pt x="2937" y="6601"/>
                  </a:lnTo>
                  <a:lnTo>
                    <a:pt x="3132" y="6734"/>
                  </a:lnTo>
                  <a:lnTo>
                    <a:pt x="3336" y="6867"/>
                  </a:lnTo>
                  <a:lnTo>
                    <a:pt x="3531" y="7000"/>
                  </a:lnTo>
                  <a:lnTo>
                    <a:pt x="3745" y="7123"/>
                  </a:lnTo>
                  <a:lnTo>
                    <a:pt x="3950" y="7235"/>
                  </a:lnTo>
                  <a:lnTo>
                    <a:pt x="4165" y="7338"/>
                  </a:lnTo>
                  <a:lnTo>
                    <a:pt x="4380" y="7440"/>
                  </a:lnTo>
                  <a:lnTo>
                    <a:pt x="4605" y="7532"/>
                  </a:lnTo>
                  <a:lnTo>
                    <a:pt x="5045" y="7696"/>
                  </a:lnTo>
                  <a:lnTo>
                    <a:pt x="5495" y="7839"/>
                  </a:lnTo>
                  <a:lnTo>
                    <a:pt x="5720" y="7900"/>
                  </a:lnTo>
                  <a:lnTo>
                    <a:pt x="5956" y="7952"/>
                  </a:lnTo>
                  <a:lnTo>
                    <a:pt x="6181" y="8003"/>
                  </a:lnTo>
                  <a:lnTo>
                    <a:pt x="6416" y="8033"/>
                  </a:lnTo>
                  <a:lnTo>
                    <a:pt x="6877" y="8105"/>
                  </a:lnTo>
                  <a:lnTo>
                    <a:pt x="7337" y="8146"/>
                  </a:lnTo>
                  <a:lnTo>
                    <a:pt x="7798" y="8156"/>
                  </a:lnTo>
                  <a:lnTo>
                    <a:pt x="8258" y="8156"/>
                  </a:lnTo>
                  <a:lnTo>
                    <a:pt x="8708" y="8126"/>
                  </a:lnTo>
                  <a:lnTo>
                    <a:pt x="9169" y="8074"/>
                  </a:lnTo>
                  <a:lnTo>
                    <a:pt x="9619" y="8003"/>
                  </a:lnTo>
                  <a:lnTo>
                    <a:pt x="10059" y="7900"/>
                  </a:lnTo>
                  <a:lnTo>
                    <a:pt x="9179" y="7706"/>
                  </a:lnTo>
                  <a:lnTo>
                    <a:pt x="8319" y="7501"/>
                  </a:lnTo>
                  <a:lnTo>
                    <a:pt x="7900" y="7389"/>
                  </a:lnTo>
                  <a:lnTo>
                    <a:pt x="7480" y="7266"/>
                  </a:lnTo>
                  <a:lnTo>
                    <a:pt x="7071" y="7143"/>
                  </a:lnTo>
                  <a:lnTo>
                    <a:pt x="6672" y="7010"/>
                  </a:lnTo>
                  <a:lnTo>
                    <a:pt x="6273" y="6867"/>
                  </a:lnTo>
                  <a:lnTo>
                    <a:pt x="5884" y="6713"/>
                  </a:lnTo>
                  <a:lnTo>
                    <a:pt x="5505" y="6550"/>
                  </a:lnTo>
                  <a:lnTo>
                    <a:pt x="5127" y="6366"/>
                  </a:lnTo>
                  <a:lnTo>
                    <a:pt x="4769" y="6171"/>
                  </a:lnTo>
                  <a:lnTo>
                    <a:pt x="4411" y="5966"/>
                  </a:lnTo>
                  <a:lnTo>
                    <a:pt x="4073" y="5752"/>
                  </a:lnTo>
                  <a:lnTo>
                    <a:pt x="3735" y="5516"/>
                  </a:lnTo>
                  <a:lnTo>
                    <a:pt x="3418" y="5271"/>
                  </a:lnTo>
                  <a:lnTo>
                    <a:pt x="3101" y="5005"/>
                  </a:lnTo>
                  <a:lnTo>
                    <a:pt x="2804" y="4728"/>
                  </a:lnTo>
                  <a:lnTo>
                    <a:pt x="2528" y="4442"/>
                  </a:lnTo>
                  <a:lnTo>
                    <a:pt x="2252" y="4135"/>
                  </a:lnTo>
                  <a:lnTo>
                    <a:pt x="1996" y="3818"/>
                  </a:lnTo>
                  <a:lnTo>
                    <a:pt x="1750" y="3480"/>
                  </a:lnTo>
                  <a:lnTo>
                    <a:pt x="1515" y="3142"/>
                  </a:lnTo>
                  <a:lnTo>
                    <a:pt x="1290" y="2784"/>
                  </a:lnTo>
                  <a:lnTo>
                    <a:pt x="1085" y="2416"/>
                  </a:lnTo>
                  <a:lnTo>
                    <a:pt x="891" y="2037"/>
                  </a:lnTo>
                  <a:lnTo>
                    <a:pt x="696" y="1648"/>
                  </a:lnTo>
                  <a:lnTo>
                    <a:pt x="522" y="1249"/>
                  </a:lnTo>
                  <a:lnTo>
                    <a:pt x="359" y="840"/>
                  </a:lnTo>
                  <a:lnTo>
                    <a:pt x="215" y="43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93B7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66;p15">
              <a:extLst>
                <a:ext uri="{FF2B5EF4-FFF2-40B4-BE49-F238E27FC236}">
                  <a16:creationId xmlns:a16="http://schemas.microsoft.com/office/drawing/2014/main" id="{A9C9BE61-93A8-E520-D6B9-D747CB6C811A}"/>
                </a:ext>
              </a:extLst>
            </p:cNvPr>
            <p:cNvSpPr/>
            <p:nvPr/>
          </p:nvSpPr>
          <p:spPr>
            <a:xfrm>
              <a:off x="4572000" y="4053875"/>
              <a:ext cx="1183316" cy="432806"/>
            </a:xfrm>
            <a:custGeom>
              <a:avLst/>
              <a:gdLst/>
              <a:ahLst/>
              <a:cxnLst/>
              <a:rect l="l" t="t" r="r" b="b"/>
              <a:pathLst>
                <a:path w="37308" h="13313" extrusionOk="0">
                  <a:moveTo>
                    <a:pt x="16291" y="1"/>
                  </a:moveTo>
                  <a:lnTo>
                    <a:pt x="16025" y="21"/>
                  </a:lnTo>
                  <a:lnTo>
                    <a:pt x="15748" y="41"/>
                  </a:lnTo>
                  <a:lnTo>
                    <a:pt x="15462" y="82"/>
                  </a:lnTo>
                  <a:lnTo>
                    <a:pt x="15165" y="144"/>
                  </a:lnTo>
                  <a:lnTo>
                    <a:pt x="14858" y="215"/>
                  </a:lnTo>
                  <a:lnTo>
                    <a:pt x="14541" y="297"/>
                  </a:lnTo>
                  <a:lnTo>
                    <a:pt x="14224" y="389"/>
                  </a:lnTo>
                  <a:lnTo>
                    <a:pt x="13896" y="502"/>
                  </a:lnTo>
                  <a:lnTo>
                    <a:pt x="13569" y="625"/>
                  </a:lnTo>
                  <a:lnTo>
                    <a:pt x="13241" y="768"/>
                  </a:lnTo>
                  <a:lnTo>
                    <a:pt x="12914" y="911"/>
                  </a:lnTo>
                  <a:lnTo>
                    <a:pt x="12586" y="1075"/>
                  </a:lnTo>
                  <a:lnTo>
                    <a:pt x="12269" y="1259"/>
                  </a:lnTo>
                  <a:lnTo>
                    <a:pt x="11952" y="1443"/>
                  </a:lnTo>
                  <a:lnTo>
                    <a:pt x="11635" y="1648"/>
                  </a:lnTo>
                  <a:lnTo>
                    <a:pt x="11328" y="1863"/>
                  </a:lnTo>
                  <a:lnTo>
                    <a:pt x="11031" y="2098"/>
                  </a:lnTo>
                  <a:lnTo>
                    <a:pt x="10745" y="2334"/>
                  </a:lnTo>
                  <a:lnTo>
                    <a:pt x="10468" y="2589"/>
                  </a:lnTo>
                  <a:lnTo>
                    <a:pt x="10213" y="2855"/>
                  </a:lnTo>
                  <a:lnTo>
                    <a:pt x="9967" y="3132"/>
                  </a:lnTo>
                  <a:lnTo>
                    <a:pt x="9732" y="3428"/>
                  </a:lnTo>
                  <a:lnTo>
                    <a:pt x="9517" y="3725"/>
                  </a:lnTo>
                  <a:lnTo>
                    <a:pt x="9322" y="4042"/>
                  </a:lnTo>
                  <a:lnTo>
                    <a:pt x="9138" y="4370"/>
                  </a:lnTo>
                  <a:lnTo>
                    <a:pt x="9067" y="4544"/>
                  </a:lnTo>
                  <a:lnTo>
                    <a:pt x="8985" y="4718"/>
                  </a:lnTo>
                  <a:lnTo>
                    <a:pt x="8923" y="4892"/>
                  </a:lnTo>
                  <a:lnTo>
                    <a:pt x="8852" y="5066"/>
                  </a:lnTo>
                  <a:lnTo>
                    <a:pt x="8800" y="5250"/>
                  </a:lnTo>
                  <a:lnTo>
                    <a:pt x="8749" y="5434"/>
                  </a:lnTo>
                  <a:lnTo>
                    <a:pt x="8698" y="5618"/>
                  </a:lnTo>
                  <a:lnTo>
                    <a:pt x="8667" y="5802"/>
                  </a:lnTo>
                  <a:lnTo>
                    <a:pt x="8637" y="5997"/>
                  </a:lnTo>
                  <a:lnTo>
                    <a:pt x="8606" y="6191"/>
                  </a:lnTo>
                  <a:lnTo>
                    <a:pt x="8524" y="6181"/>
                  </a:lnTo>
                  <a:lnTo>
                    <a:pt x="8412" y="6171"/>
                  </a:lnTo>
                  <a:lnTo>
                    <a:pt x="8268" y="6160"/>
                  </a:lnTo>
                  <a:lnTo>
                    <a:pt x="8084" y="6160"/>
                  </a:lnTo>
                  <a:lnTo>
                    <a:pt x="7869" y="6171"/>
                  </a:lnTo>
                  <a:lnTo>
                    <a:pt x="7614" y="6191"/>
                  </a:lnTo>
                  <a:lnTo>
                    <a:pt x="7337" y="6242"/>
                  </a:lnTo>
                  <a:lnTo>
                    <a:pt x="7040" y="6304"/>
                  </a:lnTo>
                  <a:lnTo>
                    <a:pt x="6713" y="6396"/>
                  </a:lnTo>
                  <a:lnTo>
                    <a:pt x="6539" y="6457"/>
                  </a:lnTo>
                  <a:lnTo>
                    <a:pt x="6365" y="6529"/>
                  </a:lnTo>
                  <a:lnTo>
                    <a:pt x="6181" y="6600"/>
                  </a:lnTo>
                  <a:lnTo>
                    <a:pt x="5997" y="6682"/>
                  </a:lnTo>
                  <a:lnTo>
                    <a:pt x="5813" y="6785"/>
                  </a:lnTo>
                  <a:lnTo>
                    <a:pt x="5618" y="6887"/>
                  </a:lnTo>
                  <a:lnTo>
                    <a:pt x="5424" y="6999"/>
                  </a:lnTo>
                  <a:lnTo>
                    <a:pt x="5229" y="7133"/>
                  </a:lnTo>
                  <a:lnTo>
                    <a:pt x="5025" y="7266"/>
                  </a:lnTo>
                  <a:lnTo>
                    <a:pt x="4830" y="7419"/>
                  </a:lnTo>
                  <a:lnTo>
                    <a:pt x="4626" y="7583"/>
                  </a:lnTo>
                  <a:lnTo>
                    <a:pt x="4411" y="7757"/>
                  </a:lnTo>
                  <a:lnTo>
                    <a:pt x="4216" y="7951"/>
                  </a:lnTo>
                  <a:lnTo>
                    <a:pt x="4022" y="8146"/>
                  </a:lnTo>
                  <a:lnTo>
                    <a:pt x="3828" y="8350"/>
                  </a:lnTo>
                  <a:lnTo>
                    <a:pt x="3654" y="8565"/>
                  </a:lnTo>
                  <a:lnTo>
                    <a:pt x="3480" y="8780"/>
                  </a:lnTo>
                  <a:lnTo>
                    <a:pt x="3316" y="8995"/>
                  </a:lnTo>
                  <a:lnTo>
                    <a:pt x="3162" y="9230"/>
                  </a:lnTo>
                  <a:lnTo>
                    <a:pt x="3009" y="9455"/>
                  </a:lnTo>
                  <a:lnTo>
                    <a:pt x="2722" y="9916"/>
                  </a:lnTo>
                  <a:lnTo>
                    <a:pt x="2456" y="10376"/>
                  </a:lnTo>
                  <a:lnTo>
                    <a:pt x="1955" y="11277"/>
                  </a:lnTo>
                  <a:lnTo>
                    <a:pt x="1720" y="11686"/>
                  </a:lnTo>
                  <a:lnTo>
                    <a:pt x="1495" y="12075"/>
                  </a:lnTo>
                  <a:lnTo>
                    <a:pt x="1382" y="12249"/>
                  </a:lnTo>
                  <a:lnTo>
                    <a:pt x="1259" y="12423"/>
                  </a:lnTo>
                  <a:lnTo>
                    <a:pt x="1147" y="12576"/>
                  </a:lnTo>
                  <a:lnTo>
                    <a:pt x="1034" y="12719"/>
                  </a:lnTo>
                  <a:lnTo>
                    <a:pt x="911" y="12852"/>
                  </a:lnTo>
                  <a:lnTo>
                    <a:pt x="788" y="12965"/>
                  </a:lnTo>
                  <a:lnTo>
                    <a:pt x="666" y="13067"/>
                  </a:lnTo>
                  <a:lnTo>
                    <a:pt x="543" y="13159"/>
                  </a:lnTo>
                  <a:lnTo>
                    <a:pt x="410" y="13221"/>
                  </a:lnTo>
                  <a:lnTo>
                    <a:pt x="277" y="13272"/>
                  </a:lnTo>
                  <a:lnTo>
                    <a:pt x="144" y="13303"/>
                  </a:lnTo>
                  <a:lnTo>
                    <a:pt x="1" y="13313"/>
                  </a:lnTo>
                  <a:lnTo>
                    <a:pt x="37308" y="13313"/>
                  </a:lnTo>
                  <a:lnTo>
                    <a:pt x="37288" y="13190"/>
                  </a:lnTo>
                  <a:lnTo>
                    <a:pt x="37247" y="13047"/>
                  </a:lnTo>
                  <a:lnTo>
                    <a:pt x="37185" y="12873"/>
                  </a:lnTo>
                  <a:lnTo>
                    <a:pt x="37114" y="12658"/>
                  </a:lnTo>
                  <a:lnTo>
                    <a:pt x="37011" y="12412"/>
                  </a:lnTo>
                  <a:lnTo>
                    <a:pt x="36899" y="12167"/>
                  </a:lnTo>
                  <a:lnTo>
                    <a:pt x="36745" y="11901"/>
                  </a:lnTo>
                  <a:lnTo>
                    <a:pt x="36663" y="11768"/>
                  </a:lnTo>
                  <a:lnTo>
                    <a:pt x="36571" y="11635"/>
                  </a:lnTo>
                  <a:lnTo>
                    <a:pt x="36479" y="11512"/>
                  </a:lnTo>
                  <a:lnTo>
                    <a:pt x="36377" y="11389"/>
                  </a:lnTo>
                  <a:lnTo>
                    <a:pt x="36264" y="11266"/>
                  </a:lnTo>
                  <a:lnTo>
                    <a:pt x="36141" y="11154"/>
                  </a:lnTo>
                  <a:lnTo>
                    <a:pt x="36019" y="11041"/>
                  </a:lnTo>
                  <a:lnTo>
                    <a:pt x="35886" y="10939"/>
                  </a:lnTo>
                  <a:lnTo>
                    <a:pt x="35742" y="10847"/>
                  </a:lnTo>
                  <a:lnTo>
                    <a:pt x="35589" y="10765"/>
                  </a:lnTo>
                  <a:lnTo>
                    <a:pt x="35425" y="10693"/>
                  </a:lnTo>
                  <a:lnTo>
                    <a:pt x="35262" y="10632"/>
                  </a:lnTo>
                  <a:lnTo>
                    <a:pt x="35088" y="10591"/>
                  </a:lnTo>
                  <a:lnTo>
                    <a:pt x="34893" y="10560"/>
                  </a:lnTo>
                  <a:lnTo>
                    <a:pt x="34699" y="10540"/>
                  </a:lnTo>
                  <a:lnTo>
                    <a:pt x="34289" y="10540"/>
                  </a:lnTo>
                  <a:lnTo>
                    <a:pt x="34095" y="10519"/>
                  </a:lnTo>
                  <a:lnTo>
                    <a:pt x="33921" y="10499"/>
                  </a:lnTo>
                  <a:lnTo>
                    <a:pt x="33747" y="10468"/>
                  </a:lnTo>
                  <a:lnTo>
                    <a:pt x="33594" y="10417"/>
                  </a:lnTo>
                  <a:lnTo>
                    <a:pt x="33450" y="10366"/>
                  </a:lnTo>
                  <a:lnTo>
                    <a:pt x="33307" y="10305"/>
                  </a:lnTo>
                  <a:lnTo>
                    <a:pt x="33184" y="10223"/>
                  </a:lnTo>
                  <a:lnTo>
                    <a:pt x="33062" y="10151"/>
                  </a:lnTo>
                  <a:lnTo>
                    <a:pt x="32959" y="10059"/>
                  </a:lnTo>
                  <a:lnTo>
                    <a:pt x="32847" y="9967"/>
                  </a:lnTo>
                  <a:lnTo>
                    <a:pt x="32755" y="9865"/>
                  </a:lnTo>
                  <a:lnTo>
                    <a:pt x="32662" y="9762"/>
                  </a:lnTo>
                  <a:lnTo>
                    <a:pt x="32570" y="9660"/>
                  </a:lnTo>
                  <a:lnTo>
                    <a:pt x="32407" y="9435"/>
                  </a:lnTo>
                  <a:lnTo>
                    <a:pt x="32253" y="9199"/>
                  </a:lnTo>
                  <a:lnTo>
                    <a:pt x="32100" y="8954"/>
                  </a:lnTo>
                  <a:lnTo>
                    <a:pt x="31946" y="8719"/>
                  </a:lnTo>
                  <a:lnTo>
                    <a:pt x="31793" y="8493"/>
                  </a:lnTo>
                  <a:lnTo>
                    <a:pt x="31619" y="8279"/>
                  </a:lnTo>
                  <a:lnTo>
                    <a:pt x="31527" y="8176"/>
                  </a:lnTo>
                  <a:lnTo>
                    <a:pt x="31435" y="8074"/>
                  </a:lnTo>
                  <a:lnTo>
                    <a:pt x="31322" y="7992"/>
                  </a:lnTo>
                  <a:lnTo>
                    <a:pt x="31220" y="7900"/>
                  </a:lnTo>
                  <a:lnTo>
                    <a:pt x="31097" y="7828"/>
                  </a:lnTo>
                  <a:lnTo>
                    <a:pt x="30974" y="7757"/>
                  </a:lnTo>
                  <a:lnTo>
                    <a:pt x="30841" y="7695"/>
                  </a:lnTo>
                  <a:lnTo>
                    <a:pt x="30718" y="7654"/>
                  </a:lnTo>
                  <a:lnTo>
                    <a:pt x="30596" y="7613"/>
                  </a:lnTo>
                  <a:lnTo>
                    <a:pt x="30473" y="7593"/>
                  </a:lnTo>
                  <a:lnTo>
                    <a:pt x="30360" y="7573"/>
                  </a:lnTo>
                  <a:lnTo>
                    <a:pt x="30237" y="7562"/>
                  </a:lnTo>
                  <a:lnTo>
                    <a:pt x="30012" y="7552"/>
                  </a:lnTo>
                  <a:lnTo>
                    <a:pt x="29787" y="7562"/>
                  </a:lnTo>
                  <a:lnTo>
                    <a:pt x="29572" y="7583"/>
                  </a:lnTo>
                  <a:lnTo>
                    <a:pt x="29357" y="7593"/>
                  </a:lnTo>
                  <a:lnTo>
                    <a:pt x="29153" y="7603"/>
                  </a:lnTo>
                  <a:lnTo>
                    <a:pt x="29050" y="7593"/>
                  </a:lnTo>
                  <a:lnTo>
                    <a:pt x="28938" y="7583"/>
                  </a:lnTo>
                  <a:lnTo>
                    <a:pt x="28836" y="7562"/>
                  </a:lnTo>
                  <a:lnTo>
                    <a:pt x="28733" y="7542"/>
                  </a:lnTo>
                  <a:lnTo>
                    <a:pt x="28621" y="7501"/>
                  </a:lnTo>
                  <a:lnTo>
                    <a:pt x="28518" y="7460"/>
                  </a:lnTo>
                  <a:lnTo>
                    <a:pt x="28406" y="7399"/>
                  </a:lnTo>
                  <a:lnTo>
                    <a:pt x="28303" y="7327"/>
                  </a:lnTo>
                  <a:lnTo>
                    <a:pt x="28191" y="7235"/>
                  </a:lnTo>
                  <a:lnTo>
                    <a:pt x="28078" y="7143"/>
                  </a:lnTo>
                  <a:lnTo>
                    <a:pt x="27966" y="7020"/>
                  </a:lnTo>
                  <a:lnTo>
                    <a:pt x="27853" y="6887"/>
                  </a:lnTo>
                  <a:lnTo>
                    <a:pt x="27741" y="6733"/>
                  </a:lnTo>
                  <a:lnTo>
                    <a:pt x="27618" y="6570"/>
                  </a:lnTo>
                  <a:lnTo>
                    <a:pt x="27495" y="6375"/>
                  </a:lnTo>
                  <a:lnTo>
                    <a:pt x="27372" y="6160"/>
                  </a:lnTo>
                  <a:lnTo>
                    <a:pt x="27260" y="5935"/>
                  </a:lnTo>
                  <a:lnTo>
                    <a:pt x="27147" y="5720"/>
                  </a:lnTo>
                  <a:lnTo>
                    <a:pt x="26953" y="5291"/>
                  </a:lnTo>
                  <a:lnTo>
                    <a:pt x="26779" y="4871"/>
                  </a:lnTo>
                  <a:lnTo>
                    <a:pt x="26625" y="4482"/>
                  </a:lnTo>
                  <a:lnTo>
                    <a:pt x="26482" y="4104"/>
                  </a:lnTo>
                  <a:lnTo>
                    <a:pt x="26339" y="3735"/>
                  </a:lnTo>
                  <a:lnTo>
                    <a:pt x="26196" y="3398"/>
                  </a:lnTo>
                  <a:lnTo>
                    <a:pt x="26032" y="3070"/>
                  </a:lnTo>
                  <a:lnTo>
                    <a:pt x="25950" y="2917"/>
                  </a:lnTo>
                  <a:lnTo>
                    <a:pt x="25858" y="2763"/>
                  </a:lnTo>
                  <a:lnTo>
                    <a:pt x="25756" y="2620"/>
                  </a:lnTo>
                  <a:lnTo>
                    <a:pt x="25653" y="2477"/>
                  </a:lnTo>
                  <a:lnTo>
                    <a:pt x="25530" y="2334"/>
                  </a:lnTo>
                  <a:lnTo>
                    <a:pt x="25408" y="2211"/>
                  </a:lnTo>
                  <a:lnTo>
                    <a:pt x="25264" y="2078"/>
                  </a:lnTo>
                  <a:lnTo>
                    <a:pt x="25121" y="1965"/>
                  </a:lnTo>
                  <a:lnTo>
                    <a:pt x="24957" y="1853"/>
                  </a:lnTo>
                  <a:lnTo>
                    <a:pt x="24784" y="1740"/>
                  </a:lnTo>
                  <a:lnTo>
                    <a:pt x="24589" y="1638"/>
                  </a:lnTo>
                  <a:lnTo>
                    <a:pt x="24384" y="1535"/>
                  </a:lnTo>
                  <a:lnTo>
                    <a:pt x="24159" y="1443"/>
                  </a:lnTo>
                  <a:lnTo>
                    <a:pt x="23924" y="1361"/>
                  </a:lnTo>
                  <a:lnTo>
                    <a:pt x="23668" y="1280"/>
                  </a:lnTo>
                  <a:lnTo>
                    <a:pt x="23382" y="1208"/>
                  </a:lnTo>
                  <a:lnTo>
                    <a:pt x="22317" y="952"/>
                  </a:lnTo>
                  <a:lnTo>
                    <a:pt x="21397" y="737"/>
                  </a:lnTo>
                  <a:lnTo>
                    <a:pt x="20588" y="563"/>
                  </a:lnTo>
                  <a:lnTo>
                    <a:pt x="19841" y="420"/>
                  </a:lnTo>
                  <a:lnTo>
                    <a:pt x="19125" y="297"/>
                  </a:lnTo>
                  <a:lnTo>
                    <a:pt x="18398" y="195"/>
                  </a:lnTo>
                  <a:lnTo>
                    <a:pt x="17631" y="103"/>
                  </a:lnTo>
                  <a:lnTo>
                    <a:pt x="16782" y="21"/>
                  </a:lnTo>
                  <a:lnTo>
                    <a:pt x="165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67;p15">
              <a:extLst>
                <a:ext uri="{FF2B5EF4-FFF2-40B4-BE49-F238E27FC236}">
                  <a16:creationId xmlns:a16="http://schemas.microsoft.com/office/drawing/2014/main" id="{C2202489-A856-F428-BBF4-FC84A0998586}"/>
                </a:ext>
              </a:extLst>
            </p:cNvPr>
            <p:cNvSpPr/>
            <p:nvPr/>
          </p:nvSpPr>
          <p:spPr>
            <a:xfrm>
              <a:off x="6062852" y="4236277"/>
              <a:ext cx="444320" cy="66301"/>
            </a:xfrm>
            <a:custGeom>
              <a:avLst/>
              <a:gdLst/>
              <a:ahLst/>
              <a:cxnLst/>
              <a:rect l="l" t="t" r="r" b="b"/>
              <a:pathLst>
                <a:path w="12638" h="1566" extrusionOk="0">
                  <a:moveTo>
                    <a:pt x="0" y="0"/>
                  </a:moveTo>
                  <a:lnTo>
                    <a:pt x="0" y="1566"/>
                  </a:lnTo>
                  <a:lnTo>
                    <a:pt x="12637" y="1566"/>
                  </a:lnTo>
                  <a:lnTo>
                    <a:pt x="126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68;p15">
              <a:extLst>
                <a:ext uri="{FF2B5EF4-FFF2-40B4-BE49-F238E27FC236}">
                  <a16:creationId xmlns:a16="http://schemas.microsoft.com/office/drawing/2014/main" id="{44522444-12F9-2520-9CF5-30D94D53CE60}"/>
                </a:ext>
              </a:extLst>
            </p:cNvPr>
            <p:cNvSpPr/>
            <p:nvPr/>
          </p:nvSpPr>
          <p:spPr>
            <a:xfrm>
              <a:off x="6637336" y="4236277"/>
              <a:ext cx="444672" cy="66301"/>
            </a:xfrm>
            <a:custGeom>
              <a:avLst/>
              <a:gdLst/>
              <a:ahLst/>
              <a:cxnLst/>
              <a:rect l="l" t="t" r="r" b="b"/>
              <a:pathLst>
                <a:path w="12648" h="1566" extrusionOk="0">
                  <a:moveTo>
                    <a:pt x="1" y="0"/>
                  </a:moveTo>
                  <a:lnTo>
                    <a:pt x="1" y="1566"/>
                  </a:lnTo>
                  <a:lnTo>
                    <a:pt x="12648" y="1566"/>
                  </a:lnTo>
                  <a:lnTo>
                    <a:pt x="126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69;p15">
              <a:extLst>
                <a:ext uri="{FF2B5EF4-FFF2-40B4-BE49-F238E27FC236}">
                  <a16:creationId xmlns:a16="http://schemas.microsoft.com/office/drawing/2014/main" id="{EDADB8B9-D0F6-6ACF-A9EF-E46ED912579E}"/>
                </a:ext>
              </a:extLst>
            </p:cNvPr>
            <p:cNvSpPr/>
            <p:nvPr/>
          </p:nvSpPr>
          <p:spPr>
            <a:xfrm>
              <a:off x="4571900" y="4486675"/>
              <a:ext cx="4572600" cy="656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Google Shape;1803;p71">
            <a:extLst>
              <a:ext uri="{FF2B5EF4-FFF2-40B4-BE49-F238E27FC236}">
                <a16:creationId xmlns:a16="http://schemas.microsoft.com/office/drawing/2014/main" id="{93BA764E-24DC-01DC-43CE-5C2A27FAA43F}"/>
              </a:ext>
            </a:extLst>
          </p:cNvPr>
          <p:cNvSpPr txBox="1">
            <a:spLocks/>
          </p:cNvSpPr>
          <p:nvPr/>
        </p:nvSpPr>
        <p:spPr>
          <a:xfrm>
            <a:off x="605806" y="3390075"/>
            <a:ext cx="6069193" cy="68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933" b="1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933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933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933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933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933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933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933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933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vi-VN" sz="3200" kern="0" dirty="0">
                <a:solidFill>
                  <a:srgbClr val="519F3A"/>
                </a:solidFill>
                <a:latin typeface="#9Slide03 IcielUni Sans Heavy" panose="00000500000000000000" pitchFamily="2" charset="0"/>
              </a:rPr>
              <a:t>1. VẤN ĐỀ BẢO VỆ MÔI TRƯỜNG</a:t>
            </a:r>
          </a:p>
        </p:txBody>
      </p:sp>
      <p:sp>
        <p:nvSpPr>
          <p:cNvPr id="29" name="Google Shape;1673;p63">
            <a:extLst>
              <a:ext uri="{FF2B5EF4-FFF2-40B4-BE49-F238E27FC236}">
                <a16:creationId xmlns:a16="http://schemas.microsoft.com/office/drawing/2014/main" id="{2A92F84D-F144-6462-C0EE-FAE63BEA2966}"/>
              </a:ext>
            </a:extLst>
          </p:cNvPr>
          <p:cNvSpPr/>
          <p:nvPr/>
        </p:nvSpPr>
        <p:spPr>
          <a:xfrm>
            <a:off x="385930" y="1302390"/>
            <a:ext cx="600300" cy="204925"/>
          </a:xfrm>
          <a:custGeom>
            <a:avLst/>
            <a:gdLst/>
            <a:ahLst/>
            <a:cxnLst/>
            <a:rect l="l" t="t" r="r" b="b"/>
            <a:pathLst>
              <a:path w="24012" h="8197" extrusionOk="0">
                <a:moveTo>
                  <a:pt x="476" y="0"/>
                </a:moveTo>
                <a:cubicBezTo>
                  <a:pt x="363" y="0"/>
                  <a:pt x="257" y="50"/>
                  <a:pt x="169" y="173"/>
                </a:cubicBezTo>
                <a:cubicBezTo>
                  <a:pt x="0" y="425"/>
                  <a:pt x="0" y="627"/>
                  <a:pt x="236" y="862"/>
                </a:cubicBezTo>
                <a:cubicBezTo>
                  <a:pt x="488" y="1115"/>
                  <a:pt x="824" y="1232"/>
                  <a:pt x="1093" y="1434"/>
                </a:cubicBezTo>
                <a:cubicBezTo>
                  <a:pt x="3348" y="3016"/>
                  <a:pt x="5890" y="3908"/>
                  <a:pt x="8515" y="4682"/>
                </a:cubicBezTo>
                <a:cubicBezTo>
                  <a:pt x="9053" y="4833"/>
                  <a:pt x="9928" y="4934"/>
                  <a:pt x="10012" y="5574"/>
                </a:cubicBezTo>
                <a:cubicBezTo>
                  <a:pt x="10113" y="6348"/>
                  <a:pt x="10449" y="6937"/>
                  <a:pt x="10769" y="7593"/>
                </a:cubicBezTo>
                <a:cubicBezTo>
                  <a:pt x="10920" y="7895"/>
                  <a:pt x="11456" y="8196"/>
                  <a:pt x="11802" y="8196"/>
                </a:cubicBezTo>
                <a:cubicBezTo>
                  <a:pt x="11919" y="8196"/>
                  <a:pt x="12013" y="8162"/>
                  <a:pt x="12064" y="8081"/>
                </a:cubicBezTo>
                <a:cubicBezTo>
                  <a:pt x="12284" y="7727"/>
                  <a:pt x="12738" y="7476"/>
                  <a:pt x="12688" y="6987"/>
                </a:cubicBezTo>
                <a:cubicBezTo>
                  <a:pt x="12662" y="6620"/>
                  <a:pt x="12771" y="6443"/>
                  <a:pt x="13056" y="6443"/>
                </a:cubicBezTo>
                <a:cubicBezTo>
                  <a:pt x="13149" y="6443"/>
                  <a:pt x="13262" y="6462"/>
                  <a:pt x="13394" y="6500"/>
                </a:cubicBezTo>
                <a:cubicBezTo>
                  <a:pt x="14790" y="6298"/>
                  <a:pt x="16255" y="6062"/>
                  <a:pt x="17736" y="5910"/>
                </a:cubicBezTo>
                <a:cubicBezTo>
                  <a:pt x="19048" y="5759"/>
                  <a:pt x="20293" y="5203"/>
                  <a:pt x="21622" y="5136"/>
                </a:cubicBezTo>
                <a:cubicBezTo>
                  <a:pt x="22396" y="5086"/>
                  <a:pt x="23002" y="4649"/>
                  <a:pt x="23659" y="4362"/>
                </a:cubicBezTo>
                <a:cubicBezTo>
                  <a:pt x="23894" y="4279"/>
                  <a:pt x="24011" y="4059"/>
                  <a:pt x="23928" y="3807"/>
                </a:cubicBezTo>
                <a:cubicBezTo>
                  <a:pt x="23886" y="3648"/>
                  <a:pt x="23763" y="3596"/>
                  <a:pt x="23645" y="3596"/>
                </a:cubicBezTo>
                <a:cubicBezTo>
                  <a:pt x="23575" y="3596"/>
                  <a:pt x="23507" y="3614"/>
                  <a:pt x="23457" y="3639"/>
                </a:cubicBezTo>
                <a:cubicBezTo>
                  <a:pt x="22060" y="4328"/>
                  <a:pt x="20529" y="4126"/>
                  <a:pt x="19048" y="4227"/>
                </a:cubicBezTo>
                <a:cubicBezTo>
                  <a:pt x="17399" y="4328"/>
                  <a:pt x="15717" y="4194"/>
                  <a:pt x="14084" y="4564"/>
                </a:cubicBezTo>
                <a:cubicBezTo>
                  <a:pt x="13708" y="4647"/>
                  <a:pt x="13341" y="4753"/>
                  <a:pt x="12982" y="4753"/>
                </a:cubicBezTo>
                <a:cubicBezTo>
                  <a:pt x="12826" y="4753"/>
                  <a:pt x="12672" y="4733"/>
                  <a:pt x="12519" y="4682"/>
                </a:cubicBezTo>
                <a:cubicBezTo>
                  <a:pt x="11880" y="4481"/>
                  <a:pt x="11189" y="4750"/>
                  <a:pt x="10550" y="4295"/>
                </a:cubicBezTo>
                <a:cubicBezTo>
                  <a:pt x="8986" y="3202"/>
                  <a:pt x="7202" y="2630"/>
                  <a:pt x="5367" y="2125"/>
                </a:cubicBezTo>
                <a:cubicBezTo>
                  <a:pt x="4122" y="1771"/>
                  <a:pt x="2794" y="1569"/>
                  <a:pt x="1717" y="727"/>
                </a:cubicBezTo>
                <a:cubicBezTo>
                  <a:pt x="1414" y="509"/>
                  <a:pt x="1093" y="307"/>
                  <a:pt x="791" y="106"/>
                </a:cubicBezTo>
                <a:cubicBezTo>
                  <a:pt x="687" y="41"/>
                  <a:pt x="579" y="0"/>
                  <a:pt x="4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632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33F11591-0A4C-4D34-8E06-326D43465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176864" y="280636"/>
            <a:ext cx="1992316" cy="8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06A2F5-5EF9-4F3E-9212-A227FE2878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12952" y="9911"/>
            <a:ext cx="1082398" cy="92333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7CB0CB4-C6A9-45D9-BFA7-27EC3A87C007}"/>
              </a:ext>
            </a:extLst>
          </p:cNvPr>
          <p:cNvGrpSpPr/>
          <p:nvPr/>
        </p:nvGrpSpPr>
        <p:grpSpPr>
          <a:xfrm>
            <a:off x="1511054" y="1497750"/>
            <a:ext cx="9968831" cy="1726289"/>
            <a:chOff x="2514432" y="780471"/>
            <a:chExt cx="8910060" cy="1726289"/>
          </a:xfrm>
        </p:grpSpPr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6FC28CC1-FF37-4522-B769-5431AC030A0D}"/>
                </a:ext>
              </a:extLst>
            </p:cNvPr>
            <p:cNvSpPr/>
            <p:nvPr/>
          </p:nvSpPr>
          <p:spPr>
            <a:xfrm>
              <a:off x="2612336" y="780471"/>
              <a:ext cx="8812156" cy="1726289"/>
            </a:xfrm>
            <a:custGeom>
              <a:avLst/>
              <a:gdLst>
                <a:gd name="connsiteX0" fmla="*/ 0 w 8812156"/>
                <a:gd name="connsiteY0" fmla="*/ 0 h 1726289"/>
                <a:gd name="connsiteX1" fmla="*/ 765980 w 8812156"/>
                <a:gd name="connsiteY1" fmla="*/ 0 h 1726289"/>
                <a:gd name="connsiteX2" fmla="*/ 1620081 w 8812156"/>
                <a:gd name="connsiteY2" fmla="*/ 0 h 1726289"/>
                <a:gd name="connsiteX3" fmla="*/ 2121696 w 8812156"/>
                <a:gd name="connsiteY3" fmla="*/ 0 h 1726289"/>
                <a:gd name="connsiteX4" fmla="*/ 2887676 w 8812156"/>
                <a:gd name="connsiteY4" fmla="*/ 0 h 1726289"/>
                <a:gd name="connsiteX5" fmla="*/ 3389291 w 8812156"/>
                <a:gd name="connsiteY5" fmla="*/ 0 h 1726289"/>
                <a:gd name="connsiteX6" fmla="*/ 4067149 w 8812156"/>
                <a:gd name="connsiteY6" fmla="*/ 0 h 1726289"/>
                <a:gd name="connsiteX7" fmla="*/ 4833129 w 8812156"/>
                <a:gd name="connsiteY7" fmla="*/ 0 h 1726289"/>
                <a:gd name="connsiteX8" fmla="*/ 5246622 w 8812156"/>
                <a:gd name="connsiteY8" fmla="*/ 0 h 1726289"/>
                <a:gd name="connsiteX9" fmla="*/ 5660116 w 8812156"/>
                <a:gd name="connsiteY9" fmla="*/ 0 h 1726289"/>
                <a:gd name="connsiteX10" fmla="*/ 6514217 w 8812156"/>
                <a:gd name="connsiteY10" fmla="*/ 0 h 1726289"/>
                <a:gd name="connsiteX11" fmla="*/ 7192075 w 8812156"/>
                <a:gd name="connsiteY11" fmla="*/ 0 h 1726289"/>
                <a:gd name="connsiteX12" fmla="*/ 7605568 w 8812156"/>
                <a:gd name="connsiteY12" fmla="*/ 0 h 1726289"/>
                <a:gd name="connsiteX13" fmla="*/ 8812156 w 8812156"/>
                <a:gd name="connsiteY13" fmla="*/ 0 h 1726289"/>
                <a:gd name="connsiteX14" fmla="*/ 8812156 w 8812156"/>
                <a:gd name="connsiteY14" fmla="*/ 609955 h 1726289"/>
                <a:gd name="connsiteX15" fmla="*/ 8812156 w 8812156"/>
                <a:gd name="connsiteY15" fmla="*/ 1150859 h 1726289"/>
                <a:gd name="connsiteX16" fmla="*/ 8812156 w 8812156"/>
                <a:gd name="connsiteY16" fmla="*/ 1726289 h 1726289"/>
                <a:gd name="connsiteX17" fmla="*/ 8398663 w 8812156"/>
                <a:gd name="connsiteY17" fmla="*/ 1726289 h 1726289"/>
                <a:gd name="connsiteX18" fmla="*/ 7544561 w 8812156"/>
                <a:gd name="connsiteY18" fmla="*/ 1726289 h 1726289"/>
                <a:gd name="connsiteX19" fmla="*/ 6778582 w 8812156"/>
                <a:gd name="connsiteY19" fmla="*/ 1726289 h 1726289"/>
                <a:gd name="connsiteX20" fmla="*/ 6012602 w 8812156"/>
                <a:gd name="connsiteY20" fmla="*/ 1726289 h 1726289"/>
                <a:gd name="connsiteX21" fmla="*/ 5246622 w 8812156"/>
                <a:gd name="connsiteY21" fmla="*/ 1726289 h 1726289"/>
                <a:gd name="connsiteX22" fmla="*/ 4745007 w 8812156"/>
                <a:gd name="connsiteY22" fmla="*/ 1726289 h 1726289"/>
                <a:gd name="connsiteX23" fmla="*/ 3890906 w 8812156"/>
                <a:gd name="connsiteY23" fmla="*/ 1726289 h 1726289"/>
                <a:gd name="connsiteX24" fmla="*/ 3213048 w 8812156"/>
                <a:gd name="connsiteY24" fmla="*/ 1726289 h 1726289"/>
                <a:gd name="connsiteX25" fmla="*/ 2799554 w 8812156"/>
                <a:gd name="connsiteY25" fmla="*/ 1726289 h 1726289"/>
                <a:gd name="connsiteX26" fmla="*/ 2121696 w 8812156"/>
                <a:gd name="connsiteY26" fmla="*/ 1726289 h 1726289"/>
                <a:gd name="connsiteX27" fmla="*/ 1531959 w 8812156"/>
                <a:gd name="connsiteY27" fmla="*/ 1726289 h 1726289"/>
                <a:gd name="connsiteX28" fmla="*/ 942223 w 8812156"/>
                <a:gd name="connsiteY28" fmla="*/ 1726289 h 1726289"/>
                <a:gd name="connsiteX29" fmla="*/ 0 w 8812156"/>
                <a:gd name="connsiteY29" fmla="*/ 1726289 h 1726289"/>
                <a:gd name="connsiteX30" fmla="*/ 0 w 8812156"/>
                <a:gd name="connsiteY30" fmla="*/ 1168122 h 1726289"/>
                <a:gd name="connsiteX31" fmla="*/ 0 w 8812156"/>
                <a:gd name="connsiteY31" fmla="*/ 575430 h 1726289"/>
                <a:gd name="connsiteX32" fmla="*/ 0 w 8812156"/>
                <a:gd name="connsiteY32" fmla="*/ 0 h 17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812156" h="1726289" fill="none" extrusionOk="0">
                  <a:moveTo>
                    <a:pt x="0" y="0"/>
                  </a:moveTo>
                  <a:cubicBezTo>
                    <a:pt x="367926" y="-8052"/>
                    <a:pt x="430285" y="24300"/>
                    <a:pt x="765980" y="0"/>
                  </a:cubicBezTo>
                  <a:cubicBezTo>
                    <a:pt x="1101675" y="-24300"/>
                    <a:pt x="1404624" y="-6678"/>
                    <a:pt x="1620081" y="0"/>
                  </a:cubicBezTo>
                  <a:cubicBezTo>
                    <a:pt x="1835538" y="6678"/>
                    <a:pt x="1898197" y="-18396"/>
                    <a:pt x="2121696" y="0"/>
                  </a:cubicBezTo>
                  <a:cubicBezTo>
                    <a:pt x="2345196" y="18396"/>
                    <a:pt x="2555955" y="-18693"/>
                    <a:pt x="2887676" y="0"/>
                  </a:cubicBezTo>
                  <a:cubicBezTo>
                    <a:pt x="3219397" y="18693"/>
                    <a:pt x="3209613" y="-12229"/>
                    <a:pt x="3389291" y="0"/>
                  </a:cubicBezTo>
                  <a:cubicBezTo>
                    <a:pt x="3568969" y="12229"/>
                    <a:pt x="3735915" y="-7360"/>
                    <a:pt x="4067149" y="0"/>
                  </a:cubicBezTo>
                  <a:cubicBezTo>
                    <a:pt x="4398383" y="7360"/>
                    <a:pt x="4644352" y="-14634"/>
                    <a:pt x="4833129" y="0"/>
                  </a:cubicBezTo>
                  <a:cubicBezTo>
                    <a:pt x="5021906" y="14634"/>
                    <a:pt x="5126028" y="12714"/>
                    <a:pt x="5246622" y="0"/>
                  </a:cubicBezTo>
                  <a:cubicBezTo>
                    <a:pt x="5367216" y="-12714"/>
                    <a:pt x="5556310" y="-988"/>
                    <a:pt x="5660116" y="0"/>
                  </a:cubicBezTo>
                  <a:cubicBezTo>
                    <a:pt x="5763922" y="988"/>
                    <a:pt x="6104606" y="-11870"/>
                    <a:pt x="6514217" y="0"/>
                  </a:cubicBezTo>
                  <a:cubicBezTo>
                    <a:pt x="6923828" y="11870"/>
                    <a:pt x="6960835" y="-25971"/>
                    <a:pt x="7192075" y="0"/>
                  </a:cubicBezTo>
                  <a:cubicBezTo>
                    <a:pt x="7423315" y="25971"/>
                    <a:pt x="7482409" y="10993"/>
                    <a:pt x="7605568" y="0"/>
                  </a:cubicBezTo>
                  <a:cubicBezTo>
                    <a:pt x="7728727" y="-10993"/>
                    <a:pt x="8325140" y="50842"/>
                    <a:pt x="8812156" y="0"/>
                  </a:cubicBezTo>
                  <a:cubicBezTo>
                    <a:pt x="8828412" y="192249"/>
                    <a:pt x="8810002" y="412836"/>
                    <a:pt x="8812156" y="609955"/>
                  </a:cubicBezTo>
                  <a:cubicBezTo>
                    <a:pt x="8814310" y="807075"/>
                    <a:pt x="8810756" y="947190"/>
                    <a:pt x="8812156" y="1150859"/>
                  </a:cubicBezTo>
                  <a:cubicBezTo>
                    <a:pt x="8813556" y="1354528"/>
                    <a:pt x="8795067" y="1516901"/>
                    <a:pt x="8812156" y="1726289"/>
                  </a:cubicBezTo>
                  <a:cubicBezTo>
                    <a:pt x="8615875" y="1746366"/>
                    <a:pt x="8576134" y="1739975"/>
                    <a:pt x="8398663" y="1726289"/>
                  </a:cubicBezTo>
                  <a:cubicBezTo>
                    <a:pt x="8221192" y="1712603"/>
                    <a:pt x="7904005" y="1710625"/>
                    <a:pt x="7544561" y="1726289"/>
                  </a:cubicBezTo>
                  <a:cubicBezTo>
                    <a:pt x="7185117" y="1741953"/>
                    <a:pt x="7105249" y="1734809"/>
                    <a:pt x="6778582" y="1726289"/>
                  </a:cubicBezTo>
                  <a:cubicBezTo>
                    <a:pt x="6451915" y="1717769"/>
                    <a:pt x="6193609" y="1705737"/>
                    <a:pt x="6012602" y="1726289"/>
                  </a:cubicBezTo>
                  <a:cubicBezTo>
                    <a:pt x="5831595" y="1746841"/>
                    <a:pt x="5495226" y="1754270"/>
                    <a:pt x="5246622" y="1726289"/>
                  </a:cubicBezTo>
                  <a:cubicBezTo>
                    <a:pt x="4998018" y="1698308"/>
                    <a:pt x="4963761" y="1721173"/>
                    <a:pt x="4745007" y="1726289"/>
                  </a:cubicBezTo>
                  <a:cubicBezTo>
                    <a:pt x="4526253" y="1731405"/>
                    <a:pt x="4243864" y="1753246"/>
                    <a:pt x="3890906" y="1726289"/>
                  </a:cubicBezTo>
                  <a:cubicBezTo>
                    <a:pt x="3537948" y="1699332"/>
                    <a:pt x="3444222" y="1749803"/>
                    <a:pt x="3213048" y="1726289"/>
                  </a:cubicBezTo>
                  <a:cubicBezTo>
                    <a:pt x="2981874" y="1702775"/>
                    <a:pt x="2924801" y="1737595"/>
                    <a:pt x="2799554" y="1726289"/>
                  </a:cubicBezTo>
                  <a:cubicBezTo>
                    <a:pt x="2674307" y="1714983"/>
                    <a:pt x="2412360" y="1738380"/>
                    <a:pt x="2121696" y="1726289"/>
                  </a:cubicBezTo>
                  <a:cubicBezTo>
                    <a:pt x="1831032" y="1714198"/>
                    <a:pt x="1762944" y="1730766"/>
                    <a:pt x="1531959" y="1726289"/>
                  </a:cubicBezTo>
                  <a:cubicBezTo>
                    <a:pt x="1300974" y="1721812"/>
                    <a:pt x="1179210" y="1739880"/>
                    <a:pt x="942223" y="1726289"/>
                  </a:cubicBezTo>
                  <a:cubicBezTo>
                    <a:pt x="705236" y="1712698"/>
                    <a:pt x="247181" y="1746006"/>
                    <a:pt x="0" y="1726289"/>
                  </a:cubicBezTo>
                  <a:cubicBezTo>
                    <a:pt x="-14424" y="1557120"/>
                    <a:pt x="1395" y="1360913"/>
                    <a:pt x="0" y="1168122"/>
                  </a:cubicBezTo>
                  <a:cubicBezTo>
                    <a:pt x="-1395" y="975331"/>
                    <a:pt x="-25228" y="756844"/>
                    <a:pt x="0" y="575430"/>
                  </a:cubicBezTo>
                  <a:cubicBezTo>
                    <a:pt x="25228" y="394016"/>
                    <a:pt x="28470" y="177517"/>
                    <a:pt x="0" y="0"/>
                  </a:cubicBezTo>
                  <a:close/>
                </a:path>
                <a:path w="8812156" h="1726289" stroke="0" extrusionOk="0">
                  <a:moveTo>
                    <a:pt x="0" y="0"/>
                  </a:moveTo>
                  <a:cubicBezTo>
                    <a:pt x="211943" y="15199"/>
                    <a:pt x="334432" y="-5668"/>
                    <a:pt x="589737" y="0"/>
                  </a:cubicBezTo>
                  <a:cubicBezTo>
                    <a:pt x="845042" y="5668"/>
                    <a:pt x="826260" y="15570"/>
                    <a:pt x="1003230" y="0"/>
                  </a:cubicBezTo>
                  <a:cubicBezTo>
                    <a:pt x="1180200" y="-15570"/>
                    <a:pt x="1676126" y="37061"/>
                    <a:pt x="1857331" y="0"/>
                  </a:cubicBezTo>
                  <a:cubicBezTo>
                    <a:pt x="2038536" y="-37061"/>
                    <a:pt x="2289281" y="-13914"/>
                    <a:pt x="2447068" y="0"/>
                  </a:cubicBezTo>
                  <a:cubicBezTo>
                    <a:pt x="2604855" y="13914"/>
                    <a:pt x="2748173" y="27376"/>
                    <a:pt x="3036805" y="0"/>
                  </a:cubicBezTo>
                  <a:cubicBezTo>
                    <a:pt x="3325437" y="-27376"/>
                    <a:pt x="3539316" y="-4102"/>
                    <a:pt x="3890906" y="0"/>
                  </a:cubicBezTo>
                  <a:cubicBezTo>
                    <a:pt x="4242496" y="4102"/>
                    <a:pt x="4257195" y="18097"/>
                    <a:pt x="4392521" y="0"/>
                  </a:cubicBezTo>
                  <a:cubicBezTo>
                    <a:pt x="4527848" y="-18097"/>
                    <a:pt x="5020731" y="-3278"/>
                    <a:pt x="5246622" y="0"/>
                  </a:cubicBezTo>
                  <a:cubicBezTo>
                    <a:pt x="5472513" y="3278"/>
                    <a:pt x="5727723" y="7554"/>
                    <a:pt x="6100723" y="0"/>
                  </a:cubicBezTo>
                  <a:cubicBezTo>
                    <a:pt x="6473723" y="-7554"/>
                    <a:pt x="6508616" y="-22998"/>
                    <a:pt x="6778582" y="0"/>
                  </a:cubicBezTo>
                  <a:cubicBezTo>
                    <a:pt x="7048548" y="22998"/>
                    <a:pt x="7367116" y="-8053"/>
                    <a:pt x="7632683" y="0"/>
                  </a:cubicBezTo>
                  <a:cubicBezTo>
                    <a:pt x="7898250" y="8053"/>
                    <a:pt x="8074321" y="-18202"/>
                    <a:pt x="8222419" y="0"/>
                  </a:cubicBezTo>
                  <a:cubicBezTo>
                    <a:pt x="8370517" y="18202"/>
                    <a:pt x="8593227" y="1972"/>
                    <a:pt x="8812156" y="0"/>
                  </a:cubicBezTo>
                  <a:cubicBezTo>
                    <a:pt x="8817927" y="180105"/>
                    <a:pt x="8794521" y="397528"/>
                    <a:pt x="8812156" y="592693"/>
                  </a:cubicBezTo>
                  <a:cubicBezTo>
                    <a:pt x="8829791" y="787858"/>
                    <a:pt x="8788047" y="973996"/>
                    <a:pt x="8812156" y="1168122"/>
                  </a:cubicBezTo>
                  <a:cubicBezTo>
                    <a:pt x="8836265" y="1362248"/>
                    <a:pt x="8808758" y="1565001"/>
                    <a:pt x="8812156" y="1726289"/>
                  </a:cubicBezTo>
                  <a:cubicBezTo>
                    <a:pt x="8629407" y="1693151"/>
                    <a:pt x="8361561" y="1704058"/>
                    <a:pt x="8046176" y="1726289"/>
                  </a:cubicBezTo>
                  <a:cubicBezTo>
                    <a:pt x="7730791" y="1748520"/>
                    <a:pt x="7603503" y="1734921"/>
                    <a:pt x="7368318" y="1726289"/>
                  </a:cubicBezTo>
                  <a:cubicBezTo>
                    <a:pt x="7133133" y="1717657"/>
                    <a:pt x="7049431" y="1728033"/>
                    <a:pt x="6954825" y="1726289"/>
                  </a:cubicBezTo>
                  <a:cubicBezTo>
                    <a:pt x="6860219" y="1724545"/>
                    <a:pt x="6650657" y="1745147"/>
                    <a:pt x="6453210" y="1726289"/>
                  </a:cubicBezTo>
                  <a:cubicBezTo>
                    <a:pt x="6255763" y="1707431"/>
                    <a:pt x="5853505" y="1687749"/>
                    <a:pt x="5599108" y="1726289"/>
                  </a:cubicBezTo>
                  <a:cubicBezTo>
                    <a:pt x="5344711" y="1764829"/>
                    <a:pt x="5170334" y="1759868"/>
                    <a:pt x="4921250" y="1726289"/>
                  </a:cubicBezTo>
                  <a:cubicBezTo>
                    <a:pt x="4672166" y="1692710"/>
                    <a:pt x="4578907" y="1706646"/>
                    <a:pt x="4419635" y="1726289"/>
                  </a:cubicBezTo>
                  <a:cubicBezTo>
                    <a:pt x="4260363" y="1745932"/>
                    <a:pt x="3902228" y="1735730"/>
                    <a:pt x="3741777" y="1726289"/>
                  </a:cubicBezTo>
                  <a:cubicBezTo>
                    <a:pt x="3581326" y="1716848"/>
                    <a:pt x="3482954" y="1726758"/>
                    <a:pt x="3328284" y="1726289"/>
                  </a:cubicBezTo>
                  <a:cubicBezTo>
                    <a:pt x="3173614" y="1725820"/>
                    <a:pt x="3098972" y="1743863"/>
                    <a:pt x="2914790" y="1726289"/>
                  </a:cubicBezTo>
                  <a:cubicBezTo>
                    <a:pt x="2730608" y="1708715"/>
                    <a:pt x="2382168" y="1751576"/>
                    <a:pt x="2236932" y="1726289"/>
                  </a:cubicBezTo>
                  <a:cubicBezTo>
                    <a:pt x="2091696" y="1701002"/>
                    <a:pt x="1957025" y="1711989"/>
                    <a:pt x="1735317" y="1726289"/>
                  </a:cubicBezTo>
                  <a:cubicBezTo>
                    <a:pt x="1513609" y="1740589"/>
                    <a:pt x="1135733" y="1727819"/>
                    <a:pt x="969337" y="1726289"/>
                  </a:cubicBezTo>
                  <a:cubicBezTo>
                    <a:pt x="802941" y="1724759"/>
                    <a:pt x="366152" y="1701625"/>
                    <a:pt x="0" y="1726289"/>
                  </a:cubicBezTo>
                  <a:cubicBezTo>
                    <a:pt x="10730" y="1484073"/>
                    <a:pt x="-7687" y="1340250"/>
                    <a:pt x="0" y="1133596"/>
                  </a:cubicBezTo>
                  <a:cubicBezTo>
                    <a:pt x="7687" y="926942"/>
                    <a:pt x="27413" y="714072"/>
                    <a:pt x="0" y="540904"/>
                  </a:cubicBezTo>
                  <a:cubicBezTo>
                    <a:pt x="-27413" y="367736"/>
                    <a:pt x="21404" y="168063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D10756-C8A0-4F57-A45F-DFEBE8737A0D}"/>
                </a:ext>
              </a:extLst>
            </p:cNvPr>
            <p:cNvSpPr/>
            <p:nvPr/>
          </p:nvSpPr>
          <p:spPr>
            <a:xfrm>
              <a:off x="2514432" y="837143"/>
              <a:ext cx="887158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66"/>
                  </a:solidFill>
                </a:rPr>
                <a:t>*Nhóm 1</a:t>
              </a:r>
              <a:r>
                <a:rPr lang="en-US" sz="3200" b="1" dirty="0">
                  <a:solidFill>
                    <a:srgbClr val="FF0066"/>
                  </a:solidFill>
                </a:rPr>
                <a:t>,3</a:t>
              </a:r>
              <a:r>
                <a:rPr lang="vi-VN" sz="3200" b="1" dirty="0">
                  <a:solidFill>
                    <a:srgbClr val="FF0066"/>
                  </a:solidFill>
                </a:rPr>
                <a:t>: </a:t>
              </a:r>
              <a:r>
                <a:rPr lang="vi-VN" sz="3200" dirty="0">
                  <a:solidFill>
                    <a:srgbClr val="FF0066"/>
                  </a:solidFill>
                </a:rPr>
                <a:t>Dựa vào thông tin và hình ảnh trong mục a, hãy trình bày vấn đề bảo vệ môi trường không khí ở châu Âu.</a:t>
              </a:r>
              <a:endParaRPr lang="en-US" sz="3200" dirty="0">
                <a:solidFill>
                  <a:srgbClr val="2B26F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86895F-10B0-482B-AF41-56B0CD0D932E}"/>
              </a:ext>
            </a:extLst>
          </p:cNvPr>
          <p:cNvGrpSpPr/>
          <p:nvPr/>
        </p:nvGrpSpPr>
        <p:grpSpPr>
          <a:xfrm>
            <a:off x="1642113" y="3788548"/>
            <a:ext cx="9816249" cy="2622004"/>
            <a:chOff x="2536054" y="780470"/>
            <a:chExt cx="8888438" cy="2392590"/>
          </a:xfrm>
        </p:grpSpPr>
        <p:sp>
          <p:nvSpPr>
            <p:cNvPr id="34" name="Rectangle 9">
              <a:extLst>
                <a:ext uri="{FF2B5EF4-FFF2-40B4-BE49-F238E27FC236}">
                  <a16:creationId xmlns:a16="http://schemas.microsoft.com/office/drawing/2014/main" id="{3AC85C5B-703B-47E4-B233-ECEAD7BA4E8A}"/>
                </a:ext>
              </a:extLst>
            </p:cNvPr>
            <p:cNvSpPr/>
            <p:nvPr/>
          </p:nvSpPr>
          <p:spPr>
            <a:xfrm>
              <a:off x="2612336" y="780470"/>
              <a:ext cx="8812156" cy="1886978"/>
            </a:xfrm>
            <a:custGeom>
              <a:avLst/>
              <a:gdLst>
                <a:gd name="connsiteX0" fmla="*/ 0 w 8812156"/>
                <a:gd name="connsiteY0" fmla="*/ 0 h 1886978"/>
                <a:gd name="connsiteX1" fmla="*/ 765980 w 8812156"/>
                <a:gd name="connsiteY1" fmla="*/ 0 h 1886978"/>
                <a:gd name="connsiteX2" fmla="*/ 1620081 w 8812156"/>
                <a:gd name="connsiteY2" fmla="*/ 0 h 1886978"/>
                <a:gd name="connsiteX3" fmla="*/ 2121696 w 8812156"/>
                <a:gd name="connsiteY3" fmla="*/ 0 h 1886978"/>
                <a:gd name="connsiteX4" fmla="*/ 2887676 w 8812156"/>
                <a:gd name="connsiteY4" fmla="*/ 0 h 1886978"/>
                <a:gd name="connsiteX5" fmla="*/ 3389291 w 8812156"/>
                <a:gd name="connsiteY5" fmla="*/ 0 h 1886978"/>
                <a:gd name="connsiteX6" fmla="*/ 4067149 w 8812156"/>
                <a:gd name="connsiteY6" fmla="*/ 0 h 1886978"/>
                <a:gd name="connsiteX7" fmla="*/ 4833129 w 8812156"/>
                <a:gd name="connsiteY7" fmla="*/ 0 h 1886978"/>
                <a:gd name="connsiteX8" fmla="*/ 5246622 w 8812156"/>
                <a:gd name="connsiteY8" fmla="*/ 0 h 1886978"/>
                <a:gd name="connsiteX9" fmla="*/ 5660116 w 8812156"/>
                <a:gd name="connsiteY9" fmla="*/ 0 h 1886978"/>
                <a:gd name="connsiteX10" fmla="*/ 6514217 w 8812156"/>
                <a:gd name="connsiteY10" fmla="*/ 0 h 1886978"/>
                <a:gd name="connsiteX11" fmla="*/ 7192075 w 8812156"/>
                <a:gd name="connsiteY11" fmla="*/ 0 h 1886978"/>
                <a:gd name="connsiteX12" fmla="*/ 7605568 w 8812156"/>
                <a:gd name="connsiteY12" fmla="*/ 0 h 1886978"/>
                <a:gd name="connsiteX13" fmla="*/ 8812156 w 8812156"/>
                <a:gd name="connsiteY13" fmla="*/ 0 h 1886978"/>
                <a:gd name="connsiteX14" fmla="*/ 8812156 w 8812156"/>
                <a:gd name="connsiteY14" fmla="*/ 666732 h 1886978"/>
                <a:gd name="connsiteX15" fmla="*/ 8812156 w 8812156"/>
                <a:gd name="connsiteY15" fmla="*/ 1257985 h 1886978"/>
                <a:gd name="connsiteX16" fmla="*/ 8812156 w 8812156"/>
                <a:gd name="connsiteY16" fmla="*/ 1886978 h 1886978"/>
                <a:gd name="connsiteX17" fmla="*/ 8398663 w 8812156"/>
                <a:gd name="connsiteY17" fmla="*/ 1886978 h 1886978"/>
                <a:gd name="connsiteX18" fmla="*/ 7544561 w 8812156"/>
                <a:gd name="connsiteY18" fmla="*/ 1886978 h 1886978"/>
                <a:gd name="connsiteX19" fmla="*/ 6778582 w 8812156"/>
                <a:gd name="connsiteY19" fmla="*/ 1886978 h 1886978"/>
                <a:gd name="connsiteX20" fmla="*/ 6012602 w 8812156"/>
                <a:gd name="connsiteY20" fmla="*/ 1886978 h 1886978"/>
                <a:gd name="connsiteX21" fmla="*/ 5246622 w 8812156"/>
                <a:gd name="connsiteY21" fmla="*/ 1886978 h 1886978"/>
                <a:gd name="connsiteX22" fmla="*/ 4745007 w 8812156"/>
                <a:gd name="connsiteY22" fmla="*/ 1886978 h 1886978"/>
                <a:gd name="connsiteX23" fmla="*/ 3890906 w 8812156"/>
                <a:gd name="connsiteY23" fmla="*/ 1886978 h 1886978"/>
                <a:gd name="connsiteX24" fmla="*/ 3213048 w 8812156"/>
                <a:gd name="connsiteY24" fmla="*/ 1886978 h 1886978"/>
                <a:gd name="connsiteX25" fmla="*/ 2799554 w 8812156"/>
                <a:gd name="connsiteY25" fmla="*/ 1886978 h 1886978"/>
                <a:gd name="connsiteX26" fmla="*/ 2121696 w 8812156"/>
                <a:gd name="connsiteY26" fmla="*/ 1886978 h 1886978"/>
                <a:gd name="connsiteX27" fmla="*/ 1531959 w 8812156"/>
                <a:gd name="connsiteY27" fmla="*/ 1886978 h 1886978"/>
                <a:gd name="connsiteX28" fmla="*/ 942223 w 8812156"/>
                <a:gd name="connsiteY28" fmla="*/ 1886978 h 1886978"/>
                <a:gd name="connsiteX29" fmla="*/ 0 w 8812156"/>
                <a:gd name="connsiteY29" fmla="*/ 1886978 h 1886978"/>
                <a:gd name="connsiteX30" fmla="*/ 0 w 8812156"/>
                <a:gd name="connsiteY30" fmla="*/ 1276855 h 1886978"/>
                <a:gd name="connsiteX31" fmla="*/ 0 w 8812156"/>
                <a:gd name="connsiteY31" fmla="*/ 628993 h 1886978"/>
                <a:gd name="connsiteX32" fmla="*/ 0 w 8812156"/>
                <a:gd name="connsiteY32" fmla="*/ 0 h 188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812156" h="1886978" fill="none" extrusionOk="0">
                  <a:moveTo>
                    <a:pt x="0" y="0"/>
                  </a:moveTo>
                  <a:cubicBezTo>
                    <a:pt x="367926" y="-8052"/>
                    <a:pt x="430285" y="24300"/>
                    <a:pt x="765980" y="0"/>
                  </a:cubicBezTo>
                  <a:cubicBezTo>
                    <a:pt x="1101675" y="-24300"/>
                    <a:pt x="1404624" y="-6678"/>
                    <a:pt x="1620081" y="0"/>
                  </a:cubicBezTo>
                  <a:cubicBezTo>
                    <a:pt x="1835538" y="6678"/>
                    <a:pt x="1898197" y="-18396"/>
                    <a:pt x="2121696" y="0"/>
                  </a:cubicBezTo>
                  <a:cubicBezTo>
                    <a:pt x="2345196" y="18396"/>
                    <a:pt x="2555955" y="-18693"/>
                    <a:pt x="2887676" y="0"/>
                  </a:cubicBezTo>
                  <a:cubicBezTo>
                    <a:pt x="3219397" y="18693"/>
                    <a:pt x="3209613" y="-12229"/>
                    <a:pt x="3389291" y="0"/>
                  </a:cubicBezTo>
                  <a:cubicBezTo>
                    <a:pt x="3568969" y="12229"/>
                    <a:pt x="3735915" y="-7360"/>
                    <a:pt x="4067149" y="0"/>
                  </a:cubicBezTo>
                  <a:cubicBezTo>
                    <a:pt x="4398383" y="7360"/>
                    <a:pt x="4644352" y="-14634"/>
                    <a:pt x="4833129" y="0"/>
                  </a:cubicBezTo>
                  <a:cubicBezTo>
                    <a:pt x="5021906" y="14634"/>
                    <a:pt x="5126028" y="12714"/>
                    <a:pt x="5246622" y="0"/>
                  </a:cubicBezTo>
                  <a:cubicBezTo>
                    <a:pt x="5367216" y="-12714"/>
                    <a:pt x="5556310" y="-988"/>
                    <a:pt x="5660116" y="0"/>
                  </a:cubicBezTo>
                  <a:cubicBezTo>
                    <a:pt x="5763922" y="988"/>
                    <a:pt x="6104606" y="-11870"/>
                    <a:pt x="6514217" y="0"/>
                  </a:cubicBezTo>
                  <a:cubicBezTo>
                    <a:pt x="6923828" y="11870"/>
                    <a:pt x="6960835" y="-25971"/>
                    <a:pt x="7192075" y="0"/>
                  </a:cubicBezTo>
                  <a:cubicBezTo>
                    <a:pt x="7423315" y="25971"/>
                    <a:pt x="7482409" y="10993"/>
                    <a:pt x="7605568" y="0"/>
                  </a:cubicBezTo>
                  <a:cubicBezTo>
                    <a:pt x="7728727" y="-10993"/>
                    <a:pt x="8325140" y="50842"/>
                    <a:pt x="8812156" y="0"/>
                  </a:cubicBezTo>
                  <a:cubicBezTo>
                    <a:pt x="8812291" y="281191"/>
                    <a:pt x="8805168" y="374204"/>
                    <a:pt x="8812156" y="666732"/>
                  </a:cubicBezTo>
                  <a:cubicBezTo>
                    <a:pt x="8819144" y="959260"/>
                    <a:pt x="8807029" y="990803"/>
                    <a:pt x="8812156" y="1257985"/>
                  </a:cubicBezTo>
                  <a:cubicBezTo>
                    <a:pt x="8817283" y="1525167"/>
                    <a:pt x="8823237" y="1728521"/>
                    <a:pt x="8812156" y="1886978"/>
                  </a:cubicBezTo>
                  <a:cubicBezTo>
                    <a:pt x="8615875" y="1907055"/>
                    <a:pt x="8576134" y="1900664"/>
                    <a:pt x="8398663" y="1886978"/>
                  </a:cubicBezTo>
                  <a:cubicBezTo>
                    <a:pt x="8221192" y="1873292"/>
                    <a:pt x="7904005" y="1871314"/>
                    <a:pt x="7544561" y="1886978"/>
                  </a:cubicBezTo>
                  <a:cubicBezTo>
                    <a:pt x="7185117" y="1902642"/>
                    <a:pt x="7105249" y="1895498"/>
                    <a:pt x="6778582" y="1886978"/>
                  </a:cubicBezTo>
                  <a:cubicBezTo>
                    <a:pt x="6451915" y="1878458"/>
                    <a:pt x="6193609" y="1866426"/>
                    <a:pt x="6012602" y="1886978"/>
                  </a:cubicBezTo>
                  <a:cubicBezTo>
                    <a:pt x="5831595" y="1907530"/>
                    <a:pt x="5495226" y="1914959"/>
                    <a:pt x="5246622" y="1886978"/>
                  </a:cubicBezTo>
                  <a:cubicBezTo>
                    <a:pt x="4998018" y="1858997"/>
                    <a:pt x="4963761" y="1881862"/>
                    <a:pt x="4745007" y="1886978"/>
                  </a:cubicBezTo>
                  <a:cubicBezTo>
                    <a:pt x="4526253" y="1892094"/>
                    <a:pt x="4243864" y="1913935"/>
                    <a:pt x="3890906" y="1886978"/>
                  </a:cubicBezTo>
                  <a:cubicBezTo>
                    <a:pt x="3537948" y="1860021"/>
                    <a:pt x="3444222" y="1910492"/>
                    <a:pt x="3213048" y="1886978"/>
                  </a:cubicBezTo>
                  <a:cubicBezTo>
                    <a:pt x="2981874" y="1863464"/>
                    <a:pt x="2924801" y="1898284"/>
                    <a:pt x="2799554" y="1886978"/>
                  </a:cubicBezTo>
                  <a:cubicBezTo>
                    <a:pt x="2674307" y="1875672"/>
                    <a:pt x="2412360" y="1899069"/>
                    <a:pt x="2121696" y="1886978"/>
                  </a:cubicBezTo>
                  <a:cubicBezTo>
                    <a:pt x="1831032" y="1874887"/>
                    <a:pt x="1762944" y="1891455"/>
                    <a:pt x="1531959" y="1886978"/>
                  </a:cubicBezTo>
                  <a:cubicBezTo>
                    <a:pt x="1300974" y="1882501"/>
                    <a:pt x="1179210" y="1900569"/>
                    <a:pt x="942223" y="1886978"/>
                  </a:cubicBezTo>
                  <a:cubicBezTo>
                    <a:pt x="705236" y="1873387"/>
                    <a:pt x="247181" y="1906695"/>
                    <a:pt x="0" y="1886978"/>
                  </a:cubicBezTo>
                  <a:cubicBezTo>
                    <a:pt x="-25355" y="1604166"/>
                    <a:pt x="-13518" y="1549883"/>
                    <a:pt x="0" y="1276855"/>
                  </a:cubicBezTo>
                  <a:cubicBezTo>
                    <a:pt x="13518" y="1003827"/>
                    <a:pt x="3781" y="764951"/>
                    <a:pt x="0" y="628993"/>
                  </a:cubicBezTo>
                  <a:cubicBezTo>
                    <a:pt x="-3781" y="493035"/>
                    <a:pt x="8009" y="237525"/>
                    <a:pt x="0" y="0"/>
                  </a:cubicBezTo>
                  <a:close/>
                </a:path>
                <a:path w="8812156" h="1886978" stroke="0" extrusionOk="0">
                  <a:moveTo>
                    <a:pt x="0" y="0"/>
                  </a:moveTo>
                  <a:cubicBezTo>
                    <a:pt x="211943" y="15199"/>
                    <a:pt x="334432" y="-5668"/>
                    <a:pt x="589737" y="0"/>
                  </a:cubicBezTo>
                  <a:cubicBezTo>
                    <a:pt x="845042" y="5668"/>
                    <a:pt x="826260" y="15570"/>
                    <a:pt x="1003230" y="0"/>
                  </a:cubicBezTo>
                  <a:cubicBezTo>
                    <a:pt x="1180200" y="-15570"/>
                    <a:pt x="1676126" y="37061"/>
                    <a:pt x="1857331" y="0"/>
                  </a:cubicBezTo>
                  <a:cubicBezTo>
                    <a:pt x="2038536" y="-37061"/>
                    <a:pt x="2289281" y="-13914"/>
                    <a:pt x="2447068" y="0"/>
                  </a:cubicBezTo>
                  <a:cubicBezTo>
                    <a:pt x="2604855" y="13914"/>
                    <a:pt x="2748173" y="27376"/>
                    <a:pt x="3036805" y="0"/>
                  </a:cubicBezTo>
                  <a:cubicBezTo>
                    <a:pt x="3325437" y="-27376"/>
                    <a:pt x="3539316" y="-4102"/>
                    <a:pt x="3890906" y="0"/>
                  </a:cubicBezTo>
                  <a:cubicBezTo>
                    <a:pt x="4242496" y="4102"/>
                    <a:pt x="4257195" y="18097"/>
                    <a:pt x="4392521" y="0"/>
                  </a:cubicBezTo>
                  <a:cubicBezTo>
                    <a:pt x="4527848" y="-18097"/>
                    <a:pt x="5020731" y="-3278"/>
                    <a:pt x="5246622" y="0"/>
                  </a:cubicBezTo>
                  <a:cubicBezTo>
                    <a:pt x="5472513" y="3278"/>
                    <a:pt x="5727723" y="7554"/>
                    <a:pt x="6100723" y="0"/>
                  </a:cubicBezTo>
                  <a:cubicBezTo>
                    <a:pt x="6473723" y="-7554"/>
                    <a:pt x="6508616" y="-22998"/>
                    <a:pt x="6778582" y="0"/>
                  </a:cubicBezTo>
                  <a:cubicBezTo>
                    <a:pt x="7048548" y="22998"/>
                    <a:pt x="7367116" y="-8053"/>
                    <a:pt x="7632683" y="0"/>
                  </a:cubicBezTo>
                  <a:cubicBezTo>
                    <a:pt x="7898250" y="8053"/>
                    <a:pt x="8074321" y="-18202"/>
                    <a:pt x="8222419" y="0"/>
                  </a:cubicBezTo>
                  <a:cubicBezTo>
                    <a:pt x="8370517" y="18202"/>
                    <a:pt x="8593227" y="1972"/>
                    <a:pt x="8812156" y="0"/>
                  </a:cubicBezTo>
                  <a:cubicBezTo>
                    <a:pt x="8836416" y="235089"/>
                    <a:pt x="8791294" y="331363"/>
                    <a:pt x="8812156" y="647862"/>
                  </a:cubicBezTo>
                  <a:cubicBezTo>
                    <a:pt x="8833018" y="964361"/>
                    <a:pt x="8836177" y="1063459"/>
                    <a:pt x="8812156" y="1276855"/>
                  </a:cubicBezTo>
                  <a:cubicBezTo>
                    <a:pt x="8788135" y="1490251"/>
                    <a:pt x="8836056" y="1650714"/>
                    <a:pt x="8812156" y="1886978"/>
                  </a:cubicBezTo>
                  <a:cubicBezTo>
                    <a:pt x="8629407" y="1853840"/>
                    <a:pt x="8361561" y="1864747"/>
                    <a:pt x="8046176" y="1886978"/>
                  </a:cubicBezTo>
                  <a:cubicBezTo>
                    <a:pt x="7730791" y="1909209"/>
                    <a:pt x="7603503" y="1895610"/>
                    <a:pt x="7368318" y="1886978"/>
                  </a:cubicBezTo>
                  <a:cubicBezTo>
                    <a:pt x="7133133" y="1878346"/>
                    <a:pt x="7049431" y="1888722"/>
                    <a:pt x="6954825" y="1886978"/>
                  </a:cubicBezTo>
                  <a:cubicBezTo>
                    <a:pt x="6860219" y="1885234"/>
                    <a:pt x="6650657" y="1905836"/>
                    <a:pt x="6453210" y="1886978"/>
                  </a:cubicBezTo>
                  <a:cubicBezTo>
                    <a:pt x="6255763" y="1868120"/>
                    <a:pt x="5853505" y="1848438"/>
                    <a:pt x="5599108" y="1886978"/>
                  </a:cubicBezTo>
                  <a:cubicBezTo>
                    <a:pt x="5344711" y="1925518"/>
                    <a:pt x="5170334" y="1920557"/>
                    <a:pt x="4921250" y="1886978"/>
                  </a:cubicBezTo>
                  <a:cubicBezTo>
                    <a:pt x="4672166" y="1853399"/>
                    <a:pt x="4578907" y="1867335"/>
                    <a:pt x="4419635" y="1886978"/>
                  </a:cubicBezTo>
                  <a:cubicBezTo>
                    <a:pt x="4260363" y="1906621"/>
                    <a:pt x="3902228" y="1896419"/>
                    <a:pt x="3741777" y="1886978"/>
                  </a:cubicBezTo>
                  <a:cubicBezTo>
                    <a:pt x="3581326" y="1877537"/>
                    <a:pt x="3482954" y="1887447"/>
                    <a:pt x="3328284" y="1886978"/>
                  </a:cubicBezTo>
                  <a:cubicBezTo>
                    <a:pt x="3173614" y="1886509"/>
                    <a:pt x="3098972" y="1904552"/>
                    <a:pt x="2914790" y="1886978"/>
                  </a:cubicBezTo>
                  <a:cubicBezTo>
                    <a:pt x="2730608" y="1869404"/>
                    <a:pt x="2382168" y="1912265"/>
                    <a:pt x="2236932" y="1886978"/>
                  </a:cubicBezTo>
                  <a:cubicBezTo>
                    <a:pt x="2091696" y="1861691"/>
                    <a:pt x="1957025" y="1872678"/>
                    <a:pt x="1735317" y="1886978"/>
                  </a:cubicBezTo>
                  <a:cubicBezTo>
                    <a:pt x="1513609" y="1901278"/>
                    <a:pt x="1135733" y="1888508"/>
                    <a:pt x="969337" y="1886978"/>
                  </a:cubicBezTo>
                  <a:cubicBezTo>
                    <a:pt x="802941" y="1885448"/>
                    <a:pt x="366152" y="1862314"/>
                    <a:pt x="0" y="1886978"/>
                  </a:cubicBezTo>
                  <a:cubicBezTo>
                    <a:pt x="14633" y="1601856"/>
                    <a:pt x="-214" y="1430830"/>
                    <a:pt x="0" y="1239116"/>
                  </a:cubicBezTo>
                  <a:cubicBezTo>
                    <a:pt x="214" y="1047402"/>
                    <a:pt x="-16873" y="818398"/>
                    <a:pt x="0" y="591253"/>
                  </a:cubicBezTo>
                  <a:cubicBezTo>
                    <a:pt x="16873" y="364108"/>
                    <a:pt x="17392" y="185236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399233B-21A9-4929-BAB5-011B382EAC03}"/>
                </a:ext>
              </a:extLst>
            </p:cNvPr>
            <p:cNvSpPr/>
            <p:nvPr/>
          </p:nvSpPr>
          <p:spPr>
            <a:xfrm>
              <a:off x="2536054" y="842025"/>
              <a:ext cx="8740380" cy="2331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66"/>
                  </a:solidFill>
                </a:rPr>
                <a:t>*Nhóm 2</a:t>
              </a:r>
              <a:r>
                <a:rPr lang="en-US" sz="3200" b="1" dirty="0">
                  <a:solidFill>
                    <a:srgbClr val="FF0066"/>
                  </a:solidFill>
                </a:rPr>
                <a:t>,4</a:t>
              </a:r>
              <a:r>
                <a:rPr lang="vi-VN" sz="3200" b="1" dirty="0">
                  <a:solidFill>
                    <a:srgbClr val="FF0066"/>
                  </a:solidFill>
                </a:rPr>
                <a:t>: </a:t>
              </a:r>
              <a:r>
                <a:rPr lang="vi-VN" sz="3200" dirty="0">
                  <a:solidFill>
                    <a:srgbClr val="FF0066"/>
                  </a:solidFill>
                </a:rPr>
                <a:t>Dựa vào thông tin và hình ảnh trong mục b, hãy trình bày nguyên nhân ô nhiễm môi trường nước và giải pháp bảo vệ môi trường nước ở châu Âu.</a:t>
              </a:r>
              <a:endParaRPr lang="en-US" sz="3200" dirty="0">
                <a:solidFill>
                  <a:srgbClr val="FF0066"/>
                </a:solidFill>
              </a:endParaRPr>
            </a:p>
            <a:p>
              <a:endParaRPr lang="en-US" sz="3200" dirty="0">
                <a:solidFill>
                  <a:srgbClr val="2B26F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0498A1-6BB4-2288-DA76-5EC6E862675B}"/>
              </a:ext>
            </a:extLst>
          </p:cNvPr>
          <p:cNvSpPr txBox="1">
            <a:spLocks/>
          </p:cNvSpPr>
          <p:nvPr/>
        </p:nvSpPr>
        <p:spPr>
          <a:xfrm>
            <a:off x="2681617" y="408136"/>
            <a:ext cx="6634026" cy="7729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6000" b="1" dirty="0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6000" b="1" dirty="0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endParaRPr lang="en-US" sz="6000" b="1" dirty="0">
              <a:solidFill>
                <a:srgbClr val="519F3A"/>
              </a:solidFill>
              <a:latin typeface="#9Slide05 Great Vibes" panose="02000507080000020002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4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9D0AC-FACB-E3BB-445A-C3207EBEC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41E57A4-D205-336B-C519-78E0125D08BD}"/>
              </a:ext>
            </a:extLst>
          </p:cNvPr>
          <p:cNvSpPr txBox="1">
            <a:spLocks/>
          </p:cNvSpPr>
          <p:nvPr/>
        </p:nvSpPr>
        <p:spPr>
          <a:xfrm>
            <a:off x="3672037" y="1268993"/>
            <a:ext cx="7642285" cy="1475868"/>
          </a:xfrm>
          <a:prstGeom prst="rect">
            <a:avLst/>
          </a:prstGeom>
          <a:solidFill>
            <a:srgbClr val="149FB6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TÀI LIỆU THAM KHẢO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Sách</a:t>
            </a:r>
            <a:r>
              <a:rPr lang="en-US" sz="2200" dirty="0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giáo </a:t>
            </a:r>
            <a:r>
              <a:rPr lang="en-US" sz="2200" dirty="0" err="1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khoa</a:t>
            </a:r>
            <a:r>
              <a:rPr lang="en-US" sz="2200" dirty="0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(Bài 3 – </a:t>
            </a:r>
            <a:r>
              <a:rPr lang="en-US" sz="2200" dirty="0" err="1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Mục</a:t>
            </a:r>
            <a:r>
              <a:rPr lang="en-US" sz="2200" dirty="0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Tra </a:t>
            </a:r>
            <a:r>
              <a:rPr lang="en-US" sz="2200" dirty="0" err="1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cứu</a:t>
            </a:r>
            <a:r>
              <a:rPr lang="en-US" sz="2200" dirty="0">
                <a:solidFill>
                  <a:schemeClr val="accent4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thông tin trên Internet.</a:t>
            </a:r>
          </a:p>
        </p:txBody>
      </p:sp>
      <p:pic>
        <p:nvPicPr>
          <p:cNvPr id="29" name="Picture 10" descr="Học Tập, Đứa Trẻ, Học Nhóm, Tải hình PNG 203 - Free.Vector6.com">
            <a:extLst>
              <a:ext uri="{FF2B5EF4-FFF2-40B4-BE49-F238E27FC236}">
                <a16:creationId xmlns:a16="http://schemas.microsoft.com/office/drawing/2014/main" id="{FD3BBBEF-359C-D2EC-7EED-1C00252F1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00" r="1" b="-1850"/>
          <a:stretch/>
        </p:blipFill>
        <p:spPr bwMode="auto">
          <a:xfrm>
            <a:off x="539168" y="905437"/>
            <a:ext cx="2670161" cy="197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164A2B-6D5D-A8F7-B938-BBFBB13DBD87}"/>
              </a:ext>
            </a:extLst>
          </p:cNvPr>
          <p:cNvSpPr txBox="1">
            <a:spLocks/>
          </p:cNvSpPr>
          <p:nvPr/>
        </p:nvSpPr>
        <p:spPr>
          <a:xfrm>
            <a:off x="3672037" y="3201365"/>
            <a:ext cx="7642285" cy="2585749"/>
          </a:xfrm>
          <a:prstGeom prst="rect">
            <a:avLst/>
          </a:prstGeom>
          <a:solidFill>
            <a:srgbClr val="149FB6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200" b="1" dirty="0">
              <a:solidFill>
                <a:srgbClr val="D4FB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marL="0" indent="0" algn="ctr">
              <a:buNone/>
            </a:pPr>
            <a:r>
              <a:rPr lang="en-US" sz="2200" b="1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YÊU CẦU VỀ SẢN PHẨM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thức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Sơ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tư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duy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ảnh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/ video,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bài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thuyết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trình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Powerpoin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…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Chia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sẻ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với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nhóm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của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mình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nhóm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khác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Cử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đại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diện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báo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cáo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đặt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câu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hỏi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vấn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đáp</a:t>
            </a:r>
            <a:r>
              <a:rPr lang="en-US" sz="2200" dirty="0">
                <a:solidFill>
                  <a:srgbClr val="D4FB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98ABF7-559A-70E4-7F1A-4731F1679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67" y1="46532" x2="44000" y2="5780"/>
                        <a14:foregroundMark x1="5167" y1="7803" x2="24667" y2="20231"/>
                        <a14:foregroundMark x1="8500" y1="17630" x2="21667" y2="33526"/>
                        <a14:foregroundMark x1="6333" y1="18786" x2="6333" y2="18786"/>
                        <a14:foregroundMark x1="15667" y1="2312" x2="27000" y2="7803"/>
                        <a14:foregroundMark x1="50333" y1="38150" x2="65833" y2="41040"/>
                        <a14:foregroundMark x1="49833" y1="11850" x2="75667" y2="12717"/>
                        <a14:foregroundMark x1="66333" y1="14162" x2="90500" y2="24566"/>
                        <a14:foregroundMark x1="75000" y1="13295" x2="90500" y2="3757"/>
                        <a14:foregroundMark x1="79500" y1="19653" x2="92500" y2="10405"/>
                        <a14:foregroundMark x1="90000" y1="16185" x2="90000" y2="16185"/>
                        <a14:foregroundMark x1="93167" y1="14740" x2="93167" y2="14740"/>
                        <a14:foregroundMark x1="51000" y1="93931" x2="82333" y2="76012"/>
                        <a14:foregroundMark x1="51667" y1="97688" x2="77833" y2="87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149" y="3524958"/>
            <a:ext cx="3058197" cy="193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5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045742-DC32-D600-DE16-E891D08B4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921087"/>
              </p:ext>
            </p:extLst>
          </p:nvPr>
        </p:nvGraphicFramePr>
        <p:xfrm>
          <a:off x="2401678" y="288174"/>
          <a:ext cx="9000783" cy="64358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295883">
                  <a:extLst>
                    <a:ext uri="{9D8B030D-6E8A-4147-A177-3AD203B41FA5}">
                      <a16:colId xmlns:a16="http://schemas.microsoft.com/office/drawing/2014/main" val="660629119"/>
                    </a:ext>
                  </a:extLst>
                </a:gridCol>
                <a:gridCol w="1818812">
                  <a:extLst>
                    <a:ext uri="{9D8B030D-6E8A-4147-A177-3AD203B41FA5}">
                      <a16:colId xmlns:a16="http://schemas.microsoft.com/office/drawing/2014/main" val="3929520654"/>
                    </a:ext>
                  </a:extLst>
                </a:gridCol>
                <a:gridCol w="886088">
                  <a:extLst>
                    <a:ext uri="{9D8B030D-6E8A-4147-A177-3AD203B41FA5}">
                      <a16:colId xmlns:a16="http://schemas.microsoft.com/office/drawing/2014/main" val="3466101930"/>
                    </a:ext>
                  </a:extLst>
                </a:gridCol>
              </a:tblGrid>
              <a:tr h="268768">
                <a:tc>
                  <a:txBody>
                    <a:bodyPr/>
                    <a:lstStyle/>
                    <a:p>
                      <a:pPr marL="635" marR="0" indent="-1905" algn="ctr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TIÊU CHÍ</a:t>
                      </a:r>
                      <a:endParaRPr lang="en-US" sz="1600" b="1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ctr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NHẬN XÉT</a:t>
                      </a:r>
                      <a:endParaRPr lang="en-US" sz="1600" b="1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ĐIỂM</a:t>
                      </a:r>
                      <a:endParaRPr lang="en-US" sz="1600" b="1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270838"/>
                  </a:ext>
                </a:extLst>
              </a:tr>
              <a:tr h="1358484">
                <a:tc>
                  <a:txBody>
                    <a:bodyPr/>
                    <a:lstStyle/>
                    <a:p>
                      <a:pPr marL="635" marR="0" indent="-1905" algn="ctr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Nội dung (4đ)</a:t>
                      </a:r>
                      <a:endParaRPr lang="en-US" sz="1600" b="1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-"/>
                        <a:tabLst>
                          <a:tab pos="228600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Đầy đủ, chính xác, khoa học.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-"/>
                        <a:tabLst>
                          <a:tab pos="228600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Đúng nội dung được phân công.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-"/>
                        <a:tabLst>
                          <a:tab pos="228600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Biết tóm tắt, lọc thông tin.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-"/>
                        <a:tabLst>
                          <a:tab pos="228600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Không có lỗi chính tả.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701075"/>
                  </a:ext>
                </a:extLst>
              </a:tr>
              <a:tr h="1422856">
                <a:tc>
                  <a:txBody>
                    <a:bodyPr/>
                    <a:lstStyle/>
                    <a:p>
                      <a:pPr marL="635" marR="0" indent="-1905" algn="ctr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Hình thức (3đ)</a:t>
                      </a:r>
                      <a:endParaRPr lang="en-US" sz="1600" b="1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-"/>
                        <a:tabLst>
                          <a:tab pos="409575" algn="l"/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Bố cục hợp lí, dễ nhìn.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-"/>
                        <a:tabLst>
                          <a:tab pos="40957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Mang tính thẩm mĩ, màu sắc hài hòa.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-"/>
                        <a:tabLst>
                          <a:tab pos="40957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Có trang trí, có hình vẽ/icon minh họa.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-"/>
                        <a:tabLst>
                          <a:tab pos="409575" algn="l"/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Tiêu đề nổi bật, rõ ràng. 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-"/>
                        <a:tabLst>
                          <a:tab pos="409575" algn="l"/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Chữ viết to rõ, dễ nhìn.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945580"/>
                  </a:ext>
                </a:extLst>
              </a:tr>
              <a:tr h="1353299">
                <a:tc>
                  <a:txBody>
                    <a:bodyPr/>
                    <a:lstStyle/>
                    <a:p>
                      <a:pPr marL="635" marR="0" indent="-1905" algn="ctr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Báo cáo (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vi-VN" sz="1600" b="1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đ)</a:t>
                      </a:r>
                      <a:endParaRPr lang="en-US" sz="1600" b="1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- Giọng to, rõ ràng. 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- Phong thái tự tin. 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- Biết triển khai ý chứ không phải đọc lại chữ trên mindmap.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- Tương tác: bằng cách hỏi các nhóm khác và giáo viên.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292254"/>
                  </a:ext>
                </a:extLst>
              </a:tr>
              <a:tr h="338325">
                <a:tc>
                  <a:txBody>
                    <a:bodyPr/>
                    <a:lstStyle/>
                    <a:p>
                      <a:pPr marL="635" marR="0" indent="-1905" algn="ctr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TỔNG ĐIỂM</a:t>
                      </a:r>
                      <a:endParaRPr lang="en-US" sz="16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  <a:p>
                      <a:pPr marL="635" marR="0" indent="-1905" algn="just" fontAlgn="t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  <a:tabLst>
                          <a:tab pos="1071245" algn="l"/>
                        </a:tabLst>
                      </a:pPr>
                      <a:r>
                        <a:rPr lang="vi-VN" sz="16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61" marR="37561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332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3A0E3E-15C8-6445-687B-B8228039F3D1}"/>
              </a:ext>
            </a:extLst>
          </p:cNvPr>
          <p:cNvSpPr txBox="1"/>
          <p:nvPr/>
        </p:nvSpPr>
        <p:spPr>
          <a:xfrm>
            <a:off x="789541" y="2596538"/>
            <a:ext cx="130366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 algn="ctr" fontAlgn="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ĐÁNH GIÁ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76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01916452-6997-4A40-A270-7B1A0D1D6F1F}"/>
              </a:ext>
            </a:extLst>
          </p:cNvPr>
          <p:cNvSpPr txBox="1">
            <a:spLocks/>
          </p:cNvSpPr>
          <p:nvPr/>
        </p:nvSpPr>
        <p:spPr>
          <a:xfrm>
            <a:off x="1123720" y="408136"/>
            <a:ext cx="9705861" cy="7729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6000" b="1" dirty="0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6000" b="1" dirty="0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6000" b="1" dirty="0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6000" b="1" dirty="0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519F3A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6000" b="1" dirty="0">
              <a:solidFill>
                <a:srgbClr val="519F3A"/>
              </a:solidFill>
              <a:latin typeface="#9Slide05 Great Vibes" panose="02000507080000020002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62516-DB04-B497-D0EE-E85A63124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29" y="1274692"/>
            <a:ext cx="9088916" cy="38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2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71"/>
          <p:cNvSpPr/>
          <p:nvPr/>
        </p:nvSpPr>
        <p:spPr>
          <a:xfrm flipH="1">
            <a:off x="0" y="6060484"/>
            <a:ext cx="12192000" cy="1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6" name="Google Shape;1806;p71"/>
          <p:cNvSpPr/>
          <p:nvPr/>
        </p:nvSpPr>
        <p:spPr>
          <a:xfrm>
            <a:off x="460752" y="513275"/>
            <a:ext cx="329104" cy="387008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7" name="Google Shape;1807;p71"/>
          <p:cNvSpPr/>
          <p:nvPr/>
        </p:nvSpPr>
        <p:spPr>
          <a:xfrm>
            <a:off x="5530038" y="610691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60;p15"/>
          <p:cNvGrpSpPr/>
          <p:nvPr/>
        </p:nvGrpSpPr>
        <p:grpSpPr>
          <a:xfrm>
            <a:off x="6655746" y="1049849"/>
            <a:ext cx="4781262" cy="4432806"/>
            <a:chOff x="3313214" y="1495761"/>
            <a:chExt cx="2822371" cy="2594209"/>
          </a:xfrm>
        </p:grpSpPr>
        <p:sp>
          <p:nvSpPr>
            <p:cNvPr id="14" name="Google Shape;61;p15"/>
            <p:cNvSpPr/>
            <p:nvPr/>
          </p:nvSpPr>
          <p:spPr>
            <a:xfrm>
              <a:off x="3313214" y="1943490"/>
              <a:ext cx="920009" cy="506792"/>
            </a:xfrm>
            <a:custGeom>
              <a:avLst/>
              <a:gdLst/>
              <a:ahLst/>
              <a:cxnLst/>
              <a:rect l="l" t="t" r="r" b="b"/>
              <a:pathLst>
                <a:path w="11025" h="6073" extrusionOk="0">
                  <a:moveTo>
                    <a:pt x="6559" y="1"/>
                  </a:moveTo>
                  <a:cubicBezTo>
                    <a:pt x="5656" y="1"/>
                    <a:pt x="4891" y="582"/>
                    <a:pt x="4615" y="1392"/>
                  </a:cubicBezTo>
                  <a:cubicBezTo>
                    <a:pt x="4338" y="1231"/>
                    <a:pt x="4017" y="1136"/>
                    <a:pt x="3674" y="1136"/>
                  </a:cubicBezTo>
                  <a:cubicBezTo>
                    <a:pt x="2672" y="1136"/>
                    <a:pt x="1856" y="1929"/>
                    <a:pt x="1815" y="2922"/>
                  </a:cubicBezTo>
                  <a:cubicBezTo>
                    <a:pt x="1740" y="2912"/>
                    <a:pt x="1663" y="2903"/>
                    <a:pt x="1585" y="2903"/>
                  </a:cubicBezTo>
                  <a:cubicBezTo>
                    <a:pt x="710" y="2903"/>
                    <a:pt x="0" y="3614"/>
                    <a:pt x="0" y="4488"/>
                  </a:cubicBezTo>
                  <a:cubicBezTo>
                    <a:pt x="0" y="5363"/>
                    <a:pt x="710" y="6072"/>
                    <a:pt x="1585" y="6072"/>
                  </a:cubicBezTo>
                  <a:cubicBezTo>
                    <a:pt x="1595" y="6072"/>
                    <a:pt x="1605" y="6071"/>
                    <a:pt x="1617" y="6071"/>
                  </a:cubicBezTo>
                  <a:lnTo>
                    <a:pt x="1617" y="6072"/>
                  </a:lnTo>
                  <a:lnTo>
                    <a:pt x="8946" y="6072"/>
                  </a:lnTo>
                  <a:lnTo>
                    <a:pt x="8946" y="6070"/>
                  </a:lnTo>
                  <a:cubicBezTo>
                    <a:pt x="10099" y="6041"/>
                    <a:pt x="11025" y="5098"/>
                    <a:pt x="11025" y="3938"/>
                  </a:cubicBezTo>
                  <a:cubicBezTo>
                    <a:pt x="11025" y="2759"/>
                    <a:pt x="10069" y="1804"/>
                    <a:pt x="8891" y="1804"/>
                  </a:cubicBezTo>
                  <a:cubicBezTo>
                    <a:pt x="8792" y="1804"/>
                    <a:pt x="8695" y="1813"/>
                    <a:pt x="8600" y="1825"/>
                  </a:cubicBezTo>
                  <a:cubicBezTo>
                    <a:pt x="8486" y="798"/>
                    <a:pt x="7617" y="1"/>
                    <a:pt x="6559" y="1"/>
                  </a:cubicBezTo>
                  <a:close/>
                </a:path>
              </a:pathLst>
            </a:custGeom>
            <a:solidFill>
              <a:schemeClr val="accent4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2;p15"/>
            <p:cNvSpPr/>
            <p:nvPr/>
          </p:nvSpPr>
          <p:spPr>
            <a:xfrm>
              <a:off x="3357024" y="2085267"/>
              <a:ext cx="2371828" cy="762733"/>
            </a:xfrm>
            <a:custGeom>
              <a:avLst/>
              <a:gdLst/>
              <a:ahLst/>
              <a:cxnLst/>
              <a:rect l="l" t="t" r="r" b="b"/>
              <a:pathLst>
                <a:path w="28423" h="9140" extrusionOk="0">
                  <a:moveTo>
                    <a:pt x="15162" y="0"/>
                  </a:moveTo>
                  <a:lnTo>
                    <a:pt x="10669" y="4493"/>
                  </a:lnTo>
                  <a:lnTo>
                    <a:pt x="7154" y="1230"/>
                  </a:lnTo>
                  <a:lnTo>
                    <a:pt x="0" y="9098"/>
                  </a:lnTo>
                  <a:lnTo>
                    <a:pt x="6047" y="9115"/>
                  </a:lnTo>
                  <a:lnTo>
                    <a:pt x="6022" y="9139"/>
                  </a:lnTo>
                  <a:lnTo>
                    <a:pt x="25438" y="9139"/>
                  </a:lnTo>
                  <a:lnTo>
                    <a:pt x="25429" y="9132"/>
                  </a:lnTo>
                  <a:lnTo>
                    <a:pt x="28422" y="9139"/>
                  </a:lnTo>
                  <a:lnTo>
                    <a:pt x="21252" y="2063"/>
                  </a:lnTo>
                  <a:lnTo>
                    <a:pt x="19292" y="3671"/>
                  </a:lnTo>
                  <a:lnTo>
                    <a:pt x="151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3;p15"/>
            <p:cNvSpPr/>
            <p:nvPr/>
          </p:nvSpPr>
          <p:spPr>
            <a:xfrm>
              <a:off x="3357024" y="2187907"/>
              <a:ext cx="757787" cy="675778"/>
            </a:xfrm>
            <a:custGeom>
              <a:avLst/>
              <a:gdLst/>
              <a:ahLst/>
              <a:cxnLst/>
              <a:rect l="l" t="t" r="r" b="b"/>
              <a:pathLst>
                <a:path w="9081" h="8098" extrusionOk="0">
                  <a:moveTo>
                    <a:pt x="7150" y="0"/>
                  </a:moveTo>
                  <a:lnTo>
                    <a:pt x="0" y="7868"/>
                  </a:lnTo>
                  <a:lnTo>
                    <a:pt x="3198" y="6736"/>
                  </a:lnTo>
                  <a:lnTo>
                    <a:pt x="2474" y="7970"/>
                  </a:lnTo>
                  <a:lnTo>
                    <a:pt x="9081" y="8098"/>
                  </a:lnTo>
                  <a:lnTo>
                    <a:pt x="7825" y="6115"/>
                  </a:lnTo>
                  <a:lnTo>
                    <a:pt x="6646" y="4445"/>
                  </a:lnTo>
                  <a:lnTo>
                    <a:pt x="7915" y="2676"/>
                  </a:lnTo>
                  <a:lnTo>
                    <a:pt x="71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4;p15"/>
            <p:cNvSpPr/>
            <p:nvPr/>
          </p:nvSpPr>
          <p:spPr>
            <a:xfrm>
              <a:off x="3438970" y="2546814"/>
              <a:ext cx="350563" cy="240670"/>
            </a:xfrm>
            <a:custGeom>
              <a:avLst/>
              <a:gdLst/>
              <a:ahLst/>
              <a:cxnLst/>
              <a:rect l="l" t="t" r="r" b="b"/>
              <a:pathLst>
                <a:path w="4201" h="2884" extrusionOk="0">
                  <a:moveTo>
                    <a:pt x="0" y="1"/>
                  </a:moveTo>
                  <a:lnTo>
                    <a:pt x="0" y="2884"/>
                  </a:lnTo>
                  <a:lnTo>
                    <a:pt x="4200" y="2884"/>
                  </a:lnTo>
                  <a:lnTo>
                    <a:pt x="4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;p15"/>
            <p:cNvSpPr/>
            <p:nvPr/>
          </p:nvSpPr>
          <p:spPr>
            <a:xfrm>
              <a:off x="3819242" y="2546814"/>
              <a:ext cx="350563" cy="240670"/>
            </a:xfrm>
            <a:custGeom>
              <a:avLst/>
              <a:gdLst/>
              <a:ahLst/>
              <a:cxnLst/>
              <a:rect l="l" t="t" r="r" b="b"/>
              <a:pathLst>
                <a:path w="4201" h="2884" extrusionOk="0">
                  <a:moveTo>
                    <a:pt x="1" y="1"/>
                  </a:moveTo>
                  <a:lnTo>
                    <a:pt x="1" y="2884"/>
                  </a:lnTo>
                  <a:lnTo>
                    <a:pt x="4201" y="2884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;p15"/>
            <p:cNvSpPr/>
            <p:nvPr/>
          </p:nvSpPr>
          <p:spPr>
            <a:xfrm>
              <a:off x="4233561" y="2085267"/>
              <a:ext cx="418155" cy="717837"/>
            </a:xfrm>
            <a:custGeom>
              <a:avLst/>
              <a:gdLst/>
              <a:ahLst/>
              <a:cxnLst/>
              <a:rect l="l" t="t" r="r" b="b"/>
              <a:pathLst>
                <a:path w="5011" h="8602" extrusionOk="0">
                  <a:moveTo>
                    <a:pt x="4658" y="0"/>
                  </a:moveTo>
                  <a:lnTo>
                    <a:pt x="2833" y="1825"/>
                  </a:lnTo>
                  <a:lnTo>
                    <a:pt x="165" y="4493"/>
                  </a:lnTo>
                  <a:lnTo>
                    <a:pt x="1095" y="5501"/>
                  </a:lnTo>
                  <a:lnTo>
                    <a:pt x="0" y="6981"/>
                  </a:lnTo>
                  <a:lnTo>
                    <a:pt x="2389" y="8601"/>
                  </a:lnTo>
                  <a:lnTo>
                    <a:pt x="2577" y="6620"/>
                  </a:lnTo>
                  <a:lnTo>
                    <a:pt x="5011" y="4971"/>
                  </a:lnTo>
                  <a:lnTo>
                    <a:pt x="3243" y="3701"/>
                  </a:lnTo>
                  <a:lnTo>
                    <a:pt x="4658" y="0"/>
                  </a:lnTo>
                  <a:close/>
                </a:path>
              </a:pathLst>
            </a:custGeom>
            <a:solidFill>
              <a:srgbClr val="006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7;p15"/>
            <p:cNvSpPr/>
            <p:nvPr/>
          </p:nvSpPr>
          <p:spPr>
            <a:xfrm>
              <a:off x="4740173" y="2257252"/>
              <a:ext cx="551421" cy="675778"/>
            </a:xfrm>
            <a:custGeom>
              <a:avLst/>
              <a:gdLst/>
              <a:ahLst/>
              <a:cxnLst/>
              <a:rect l="l" t="t" r="r" b="b"/>
              <a:pathLst>
                <a:path w="6608" h="8098" extrusionOk="0">
                  <a:moveTo>
                    <a:pt x="4678" y="1"/>
                  </a:moveTo>
                  <a:lnTo>
                    <a:pt x="2717" y="1610"/>
                  </a:lnTo>
                  <a:lnTo>
                    <a:pt x="1889" y="2442"/>
                  </a:lnTo>
                  <a:lnTo>
                    <a:pt x="377" y="4049"/>
                  </a:lnTo>
                  <a:lnTo>
                    <a:pt x="2468" y="5383"/>
                  </a:lnTo>
                  <a:lnTo>
                    <a:pt x="1" y="7968"/>
                  </a:lnTo>
                  <a:lnTo>
                    <a:pt x="6607" y="8097"/>
                  </a:lnTo>
                  <a:lnTo>
                    <a:pt x="4678" y="5935"/>
                  </a:lnTo>
                  <a:lnTo>
                    <a:pt x="4678" y="4105"/>
                  </a:lnTo>
                  <a:lnTo>
                    <a:pt x="3689" y="3092"/>
                  </a:lnTo>
                  <a:lnTo>
                    <a:pt x="46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8;p15"/>
            <p:cNvSpPr/>
            <p:nvPr/>
          </p:nvSpPr>
          <p:spPr>
            <a:xfrm>
              <a:off x="5504472" y="2203929"/>
              <a:ext cx="78608" cy="656918"/>
            </a:xfrm>
            <a:custGeom>
              <a:avLst/>
              <a:gdLst/>
              <a:ahLst/>
              <a:cxnLst/>
              <a:rect l="l" t="t" r="r" b="b"/>
              <a:pathLst>
                <a:path w="942" h="7872" extrusionOk="0">
                  <a:moveTo>
                    <a:pt x="302" y="0"/>
                  </a:moveTo>
                  <a:lnTo>
                    <a:pt x="0" y="7872"/>
                  </a:lnTo>
                  <a:lnTo>
                    <a:pt x="942" y="787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;p15"/>
            <p:cNvSpPr/>
            <p:nvPr/>
          </p:nvSpPr>
          <p:spPr>
            <a:xfrm>
              <a:off x="5543693" y="2203929"/>
              <a:ext cx="39387" cy="656918"/>
            </a:xfrm>
            <a:custGeom>
              <a:avLst/>
              <a:gdLst/>
              <a:ahLst/>
              <a:cxnLst/>
              <a:rect l="l" t="t" r="r" b="b"/>
              <a:pathLst>
                <a:path w="472" h="7872" extrusionOk="0">
                  <a:moveTo>
                    <a:pt x="195" y="0"/>
                  </a:moveTo>
                  <a:lnTo>
                    <a:pt x="1" y="53"/>
                  </a:lnTo>
                  <a:lnTo>
                    <a:pt x="1" y="7872"/>
                  </a:lnTo>
                  <a:lnTo>
                    <a:pt x="472" y="787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0;p15"/>
            <p:cNvSpPr/>
            <p:nvPr/>
          </p:nvSpPr>
          <p:spPr>
            <a:xfrm>
              <a:off x="5515988" y="1892420"/>
              <a:ext cx="27788" cy="271129"/>
            </a:xfrm>
            <a:custGeom>
              <a:avLst/>
              <a:gdLst/>
              <a:ahLst/>
              <a:cxnLst/>
              <a:rect l="l" t="t" r="r" b="b"/>
              <a:pathLst>
                <a:path w="333" h="3249" extrusionOk="0">
                  <a:moveTo>
                    <a:pt x="333" y="1"/>
                  </a:moveTo>
                  <a:lnTo>
                    <a:pt x="125" y="122"/>
                  </a:lnTo>
                  <a:lnTo>
                    <a:pt x="0" y="2830"/>
                  </a:lnTo>
                  <a:lnTo>
                    <a:pt x="333" y="32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1;p15"/>
            <p:cNvSpPr/>
            <p:nvPr/>
          </p:nvSpPr>
          <p:spPr>
            <a:xfrm>
              <a:off x="5543693" y="1892420"/>
              <a:ext cx="27788" cy="271129"/>
            </a:xfrm>
            <a:custGeom>
              <a:avLst/>
              <a:gdLst/>
              <a:ahLst/>
              <a:cxnLst/>
              <a:rect l="l" t="t" r="r" b="b"/>
              <a:pathLst>
                <a:path w="333" h="3249" extrusionOk="0">
                  <a:moveTo>
                    <a:pt x="1" y="1"/>
                  </a:moveTo>
                  <a:lnTo>
                    <a:pt x="1" y="3248"/>
                  </a:lnTo>
                  <a:lnTo>
                    <a:pt x="332" y="2830"/>
                  </a:lnTo>
                  <a:lnTo>
                    <a:pt x="207" y="1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;p15"/>
            <p:cNvSpPr/>
            <p:nvPr/>
          </p:nvSpPr>
          <p:spPr>
            <a:xfrm>
              <a:off x="5278996" y="2189910"/>
              <a:ext cx="245336" cy="126510"/>
            </a:xfrm>
            <a:custGeom>
              <a:avLst/>
              <a:gdLst/>
              <a:ahLst/>
              <a:cxnLst/>
              <a:rect l="l" t="t" r="r" b="b"/>
              <a:pathLst>
                <a:path w="2940" h="1516" extrusionOk="0">
                  <a:moveTo>
                    <a:pt x="2940" y="1"/>
                  </a:moveTo>
                  <a:lnTo>
                    <a:pt x="1" y="1381"/>
                  </a:lnTo>
                  <a:lnTo>
                    <a:pt x="196" y="1516"/>
                  </a:lnTo>
                  <a:lnTo>
                    <a:pt x="2702" y="478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3;p15"/>
            <p:cNvSpPr/>
            <p:nvPr/>
          </p:nvSpPr>
          <p:spPr>
            <a:xfrm>
              <a:off x="5278996" y="2179646"/>
              <a:ext cx="245336" cy="125509"/>
            </a:xfrm>
            <a:custGeom>
              <a:avLst/>
              <a:gdLst/>
              <a:ahLst/>
              <a:cxnLst/>
              <a:rect l="l" t="t" r="r" b="b"/>
              <a:pathLst>
                <a:path w="2940" h="1504" extrusionOk="0">
                  <a:moveTo>
                    <a:pt x="2421" y="1"/>
                  </a:moveTo>
                  <a:lnTo>
                    <a:pt x="21" y="1264"/>
                  </a:lnTo>
                  <a:lnTo>
                    <a:pt x="1" y="1504"/>
                  </a:lnTo>
                  <a:lnTo>
                    <a:pt x="2940" y="124"/>
                  </a:lnTo>
                  <a:lnTo>
                    <a:pt x="242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4;p15"/>
            <p:cNvSpPr/>
            <p:nvPr/>
          </p:nvSpPr>
          <p:spPr>
            <a:xfrm>
              <a:off x="5563470" y="2179646"/>
              <a:ext cx="254849" cy="106315"/>
            </a:xfrm>
            <a:custGeom>
              <a:avLst/>
              <a:gdLst/>
              <a:ahLst/>
              <a:cxnLst/>
              <a:rect l="l" t="t" r="r" b="b"/>
              <a:pathLst>
                <a:path w="3054" h="1274" extrusionOk="0">
                  <a:moveTo>
                    <a:pt x="507" y="1"/>
                  </a:moveTo>
                  <a:lnTo>
                    <a:pt x="0" y="171"/>
                  </a:lnTo>
                  <a:lnTo>
                    <a:pt x="3053" y="1274"/>
                  </a:lnTo>
                  <a:lnTo>
                    <a:pt x="3012" y="1038"/>
                  </a:lnTo>
                  <a:lnTo>
                    <a:pt x="50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;p15"/>
            <p:cNvSpPr/>
            <p:nvPr/>
          </p:nvSpPr>
          <p:spPr>
            <a:xfrm>
              <a:off x="5563470" y="2193832"/>
              <a:ext cx="254849" cy="105064"/>
            </a:xfrm>
            <a:custGeom>
              <a:avLst/>
              <a:gdLst/>
              <a:ahLst/>
              <a:cxnLst/>
              <a:rect l="l" t="t" r="r" b="b"/>
              <a:pathLst>
                <a:path w="3054" h="1259" extrusionOk="0">
                  <a:moveTo>
                    <a:pt x="0" y="1"/>
                  </a:moveTo>
                  <a:lnTo>
                    <a:pt x="282" y="455"/>
                  </a:lnTo>
                  <a:lnTo>
                    <a:pt x="2871" y="1258"/>
                  </a:lnTo>
                  <a:lnTo>
                    <a:pt x="3053" y="11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;p15"/>
            <p:cNvSpPr/>
            <p:nvPr/>
          </p:nvSpPr>
          <p:spPr>
            <a:xfrm>
              <a:off x="5515487" y="2158116"/>
              <a:ext cx="56577" cy="56746"/>
            </a:xfrm>
            <a:custGeom>
              <a:avLst/>
              <a:gdLst/>
              <a:ahLst/>
              <a:cxnLst/>
              <a:rect l="l" t="t" r="r" b="b"/>
              <a:pathLst>
                <a:path w="678" h="680" extrusionOk="0">
                  <a:moveTo>
                    <a:pt x="339" y="1"/>
                  </a:moveTo>
                  <a:cubicBezTo>
                    <a:pt x="152" y="1"/>
                    <a:pt x="0" y="153"/>
                    <a:pt x="0" y="341"/>
                  </a:cubicBezTo>
                  <a:cubicBezTo>
                    <a:pt x="0" y="528"/>
                    <a:pt x="152" y="679"/>
                    <a:pt x="339" y="679"/>
                  </a:cubicBezTo>
                  <a:cubicBezTo>
                    <a:pt x="526" y="679"/>
                    <a:pt x="678" y="528"/>
                    <a:pt x="678" y="341"/>
                  </a:cubicBezTo>
                  <a:cubicBezTo>
                    <a:pt x="678" y="153"/>
                    <a:pt x="526" y="1"/>
                    <a:pt x="339" y="1"/>
                  </a:cubicBezTo>
                  <a:close/>
                </a:path>
              </a:pathLst>
            </a:custGeom>
            <a:solidFill>
              <a:srgbClr val="FFF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7;p15"/>
            <p:cNvSpPr/>
            <p:nvPr/>
          </p:nvSpPr>
          <p:spPr>
            <a:xfrm>
              <a:off x="5527587" y="2170467"/>
              <a:ext cx="32127" cy="32045"/>
            </a:xfrm>
            <a:custGeom>
              <a:avLst/>
              <a:gdLst/>
              <a:ahLst/>
              <a:cxnLst/>
              <a:rect l="l" t="t" r="r" b="b"/>
              <a:pathLst>
                <a:path w="385" h="384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299"/>
                    <a:pt x="86" y="384"/>
                    <a:pt x="193" y="384"/>
                  </a:cubicBezTo>
                  <a:cubicBezTo>
                    <a:pt x="298" y="384"/>
                    <a:pt x="384" y="299"/>
                    <a:pt x="384" y="193"/>
                  </a:cubicBezTo>
                  <a:cubicBezTo>
                    <a:pt x="384" y="86"/>
                    <a:pt x="298" y="0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8;p15"/>
            <p:cNvSpPr/>
            <p:nvPr/>
          </p:nvSpPr>
          <p:spPr>
            <a:xfrm>
              <a:off x="5188038" y="2216863"/>
              <a:ext cx="54491" cy="80362"/>
            </a:xfrm>
            <a:custGeom>
              <a:avLst/>
              <a:gdLst/>
              <a:ahLst/>
              <a:cxnLst/>
              <a:rect l="l" t="t" r="r" b="b"/>
              <a:pathLst>
                <a:path w="653" h="963" extrusionOk="0">
                  <a:moveTo>
                    <a:pt x="38" y="1"/>
                  </a:moveTo>
                  <a:lnTo>
                    <a:pt x="0" y="780"/>
                  </a:lnTo>
                  <a:lnTo>
                    <a:pt x="652" y="963"/>
                  </a:lnTo>
                  <a:lnTo>
                    <a:pt x="617" y="242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65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;p15"/>
            <p:cNvSpPr/>
            <p:nvPr/>
          </p:nvSpPr>
          <p:spPr>
            <a:xfrm>
              <a:off x="4945371" y="2372743"/>
              <a:ext cx="162472" cy="102059"/>
            </a:xfrm>
            <a:custGeom>
              <a:avLst/>
              <a:gdLst/>
              <a:ahLst/>
              <a:cxnLst/>
              <a:rect l="l" t="t" r="r" b="b"/>
              <a:pathLst>
                <a:path w="1947" h="1223" extrusionOk="0">
                  <a:moveTo>
                    <a:pt x="30" y="0"/>
                  </a:moveTo>
                  <a:lnTo>
                    <a:pt x="0" y="628"/>
                  </a:lnTo>
                  <a:lnTo>
                    <a:pt x="120" y="665"/>
                  </a:lnTo>
                  <a:lnTo>
                    <a:pt x="714" y="1223"/>
                  </a:lnTo>
                  <a:lnTo>
                    <a:pt x="823" y="1177"/>
                  </a:lnTo>
                  <a:lnTo>
                    <a:pt x="1228" y="1009"/>
                  </a:lnTo>
                  <a:lnTo>
                    <a:pt x="1346" y="1045"/>
                  </a:lnTo>
                  <a:lnTo>
                    <a:pt x="1946" y="796"/>
                  </a:lnTo>
                  <a:lnTo>
                    <a:pt x="1160" y="469"/>
                  </a:lnTo>
                  <a:lnTo>
                    <a:pt x="1053" y="425"/>
                  </a:lnTo>
                  <a:lnTo>
                    <a:pt x="803" y="559"/>
                  </a:lnTo>
                  <a:lnTo>
                    <a:pt x="793" y="31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265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0;p15"/>
            <p:cNvSpPr/>
            <p:nvPr/>
          </p:nvSpPr>
          <p:spPr>
            <a:xfrm>
              <a:off x="5175604" y="2378084"/>
              <a:ext cx="78691" cy="468989"/>
            </a:xfrm>
            <a:custGeom>
              <a:avLst/>
              <a:gdLst/>
              <a:ahLst/>
              <a:cxnLst/>
              <a:rect l="l" t="t" r="r" b="b"/>
              <a:pathLst>
                <a:path w="943" h="5620" extrusionOk="0">
                  <a:moveTo>
                    <a:pt x="303" y="1"/>
                  </a:moveTo>
                  <a:lnTo>
                    <a:pt x="1" y="5619"/>
                  </a:lnTo>
                  <a:lnTo>
                    <a:pt x="942" y="5619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1;p15"/>
            <p:cNvSpPr/>
            <p:nvPr/>
          </p:nvSpPr>
          <p:spPr>
            <a:xfrm>
              <a:off x="5214908" y="2378084"/>
              <a:ext cx="39387" cy="468989"/>
            </a:xfrm>
            <a:custGeom>
              <a:avLst/>
              <a:gdLst/>
              <a:ahLst/>
              <a:cxnLst/>
              <a:rect l="l" t="t" r="r" b="b"/>
              <a:pathLst>
                <a:path w="472" h="5620" extrusionOk="0">
                  <a:moveTo>
                    <a:pt x="195" y="1"/>
                  </a:moveTo>
                  <a:lnTo>
                    <a:pt x="1" y="53"/>
                  </a:lnTo>
                  <a:lnTo>
                    <a:pt x="1" y="5619"/>
                  </a:lnTo>
                  <a:lnTo>
                    <a:pt x="471" y="561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2;p15"/>
            <p:cNvSpPr/>
            <p:nvPr/>
          </p:nvSpPr>
          <p:spPr>
            <a:xfrm>
              <a:off x="5187203" y="2066742"/>
              <a:ext cx="27788" cy="270962"/>
            </a:xfrm>
            <a:custGeom>
              <a:avLst/>
              <a:gdLst/>
              <a:ahLst/>
              <a:cxnLst/>
              <a:rect l="l" t="t" r="r" b="b"/>
              <a:pathLst>
                <a:path w="333" h="3247" extrusionOk="0">
                  <a:moveTo>
                    <a:pt x="333" y="0"/>
                  </a:moveTo>
                  <a:lnTo>
                    <a:pt x="125" y="120"/>
                  </a:lnTo>
                  <a:lnTo>
                    <a:pt x="0" y="2828"/>
                  </a:lnTo>
                  <a:lnTo>
                    <a:pt x="333" y="3247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3;p15"/>
            <p:cNvSpPr/>
            <p:nvPr/>
          </p:nvSpPr>
          <p:spPr>
            <a:xfrm>
              <a:off x="5214908" y="2066742"/>
              <a:ext cx="27705" cy="270962"/>
            </a:xfrm>
            <a:custGeom>
              <a:avLst/>
              <a:gdLst/>
              <a:ahLst/>
              <a:cxnLst/>
              <a:rect l="l" t="t" r="r" b="b"/>
              <a:pathLst>
                <a:path w="332" h="3247" extrusionOk="0">
                  <a:moveTo>
                    <a:pt x="1" y="0"/>
                  </a:moveTo>
                  <a:lnTo>
                    <a:pt x="1" y="3247"/>
                  </a:lnTo>
                  <a:lnTo>
                    <a:pt x="331" y="2828"/>
                  </a:lnTo>
                  <a:lnTo>
                    <a:pt x="206" y="1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;p15"/>
            <p:cNvSpPr/>
            <p:nvPr/>
          </p:nvSpPr>
          <p:spPr>
            <a:xfrm>
              <a:off x="4950211" y="2364065"/>
              <a:ext cx="245336" cy="126594"/>
            </a:xfrm>
            <a:custGeom>
              <a:avLst/>
              <a:gdLst/>
              <a:ahLst/>
              <a:cxnLst/>
              <a:rect l="l" t="t" r="r" b="b"/>
              <a:pathLst>
                <a:path w="2940" h="1517" extrusionOk="0">
                  <a:moveTo>
                    <a:pt x="2939" y="1"/>
                  </a:moveTo>
                  <a:lnTo>
                    <a:pt x="1" y="1381"/>
                  </a:lnTo>
                  <a:lnTo>
                    <a:pt x="196" y="1516"/>
                  </a:lnTo>
                  <a:lnTo>
                    <a:pt x="2702" y="479"/>
                  </a:lnTo>
                  <a:lnTo>
                    <a:pt x="293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;p15"/>
            <p:cNvSpPr/>
            <p:nvPr/>
          </p:nvSpPr>
          <p:spPr>
            <a:xfrm>
              <a:off x="4950211" y="2353884"/>
              <a:ext cx="245336" cy="125509"/>
            </a:xfrm>
            <a:custGeom>
              <a:avLst/>
              <a:gdLst/>
              <a:ahLst/>
              <a:cxnLst/>
              <a:rect l="l" t="t" r="r" b="b"/>
              <a:pathLst>
                <a:path w="2940" h="1504" extrusionOk="0">
                  <a:moveTo>
                    <a:pt x="2418" y="0"/>
                  </a:moveTo>
                  <a:lnTo>
                    <a:pt x="21" y="1265"/>
                  </a:lnTo>
                  <a:lnTo>
                    <a:pt x="1" y="1503"/>
                  </a:lnTo>
                  <a:lnTo>
                    <a:pt x="2939" y="123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6;p15"/>
            <p:cNvSpPr/>
            <p:nvPr/>
          </p:nvSpPr>
          <p:spPr>
            <a:xfrm>
              <a:off x="5234602" y="2353884"/>
              <a:ext cx="254932" cy="106232"/>
            </a:xfrm>
            <a:custGeom>
              <a:avLst/>
              <a:gdLst/>
              <a:ahLst/>
              <a:cxnLst/>
              <a:rect l="l" t="t" r="r" b="b"/>
              <a:pathLst>
                <a:path w="3055" h="1273" extrusionOk="0">
                  <a:moveTo>
                    <a:pt x="507" y="0"/>
                  </a:moveTo>
                  <a:lnTo>
                    <a:pt x="1" y="170"/>
                  </a:lnTo>
                  <a:lnTo>
                    <a:pt x="3054" y="1273"/>
                  </a:lnTo>
                  <a:lnTo>
                    <a:pt x="3054" y="1273"/>
                  </a:lnTo>
                  <a:lnTo>
                    <a:pt x="3011" y="103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7;p15"/>
            <p:cNvSpPr/>
            <p:nvPr/>
          </p:nvSpPr>
          <p:spPr>
            <a:xfrm>
              <a:off x="5234602" y="2367987"/>
              <a:ext cx="254932" cy="105064"/>
            </a:xfrm>
            <a:custGeom>
              <a:avLst/>
              <a:gdLst/>
              <a:ahLst/>
              <a:cxnLst/>
              <a:rect l="l" t="t" r="r" b="b"/>
              <a:pathLst>
                <a:path w="3055" h="1259" extrusionOk="0">
                  <a:moveTo>
                    <a:pt x="1" y="1"/>
                  </a:moveTo>
                  <a:lnTo>
                    <a:pt x="282" y="455"/>
                  </a:lnTo>
                  <a:lnTo>
                    <a:pt x="2872" y="1258"/>
                  </a:lnTo>
                  <a:lnTo>
                    <a:pt x="3054" y="11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8;p15"/>
            <p:cNvSpPr/>
            <p:nvPr/>
          </p:nvSpPr>
          <p:spPr>
            <a:xfrm>
              <a:off x="5186452" y="2332438"/>
              <a:ext cx="56744" cy="56579"/>
            </a:xfrm>
            <a:custGeom>
              <a:avLst/>
              <a:gdLst/>
              <a:ahLst/>
              <a:cxnLst/>
              <a:rect l="l" t="t" r="r" b="b"/>
              <a:pathLst>
                <a:path w="680" h="678" extrusionOk="0">
                  <a:moveTo>
                    <a:pt x="340" y="0"/>
                  </a:moveTo>
                  <a:cubicBezTo>
                    <a:pt x="153" y="0"/>
                    <a:pt x="1" y="152"/>
                    <a:pt x="1" y="339"/>
                  </a:cubicBezTo>
                  <a:cubicBezTo>
                    <a:pt x="1" y="525"/>
                    <a:pt x="153" y="678"/>
                    <a:pt x="340" y="678"/>
                  </a:cubicBezTo>
                  <a:cubicBezTo>
                    <a:pt x="527" y="678"/>
                    <a:pt x="679" y="525"/>
                    <a:pt x="679" y="339"/>
                  </a:cubicBezTo>
                  <a:cubicBezTo>
                    <a:pt x="679" y="152"/>
                    <a:pt x="528" y="0"/>
                    <a:pt x="340" y="0"/>
                  </a:cubicBezTo>
                  <a:close/>
                </a:path>
              </a:pathLst>
            </a:custGeom>
            <a:solidFill>
              <a:srgbClr val="FFF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;p15"/>
            <p:cNvSpPr/>
            <p:nvPr/>
          </p:nvSpPr>
          <p:spPr>
            <a:xfrm>
              <a:off x="5198803" y="2344621"/>
              <a:ext cx="32044" cy="3212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2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299"/>
                    <a:pt x="86" y="384"/>
                    <a:pt x="192" y="384"/>
                  </a:cubicBezTo>
                  <a:cubicBezTo>
                    <a:pt x="298" y="384"/>
                    <a:pt x="384" y="299"/>
                    <a:pt x="384" y="193"/>
                  </a:cubicBezTo>
                  <a:cubicBezTo>
                    <a:pt x="384" y="87"/>
                    <a:pt x="298" y="1"/>
                    <a:pt x="192" y="1"/>
                  </a:cubicBezTo>
                  <a:close/>
                </a:path>
              </a:pathLst>
            </a:custGeom>
            <a:solidFill>
              <a:srgbClr val="008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0;p15"/>
            <p:cNvSpPr/>
            <p:nvPr/>
          </p:nvSpPr>
          <p:spPr>
            <a:xfrm>
              <a:off x="5003284" y="2427401"/>
              <a:ext cx="11933" cy="47400"/>
            </a:xfrm>
            <a:custGeom>
              <a:avLst/>
              <a:gdLst/>
              <a:ahLst/>
              <a:cxnLst/>
              <a:rect l="l" t="t" r="r" b="b"/>
              <a:pathLst>
                <a:path w="143" h="568" extrusionOk="0">
                  <a:moveTo>
                    <a:pt x="112" y="0"/>
                  </a:moveTo>
                  <a:lnTo>
                    <a:pt x="0" y="59"/>
                  </a:lnTo>
                  <a:lnTo>
                    <a:pt x="20" y="568"/>
                  </a:lnTo>
                  <a:lnTo>
                    <a:pt x="142" y="51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65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1;p15"/>
            <p:cNvSpPr/>
            <p:nvPr/>
          </p:nvSpPr>
          <p:spPr>
            <a:xfrm>
              <a:off x="5188205" y="2215111"/>
              <a:ext cx="54157" cy="83533"/>
            </a:xfrm>
            <a:custGeom>
              <a:avLst/>
              <a:gdLst/>
              <a:ahLst/>
              <a:cxnLst/>
              <a:rect l="l" t="t" r="r" b="b"/>
              <a:pathLst>
                <a:path w="649" h="1001" extrusionOk="0">
                  <a:moveTo>
                    <a:pt x="36" y="0"/>
                  </a:moveTo>
                  <a:lnTo>
                    <a:pt x="0" y="782"/>
                  </a:lnTo>
                  <a:lnTo>
                    <a:pt x="649" y="1000"/>
                  </a:lnTo>
                  <a:lnTo>
                    <a:pt x="614" y="25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265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;p15"/>
            <p:cNvSpPr/>
            <p:nvPr/>
          </p:nvSpPr>
          <p:spPr>
            <a:xfrm>
              <a:off x="4939196" y="2189993"/>
              <a:ext cx="78691" cy="657085"/>
            </a:xfrm>
            <a:custGeom>
              <a:avLst/>
              <a:gdLst/>
              <a:ahLst/>
              <a:cxnLst/>
              <a:rect l="l" t="t" r="r" b="b"/>
              <a:pathLst>
                <a:path w="943" h="7874" extrusionOk="0">
                  <a:moveTo>
                    <a:pt x="303" y="1"/>
                  </a:moveTo>
                  <a:lnTo>
                    <a:pt x="1" y="7873"/>
                  </a:lnTo>
                  <a:lnTo>
                    <a:pt x="942" y="7873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3;p15"/>
            <p:cNvSpPr/>
            <p:nvPr/>
          </p:nvSpPr>
          <p:spPr>
            <a:xfrm>
              <a:off x="4978500" y="2189993"/>
              <a:ext cx="39387" cy="657085"/>
            </a:xfrm>
            <a:custGeom>
              <a:avLst/>
              <a:gdLst/>
              <a:ahLst/>
              <a:cxnLst/>
              <a:rect l="l" t="t" r="r" b="b"/>
              <a:pathLst>
                <a:path w="472" h="7874" extrusionOk="0">
                  <a:moveTo>
                    <a:pt x="195" y="1"/>
                  </a:moveTo>
                  <a:lnTo>
                    <a:pt x="0" y="55"/>
                  </a:lnTo>
                  <a:lnTo>
                    <a:pt x="0" y="7873"/>
                  </a:lnTo>
                  <a:lnTo>
                    <a:pt x="471" y="7873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;p15"/>
            <p:cNvSpPr/>
            <p:nvPr/>
          </p:nvSpPr>
          <p:spPr>
            <a:xfrm>
              <a:off x="4950712" y="1878735"/>
              <a:ext cx="27871" cy="270879"/>
            </a:xfrm>
            <a:custGeom>
              <a:avLst/>
              <a:gdLst/>
              <a:ahLst/>
              <a:cxnLst/>
              <a:rect l="l" t="t" r="r" b="b"/>
              <a:pathLst>
                <a:path w="334" h="3246" extrusionOk="0">
                  <a:moveTo>
                    <a:pt x="333" y="0"/>
                  </a:moveTo>
                  <a:lnTo>
                    <a:pt x="126" y="119"/>
                  </a:lnTo>
                  <a:lnTo>
                    <a:pt x="1" y="2828"/>
                  </a:lnTo>
                  <a:lnTo>
                    <a:pt x="333" y="3246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5;p15"/>
            <p:cNvSpPr/>
            <p:nvPr/>
          </p:nvSpPr>
          <p:spPr>
            <a:xfrm>
              <a:off x="4978500" y="1878735"/>
              <a:ext cx="27705" cy="270879"/>
            </a:xfrm>
            <a:custGeom>
              <a:avLst/>
              <a:gdLst/>
              <a:ahLst/>
              <a:cxnLst/>
              <a:rect l="l" t="t" r="r" b="b"/>
              <a:pathLst>
                <a:path w="332" h="3246" extrusionOk="0">
                  <a:moveTo>
                    <a:pt x="0" y="0"/>
                  </a:moveTo>
                  <a:lnTo>
                    <a:pt x="0" y="3246"/>
                  </a:lnTo>
                  <a:lnTo>
                    <a:pt x="332" y="2828"/>
                  </a:lnTo>
                  <a:lnTo>
                    <a:pt x="206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6;p15"/>
            <p:cNvSpPr/>
            <p:nvPr/>
          </p:nvSpPr>
          <p:spPr>
            <a:xfrm>
              <a:off x="4713803" y="2175974"/>
              <a:ext cx="245336" cy="126761"/>
            </a:xfrm>
            <a:custGeom>
              <a:avLst/>
              <a:gdLst/>
              <a:ahLst/>
              <a:cxnLst/>
              <a:rect l="l" t="t" r="r" b="b"/>
              <a:pathLst>
                <a:path w="2940" h="1519" extrusionOk="0">
                  <a:moveTo>
                    <a:pt x="2939" y="1"/>
                  </a:moveTo>
                  <a:lnTo>
                    <a:pt x="0" y="1381"/>
                  </a:lnTo>
                  <a:lnTo>
                    <a:pt x="196" y="1518"/>
                  </a:lnTo>
                  <a:lnTo>
                    <a:pt x="2702" y="480"/>
                  </a:lnTo>
                  <a:lnTo>
                    <a:pt x="293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;p15"/>
            <p:cNvSpPr/>
            <p:nvPr/>
          </p:nvSpPr>
          <p:spPr>
            <a:xfrm>
              <a:off x="4713803" y="2165961"/>
              <a:ext cx="245336" cy="125342"/>
            </a:xfrm>
            <a:custGeom>
              <a:avLst/>
              <a:gdLst/>
              <a:ahLst/>
              <a:cxnLst/>
              <a:rect l="l" t="t" r="r" b="b"/>
              <a:pathLst>
                <a:path w="2940" h="1502" extrusionOk="0">
                  <a:moveTo>
                    <a:pt x="2420" y="0"/>
                  </a:moveTo>
                  <a:lnTo>
                    <a:pt x="21" y="1264"/>
                  </a:lnTo>
                  <a:lnTo>
                    <a:pt x="0" y="1501"/>
                  </a:lnTo>
                  <a:lnTo>
                    <a:pt x="2939" y="121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8;p15"/>
            <p:cNvSpPr/>
            <p:nvPr/>
          </p:nvSpPr>
          <p:spPr>
            <a:xfrm>
              <a:off x="4998194" y="2165961"/>
              <a:ext cx="254849" cy="106148"/>
            </a:xfrm>
            <a:custGeom>
              <a:avLst/>
              <a:gdLst/>
              <a:ahLst/>
              <a:cxnLst/>
              <a:rect l="l" t="t" r="r" b="b"/>
              <a:pathLst>
                <a:path w="3054" h="1272" extrusionOk="0">
                  <a:moveTo>
                    <a:pt x="507" y="0"/>
                  </a:moveTo>
                  <a:lnTo>
                    <a:pt x="1" y="169"/>
                  </a:lnTo>
                  <a:lnTo>
                    <a:pt x="3054" y="1272"/>
                  </a:lnTo>
                  <a:lnTo>
                    <a:pt x="3013" y="1037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;p15"/>
            <p:cNvSpPr/>
            <p:nvPr/>
          </p:nvSpPr>
          <p:spPr>
            <a:xfrm>
              <a:off x="4998194" y="2179980"/>
              <a:ext cx="254849" cy="104980"/>
            </a:xfrm>
            <a:custGeom>
              <a:avLst/>
              <a:gdLst/>
              <a:ahLst/>
              <a:cxnLst/>
              <a:rect l="l" t="t" r="r" b="b"/>
              <a:pathLst>
                <a:path w="3054" h="1258" extrusionOk="0">
                  <a:moveTo>
                    <a:pt x="1" y="1"/>
                  </a:moveTo>
                  <a:lnTo>
                    <a:pt x="282" y="454"/>
                  </a:lnTo>
                  <a:lnTo>
                    <a:pt x="2872" y="1257"/>
                  </a:lnTo>
                  <a:lnTo>
                    <a:pt x="3054" y="11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0;p15"/>
            <p:cNvSpPr/>
            <p:nvPr/>
          </p:nvSpPr>
          <p:spPr>
            <a:xfrm>
              <a:off x="4950211" y="2144348"/>
              <a:ext cx="56661" cy="56579"/>
            </a:xfrm>
            <a:custGeom>
              <a:avLst/>
              <a:gdLst/>
              <a:ahLst/>
              <a:cxnLst/>
              <a:rect l="l" t="t" r="r" b="b"/>
              <a:pathLst>
                <a:path w="679" h="678" extrusionOk="0">
                  <a:moveTo>
                    <a:pt x="339" y="0"/>
                  </a:moveTo>
                  <a:cubicBezTo>
                    <a:pt x="152" y="0"/>
                    <a:pt x="1" y="152"/>
                    <a:pt x="1" y="339"/>
                  </a:cubicBezTo>
                  <a:cubicBezTo>
                    <a:pt x="1" y="526"/>
                    <a:pt x="152" y="678"/>
                    <a:pt x="339" y="678"/>
                  </a:cubicBezTo>
                  <a:cubicBezTo>
                    <a:pt x="527" y="678"/>
                    <a:pt x="678" y="526"/>
                    <a:pt x="678" y="339"/>
                  </a:cubicBezTo>
                  <a:cubicBezTo>
                    <a:pt x="678" y="152"/>
                    <a:pt x="527" y="0"/>
                    <a:pt x="339" y="0"/>
                  </a:cubicBezTo>
                  <a:close/>
                </a:path>
              </a:pathLst>
            </a:custGeom>
            <a:solidFill>
              <a:srgbClr val="FFF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1;p15"/>
            <p:cNvSpPr/>
            <p:nvPr/>
          </p:nvSpPr>
          <p:spPr>
            <a:xfrm>
              <a:off x="4962311" y="2156614"/>
              <a:ext cx="32127" cy="32128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1"/>
                  </a:moveTo>
                  <a:cubicBezTo>
                    <a:pt x="87" y="1"/>
                    <a:pt x="1" y="86"/>
                    <a:pt x="1" y="192"/>
                  </a:cubicBezTo>
                  <a:cubicBezTo>
                    <a:pt x="1" y="298"/>
                    <a:pt x="87" y="384"/>
                    <a:pt x="193" y="384"/>
                  </a:cubicBezTo>
                  <a:cubicBezTo>
                    <a:pt x="299" y="384"/>
                    <a:pt x="385" y="298"/>
                    <a:pt x="385" y="192"/>
                  </a:cubicBezTo>
                  <a:cubicBezTo>
                    <a:pt x="385" y="88"/>
                    <a:pt x="299" y="2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2;p15"/>
            <p:cNvSpPr/>
            <p:nvPr/>
          </p:nvSpPr>
          <p:spPr>
            <a:xfrm>
              <a:off x="5009793" y="3897244"/>
              <a:ext cx="65757" cy="29792"/>
            </a:xfrm>
            <a:custGeom>
              <a:avLst/>
              <a:gdLst/>
              <a:ahLst/>
              <a:cxnLst/>
              <a:rect l="l" t="t" r="r" b="b"/>
              <a:pathLst>
                <a:path w="788" h="357" extrusionOk="0">
                  <a:moveTo>
                    <a:pt x="788" y="0"/>
                  </a:moveTo>
                  <a:cubicBezTo>
                    <a:pt x="529" y="127"/>
                    <a:pt x="267" y="245"/>
                    <a:pt x="1" y="356"/>
                  </a:cubicBezTo>
                  <a:cubicBezTo>
                    <a:pt x="267" y="245"/>
                    <a:pt x="530" y="127"/>
                    <a:pt x="788" y="0"/>
                  </a:cubicBezTo>
                  <a:close/>
                </a:path>
              </a:pathLst>
            </a:custGeom>
            <a:solidFill>
              <a:srgbClr val="A6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;p15"/>
            <p:cNvSpPr/>
            <p:nvPr/>
          </p:nvSpPr>
          <p:spPr>
            <a:xfrm>
              <a:off x="5077136" y="3880638"/>
              <a:ext cx="30876" cy="15856"/>
            </a:xfrm>
            <a:custGeom>
              <a:avLst/>
              <a:gdLst/>
              <a:ahLst/>
              <a:cxnLst/>
              <a:rect l="l" t="t" r="r" b="b"/>
              <a:pathLst>
                <a:path w="370" h="190" extrusionOk="0">
                  <a:moveTo>
                    <a:pt x="370" y="1"/>
                  </a:moveTo>
                  <a:lnTo>
                    <a:pt x="370" y="1"/>
                  </a:lnTo>
                  <a:cubicBezTo>
                    <a:pt x="247" y="65"/>
                    <a:pt x="124" y="129"/>
                    <a:pt x="0" y="189"/>
                  </a:cubicBezTo>
                  <a:cubicBezTo>
                    <a:pt x="124" y="129"/>
                    <a:pt x="247" y="66"/>
                    <a:pt x="370" y="1"/>
                  </a:cubicBezTo>
                  <a:close/>
                </a:path>
              </a:pathLst>
            </a:custGeom>
            <a:solidFill>
              <a:srgbClr val="A6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4;p15"/>
            <p:cNvSpPr/>
            <p:nvPr/>
          </p:nvSpPr>
          <p:spPr>
            <a:xfrm>
              <a:off x="5741548" y="2847392"/>
              <a:ext cx="2003" cy="22615"/>
            </a:xfrm>
            <a:custGeom>
              <a:avLst/>
              <a:gdLst/>
              <a:ahLst/>
              <a:cxnLst/>
              <a:rect l="l" t="t" r="r" b="b"/>
              <a:pathLst>
                <a:path w="24" h="271" extrusionOk="0">
                  <a:moveTo>
                    <a:pt x="1" y="0"/>
                  </a:moveTo>
                  <a:cubicBezTo>
                    <a:pt x="6" y="89"/>
                    <a:pt x="11" y="179"/>
                    <a:pt x="15" y="270"/>
                  </a:cubicBezTo>
                  <a:cubicBezTo>
                    <a:pt x="18" y="180"/>
                    <a:pt x="20" y="91"/>
                    <a:pt x="23" y="0"/>
                  </a:cubicBezTo>
                  <a:close/>
                </a:path>
              </a:pathLst>
            </a:custGeom>
            <a:solidFill>
              <a:srgbClr val="A6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;p15"/>
            <p:cNvSpPr/>
            <p:nvPr/>
          </p:nvSpPr>
          <p:spPr>
            <a:xfrm>
              <a:off x="5110598" y="3843170"/>
              <a:ext cx="63504" cy="36217"/>
            </a:xfrm>
            <a:custGeom>
              <a:avLst/>
              <a:gdLst/>
              <a:ahLst/>
              <a:cxnLst/>
              <a:rect l="l" t="t" r="r" b="b"/>
              <a:pathLst>
                <a:path w="761" h="434" extrusionOk="0">
                  <a:moveTo>
                    <a:pt x="760" y="0"/>
                  </a:moveTo>
                  <a:lnTo>
                    <a:pt x="760" y="0"/>
                  </a:lnTo>
                  <a:cubicBezTo>
                    <a:pt x="512" y="152"/>
                    <a:pt x="259" y="296"/>
                    <a:pt x="0" y="433"/>
                  </a:cubicBezTo>
                  <a:cubicBezTo>
                    <a:pt x="258" y="297"/>
                    <a:pt x="512" y="152"/>
                    <a:pt x="760" y="0"/>
                  </a:cubicBezTo>
                  <a:close/>
                </a:path>
              </a:pathLst>
            </a:custGeom>
            <a:solidFill>
              <a:srgbClr val="A6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6;p15"/>
            <p:cNvSpPr/>
            <p:nvPr/>
          </p:nvSpPr>
          <p:spPr>
            <a:xfrm>
              <a:off x="5739461" y="2869756"/>
              <a:ext cx="3672" cy="58081"/>
            </a:xfrm>
            <a:custGeom>
              <a:avLst/>
              <a:gdLst/>
              <a:ahLst/>
              <a:cxnLst/>
              <a:rect l="l" t="t" r="r" b="b"/>
              <a:pathLst>
                <a:path w="44" h="696" extrusionOk="0">
                  <a:moveTo>
                    <a:pt x="40" y="0"/>
                  </a:moveTo>
                  <a:lnTo>
                    <a:pt x="40" y="0"/>
                  </a:lnTo>
                  <a:cubicBezTo>
                    <a:pt x="35" y="154"/>
                    <a:pt x="27" y="308"/>
                    <a:pt x="17" y="460"/>
                  </a:cubicBezTo>
                  <a:lnTo>
                    <a:pt x="17" y="460"/>
                  </a:lnTo>
                  <a:cubicBezTo>
                    <a:pt x="29" y="295"/>
                    <a:pt x="44" y="91"/>
                    <a:pt x="40" y="0"/>
                  </a:cubicBezTo>
                  <a:close/>
                  <a:moveTo>
                    <a:pt x="17" y="460"/>
                  </a:moveTo>
                  <a:lnTo>
                    <a:pt x="17" y="460"/>
                  </a:lnTo>
                  <a:cubicBezTo>
                    <a:pt x="11" y="542"/>
                    <a:pt x="5" y="614"/>
                    <a:pt x="2" y="659"/>
                  </a:cubicBezTo>
                  <a:lnTo>
                    <a:pt x="2" y="659"/>
                  </a:lnTo>
                  <a:cubicBezTo>
                    <a:pt x="7" y="593"/>
                    <a:pt x="12" y="527"/>
                    <a:pt x="17" y="460"/>
                  </a:cubicBezTo>
                  <a:close/>
                  <a:moveTo>
                    <a:pt x="2" y="659"/>
                  </a:moveTo>
                  <a:cubicBezTo>
                    <a:pt x="1" y="667"/>
                    <a:pt x="1" y="675"/>
                    <a:pt x="0" y="683"/>
                  </a:cubicBezTo>
                  <a:lnTo>
                    <a:pt x="0" y="696"/>
                  </a:lnTo>
                  <a:cubicBezTo>
                    <a:pt x="0" y="688"/>
                    <a:pt x="1" y="675"/>
                    <a:pt x="2" y="659"/>
                  </a:cubicBezTo>
                  <a:close/>
                </a:path>
              </a:pathLst>
            </a:custGeom>
            <a:solidFill>
              <a:srgbClr val="A2A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7;p15"/>
            <p:cNvSpPr/>
            <p:nvPr/>
          </p:nvSpPr>
          <p:spPr>
            <a:xfrm>
              <a:off x="3888587" y="2847309"/>
              <a:ext cx="1316384" cy="701230"/>
            </a:xfrm>
            <a:custGeom>
              <a:avLst/>
              <a:gdLst/>
              <a:ahLst/>
              <a:cxnLst/>
              <a:rect l="l" t="t" r="r" b="b"/>
              <a:pathLst>
                <a:path w="15775" h="8403" extrusionOk="0">
                  <a:moveTo>
                    <a:pt x="0" y="0"/>
                  </a:moveTo>
                  <a:lnTo>
                    <a:pt x="210" y="749"/>
                  </a:lnTo>
                  <a:cubicBezTo>
                    <a:pt x="307" y="1098"/>
                    <a:pt x="650" y="1351"/>
                    <a:pt x="1054" y="1371"/>
                  </a:cubicBezTo>
                  <a:lnTo>
                    <a:pt x="4530" y="1537"/>
                  </a:lnTo>
                  <a:cubicBezTo>
                    <a:pt x="5215" y="1571"/>
                    <a:pt x="5768" y="2043"/>
                    <a:pt x="5832" y="2650"/>
                  </a:cubicBezTo>
                  <a:lnTo>
                    <a:pt x="6094" y="5194"/>
                  </a:lnTo>
                  <a:cubicBezTo>
                    <a:pt x="6114" y="5384"/>
                    <a:pt x="6171" y="5567"/>
                    <a:pt x="6263" y="5740"/>
                  </a:cubicBezTo>
                  <a:cubicBezTo>
                    <a:pt x="6556" y="6284"/>
                    <a:pt x="7239" y="7517"/>
                    <a:pt x="7619" y="7943"/>
                  </a:cubicBezTo>
                  <a:cubicBezTo>
                    <a:pt x="7901" y="8261"/>
                    <a:pt x="8421" y="8402"/>
                    <a:pt x="8888" y="8402"/>
                  </a:cubicBezTo>
                  <a:cubicBezTo>
                    <a:pt x="9231" y="8402"/>
                    <a:pt x="9546" y="8326"/>
                    <a:pt x="9718" y="8187"/>
                  </a:cubicBezTo>
                  <a:lnTo>
                    <a:pt x="12545" y="6131"/>
                  </a:lnTo>
                  <a:cubicBezTo>
                    <a:pt x="12781" y="5941"/>
                    <a:pt x="12934" y="5682"/>
                    <a:pt x="12981" y="5401"/>
                  </a:cubicBezTo>
                  <a:lnTo>
                    <a:pt x="13312" y="3383"/>
                  </a:lnTo>
                  <a:lnTo>
                    <a:pt x="15557" y="1184"/>
                  </a:lnTo>
                  <a:cubicBezTo>
                    <a:pt x="15775" y="970"/>
                    <a:pt x="15677" y="642"/>
                    <a:pt x="15399" y="535"/>
                  </a:cubicBezTo>
                  <a:lnTo>
                    <a:pt x="15359" y="560"/>
                  </a:lnTo>
                  <a:cubicBezTo>
                    <a:pt x="15190" y="661"/>
                    <a:pt x="14992" y="722"/>
                    <a:pt x="14790" y="739"/>
                  </a:cubicBezTo>
                  <a:cubicBezTo>
                    <a:pt x="14754" y="742"/>
                    <a:pt x="14718" y="743"/>
                    <a:pt x="14682" y="743"/>
                  </a:cubicBezTo>
                  <a:cubicBezTo>
                    <a:pt x="14266" y="743"/>
                    <a:pt x="13880" y="555"/>
                    <a:pt x="13656" y="237"/>
                  </a:cubicBezTo>
                  <a:lnTo>
                    <a:pt x="134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8;p15"/>
            <p:cNvSpPr/>
            <p:nvPr/>
          </p:nvSpPr>
          <p:spPr>
            <a:xfrm>
              <a:off x="5631730" y="2847392"/>
              <a:ext cx="111152" cy="79444"/>
            </a:xfrm>
            <a:custGeom>
              <a:avLst/>
              <a:gdLst/>
              <a:ahLst/>
              <a:cxnLst/>
              <a:rect l="l" t="t" r="r" b="b"/>
              <a:pathLst>
                <a:path w="1332" h="952" extrusionOk="0">
                  <a:moveTo>
                    <a:pt x="1" y="0"/>
                  </a:moveTo>
                  <a:lnTo>
                    <a:pt x="245" y="400"/>
                  </a:lnTo>
                  <a:cubicBezTo>
                    <a:pt x="358" y="585"/>
                    <a:pt x="548" y="726"/>
                    <a:pt x="774" y="790"/>
                  </a:cubicBezTo>
                  <a:lnTo>
                    <a:pt x="1293" y="952"/>
                  </a:lnTo>
                  <a:cubicBezTo>
                    <a:pt x="1311" y="726"/>
                    <a:pt x="1325" y="498"/>
                    <a:pt x="1332" y="270"/>
                  </a:cubicBezTo>
                  <a:cubicBezTo>
                    <a:pt x="1329" y="179"/>
                    <a:pt x="1324" y="89"/>
                    <a:pt x="1319" y="0"/>
                  </a:cubicBezTo>
                  <a:close/>
                </a:path>
              </a:pathLst>
            </a:custGeom>
            <a:solidFill>
              <a:srgbClr val="008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9;p15"/>
            <p:cNvSpPr/>
            <p:nvPr/>
          </p:nvSpPr>
          <p:spPr>
            <a:xfrm>
              <a:off x="5028569" y="3260039"/>
              <a:ext cx="209453" cy="197526"/>
            </a:xfrm>
            <a:custGeom>
              <a:avLst/>
              <a:gdLst/>
              <a:ahLst/>
              <a:cxnLst/>
              <a:rect l="l" t="t" r="r" b="b"/>
              <a:pathLst>
                <a:path w="2510" h="2367" extrusionOk="0">
                  <a:moveTo>
                    <a:pt x="1711" y="1"/>
                  </a:moveTo>
                  <a:cubicBezTo>
                    <a:pt x="1584" y="1"/>
                    <a:pt x="1461" y="51"/>
                    <a:pt x="1372" y="157"/>
                  </a:cubicBezTo>
                  <a:lnTo>
                    <a:pt x="165" y="1594"/>
                  </a:lnTo>
                  <a:cubicBezTo>
                    <a:pt x="1" y="1789"/>
                    <a:pt x="27" y="2079"/>
                    <a:pt x="221" y="2243"/>
                  </a:cubicBezTo>
                  <a:cubicBezTo>
                    <a:pt x="307" y="2316"/>
                    <a:pt x="414" y="2334"/>
                    <a:pt x="517" y="2350"/>
                  </a:cubicBezTo>
                  <a:cubicBezTo>
                    <a:pt x="583" y="2361"/>
                    <a:pt x="649" y="2366"/>
                    <a:pt x="713" y="2366"/>
                  </a:cubicBezTo>
                  <a:cubicBezTo>
                    <a:pt x="1267" y="2366"/>
                    <a:pt x="1697" y="1990"/>
                    <a:pt x="1816" y="1845"/>
                  </a:cubicBezTo>
                  <a:cubicBezTo>
                    <a:pt x="1816" y="1845"/>
                    <a:pt x="2510" y="433"/>
                    <a:pt x="2021" y="100"/>
                  </a:cubicBezTo>
                  <a:cubicBezTo>
                    <a:pt x="1925" y="35"/>
                    <a:pt x="1817" y="1"/>
                    <a:pt x="1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0;p15"/>
            <p:cNvSpPr/>
            <p:nvPr/>
          </p:nvSpPr>
          <p:spPr>
            <a:xfrm>
              <a:off x="5174185" y="3842335"/>
              <a:ext cx="1168" cy="751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14" y="0"/>
                  </a:moveTo>
                  <a:cubicBezTo>
                    <a:pt x="10" y="3"/>
                    <a:pt x="6" y="5"/>
                    <a:pt x="1" y="9"/>
                  </a:cubicBezTo>
                  <a:cubicBezTo>
                    <a:pt x="5" y="6"/>
                    <a:pt x="10" y="3"/>
                    <a:pt x="14" y="0"/>
                  </a:cubicBezTo>
                  <a:close/>
                </a:path>
              </a:pathLst>
            </a:custGeom>
            <a:solidFill>
              <a:srgbClr val="272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1;p15"/>
            <p:cNvSpPr/>
            <p:nvPr/>
          </p:nvSpPr>
          <p:spPr>
            <a:xfrm>
              <a:off x="5015644" y="4087801"/>
              <a:ext cx="5257" cy="2170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0"/>
                  </a:moveTo>
                  <a:cubicBezTo>
                    <a:pt x="41" y="9"/>
                    <a:pt x="21" y="17"/>
                    <a:pt x="0" y="26"/>
                  </a:cubicBezTo>
                  <a:cubicBezTo>
                    <a:pt x="21" y="18"/>
                    <a:pt x="42" y="9"/>
                    <a:pt x="63" y="0"/>
                  </a:cubicBezTo>
                  <a:close/>
                </a:path>
              </a:pathLst>
            </a:custGeom>
            <a:solidFill>
              <a:srgbClr val="272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2;p15"/>
            <p:cNvSpPr/>
            <p:nvPr/>
          </p:nvSpPr>
          <p:spPr>
            <a:xfrm>
              <a:off x="5075467" y="3896493"/>
              <a:ext cx="1752" cy="835"/>
            </a:xfrm>
            <a:custGeom>
              <a:avLst/>
              <a:gdLst/>
              <a:ahLst/>
              <a:cxnLst/>
              <a:rect l="l" t="t" r="r" b="b"/>
              <a:pathLst>
                <a:path w="21" h="10" extrusionOk="0">
                  <a:moveTo>
                    <a:pt x="20" y="0"/>
                  </a:moveTo>
                  <a:lnTo>
                    <a:pt x="20" y="0"/>
                  </a:lnTo>
                  <a:cubicBezTo>
                    <a:pt x="14" y="3"/>
                    <a:pt x="7" y="5"/>
                    <a:pt x="1" y="9"/>
                  </a:cubicBezTo>
                  <a:cubicBezTo>
                    <a:pt x="7" y="7"/>
                    <a:pt x="14" y="3"/>
                    <a:pt x="20" y="0"/>
                  </a:cubicBezTo>
                  <a:close/>
                </a:path>
              </a:pathLst>
            </a:custGeom>
            <a:solidFill>
              <a:srgbClr val="272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3;p15"/>
            <p:cNvSpPr/>
            <p:nvPr/>
          </p:nvSpPr>
          <p:spPr>
            <a:xfrm>
              <a:off x="5107928" y="3879303"/>
              <a:ext cx="2754" cy="1419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32" y="0"/>
                  </a:moveTo>
                  <a:cubicBezTo>
                    <a:pt x="22" y="6"/>
                    <a:pt x="11" y="12"/>
                    <a:pt x="1" y="17"/>
                  </a:cubicBezTo>
                  <a:cubicBezTo>
                    <a:pt x="11" y="12"/>
                    <a:pt x="22" y="6"/>
                    <a:pt x="32" y="0"/>
                  </a:cubicBezTo>
                  <a:close/>
                </a:path>
              </a:pathLst>
            </a:custGeom>
            <a:solidFill>
              <a:srgbClr val="272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4;p15"/>
            <p:cNvSpPr/>
            <p:nvPr/>
          </p:nvSpPr>
          <p:spPr>
            <a:xfrm>
              <a:off x="3363116" y="2847392"/>
              <a:ext cx="2204182" cy="1170386"/>
            </a:xfrm>
            <a:custGeom>
              <a:avLst/>
              <a:gdLst/>
              <a:ahLst/>
              <a:cxnLst/>
              <a:rect l="l" t="t" r="r" b="b"/>
              <a:pathLst>
                <a:path w="26414" h="14025" extrusionOk="0">
                  <a:moveTo>
                    <a:pt x="55" y="984"/>
                  </a:moveTo>
                  <a:lnTo>
                    <a:pt x="2511" y="3280"/>
                  </a:lnTo>
                  <a:cubicBezTo>
                    <a:pt x="2715" y="3479"/>
                    <a:pt x="2818" y="3761"/>
                    <a:pt x="2785" y="4045"/>
                  </a:cubicBezTo>
                  <a:lnTo>
                    <a:pt x="2388" y="7662"/>
                  </a:lnTo>
                  <a:cubicBezTo>
                    <a:pt x="1091" y="5720"/>
                    <a:pt x="263" y="3440"/>
                    <a:pt x="55" y="984"/>
                  </a:cubicBezTo>
                  <a:close/>
                  <a:moveTo>
                    <a:pt x="1" y="0"/>
                  </a:moveTo>
                  <a:cubicBezTo>
                    <a:pt x="129" y="7767"/>
                    <a:pt x="6463" y="14025"/>
                    <a:pt x="14262" y="14025"/>
                  </a:cubicBezTo>
                  <a:cubicBezTo>
                    <a:pt x="14405" y="14025"/>
                    <a:pt x="14548" y="14023"/>
                    <a:pt x="14692" y="14018"/>
                  </a:cubicBezTo>
                  <a:cubicBezTo>
                    <a:pt x="14733" y="14016"/>
                    <a:pt x="14773" y="14015"/>
                    <a:pt x="14812" y="14014"/>
                  </a:cubicBezTo>
                  <a:cubicBezTo>
                    <a:pt x="14923" y="14010"/>
                    <a:pt x="15034" y="14003"/>
                    <a:pt x="15144" y="13997"/>
                  </a:cubicBezTo>
                  <a:cubicBezTo>
                    <a:pt x="15180" y="13994"/>
                    <a:pt x="15215" y="13993"/>
                    <a:pt x="15251" y="13991"/>
                  </a:cubicBezTo>
                  <a:cubicBezTo>
                    <a:pt x="15392" y="13981"/>
                    <a:pt x="15533" y="13969"/>
                    <a:pt x="15672" y="13956"/>
                  </a:cubicBezTo>
                  <a:cubicBezTo>
                    <a:pt x="15696" y="13953"/>
                    <a:pt x="15720" y="13951"/>
                    <a:pt x="15743" y="13948"/>
                  </a:cubicBezTo>
                  <a:cubicBezTo>
                    <a:pt x="15861" y="13936"/>
                    <a:pt x="15979" y="13923"/>
                    <a:pt x="16096" y="13907"/>
                  </a:cubicBezTo>
                  <a:cubicBezTo>
                    <a:pt x="16136" y="13902"/>
                    <a:pt x="16175" y="13897"/>
                    <a:pt x="16214" y="13892"/>
                  </a:cubicBezTo>
                  <a:cubicBezTo>
                    <a:pt x="16332" y="13876"/>
                    <a:pt x="16451" y="13859"/>
                    <a:pt x="16567" y="13840"/>
                  </a:cubicBezTo>
                  <a:cubicBezTo>
                    <a:pt x="16590" y="13836"/>
                    <a:pt x="16611" y="13834"/>
                    <a:pt x="16633" y="13830"/>
                  </a:cubicBezTo>
                  <a:cubicBezTo>
                    <a:pt x="16772" y="13806"/>
                    <a:pt x="16910" y="13780"/>
                    <a:pt x="17047" y="13754"/>
                  </a:cubicBezTo>
                  <a:cubicBezTo>
                    <a:pt x="17077" y="13748"/>
                    <a:pt x="17104" y="13743"/>
                    <a:pt x="17134" y="13736"/>
                  </a:cubicBezTo>
                  <a:cubicBezTo>
                    <a:pt x="17247" y="13713"/>
                    <a:pt x="17358" y="13688"/>
                    <a:pt x="17470" y="13663"/>
                  </a:cubicBezTo>
                  <a:cubicBezTo>
                    <a:pt x="17501" y="13656"/>
                    <a:pt x="17534" y="13647"/>
                    <a:pt x="17567" y="13640"/>
                  </a:cubicBezTo>
                  <a:cubicBezTo>
                    <a:pt x="17841" y="13575"/>
                    <a:pt x="18112" y="13502"/>
                    <a:pt x="18381" y="13421"/>
                  </a:cubicBezTo>
                  <a:cubicBezTo>
                    <a:pt x="18409" y="13414"/>
                    <a:pt x="18436" y="13405"/>
                    <a:pt x="18463" y="13396"/>
                  </a:cubicBezTo>
                  <a:cubicBezTo>
                    <a:pt x="18578" y="13360"/>
                    <a:pt x="18693" y="13323"/>
                    <a:pt x="18808" y="13284"/>
                  </a:cubicBezTo>
                  <a:cubicBezTo>
                    <a:pt x="18828" y="13278"/>
                    <a:pt x="18849" y="13272"/>
                    <a:pt x="18869" y="13264"/>
                  </a:cubicBezTo>
                  <a:cubicBezTo>
                    <a:pt x="19006" y="13217"/>
                    <a:pt x="19142" y="13170"/>
                    <a:pt x="19278" y="13118"/>
                  </a:cubicBezTo>
                  <a:cubicBezTo>
                    <a:pt x="19281" y="13117"/>
                    <a:pt x="19283" y="13117"/>
                    <a:pt x="19284" y="13115"/>
                  </a:cubicBezTo>
                  <a:cubicBezTo>
                    <a:pt x="19414" y="13067"/>
                    <a:pt x="19543" y="13016"/>
                    <a:pt x="19670" y="12964"/>
                  </a:cubicBezTo>
                  <a:cubicBezTo>
                    <a:pt x="19691" y="12955"/>
                    <a:pt x="19712" y="12947"/>
                    <a:pt x="19733" y="12938"/>
                  </a:cubicBezTo>
                  <a:cubicBezTo>
                    <a:pt x="19999" y="12827"/>
                    <a:pt x="20263" y="12709"/>
                    <a:pt x="20520" y="12582"/>
                  </a:cubicBezTo>
                  <a:cubicBezTo>
                    <a:pt x="20526" y="12580"/>
                    <a:pt x="20532" y="12576"/>
                    <a:pt x="20539" y="12573"/>
                  </a:cubicBezTo>
                  <a:cubicBezTo>
                    <a:pt x="20663" y="12512"/>
                    <a:pt x="20786" y="12449"/>
                    <a:pt x="20908" y="12386"/>
                  </a:cubicBezTo>
                  <a:cubicBezTo>
                    <a:pt x="20919" y="12381"/>
                    <a:pt x="20930" y="12374"/>
                    <a:pt x="20940" y="12368"/>
                  </a:cubicBezTo>
                  <a:cubicBezTo>
                    <a:pt x="21199" y="12230"/>
                    <a:pt x="21453" y="12086"/>
                    <a:pt x="21702" y="11934"/>
                  </a:cubicBezTo>
                  <a:cubicBezTo>
                    <a:pt x="21707" y="11932"/>
                    <a:pt x="21711" y="11928"/>
                    <a:pt x="21716" y="11926"/>
                  </a:cubicBezTo>
                  <a:cubicBezTo>
                    <a:pt x="23625" y="10750"/>
                    <a:pt x="25238" y="9141"/>
                    <a:pt x="26413" y="7233"/>
                  </a:cubicBezTo>
                  <a:lnTo>
                    <a:pt x="26413" y="7233"/>
                  </a:lnTo>
                  <a:cubicBezTo>
                    <a:pt x="24240" y="8571"/>
                    <a:pt x="21681" y="9347"/>
                    <a:pt x="18940" y="9347"/>
                  </a:cubicBezTo>
                  <a:cubicBezTo>
                    <a:pt x="12791" y="9347"/>
                    <a:pt x="7550" y="5455"/>
                    <a:pt x="5546" y="0"/>
                  </a:cubicBezTo>
                  <a:close/>
                </a:path>
              </a:pathLst>
            </a:custGeom>
            <a:solidFill>
              <a:srgbClr val="A6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5;p15"/>
            <p:cNvSpPr/>
            <p:nvPr/>
          </p:nvSpPr>
          <p:spPr>
            <a:xfrm>
              <a:off x="3363283" y="2847392"/>
              <a:ext cx="2376418" cy="1170470"/>
            </a:xfrm>
            <a:custGeom>
              <a:avLst/>
              <a:gdLst/>
              <a:ahLst/>
              <a:cxnLst/>
              <a:rect l="l" t="t" r="r" b="b"/>
              <a:pathLst>
                <a:path w="28478" h="14026" extrusionOk="0">
                  <a:moveTo>
                    <a:pt x="21666" y="4946"/>
                  </a:moveTo>
                  <a:cubicBezTo>
                    <a:pt x="21772" y="4946"/>
                    <a:pt x="21880" y="4980"/>
                    <a:pt x="21976" y="5045"/>
                  </a:cubicBezTo>
                  <a:cubicBezTo>
                    <a:pt x="22466" y="5379"/>
                    <a:pt x="21771" y="6791"/>
                    <a:pt x="21771" y="6791"/>
                  </a:cubicBezTo>
                  <a:cubicBezTo>
                    <a:pt x="21651" y="6935"/>
                    <a:pt x="21221" y="7313"/>
                    <a:pt x="20668" y="7313"/>
                  </a:cubicBezTo>
                  <a:cubicBezTo>
                    <a:pt x="20604" y="7313"/>
                    <a:pt x="20539" y="7308"/>
                    <a:pt x="20472" y="7296"/>
                  </a:cubicBezTo>
                  <a:cubicBezTo>
                    <a:pt x="20369" y="7280"/>
                    <a:pt x="20262" y="7261"/>
                    <a:pt x="20176" y="7189"/>
                  </a:cubicBezTo>
                  <a:cubicBezTo>
                    <a:pt x="19982" y="7024"/>
                    <a:pt x="19956" y="6734"/>
                    <a:pt x="20120" y="6539"/>
                  </a:cubicBezTo>
                  <a:lnTo>
                    <a:pt x="21327" y="5102"/>
                  </a:lnTo>
                  <a:cubicBezTo>
                    <a:pt x="21416" y="4996"/>
                    <a:pt x="21539" y="4946"/>
                    <a:pt x="21666" y="4946"/>
                  </a:cubicBezTo>
                  <a:close/>
                  <a:moveTo>
                    <a:pt x="53" y="984"/>
                  </a:moveTo>
                  <a:lnTo>
                    <a:pt x="2509" y="3280"/>
                  </a:lnTo>
                  <a:cubicBezTo>
                    <a:pt x="2713" y="3479"/>
                    <a:pt x="2816" y="3761"/>
                    <a:pt x="2783" y="4045"/>
                  </a:cubicBezTo>
                  <a:lnTo>
                    <a:pt x="2386" y="7662"/>
                  </a:lnTo>
                  <a:cubicBezTo>
                    <a:pt x="1089" y="5720"/>
                    <a:pt x="261" y="3440"/>
                    <a:pt x="53" y="984"/>
                  </a:cubicBezTo>
                  <a:close/>
                  <a:moveTo>
                    <a:pt x="19785" y="0"/>
                  </a:moveTo>
                  <a:lnTo>
                    <a:pt x="19954" y="238"/>
                  </a:lnTo>
                  <a:cubicBezTo>
                    <a:pt x="20177" y="555"/>
                    <a:pt x="20564" y="743"/>
                    <a:pt x="20979" y="743"/>
                  </a:cubicBezTo>
                  <a:cubicBezTo>
                    <a:pt x="21015" y="743"/>
                    <a:pt x="21051" y="742"/>
                    <a:pt x="21087" y="739"/>
                  </a:cubicBezTo>
                  <a:cubicBezTo>
                    <a:pt x="21290" y="723"/>
                    <a:pt x="21486" y="661"/>
                    <a:pt x="21658" y="560"/>
                  </a:cubicBezTo>
                  <a:lnTo>
                    <a:pt x="21696" y="535"/>
                  </a:lnTo>
                  <a:cubicBezTo>
                    <a:pt x="21976" y="642"/>
                    <a:pt x="22073" y="970"/>
                    <a:pt x="21854" y="1184"/>
                  </a:cubicBezTo>
                  <a:lnTo>
                    <a:pt x="19609" y="3383"/>
                  </a:lnTo>
                  <a:lnTo>
                    <a:pt x="19279" y="5401"/>
                  </a:lnTo>
                  <a:cubicBezTo>
                    <a:pt x="19233" y="5682"/>
                    <a:pt x="19077" y="5940"/>
                    <a:pt x="18842" y="6131"/>
                  </a:cubicBezTo>
                  <a:lnTo>
                    <a:pt x="16016" y="8187"/>
                  </a:lnTo>
                  <a:cubicBezTo>
                    <a:pt x="15844" y="8326"/>
                    <a:pt x="15529" y="8402"/>
                    <a:pt x="15186" y="8402"/>
                  </a:cubicBezTo>
                  <a:cubicBezTo>
                    <a:pt x="14718" y="8402"/>
                    <a:pt x="14198" y="8261"/>
                    <a:pt x="13917" y="7943"/>
                  </a:cubicBezTo>
                  <a:cubicBezTo>
                    <a:pt x="13536" y="7516"/>
                    <a:pt x="12854" y="6283"/>
                    <a:pt x="12561" y="5740"/>
                  </a:cubicBezTo>
                  <a:cubicBezTo>
                    <a:pt x="12467" y="5567"/>
                    <a:pt x="12411" y="5384"/>
                    <a:pt x="12393" y="5194"/>
                  </a:cubicBezTo>
                  <a:lnTo>
                    <a:pt x="12129" y="2650"/>
                  </a:lnTo>
                  <a:cubicBezTo>
                    <a:pt x="12066" y="2043"/>
                    <a:pt x="11512" y="1571"/>
                    <a:pt x="10828" y="1537"/>
                  </a:cubicBezTo>
                  <a:lnTo>
                    <a:pt x="7351" y="1371"/>
                  </a:lnTo>
                  <a:cubicBezTo>
                    <a:pt x="6947" y="1352"/>
                    <a:pt x="6604" y="1100"/>
                    <a:pt x="6507" y="749"/>
                  </a:cubicBezTo>
                  <a:lnTo>
                    <a:pt x="6300" y="1"/>
                  </a:lnTo>
                  <a:lnTo>
                    <a:pt x="1" y="1"/>
                  </a:lnTo>
                  <a:cubicBezTo>
                    <a:pt x="129" y="7768"/>
                    <a:pt x="6464" y="14026"/>
                    <a:pt x="14262" y="14026"/>
                  </a:cubicBezTo>
                  <a:cubicBezTo>
                    <a:pt x="14405" y="14026"/>
                    <a:pt x="14548" y="14024"/>
                    <a:pt x="14692" y="14019"/>
                  </a:cubicBezTo>
                  <a:cubicBezTo>
                    <a:pt x="14733" y="14018"/>
                    <a:pt x="14774" y="14016"/>
                    <a:pt x="14813" y="14015"/>
                  </a:cubicBezTo>
                  <a:cubicBezTo>
                    <a:pt x="14923" y="14012"/>
                    <a:pt x="15034" y="14005"/>
                    <a:pt x="15144" y="13998"/>
                  </a:cubicBezTo>
                  <a:cubicBezTo>
                    <a:pt x="15180" y="13995"/>
                    <a:pt x="15217" y="13994"/>
                    <a:pt x="15251" y="13992"/>
                  </a:cubicBezTo>
                  <a:cubicBezTo>
                    <a:pt x="15393" y="13982"/>
                    <a:pt x="15533" y="13970"/>
                    <a:pt x="15673" y="13957"/>
                  </a:cubicBezTo>
                  <a:cubicBezTo>
                    <a:pt x="15696" y="13954"/>
                    <a:pt x="15720" y="13952"/>
                    <a:pt x="15745" y="13949"/>
                  </a:cubicBezTo>
                  <a:cubicBezTo>
                    <a:pt x="15862" y="13937"/>
                    <a:pt x="15980" y="13924"/>
                    <a:pt x="16098" y="13908"/>
                  </a:cubicBezTo>
                  <a:cubicBezTo>
                    <a:pt x="16137" y="13903"/>
                    <a:pt x="16175" y="13898"/>
                    <a:pt x="16215" y="13893"/>
                  </a:cubicBezTo>
                  <a:cubicBezTo>
                    <a:pt x="16333" y="13877"/>
                    <a:pt x="16452" y="13860"/>
                    <a:pt x="16568" y="13841"/>
                  </a:cubicBezTo>
                  <a:cubicBezTo>
                    <a:pt x="16590" y="13837"/>
                    <a:pt x="16611" y="13835"/>
                    <a:pt x="16634" y="13831"/>
                  </a:cubicBezTo>
                  <a:cubicBezTo>
                    <a:pt x="16773" y="13808"/>
                    <a:pt x="16911" y="13782"/>
                    <a:pt x="17048" y="13755"/>
                  </a:cubicBezTo>
                  <a:cubicBezTo>
                    <a:pt x="17077" y="13749"/>
                    <a:pt x="17105" y="13744"/>
                    <a:pt x="17135" y="13737"/>
                  </a:cubicBezTo>
                  <a:cubicBezTo>
                    <a:pt x="17247" y="13714"/>
                    <a:pt x="17358" y="13690"/>
                    <a:pt x="17470" y="13665"/>
                  </a:cubicBezTo>
                  <a:cubicBezTo>
                    <a:pt x="17501" y="13657"/>
                    <a:pt x="17535" y="13649"/>
                    <a:pt x="17567" y="13641"/>
                  </a:cubicBezTo>
                  <a:cubicBezTo>
                    <a:pt x="17842" y="13576"/>
                    <a:pt x="18113" y="13503"/>
                    <a:pt x="18381" y="13422"/>
                  </a:cubicBezTo>
                  <a:cubicBezTo>
                    <a:pt x="18410" y="13415"/>
                    <a:pt x="18437" y="13406"/>
                    <a:pt x="18463" y="13397"/>
                  </a:cubicBezTo>
                  <a:cubicBezTo>
                    <a:pt x="18579" y="13361"/>
                    <a:pt x="18693" y="13324"/>
                    <a:pt x="18809" y="13286"/>
                  </a:cubicBezTo>
                  <a:cubicBezTo>
                    <a:pt x="18829" y="13279"/>
                    <a:pt x="18850" y="13273"/>
                    <a:pt x="18870" y="13266"/>
                  </a:cubicBezTo>
                  <a:cubicBezTo>
                    <a:pt x="19007" y="13218"/>
                    <a:pt x="19143" y="13171"/>
                    <a:pt x="19279" y="13119"/>
                  </a:cubicBezTo>
                  <a:cubicBezTo>
                    <a:pt x="19281" y="13118"/>
                    <a:pt x="19284" y="13118"/>
                    <a:pt x="19285" y="13117"/>
                  </a:cubicBezTo>
                  <a:cubicBezTo>
                    <a:pt x="19414" y="13068"/>
                    <a:pt x="19543" y="13017"/>
                    <a:pt x="19670" y="12965"/>
                  </a:cubicBezTo>
                  <a:cubicBezTo>
                    <a:pt x="19691" y="12956"/>
                    <a:pt x="19713" y="12949"/>
                    <a:pt x="19734" y="12939"/>
                  </a:cubicBezTo>
                  <a:cubicBezTo>
                    <a:pt x="20000" y="12828"/>
                    <a:pt x="20263" y="12710"/>
                    <a:pt x="20520" y="12583"/>
                  </a:cubicBezTo>
                  <a:cubicBezTo>
                    <a:pt x="20527" y="12581"/>
                    <a:pt x="20533" y="12577"/>
                    <a:pt x="20539" y="12575"/>
                  </a:cubicBezTo>
                  <a:cubicBezTo>
                    <a:pt x="20663" y="12514"/>
                    <a:pt x="20786" y="12450"/>
                    <a:pt x="20909" y="12387"/>
                  </a:cubicBezTo>
                  <a:cubicBezTo>
                    <a:pt x="20919" y="12382"/>
                    <a:pt x="20931" y="12376"/>
                    <a:pt x="20941" y="12370"/>
                  </a:cubicBezTo>
                  <a:cubicBezTo>
                    <a:pt x="21199" y="12232"/>
                    <a:pt x="21454" y="12087"/>
                    <a:pt x="21704" y="11936"/>
                  </a:cubicBezTo>
                  <a:cubicBezTo>
                    <a:pt x="21707" y="11933"/>
                    <a:pt x="21711" y="11931"/>
                    <a:pt x="21716" y="11927"/>
                  </a:cubicBezTo>
                  <a:cubicBezTo>
                    <a:pt x="21835" y="11855"/>
                    <a:pt x="21952" y="11779"/>
                    <a:pt x="22070" y="11702"/>
                  </a:cubicBezTo>
                  <a:cubicBezTo>
                    <a:pt x="22077" y="11698"/>
                    <a:pt x="22083" y="11693"/>
                    <a:pt x="22089" y="11690"/>
                  </a:cubicBezTo>
                  <a:cubicBezTo>
                    <a:pt x="22200" y="11616"/>
                    <a:pt x="22309" y="11544"/>
                    <a:pt x="22417" y="11467"/>
                  </a:cubicBezTo>
                  <a:cubicBezTo>
                    <a:pt x="22425" y="11462"/>
                    <a:pt x="22431" y="11457"/>
                    <a:pt x="22438" y="11452"/>
                  </a:cubicBezTo>
                  <a:cubicBezTo>
                    <a:pt x="22546" y="11376"/>
                    <a:pt x="22651" y="11301"/>
                    <a:pt x="22755" y="11222"/>
                  </a:cubicBezTo>
                  <a:cubicBezTo>
                    <a:pt x="22764" y="11217"/>
                    <a:pt x="22771" y="11211"/>
                    <a:pt x="22779" y="11205"/>
                  </a:cubicBezTo>
                  <a:cubicBezTo>
                    <a:pt x="22882" y="11127"/>
                    <a:pt x="22986" y="11049"/>
                    <a:pt x="23088" y="10969"/>
                  </a:cubicBezTo>
                  <a:cubicBezTo>
                    <a:pt x="23095" y="10964"/>
                    <a:pt x="23101" y="10956"/>
                    <a:pt x="23108" y="10951"/>
                  </a:cubicBezTo>
                  <a:cubicBezTo>
                    <a:pt x="23211" y="10872"/>
                    <a:pt x="23312" y="10788"/>
                    <a:pt x="23413" y="10705"/>
                  </a:cubicBezTo>
                  <a:cubicBezTo>
                    <a:pt x="23419" y="10700"/>
                    <a:pt x="23426" y="10693"/>
                    <a:pt x="23434" y="10687"/>
                  </a:cubicBezTo>
                  <a:cubicBezTo>
                    <a:pt x="23533" y="10602"/>
                    <a:pt x="23632" y="10519"/>
                    <a:pt x="23730" y="10432"/>
                  </a:cubicBezTo>
                  <a:cubicBezTo>
                    <a:pt x="23737" y="10426"/>
                    <a:pt x="23742" y="10419"/>
                    <a:pt x="23748" y="10414"/>
                  </a:cubicBezTo>
                  <a:cubicBezTo>
                    <a:pt x="23847" y="10328"/>
                    <a:pt x="23942" y="10239"/>
                    <a:pt x="24038" y="10149"/>
                  </a:cubicBezTo>
                  <a:cubicBezTo>
                    <a:pt x="24044" y="10144"/>
                    <a:pt x="24050" y="10139"/>
                    <a:pt x="24055" y="10132"/>
                  </a:cubicBezTo>
                  <a:cubicBezTo>
                    <a:pt x="24151" y="10042"/>
                    <a:pt x="24246" y="9951"/>
                    <a:pt x="24338" y="9858"/>
                  </a:cubicBezTo>
                  <a:lnTo>
                    <a:pt x="24354" y="9842"/>
                  </a:lnTo>
                  <a:cubicBezTo>
                    <a:pt x="24447" y="9748"/>
                    <a:pt x="24539" y="9654"/>
                    <a:pt x="24630" y="9558"/>
                  </a:cubicBezTo>
                  <a:cubicBezTo>
                    <a:pt x="24632" y="9552"/>
                    <a:pt x="24637" y="9544"/>
                    <a:pt x="24642" y="9540"/>
                  </a:cubicBezTo>
                  <a:cubicBezTo>
                    <a:pt x="24733" y="9444"/>
                    <a:pt x="24822" y="9347"/>
                    <a:pt x="24909" y="9249"/>
                  </a:cubicBezTo>
                  <a:cubicBezTo>
                    <a:pt x="24914" y="9244"/>
                    <a:pt x="24919" y="9236"/>
                    <a:pt x="24925" y="9231"/>
                  </a:cubicBezTo>
                  <a:cubicBezTo>
                    <a:pt x="25012" y="9133"/>
                    <a:pt x="25098" y="9034"/>
                    <a:pt x="25183" y="8934"/>
                  </a:cubicBezTo>
                  <a:cubicBezTo>
                    <a:pt x="25189" y="8927"/>
                    <a:pt x="25195" y="8921"/>
                    <a:pt x="25200" y="8913"/>
                  </a:cubicBezTo>
                  <a:cubicBezTo>
                    <a:pt x="25285" y="8814"/>
                    <a:pt x="25367" y="8713"/>
                    <a:pt x="25448" y="8610"/>
                  </a:cubicBezTo>
                  <a:cubicBezTo>
                    <a:pt x="25454" y="8602"/>
                    <a:pt x="25460" y="8596"/>
                    <a:pt x="25465" y="8589"/>
                  </a:cubicBezTo>
                  <a:cubicBezTo>
                    <a:pt x="25546" y="8486"/>
                    <a:pt x="25624" y="8384"/>
                    <a:pt x="25702" y="8279"/>
                  </a:cubicBezTo>
                  <a:cubicBezTo>
                    <a:pt x="25709" y="8271"/>
                    <a:pt x="25714" y="8262"/>
                    <a:pt x="25721" y="8254"/>
                  </a:cubicBezTo>
                  <a:cubicBezTo>
                    <a:pt x="25797" y="8151"/>
                    <a:pt x="25873" y="8046"/>
                    <a:pt x="25947" y="7941"/>
                  </a:cubicBezTo>
                  <a:cubicBezTo>
                    <a:pt x="25953" y="7932"/>
                    <a:pt x="25960" y="7922"/>
                    <a:pt x="25966" y="7912"/>
                  </a:cubicBezTo>
                  <a:cubicBezTo>
                    <a:pt x="26039" y="7808"/>
                    <a:pt x="26110" y="7702"/>
                    <a:pt x="26182" y="7596"/>
                  </a:cubicBezTo>
                  <a:cubicBezTo>
                    <a:pt x="26190" y="7584"/>
                    <a:pt x="26196" y="7574"/>
                    <a:pt x="26204" y="7563"/>
                  </a:cubicBezTo>
                  <a:cubicBezTo>
                    <a:pt x="26273" y="7456"/>
                    <a:pt x="26341" y="7350"/>
                    <a:pt x="26407" y="7242"/>
                  </a:cubicBezTo>
                  <a:cubicBezTo>
                    <a:pt x="26408" y="7240"/>
                    <a:pt x="26411" y="7238"/>
                    <a:pt x="26412" y="7234"/>
                  </a:cubicBezTo>
                  <a:cubicBezTo>
                    <a:pt x="27556" y="5379"/>
                    <a:pt x="28288" y="3242"/>
                    <a:pt x="28477" y="952"/>
                  </a:cubicBezTo>
                  <a:lnTo>
                    <a:pt x="27958" y="790"/>
                  </a:lnTo>
                  <a:cubicBezTo>
                    <a:pt x="27732" y="727"/>
                    <a:pt x="27543" y="585"/>
                    <a:pt x="27429" y="400"/>
                  </a:cubicBezTo>
                  <a:lnTo>
                    <a:pt x="271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6;p15"/>
            <p:cNvSpPr/>
            <p:nvPr/>
          </p:nvSpPr>
          <p:spPr>
            <a:xfrm>
              <a:off x="3367622" y="2929421"/>
              <a:ext cx="230649" cy="557279"/>
            </a:xfrm>
            <a:custGeom>
              <a:avLst/>
              <a:gdLst/>
              <a:ahLst/>
              <a:cxnLst/>
              <a:rect l="l" t="t" r="r" b="b"/>
              <a:pathLst>
                <a:path w="2764" h="6678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457"/>
                    <a:pt x="1037" y="4736"/>
                    <a:pt x="2334" y="6678"/>
                  </a:cubicBezTo>
                  <a:lnTo>
                    <a:pt x="2731" y="3061"/>
                  </a:lnTo>
                  <a:cubicBezTo>
                    <a:pt x="2764" y="2777"/>
                    <a:pt x="2661" y="2495"/>
                    <a:pt x="2455" y="229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A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7;p15"/>
            <p:cNvSpPr/>
            <p:nvPr/>
          </p:nvSpPr>
          <p:spPr>
            <a:xfrm>
              <a:off x="3367622" y="2929421"/>
              <a:ext cx="230649" cy="557279"/>
            </a:xfrm>
            <a:custGeom>
              <a:avLst/>
              <a:gdLst/>
              <a:ahLst/>
              <a:cxnLst/>
              <a:rect l="l" t="t" r="r" b="b"/>
              <a:pathLst>
                <a:path w="2764" h="6678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457"/>
                    <a:pt x="1037" y="4736"/>
                    <a:pt x="2334" y="6678"/>
                  </a:cubicBezTo>
                  <a:lnTo>
                    <a:pt x="2731" y="3061"/>
                  </a:lnTo>
                  <a:cubicBezTo>
                    <a:pt x="2764" y="2777"/>
                    <a:pt x="2661" y="2495"/>
                    <a:pt x="2455" y="229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8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8;p15"/>
            <p:cNvSpPr/>
            <p:nvPr/>
          </p:nvSpPr>
          <p:spPr>
            <a:xfrm>
              <a:off x="3360029" y="2830786"/>
              <a:ext cx="2382927" cy="42893"/>
            </a:xfrm>
            <a:custGeom>
              <a:avLst/>
              <a:gdLst/>
              <a:ahLst/>
              <a:cxnLst/>
              <a:rect l="l" t="t" r="r" b="b"/>
              <a:pathLst>
                <a:path w="28556" h="514" extrusionOk="0">
                  <a:moveTo>
                    <a:pt x="1" y="1"/>
                  </a:moveTo>
                  <a:lnTo>
                    <a:pt x="1" y="513"/>
                  </a:lnTo>
                  <a:lnTo>
                    <a:pt x="28556" y="513"/>
                  </a:lnTo>
                  <a:lnTo>
                    <a:pt x="285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;p15"/>
            <p:cNvSpPr/>
            <p:nvPr/>
          </p:nvSpPr>
          <p:spPr>
            <a:xfrm>
              <a:off x="3363116" y="2847392"/>
              <a:ext cx="2204099" cy="1170386"/>
            </a:xfrm>
            <a:custGeom>
              <a:avLst/>
              <a:gdLst/>
              <a:ahLst/>
              <a:cxnLst/>
              <a:rect l="l" t="t" r="r" b="b"/>
              <a:pathLst>
                <a:path w="26413" h="14025" extrusionOk="0">
                  <a:moveTo>
                    <a:pt x="1" y="0"/>
                  </a:moveTo>
                  <a:cubicBezTo>
                    <a:pt x="129" y="7767"/>
                    <a:pt x="6463" y="14025"/>
                    <a:pt x="14262" y="14025"/>
                  </a:cubicBezTo>
                  <a:cubicBezTo>
                    <a:pt x="14405" y="14025"/>
                    <a:pt x="14548" y="14023"/>
                    <a:pt x="14692" y="14018"/>
                  </a:cubicBezTo>
                  <a:cubicBezTo>
                    <a:pt x="14733" y="14016"/>
                    <a:pt x="14773" y="14015"/>
                    <a:pt x="14812" y="14014"/>
                  </a:cubicBezTo>
                  <a:cubicBezTo>
                    <a:pt x="14923" y="14010"/>
                    <a:pt x="15034" y="14003"/>
                    <a:pt x="15144" y="13997"/>
                  </a:cubicBezTo>
                  <a:cubicBezTo>
                    <a:pt x="15180" y="13994"/>
                    <a:pt x="15215" y="13993"/>
                    <a:pt x="15251" y="13991"/>
                  </a:cubicBezTo>
                  <a:cubicBezTo>
                    <a:pt x="15392" y="13981"/>
                    <a:pt x="15533" y="13969"/>
                    <a:pt x="15672" y="13956"/>
                  </a:cubicBezTo>
                  <a:cubicBezTo>
                    <a:pt x="15696" y="13953"/>
                    <a:pt x="15720" y="13951"/>
                    <a:pt x="15743" y="13948"/>
                  </a:cubicBezTo>
                  <a:cubicBezTo>
                    <a:pt x="15861" y="13936"/>
                    <a:pt x="15979" y="13923"/>
                    <a:pt x="16096" y="13907"/>
                  </a:cubicBezTo>
                  <a:cubicBezTo>
                    <a:pt x="16136" y="13902"/>
                    <a:pt x="16175" y="13897"/>
                    <a:pt x="16214" y="13892"/>
                  </a:cubicBezTo>
                  <a:cubicBezTo>
                    <a:pt x="16332" y="13876"/>
                    <a:pt x="16451" y="13859"/>
                    <a:pt x="16567" y="13840"/>
                  </a:cubicBezTo>
                  <a:cubicBezTo>
                    <a:pt x="16590" y="13836"/>
                    <a:pt x="16611" y="13834"/>
                    <a:pt x="16633" y="13830"/>
                  </a:cubicBezTo>
                  <a:cubicBezTo>
                    <a:pt x="16772" y="13806"/>
                    <a:pt x="16910" y="13780"/>
                    <a:pt x="17047" y="13754"/>
                  </a:cubicBezTo>
                  <a:cubicBezTo>
                    <a:pt x="17077" y="13748"/>
                    <a:pt x="17104" y="13743"/>
                    <a:pt x="17134" y="13736"/>
                  </a:cubicBezTo>
                  <a:cubicBezTo>
                    <a:pt x="17247" y="13713"/>
                    <a:pt x="17358" y="13688"/>
                    <a:pt x="17470" y="13663"/>
                  </a:cubicBezTo>
                  <a:cubicBezTo>
                    <a:pt x="17501" y="13656"/>
                    <a:pt x="17534" y="13647"/>
                    <a:pt x="17567" y="13640"/>
                  </a:cubicBezTo>
                  <a:cubicBezTo>
                    <a:pt x="17841" y="13575"/>
                    <a:pt x="18112" y="13502"/>
                    <a:pt x="18381" y="13421"/>
                  </a:cubicBezTo>
                  <a:cubicBezTo>
                    <a:pt x="18409" y="13414"/>
                    <a:pt x="18436" y="13405"/>
                    <a:pt x="18463" y="13396"/>
                  </a:cubicBezTo>
                  <a:cubicBezTo>
                    <a:pt x="18578" y="13360"/>
                    <a:pt x="18693" y="13323"/>
                    <a:pt x="18808" y="13284"/>
                  </a:cubicBezTo>
                  <a:cubicBezTo>
                    <a:pt x="18828" y="13278"/>
                    <a:pt x="18849" y="13272"/>
                    <a:pt x="18869" y="13264"/>
                  </a:cubicBezTo>
                  <a:cubicBezTo>
                    <a:pt x="19006" y="13217"/>
                    <a:pt x="19142" y="13170"/>
                    <a:pt x="19278" y="13118"/>
                  </a:cubicBezTo>
                  <a:cubicBezTo>
                    <a:pt x="19281" y="13117"/>
                    <a:pt x="19283" y="13117"/>
                    <a:pt x="19284" y="13115"/>
                  </a:cubicBezTo>
                  <a:cubicBezTo>
                    <a:pt x="19414" y="13067"/>
                    <a:pt x="19543" y="13016"/>
                    <a:pt x="19670" y="12964"/>
                  </a:cubicBezTo>
                  <a:cubicBezTo>
                    <a:pt x="19691" y="12955"/>
                    <a:pt x="19712" y="12947"/>
                    <a:pt x="19733" y="12938"/>
                  </a:cubicBezTo>
                  <a:cubicBezTo>
                    <a:pt x="19999" y="12827"/>
                    <a:pt x="20263" y="12709"/>
                    <a:pt x="20520" y="12582"/>
                  </a:cubicBezTo>
                  <a:cubicBezTo>
                    <a:pt x="20526" y="12580"/>
                    <a:pt x="20532" y="12576"/>
                    <a:pt x="20539" y="12573"/>
                  </a:cubicBezTo>
                  <a:cubicBezTo>
                    <a:pt x="20663" y="12512"/>
                    <a:pt x="20786" y="12449"/>
                    <a:pt x="20908" y="12386"/>
                  </a:cubicBezTo>
                  <a:cubicBezTo>
                    <a:pt x="20919" y="12381"/>
                    <a:pt x="20930" y="12374"/>
                    <a:pt x="20940" y="12368"/>
                  </a:cubicBezTo>
                  <a:cubicBezTo>
                    <a:pt x="21199" y="12230"/>
                    <a:pt x="21453" y="12086"/>
                    <a:pt x="21702" y="11934"/>
                  </a:cubicBezTo>
                  <a:cubicBezTo>
                    <a:pt x="21707" y="11932"/>
                    <a:pt x="21711" y="11928"/>
                    <a:pt x="21716" y="11926"/>
                  </a:cubicBezTo>
                  <a:cubicBezTo>
                    <a:pt x="23625" y="10754"/>
                    <a:pt x="25237" y="9143"/>
                    <a:pt x="26412" y="7236"/>
                  </a:cubicBezTo>
                  <a:lnTo>
                    <a:pt x="26412" y="7236"/>
                  </a:lnTo>
                  <a:cubicBezTo>
                    <a:pt x="24240" y="8572"/>
                    <a:pt x="21681" y="9347"/>
                    <a:pt x="18940" y="9347"/>
                  </a:cubicBezTo>
                  <a:cubicBezTo>
                    <a:pt x="12791" y="9347"/>
                    <a:pt x="7550" y="5455"/>
                    <a:pt x="5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0;p15"/>
            <p:cNvSpPr/>
            <p:nvPr/>
          </p:nvSpPr>
          <p:spPr>
            <a:xfrm>
              <a:off x="5482442" y="3110418"/>
              <a:ext cx="653144" cy="316693"/>
            </a:xfrm>
            <a:custGeom>
              <a:avLst/>
              <a:gdLst/>
              <a:ahLst/>
              <a:cxnLst/>
              <a:rect l="l" t="t" r="r" b="b"/>
              <a:pathLst>
                <a:path w="7827" h="3795" extrusionOk="0">
                  <a:moveTo>
                    <a:pt x="4098" y="1"/>
                  </a:moveTo>
                  <a:cubicBezTo>
                    <a:pt x="3534" y="1"/>
                    <a:pt x="3056" y="365"/>
                    <a:pt x="2884" y="870"/>
                  </a:cubicBezTo>
                  <a:cubicBezTo>
                    <a:pt x="2711" y="769"/>
                    <a:pt x="2510" y="711"/>
                    <a:pt x="2296" y="711"/>
                  </a:cubicBezTo>
                  <a:cubicBezTo>
                    <a:pt x="1670" y="711"/>
                    <a:pt x="1161" y="1206"/>
                    <a:pt x="1134" y="1826"/>
                  </a:cubicBezTo>
                  <a:cubicBezTo>
                    <a:pt x="1087" y="1820"/>
                    <a:pt x="1039" y="1815"/>
                    <a:pt x="991" y="1815"/>
                  </a:cubicBezTo>
                  <a:cubicBezTo>
                    <a:pt x="443" y="1815"/>
                    <a:pt x="0" y="2258"/>
                    <a:pt x="0" y="2804"/>
                  </a:cubicBezTo>
                  <a:cubicBezTo>
                    <a:pt x="0" y="3352"/>
                    <a:pt x="444" y="3795"/>
                    <a:pt x="991" y="3795"/>
                  </a:cubicBezTo>
                  <a:cubicBezTo>
                    <a:pt x="997" y="3795"/>
                    <a:pt x="1005" y="3793"/>
                    <a:pt x="1011" y="3793"/>
                  </a:cubicBezTo>
                  <a:lnTo>
                    <a:pt x="1011" y="3795"/>
                  </a:lnTo>
                  <a:lnTo>
                    <a:pt x="5590" y="3795"/>
                  </a:lnTo>
                  <a:lnTo>
                    <a:pt x="6998" y="3793"/>
                  </a:lnTo>
                  <a:cubicBezTo>
                    <a:pt x="7007" y="3793"/>
                    <a:pt x="7014" y="3791"/>
                    <a:pt x="7023" y="3791"/>
                  </a:cubicBezTo>
                  <a:cubicBezTo>
                    <a:pt x="7030" y="3791"/>
                    <a:pt x="7038" y="3793"/>
                    <a:pt x="7044" y="3793"/>
                  </a:cubicBezTo>
                  <a:cubicBezTo>
                    <a:pt x="7475" y="3793"/>
                    <a:pt x="7825" y="3444"/>
                    <a:pt x="7825" y="3013"/>
                  </a:cubicBezTo>
                  <a:cubicBezTo>
                    <a:pt x="7827" y="2580"/>
                    <a:pt x="7478" y="2231"/>
                    <a:pt x="7047" y="2231"/>
                  </a:cubicBezTo>
                  <a:cubicBezTo>
                    <a:pt x="6987" y="2231"/>
                    <a:pt x="6929" y="2239"/>
                    <a:pt x="6873" y="2252"/>
                  </a:cubicBezTo>
                  <a:cubicBezTo>
                    <a:pt x="6772" y="1615"/>
                    <a:pt x="6221" y="1127"/>
                    <a:pt x="5556" y="1127"/>
                  </a:cubicBezTo>
                  <a:cubicBezTo>
                    <a:pt x="5495" y="1127"/>
                    <a:pt x="5435" y="1132"/>
                    <a:pt x="5375" y="1141"/>
                  </a:cubicBezTo>
                  <a:cubicBezTo>
                    <a:pt x="5303" y="500"/>
                    <a:pt x="4760" y="1"/>
                    <a:pt x="4098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1;p15"/>
            <p:cNvSpPr/>
            <p:nvPr/>
          </p:nvSpPr>
          <p:spPr>
            <a:xfrm>
              <a:off x="5278996" y="2598051"/>
              <a:ext cx="186839" cy="186845"/>
            </a:xfrm>
            <a:custGeom>
              <a:avLst/>
              <a:gdLst/>
              <a:ahLst/>
              <a:cxnLst/>
              <a:rect l="l" t="t" r="r" b="b"/>
              <a:pathLst>
                <a:path w="2239" h="2239" extrusionOk="0">
                  <a:moveTo>
                    <a:pt x="1120" y="0"/>
                  </a:moveTo>
                  <a:cubicBezTo>
                    <a:pt x="501" y="0"/>
                    <a:pt x="1" y="501"/>
                    <a:pt x="1" y="1119"/>
                  </a:cubicBezTo>
                  <a:cubicBezTo>
                    <a:pt x="1" y="1738"/>
                    <a:pt x="501" y="2238"/>
                    <a:pt x="1120" y="2238"/>
                  </a:cubicBezTo>
                  <a:cubicBezTo>
                    <a:pt x="1738" y="2238"/>
                    <a:pt x="2239" y="1738"/>
                    <a:pt x="2239" y="1119"/>
                  </a:cubicBezTo>
                  <a:cubicBezTo>
                    <a:pt x="2239" y="501"/>
                    <a:pt x="1738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2;p15"/>
            <p:cNvSpPr/>
            <p:nvPr/>
          </p:nvSpPr>
          <p:spPr>
            <a:xfrm>
              <a:off x="5294017" y="2488485"/>
              <a:ext cx="156881" cy="157053"/>
            </a:xfrm>
            <a:custGeom>
              <a:avLst/>
              <a:gdLst/>
              <a:ahLst/>
              <a:cxnLst/>
              <a:rect l="l" t="t" r="r" b="b"/>
              <a:pathLst>
                <a:path w="1880" h="1882" extrusionOk="0">
                  <a:moveTo>
                    <a:pt x="940" y="1"/>
                  </a:moveTo>
                  <a:cubicBezTo>
                    <a:pt x="421" y="1"/>
                    <a:pt x="0" y="422"/>
                    <a:pt x="0" y="941"/>
                  </a:cubicBezTo>
                  <a:cubicBezTo>
                    <a:pt x="0" y="1460"/>
                    <a:pt x="421" y="1881"/>
                    <a:pt x="940" y="1881"/>
                  </a:cubicBezTo>
                  <a:cubicBezTo>
                    <a:pt x="1459" y="1881"/>
                    <a:pt x="1880" y="1460"/>
                    <a:pt x="1880" y="941"/>
                  </a:cubicBezTo>
                  <a:cubicBezTo>
                    <a:pt x="1880" y="422"/>
                    <a:pt x="1459" y="1"/>
                    <a:pt x="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3;p15"/>
            <p:cNvSpPr/>
            <p:nvPr/>
          </p:nvSpPr>
          <p:spPr>
            <a:xfrm>
              <a:off x="5363111" y="2728563"/>
              <a:ext cx="18609" cy="112491"/>
            </a:xfrm>
            <a:custGeom>
              <a:avLst/>
              <a:gdLst/>
              <a:ahLst/>
              <a:cxnLst/>
              <a:rect l="l" t="t" r="r" b="b"/>
              <a:pathLst>
                <a:path w="223" h="1348" extrusionOk="0">
                  <a:moveTo>
                    <a:pt x="112" y="1"/>
                  </a:moveTo>
                  <a:cubicBezTo>
                    <a:pt x="51" y="1"/>
                    <a:pt x="1" y="50"/>
                    <a:pt x="1" y="111"/>
                  </a:cubicBezTo>
                  <a:lnTo>
                    <a:pt x="1" y="1236"/>
                  </a:lnTo>
                  <a:cubicBezTo>
                    <a:pt x="1" y="1297"/>
                    <a:pt x="51" y="1347"/>
                    <a:pt x="112" y="1347"/>
                  </a:cubicBezTo>
                  <a:cubicBezTo>
                    <a:pt x="174" y="1347"/>
                    <a:pt x="223" y="1297"/>
                    <a:pt x="223" y="1236"/>
                  </a:cubicBezTo>
                  <a:lnTo>
                    <a:pt x="223" y="111"/>
                  </a:lnTo>
                  <a:cubicBezTo>
                    <a:pt x="223" y="50"/>
                    <a:pt x="174" y="1"/>
                    <a:pt x="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4;p15"/>
            <p:cNvSpPr/>
            <p:nvPr/>
          </p:nvSpPr>
          <p:spPr>
            <a:xfrm>
              <a:off x="5478520" y="2598051"/>
              <a:ext cx="186839" cy="186845"/>
            </a:xfrm>
            <a:custGeom>
              <a:avLst/>
              <a:gdLst/>
              <a:ahLst/>
              <a:cxnLst/>
              <a:rect l="l" t="t" r="r" b="b"/>
              <a:pathLst>
                <a:path w="2239" h="2239" extrusionOk="0">
                  <a:moveTo>
                    <a:pt x="1120" y="0"/>
                  </a:moveTo>
                  <a:cubicBezTo>
                    <a:pt x="502" y="0"/>
                    <a:pt x="0" y="501"/>
                    <a:pt x="0" y="1119"/>
                  </a:cubicBezTo>
                  <a:cubicBezTo>
                    <a:pt x="0" y="1738"/>
                    <a:pt x="502" y="2238"/>
                    <a:pt x="1120" y="2238"/>
                  </a:cubicBezTo>
                  <a:cubicBezTo>
                    <a:pt x="1738" y="2238"/>
                    <a:pt x="2239" y="1738"/>
                    <a:pt x="2239" y="1119"/>
                  </a:cubicBezTo>
                  <a:cubicBezTo>
                    <a:pt x="2239" y="501"/>
                    <a:pt x="1738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5;p15"/>
            <p:cNvSpPr/>
            <p:nvPr/>
          </p:nvSpPr>
          <p:spPr>
            <a:xfrm>
              <a:off x="5482609" y="2488735"/>
              <a:ext cx="177743" cy="157053"/>
            </a:xfrm>
            <a:custGeom>
              <a:avLst/>
              <a:gdLst/>
              <a:ahLst/>
              <a:cxnLst/>
              <a:rect l="l" t="t" r="r" b="b"/>
              <a:pathLst>
                <a:path w="2130" h="1882" extrusionOk="0">
                  <a:moveTo>
                    <a:pt x="1064" y="1"/>
                  </a:moveTo>
                  <a:cubicBezTo>
                    <a:pt x="951" y="1"/>
                    <a:pt x="836" y="22"/>
                    <a:pt x="724" y="65"/>
                  </a:cubicBezTo>
                  <a:cubicBezTo>
                    <a:pt x="240" y="253"/>
                    <a:pt x="0" y="799"/>
                    <a:pt x="189" y="1283"/>
                  </a:cubicBezTo>
                  <a:cubicBezTo>
                    <a:pt x="333" y="1654"/>
                    <a:pt x="689" y="1881"/>
                    <a:pt x="1065" y="1881"/>
                  </a:cubicBezTo>
                  <a:cubicBezTo>
                    <a:pt x="1179" y="1881"/>
                    <a:pt x="1294" y="1861"/>
                    <a:pt x="1406" y="1817"/>
                  </a:cubicBezTo>
                  <a:cubicBezTo>
                    <a:pt x="1890" y="1629"/>
                    <a:pt x="2130" y="1084"/>
                    <a:pt x="1940" y="600"/>
                  </a:cubicBezTo>
                  <a:cubicBezTo>
                    <a:pt x="1796" y="228"/>
                    <a:pt x="1441" y="1"/>
                    <a:pt x="1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6;p15"/>
            <p:cNvSpPr/>
            <p:nvPr/>
          </p:nvSpPr>
          <p:spPr>
            <a:xfrm>
              <a:off x="5562552" y="2728563"/>
              <a:ext cx="18859" cy="112491"/>
            </a:xfrm>
            <a:custGeom>
              <a:avLst/>
              <a:gdLst/>
              <a:ahLst/>
              <a:cxnLst/>
              <a:rect l="l" t="t" r="r" b="b"/>
              <a:pathLst>
                <a:path w="226" h="1348" extrusionOk="0">
                  <a:moveTo>
                    <a:pt x="113" y="1"/>
                  </a:moveTo>
                  <a:cubicBezTo>
                    <a:pt x="51" y="1"/>
                    <a:pt x="1" y="50"/>
                    <a:pt x="1" y="111"/>
                  </a:cubicBezTo>
                  <a:lnTo>
                    <a:pt x="1" y="1236"/>
                  </a:lnTo>
                  <a:cubicBezTo>
                    <a:pt x="1" y="1297"/>
                    <a:pt x="51" y="1347"/>
                    <a:pt x="113" y="1347"/>
                  </a:cubicBezTo>
                  <a:cubicBezTo>
                    <a:pt x="175" y="1347"/>
                    <a:pt x="225" y="1297"/>
                    <a:pt x="224" y="1236"/>
                  </a:cubicBezTo>
                  <a:lnTo>
                    <a:pt x="224" y="111"/>
                  </a:lnTo>
                  <a:cubicBezTo>
                    <a:pt x="224" y="50"/>
                    <a:pt x="174" y="1"/>
                    <a:pt x="1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;p15"/>
            <p:cNvSpPr/>
            <p:nvPr/>
          </p:nvSpPr>
          <p:spPr>
            <a:xfrm>
              <a:off x="4959140" y="2600805"/>
              <a:ext cx="186839" cy="186845"/>
            </a:xfrm>
            <a:custGeom>
              <a:avLst/>
              <a:gdLst/>
              <a:ahLst/>
              <a:cxnLst/>
              <a:rect l="l" t="t" r="r" b="b"/>
              <a:pathLst>
                <a:path w="2239" h="2239" extrusionOk="0">
                  <a:moveTo>
                    <a:pt x="1119" y="0"/>
                  </a:moveTo>
                  <a:cubicBezTo>
                    <a:pt x="501" y="0"/>
                    <a:pt x="0" y="502"/>
                    <a:pt x="0" y="1120"/>
                  </a:cubicBezTo>
                  <a:cubicBezTo>
                    <a:pt x="0" y="1738"/>
                    <a:pt x="501" y="2239"/>
                    <a:pt x="1119" y="2239"/>
                  </a:cubicBezTo>
                  <a:cubicBezTo>
                    <a:pt x="1737" y="2239"/>
                    <a:pt x="2239" y="1738"/>
                    <a:pt x="2239" y="1120"/>
                  </a:cubicBezTo>
                  <a:cubicBezTo>
                    <a:pt x="2239" y="502"/>
                    <a:pt x="1737" y="0"/>
                    <a:pt x="1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8;p15"/>
            <p:cNvSpPr/>
            <p:nvPr/>
          </p:nvSpPr>
          <p:spPr>
            <a:xfrm>
              <a:off x="4974077" y="2491322"/>
              <a:ext cx="156965" cy="156969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940" y="0"/>
                  </a:moveTo>
                  <a:cubicBezTo>
                    <a:pt x="422" y="0"/>
                    <a:pt x="0" y="421"/>
                    <a:pt x="0" y="940"/>
                  </a:cubicBezTo>
                  <a:cubicBezTo>
                    <a:pt x="0" y="1460"/>
                    <a:pt x="422" y="1880"/>
                    <a:pt x="940" y="1880"/>
                  </a:cubicBezTo>
                  <a:cubicBezTo>
                    <a:pt x="1460" y="1880"/>
                    <a:pt x="1881" y="1460"/>
                    <a:pt x="1881" y="940"/>
                  </a:cubicBezTo>
                  <a:cubicBezTo>
                    <a:pt x="1881" y="421"/>
                    <a:pt x="1460" y="0"/>
                    <a:pt x="9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9;p15"/>
            <p:cNvSpPr/>
            <p:nvPr/>
          </p:nvSpPr>
          <p:spPr>
            <a:xfrm>
              <a:off x="5043172" y="2731400"/>
              <a:ext cx="18692" cy="112574"/>
            </a:xfrm>
            <a:custGeom>
              <a:avLst/>
              <a:gdLst/>
              <a:ahLst/>
              <a:cxnLst/>
              <a:rect l="l" t="t" r="r" b="b"/>
              <a:pathLst>
                <a:path w="224" h="1349" extrusionOk="0">
                  <a:moveTo>
                    <a:pt x="112" y="1"/>
                  </a:moveTo>
                  <a:cubicBezTo>
                    <a:pt x="51" y="1"/>
                    <a:pt x="1" y="51"/>
                    <a:pt x="1" y="112"/>
                  </a:cubicBezTo>
                  <a:lnTo>
                    <a:pt x="1" y="1237"/>
                  </a:lnTo>
                  <a:cubicBezTo>
                    <a:pt x="1" y="1298"/>
                    <a:pt x="51" y="1348"/>
                    <a:pt x="112" y="1348"/>
                  </a:cubicBezTo>
                  <a:cubicBezTo>
                    <a:pt x="174" y="1348"/>
                    <a:pt x="224" y="1298"/>
                    <a:pt x="224" y="1237"/>
                  </a:cubicBezTo>
                  <a:lnTo>
                    <a:pt x="224" y="112"/>
                  </a:lnTo>
                  <a:cubicBezTo>
                    <a:pt x="224" y="51"/>
                    <a:pt x="174" y="1"/>
                    <a:pt x="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0;p15"/>
            <p:cNvSpPr/>
            <p:nvPr/>
          </p:nvSpPr>
          <p:spPr>
            <a:xfrm>
              <a:off x="4472982" y="1495761"/>
              <a:ext cx="449865" cy="451882"/>
            </a:xfrm>
            <a:custGeom>
              <a:avLst/>
              <a:gdLst/>
              <a:ahLst/>
              <a:cxnLst/>
              <a:rect l="l" t="t" r="r" b="b"/>
              <a:pathLst>
                <a:path w="5391" h="5415" extrusionOk="0">
                  <a:moveTo>
                    <a:pt x="2187" y="1"/>
                  </a:moveTo>
                  <a:cubicBezTo>
                    <a:pt x="1513" y="1"/>
                    <a:pt x="966" y="546"/>
                    <a:pt x="966" y="1220"/>
                  </a:cubicBezTo>
                  <a:cubicBezTo>
                    <a:pt x="966" y="1515"/>
                    <a:pt x="1072" y="1785"/>
                    <a:pt x="1245" y="1997"/>
                  </a:cubicBezTo>
                  <a:cubicBezTo>
                    <a:pt x="1205" y="1989"/>
                    <a:pt x="1164" y="1984"/>
                    <a:pt x="1120" y="1984"/>
                  </a:cubicBezTo>
                  <a:cubicBezTo>
                    <a:pt x="760" y="1984"/>
                    <a:pt x="469" y="2275"/>
                    <a:pt x="469" y="2634"/>
                  </a:cubicBezTo>
                  <a:cubicBezTo>
                    <a:pt x="469" y="2721"/>
                    <a:pt x="486" y="2805"/>
                    <a:pt x="517" y="2880"/>
                  </a:cubicBezTo>
                  <a:cubicBezTo>
                    <a:pt x="222" y="2946"/>
                    <a:pt x="0" y="3207"/>
                    <a:pt x="0" y="3523"/>
                  </a:cubicBezTo>
                  <a:cubicBezTo>
                    <a:pt x="0" y="3722"/>
                    <a:pt x="89" y="3900"/>
                    <a:pt x="229" y="4020"/>
                  </a:cubicBezTo>
                  <a:cubicBezTo>
                    <a:pt x="130" y="4163"/>
                    <a:pt x="71" y="4337"/>
                    <a:pt x="71" y="4525"/>
                  </a:cubicBezTo>
                  <a:cubicBezTo>
                    <a:pt x="71" y="5016"/>
                    <a:pt x="469" y="5414"/>
                    <a:pt x="960" y="5414"/>
                  </a:cubicBezTo>
                  <a:cubicBezTo>
                    <a:pt x="1414" y="5414"/>
                    <a:pt x="1788" y="5074"/>
                    <a:pt x="1841" y="4635"/>
                  </a:cubicBezTo>
                  <a:cubicBezTo>
                    <a:pt x="1941" y="4698"/>
                    <a:pt x="2060" y="4735"/>
                    <a:pt x="2187" y="4735"/>
                  </a:cubicBezTo>
                  <a:cubicBezTo>
                    <a:pt x="2458" y="4735"/>
                    <a:pt x="2690" y="4568"/>
                    <a:pt x="2787" y="4332"/>
                  </a:cubicBezTo>
                  <a:cubicBezTo>
                    <a:pt x="2997" y="4502"/>
                    <a:pt x="3264" y="4606"/>
                    <a:pt x="3556" y="4606"/>
                  </a:cubicBezTo>
                  <a:cubicBezTo>
                    <a:pt x="4230" y="4606"/>
                    <a:pt x="4777" y="4060"/>
                    <a:pt x="4777" y="3385"/>
                  </a:cubicBezTo>
                  <a:cubicBezTo>
                    <a:pt x="4777" y="3351"/>
                    <a:pt x="4773" y="3317"/>
                    <a:pt x="4771" y="3283"/>
                  </a:cubicBezTo>
                  <a:cubicBezTo>
                    <a:pt x="5116" y="3270"/>
                    <a:pt x="5390" y="2985"/>
                    <a:pt x="5390" y="2636"/>
                  </a:cubicBezTo>
                  <a:cubicBezTo>
                    <a:pt x="5390" y="2294"/>
                    <a:pt x="5125" y="2013"/>
                    <a:pt x="4789" y="1988"/>
                  </a:cubicBezTo>
                  <a:cubicBezTo>
                    <a:pt x="4905" y="1835"/>
                    <a:pt x="4976" y="1646"/>
                    <a:pt x="4976" y="1440"/>
                  </a:cubicBezTo>
                  <a:cubicBezTo>
                    <a:pt x="4976" y="943"/>
                    <a:pt x="4573" y="539"/>
                    <a:pt x="4075" y="539"/>
                  </a:cubicBezTo>
                  <a:cubicBezTo>
                    <a:pt x="3784" y="539"/>
                    <a:pt x="3525" y="677"/>
                    <a:pt x="3360" y="891"/>
                  </a:cubicBezTo>
                  <a:cubicBezTo>
                    <a:pt x="3216" y="377"/>
                    <a:pt x="2745" y="1"/>
                    <a:pt x="2187" y="1"/>
                  </a:cubicBezTo>
                  <a:close/>
                </a:path>
              </a:pathLst>
            </a:custGeom>
            <a:solidFill>
              <a:schemeClr val="accent4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1;p15"/>
            <p:cNvSpPr/>
            <p:nvPr/>
          </p:nvSpPr>
          <p:spPr>
            <a:xfrm>
              <a:off x="4052479" y="1981291"/>
              <a:ext cx="293485" cy="251852"/>
            </a:xfrm>
            <a:custGeom>
              <a:avLst/>
              <a:gdLst/>
              <a:ahLst/>
              <a:cxnLst/>
              <a:rect l="l" t="t" r="r" b="b"/>
              <a:pathLst>
                <a:path w="3517" h="3018" extrusionOk="0">
                  <a:moveTo>
                    <a:pt x="294" y="1"/>
                  </a:moveTo>
                  <a:lnTo>
                    <a:pt x="294" y="1"/>
                  </a:lnTo>
                  <a:cubicBezTo>
                    <a:pt x="1" y="2687"/>
                    <a:pt x="1340" y="3018"/>
                    <a:pt x="2018" y="3018"/>
                  </a:cubicBezTo>
                  <a:cubicBezTo>
                    <a:pt x="2240" y="3018"/>
                    <a:pt x="2391" y="2983"/>
                    <a:pt x="2391" y="2983"/>
                  </a:cubicBezTo>
                  <a:cubicBezTo>
                    <a:pt x="3517" y="558"/>
                    <a:pt x="294" y="1"/>
                    <a:pt x="294" y="1"/>
                  </a:cubicBezTo>
                  <a:close/>
                </a:path>
              </a:pathLst>
            </a:custGeom>
            <a:solidFill>
              <a:srgbClr val="D0E1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2;p15"/>
            <p:cNvSpPr/>
            <p:nvPr/>
          </p:nvSpPr>
          <p:spPr>
            <a:xfrm>
              <a:off x="4075594" y="1981208"/>
              <a:ext cx="188675" cy="262867"/>
            </a:xfrm>
            <a:custGeom>
              <a:avLst/>
              <a:gdLst/>
              <a:ahLst/>
              <a:cxnLst/>
              <a:rect l="l" t="t" r="r" b="b"/>
              <a:pathLst>
                <a:path w="2261" h="3150" extrusionOk="0">
                  <a:moveTo>
                    <a:pt x="16" y="1"/>
                  </a:moveTo>
                  <a:lnTo>
                    <a:pt x="0" y="165"/>
                  </a:lnTo>
                  <a:lnTo>
                    <a:pt x="321" y="620"/>
                  </a:lnTo>
                  <a:lnTo>
                    <a:pt x="135" y="605"/>
                  </a:lnTo>
                  <a:cubicBezTo>
                    <a:pt x="133" y="604"/>
                    <a:pt x="130" y="604"/>
                    <a:pt x="128" y="604"/>
                  </a:cubicBezTo>
                  <a:cubicBezTo>
                    <a:pt x="79" y="604"/>
                    <a:pt x="38" y="642"/>
                    <a:pt x="33" y="691"/>
                  </a:cubicBezTo>
                  <a:cubicBezTo>
                    <a:pt x="30" y="743"/>
                    <a:pt x="68" y="788"/>
                    <a:pt x="119" y="793"/>
                  </a:cubicBezTo>
                  <a:lnTo>
                    <a:pt x="462" y="823"/>
                  </a:lnTo>
                  <a:lnTo>
                    <a:pt x="716" y="1184"/>
                  </a:lnTo>
                  <a:lnTo>
                    <a:pt x="716" y="1184"/>
                  </a:lnTo>
                  <a:lnTo>
                    <a:pt x="371" y="1155"/>
                  </a:lnTo>
                  <a:cubicBezTo>
                    <a:pt x="368" y="1155"/>
                    <a:pt x="365" y="1155"/>
                    <a:pt x="363" y="1155"/>
                  </a:cubicBezTo>
                  <a:cubicBezTo>
                    <a:pt x="314" y="1155"/>
                    <a:pt x="273" y="1191"/>
                    <a:pt x="268" y="1240"/>
                  </a:cubicBezTo>
                  <a:cubicBezTo>
                    <a:pt x="265" y="1293"/>
                    <a:pt x="303" y="1337"/>
                    <a:pt x="354" y="1342"/>
                  </a:cubicBezTo>
                  <a:lnTo>
                    <a:pt x="857" y="1385"/>
                  </a:lnTo>
                  <a:lnTo>
                    <a:pt x="1111" y="1746"/>
                  </a:lnTo>
                  <a:lnTo>
                    <a:pt x="594" y="1703"/>
                  </a:lnTo>
                  <a:cubicBezTo>
                    <a:pt x="591" y="1703"/>
                    <a:pt x="589" y="1703"/>
                    <a:pt x="586" y="1703"/>
                  </a:cubicBezTo>
                  <a:cubicBezTo>
                    <a:pt x="537" y="1703"/>
                    <a:pt x="496" y="1741"/>
                    <a:pt x="491" y="1789"/>
                  </a:cubicBezTo>
                  <a:cubicBezTo>
                    <a:pt x="487" y="1842"/>
                    <a:pt x="526" y="1887"/>
                    <a:pt x="577" y="1892"/>
                  </a:cubicBezTo>
                  <a:lnTo>
                    <a:pt x="1253" y="1948"/>
                  </a:lnTo>
                  <a:lnTo>
                    <a:pt x="1506" y="2309"/>
                  </a:lnTo>
                  <a:lnTo>
                    <a:pt x="1506" y="2309"/>
                  </a:lnTo>
                  <a:lnTo>
                    <a:pt x="792" y="2250"/>
                  </a:lnTo>
                  <a:cubicBezTo>
                    <a:pt x="789" y="2250"/>
                    <a:pt x="787" y="2250"/>
                    <a:pt x="784" y="2250"/>
                  </a:cubicBezTo>
                  <a:cubicBezTo>
                    <a:pt x="735" y="2250"/>
                    <a:pt x="695" y="2286"/>
                    <a:pt x="690" y="2335"/>
                  </a:cubicBezTo>
                  <a:cubicBezTo>
                    <a:pt x="686" y="2388"/>
                    <a:pt x="724" y="2432"/>
                    <a:pt x="775" y="2437"/>
                  </a:cubicBezTo>
                  <a:lnTo>
                    <a:pt x="1647" y="2511"/>
                  </a:lnTo>
                  <a:lnTo>
                    <a:pt x="2069" y="3110"/>
                  </a:lnTo>
                  <a:cubicBezTo>
                    <a:pt x="2087" y="3136"/>
                    <a:pt x="2117" y="3150"/>
                    <a:pt x="2146" y="3150"/>
                  </a:cubicBezTo>
                  <a:cubicBezTo>
                    <a:pt x="2165" y="3150"/>
                    <a:pt x="2184" y="3144"/>
                    <a:pt x="2201" y="3133"/>
                  </a:cubicBezTo>
                  <a:cubicBezTo>
                    <a:pt x="2250" y="3105"/>
                    <a:pt x="2260" y="3046"/>
                    <a:pt x="2230" y="3004"/>
                  </a:cubicBezTo>
                  <a:lnTo>
                    <a:pt x="1807" y="2404"/>
                  </a:lnTo>
                  <a:lnTo>
                    <a:pt x="2022" y="1581"/>
                  </a:lnTo>
                  <a:cubicBezTo>
                    <a:pt x="2035" y="1531"/>
                    <a:pt x="2006" y="1478"/>
                    <a:pt x="1954" y="1465"/>
                  </a:cubicBezTo>
                  <a:cubicBezTo>
                    <a:pt x="1947" y="1463"/>
                    <a:pt x="1939" y="1462"/>
                    <a:pt x="1932" y="1462"/>
                  </a:cubicBezTo>
                  <a:cubicBezTo>
                    <a:pt x="1889" y="1462"/>
                    <a:pt x="1850" y="1490"/>
                    <a:pt x="1839" y="1534"/>
                  </a:cubicBezTo>
                  <a:lnTo>
                    <a:pt x="1664" y="2202"/>
                  </a:lnTo>
                  <a:lnTo>
                    <a:pt x="1409" y="1841"/>
                  </a:lnTo>
                  <a:lnTo>
                    <a:pt x="1586" y="1165"/>
                  </a:lnTo>
                  <a:cubicBezTo>
                    <a:pt x="1598" y="1115"/>
                    <a:pt x="1570" y="1063"/>
                    <a:pt x="1519" y="1050"/>
                  </a:cubicBezTo>
                  <a:cubicBezTo>
                    <a:pt x="1511" y="1048"/>
                    <a:pt x="1503" y="1047"/>
                    <a:pt x="1495" y="1047"/>
                  </a:cubicBezTo>
                  <a:cubicBezTo>
                    <a:pt x="1453" y="1047"/>
                    <a:pt x="1414" y="1074"/>
                    <a:pt x="1403" y="1117"/>
                  </a:cubicBezTo>
                  <a:lnTo>
                    <a:pt x="1268" y="1638"/>
                  </a:lnTo>
                  <a:lnTo>
                    <a:pt x="1013" y="1276"/>
                  </a:lnTo>
                  <a:lnTo>
                    <a:pt x="1155" y="734"/>
                  </a:lnTo>
                  <a:cubicBezTo>
                    <a:pt x="1168" y="684"/>
                    <a:pt x="1138" y="631"/>
                    <a:pt x="1087" y="619"/>
                  </a:cubicBezTo>
                  <a:cubicBezTo>
                    <a:pt x="1079" y="617"/>
                    <a:pt x="1071" y="616"/>
                    <a:pt x="1063" y="616"/>
                  </a:cubicBezTo>
                  <a:cubicBezTo>
                    <a:pt x="1022" y="616"/>
                    <a:pt x="982" y="644"/>
                    <a:pt x="972" y="686"/>
                  </a:cubicBezTo>
                  <a:lnTo>
                    <a:pt x="871" y="1074"/>
                  </a:lnTo>
                  <a:lnTo>
                    <a:pt x="616" y="712"/>
                  </a:lnTo>
                  <a:lnTo>
                    <a:pt x="703" y="381"/>
                  </a:lnTo>
                  <a:cubicBezTo>
                    <a:pt x="716" y="331"/>
                    <a:pt x="687" y="278"/>
                    <a:pt x="636" y="266"/>
                  </a:cubicBezTo>
                  <a:cubicBezTo>
                    <a:pt x="627" y="264"/>
                    <a:pt x="619" y="263"/>
                    <a:pt x="611" y="263"/>
                  </a:cubicBezTo>
                  <a:cubicBezTo>
                    <a:pt x="570" y="263"/>
                    <a:pt x="531" y="291"/>
                    <a:pt x="521" y="333"/>
                  </a:cubicBezTo>
                  <a:lnTo>
                    <a:pt x="475" y="510"/>
                  </a:lnTo>
                  <a:lnTo>
                    <a:pt x="133" y="25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;p15"/>
            <p:cNvSpPr/>
            <p:nvPr/>
          </p:nvSpPr>
          <p:spPr>
            <a:xfrm>
              <a:off x="4108973" y="1867219"/>
              <a:ext cx="482827" cy="364593"/>
            </a:xfrm>
            <a:custGeom>
              <a:avLst/>
              <a:gdLst/>
              <a:ahLst/>
              <a:cxnLst/>
              <a:rect l="l" t="t" r="r" b="b"/>
              <a:pathLst>
                <a:path w="5786" h="4369" extrusionOk="0">
                  <a:moveTo>
                    <a:pt x="4057" y="1"/>
                  </a:moveTo>
                  <a:lnTo>
                    <a:pt x="4057" y="1"/>
                  </a:lnTo>
                  <a:cubicBezTo>
                    <a:pt x="0" y="2153"/>
                    <a:pt x="2406" y="4369"/>
                    <a:pt x="2406" y="4369"/>
                  </a:cubicBezTo>
                  <a:cubicBezTo>
                    <a:pt x="5785" y="3816"/>
                    <a:pt x="4057" y="1"/>
                    <a:pt x="40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4;p15"/>
            <p:cNvSpPr/>
            <p:nvPr/>
          </p:nvSpPr>
          <p:spPr>
            <a:xfrm>
              <a:off x="4274784" y="1867302"/>
              <a:ext cx="188424" cy="382702"/>
            </a:xfrm>
            <a:custGeom>
              <a:avLst/>
              <a:gdLst/>
              <a:ahLst/>
              <a:cxnLst/>
              <a:rect l="l" t="t" r="r" b="b"/>
              <a:pathLst>
                <a:path w="2258" h="4586" extrusionOk="0">
                  <a:moveTo>
                    <a:pt x="2069" y="1"/>
                  </a:moveTo>
                  <a:lnTo>
                    <a:pt x="1885" y="102"/>
                  </a:lnTo>
                  <a:lnTo>
                    <a:pt x="1633" y="770"/>
                  </a:lnTo>
                  <a:lnTo>
                    <a:pt x="1517" y="563"/>
                  </a:lnTo>
                  <a:cubicBezTo>
                    <a:pt x="1494" y="524"/>
                    <a:pt x="1453" y="502"/>
                    <a:pt x="1410" y="502"/>
                  </a:cubicBezTo>
                  <a:cubicBezTo>
                    <a:pt x="1391" y="502"/>
                    <a:pt x="1370" y="507"/>
                    <a:pt x="1352" y="517"/>
                  </a:cubicBezTo>
                  <a:cubicBezTo>
                    <a:pt x="1294" y="550"/>
                    <a:pt x="1272" y="623"/>
                    <a:pt x="1305" y="681"/>
                  </a:cubicBezTo>
                  <a:lnTo>
                    <a:pt x="1522" y="1065"/>
                  </a:lnTo>
                  <a:lnTo>
                    <a:pt x="1320" y="1596"/>
                  </a:lnTo>
                  <a:lnTo>
                    <a:pt x="1103" y="1209"/>
                  </a:lnTo>
                  <a:cubicBezTo>
                    <a:pt x="1080" y="1170"/>
                    <a:pt x="1039" y="1148"/>
                    <a:pt x="997" y="1148"/>
                  </a:cubicBezTo>
                  <a:cubicBezTo>
                    <a:pt x="977" y="1148"/>
                    <a:pt x="957" y="1153"/>
                    <a:pt x="939" y="1163"/>
                  </a:cubicBezTo>
                  <a:cubicBezTo>
                    <a:pt x="880" y="1197"/>
                    <a:pt x="859" y="1270"/>
                    <a:pt x="892" y="1329"/>
                  </a:cubicBezTo>
                  <a:lnTo>
                    <a:pt x="1208" y="1892"/>
                  </a:lnTo>
                  <a:lnTo>
                    <a:pt x="1007" y="2422"/>
                  </a:lnTo>
                  <a:lnTo>
                    <a:pt x="681" y="1842"/>
                  </a:lnTo>
                  <a:cubicBezTo>
                    <a:pt x="658" y="1803"/>
                    <a:pt x="618" y="1781"/>
                    <a:pt x="575" y="1781"/>
                  </a:cubicBezTo>
                  <a:cubicBezTo>
                    <a:pt x="555" y="1781"/>
                    <a:pt x="535" y="1786"/>
                    <a:pt x="516" y="1796"/>
                  </a:cubicBezTo>
                  <a:cubicBezTo>
                    <a:pt x="459" y="1828"/>
                    <a:pt x="437" y="1902"/>
                    <a:pt x="470" y="1960"/>
                  </a:cubicBezTo>
                  <a:lnTo>
                    <a:pt x="896" y="2718"/>
                  </a:lnTo>
                  <a:lnTo>
                    <a:pt x="695" y="3249"/>
                  </a:lnTo>
                  <a:lnTo>
                    <a:pt x="245" y="2447"/>
                  </a:lnTo>
                  <a:cubicBezTo>
                    <a:pt x="222" y="2408"/>
                    <a:pt x="181" y="2386"/>
                    <a:pt x="139" y="2386"/>
                  </a:cubicBezTo>
                  <a:cubicBezTo>
                    <a:pt x="119" y="2386"/>
                    <a:pt x="99" y="2391"/>
                    <a:pt x="80" y="2401"/>
                  </a:cubicBezTo>
                  <a:cubicBezTo>
                    <a:pt x="23" y="2435"/>
                    <a:pt x="0" y="2508"/>
                    <a:pt x="34" y="2567"/>
                  </a:cubicBezTo>
                  <a:lnTo>
                    <a:pt x="583" y="3544"/>
                  </a:lnTo>
                  <a:lnTo>
                    <a:pt x="253" y="4421"/>
                  </a:lnTo>
                  <a:cubicBezTo>
                    <a:pt x="229" y="4484"/>
                    <a:pt x="260" y="4553"/>
                    <a:pt x="323" y="4578"/>
                  </a:cubicBezTo>
                  <a:cubicBezTo>
                    <a:pt x="337" y="4583"/>
                    <a:pt x="351" y="4585"/>
                    <a:pt x="365" y="4585"/>
                  </a:cubicBezTo>
                  <a:cubicBezTo>
                    <a:pt x="414" y="4585"/>
                    <a:pt x="460" y="4556"/>
                    <a:pt x="479" y="4507"/>
                  </a:cubicBezTo>
                  <a:lnTo>
                    <a:pt x="812" y="3628"/>
                  </a:lnTo>
                  <a:lnTo>
                    <a:pt x="1840" y="3264"/>
                  </a:lnTo>
                  <a:cubicBezTo>
                    <a:pt x="1902" y="3242"/>
                    <a:pt x="1936" y="3173"/>
                    <a:pt x="1913" y="3110"/>
                  </a:cubicBezTo>
                  <a:cubicBezTo>
                    <a:pt x="1896" y="3062"/>
                    <a:pt x="1849" y="3030"/>
                    <a:pt x="1800" y="3030"/>
                  </a:cubicBezTo>
                  <a:cubicBezTo>
                    <a:pt x="1786" y="3030"/>
                    <a:pt x="1772" y="3033"/>
                    <a:pt x="1758" y="3038"/>
                  </a:cubicBezTo>
                  <a:lnTo>
                    <a:pt x="923" y="3332"/>
                  </a:lnTo>
                  <a:lnTo>
                    <a:pt x="1124" y="2803"/>
                  </a:lnTo>
                  <a:lnTo>
                    <a:pt x="1965" y="2506"/>
                  </a:lnTo>
                  <a:cubicBezTo>
                    <a:pt x="2028" y="2483"/>
                    <a:pt x="2061" y="2415"/>
                    <a:pt x="2038" y="2352"/>
                  </a:cubicBezTo>
                  <a:cubicBezTo>
                    <a:pt x="2021" y="2302"/>
                    <a:pt x="1975" y="2271"/>
                    <a:pt x="1924" y="2271"/>
                  </a:cubicBezTo>
                  <a:cubicBezTo>
                    <a:pt x="1911" y="2271"/>
                    <a:pt x="1897" y="2274"/>
                    <a:pt x="1883" y="2279"/>
                  </a:cubicBezTo>
                  <a:lnTo>
                    <a:pt x="1233" y="2509"/>
                  </a:lnTo>
                  <a:lnTo>
                    <a:pt x="1435" y="1980"/>
                  </a:lnTo>
                  <a:lnTo>
                    <a:pt x="2110" y="1740"/>
                  </a:lnTo>
                  <a:cubicBezTo>
                    <a:pt x="2172" y="1719"/>
                    <a:pt x="2205" y="1649"/>
                    <a:pt x="2183" y="1586"/>
                  </a:cubicBezTo>
                  <a:cubicBezTo>
                    <a:pt x="2166" y="1536"/>
                    <a:pt x="2118" y="1505"/>
                    <a:pt x="2067" y="1505"/>
                  </a:cubicBezTo>
                  <a:cubicBezTo>
                    <a:pt x="2054" y="1505"/>
                    <a:pt x="2041" y="1507"/>
                    <a:pt x="2028" y="1511"/>
                  </a:cubicBezTo>
                  <a:lnTo>
                    <a:pt x="1544" y="1683"/>
                  </a:lnTo>
                  <a:lnTo>
                    <a:pt x="1746" y="1153"/>
                  </a:lnTo>
                  <a:lnTo>
                    <a:pt x="2161" y="1003"/>
                  </a:lnTo>
                  <a:cubicBezTo>
                    <a:pt x="2224" y="981"/>
                    <a:pt x="2257" y="912"/>
                    <a:pt x="2234" y="849"/>
                  </a:cubicBezTo>
                  <a:cubicBezTo>
                    <a:pt x="2217" y="800"/>
                    <a:pt x="2171" y="769"/>
                    <a:pt x="2121" y="769"/>
                  </a:cubicBezTo>
                  <a:cubicBezTo>
                    <a:pt x="2107" y="769"/>
                    <a:pt x="2093" y="771"/>
                    <a:pt x="2079" y="777"/>
                  </a:cubicBezTo>
                  <a:lnTo>
                    <a:pt x="1859" y="854"/>
                  </a:lnTo>
                  <a:lnTo>
                    <a:pt x="1859" y="854"/>
                  </a:lnTo>
                  <a:lnTo>
                    <a:pt x="2127" y="143"/>
                  </a:lnTo>
                  <a:lnTo>
                    <a:pt x="20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5;p15"/>
            <p:cNvSpPr/>
            <p:nvPr/>
          </p:nvSpPr>
          <p:spPr>
            <a:xfrm>
              <a:off x="4153785" y="2234304"/>
              <a:ext cx="244334" cy="30543"/>
            </a:xfrm>
            <a:custGeom>
              <a:avLst/>
              <a:gdLst/>
              <a:ahLst/>
              <a:cxnLst/>
              <a:rect l="l" t="t" r="r" b="b"/>
              <a:pathLst>
                <a:path w="2928" h="366" extrusionOk="0">
                  <a:moveTo>
                    <a:pt x="184" y="1"/>
                  </a:moveTo>
                  <a:cubicBezTo>
                    <a:pt x="82" y="1"/>
                    <a:pt x="0" y="82"/>
                    <a:pt x="0" y="184"/>
                  </a:cubicBezTo>
                  <a:cubicBezTo>
                    <a:pt x="0" y="284"/>
                    <a:pt x="82" y="366"/>
                    <a:pt x="184" y="366"/>
                  </a:cubicBezTo>
                  <a:lnTo>
                    <a:pt x="2746" y="366"/>
                  </a:lnTo>
                  <a:cubicBezTo>
                    <a:pt x="2846" y="366"/>
                    <a:pt x="2928" y="284"/>
                    <a:pt x="2928" y="184"/>
                  </a:cubicBezTo>
                  <a:cubicBezTo>
                    <a:pt x="2928" y="82"/>
                    <a:pt x="2846" y="1"/>
                    <a:pt x="2746" y="1"/>
                  </a:cubicBezTo>
                  <a:close/>
                </a:path>
              </a:pathLst>
            </a:custGeom>
            <a:solidFill>
              <a:srgbClr val="2C6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6;p15"/>
            <p:cNvSpPr/>
            <p:nvPr/>
          </p:nvSpPr>
          <p:spPr>
            <a:xfrm>
              <a:off x="5050016" y="2140581"/>
              <a:ext cx="444608" cy="244842"/>
            </a:xfrm>
            <a:custGeom>
              <a:avLst/>
              <a:gdLst/>
              <a:ahLst/>
              <a:cxnLst/>
              <a:rect l="l" t="t" r="r" b="b"/>
              <a:pathLst>
                <a:path w="5328" h="2934" extrusionOk="0">
                  <a:moveTo>
                    <a:pt x="3170" y="1"/>
                  </a:moveTo>
                  <a:cubicBezTo>
                    <a:pt x="2734" y="1"/>
                    <a:pt x="2364" y="282"/>
                    <a:pt x="2231" y="673"/>
                  </a:cubicBezTo>
                  <a:cubicBezTo>
                    <a:pt x="2098" y="595"/>
                    <a:pt x="1944" y="549"/>
                    <a:pt x="1777" y="549"/>
                  </a:cubicBezTo>
                  <a:cubicBezTo>
                    <a:pt x="1293" y="549"/>
                    <a:pt x="899" y="932"/>
                    <a:pt x="878" y="1412"/>
                  </a:cubicBezTo>
                  <a:cubicBezTo>
                    <a:pt x="841" y="1407"/>
                    <a:pt x="805" y="1402"/>
                    <a:pt x="767" y="1402"/>
                  </a:cubicBezTo>
                  <a:cubicBezTo>
                    <a:pt x="344" y="1402"/>
                    <a:pt x="2" y="1745"/>
                    <a:pt x="1" y="2167"/>
                  </a:cubicBezTo>
                  <a:cubicBezTo>
                    <a:pt x="1" y="2590"/>
                    <a:pt x="343" y="2933"/>
                    <a:pt x="767" y="2933"/>
                  </a:cubicBezTo>
                  <a:cubicBezTo>
                    <a:pt x="772" y="2933"/>
                    <a:pt x="777" y="2932"/>
                    <a:pt x="782" y="2932"/>
                  </a:cubicBezTo>
                  <a:lnTo>
                    <a:pt x="782" y="2933"/>
                  </a:lnTo>
                  <a:lnTo>
                    <a:pt x="4323" y="2933"/>
                  </a:lnTo>
                  <a:lnTo>
                    <a:pt x="4323" y="2932"/>
                  </a:lnTo>
                  <a:cubicBezTo>
                    <a:pt x="4880" y="2918"/>
                    <a:pt x="5327" y="2462"/>
                    <a:pt x="5327" y="1902"/>
                  </a:cubicBezTo>
                  <a:cubicBezTo>
                    <a:pt x="5327" y="1333"/>
                    <a:pt x="4866" y="871"/>
                    <a:pt x="4297" y="871"/>
                  </a:cubicBezTo>
                  <a:cubicBezTo>
                    <a:pt x="4248" y="871"/>
                    <a:pt x="4202" y="875"/>
                    <a:pt x="4156" y="882"/>
                  </a:cubicBezTo>
                  <a:cubicBezTo>
                    <a:pt x="4102" y="386"/>
                    <a:pt x="3680" y="1"/>
                    <a:pt x="317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7;p15"/>
            <p:cNvSpPr/>
            <p:nvPr/>
          </p:nvSpPr>
          <p:spPr>
            <a:xfrm>
              <a:off x="5254388" y="1817856"/>
              <a:ext cx="63420" cy="97219"/>
            </a:xfrm>
            <a:custGeom>
              <a:avLst/>
              <a:gdLst/>
              <a:ahLst/>
              <a:cxnLst/>
              <a:rect l="l" t="t" r="r" b="b"/>
              <a:pathLst>
                <a:path w="760" h="1165" extrusionOk="0">
                  <a:moveTo>
                    <a:pt x="379" y="0"/>
                  </a:moveTo>
                  <a:cubicBezTo>
                    <a:pt x="365" y="0"/>
                    <a:pt x="350" y="8"/>
                    <a:pt x="342" y="22"/>
                  </a:cubicBezTo>
                  <a:lnTo>
                    <a:pt x="40" y="615"/>
                  </a:lnTo>
                  <a:lnTo>
                    <a:pt x="42" y="615"/>
                  </a:lnTo>
                  <a:cubicBezTo>
                    <a:pt x="17" y="666"/>
                    <a:pt x="0" y="723"/>
                    <a:pt x="0" y="785"/>
                  </a:cubicBezTo>
                  <a:cubicBezTo>
                    <a:pt x="0" y="994"/>
                    <a:pt x="170" y="1164"/>
                    <a:pt x="380" y="1164"/>
                  </a:cubicBezTo>
                  <a:cubicBezTo>
                    <a:pt x="590" y="1164"/>
                    <a:pt x="760" y="994"/>
                    <a:pt x="760" y="785"/>
                  </a:cubicBezTo>
                  <a:cubicBezTo>
                    <a:pt x="759" y="723"/>
                    <a:pt x="743" y="666"/>
                    <a:pt x="717" y="615"/>
                  </a:cubicBezTo>
                  <a:lnTo>
                    <a:pt x="718" y="615"/>
                  </a:lnTo>
                  <a:lnTo>
                    <a:pt x="416" y="22"/>
                  </a:lnTo>
                  <a:cubicBezTo>
                    <a:pt x="408" y="8"/>
                    <a:pt x="394" y="0"/>
                    <a:pt x="379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8;p15"/>
            <p:cNvSpPr/>
            <p:nvPr/>
          </p:nvSpPr>
          <p:spPr>
            <a:xfrm>
              <a:off x="5254388" y="1679584"/>
              <a:ext cx="63420" cy="97219"/>
            </a:xfrm>
            <a:custGeom>
              <a:avLst/>
              <a:gdLst/>
              <a:ahLst/>
              <a:cxnLst/>
              <a:rect l="l" t="t" r="r" b="b"/>
              <a:pathLst>
                <a:path w="760" h="1165" extrusionOk="0">
                  <a:moveTo>
                    <a:pt x="379" y="1"/>
                  </a:moveTo>
                  <a:cubicBezTo>
                    <a:pt x="365" y="1"/>
                    <a:pt x="350" y="8"/>
                    <a:pt x="342" y="23"/>
                  </a:cubicBezTo>
                  <a:lnTo>
                    <a:pt x="40" y="615"/>
                  </a:lnTo>
                  <a:lnTo>
                    <a:pt x="42" y="615"/>
                  </a:lnTo>
                  <a:cubicBezTo>
                    <a:pt x="17" y="666"/>
                    <a:pt x="0" y="724"/>
                    <a:pt x="0" y="785"/>
                  </a:cubicBezTo>
                  <a:cubicBezTo>
                    <a:pt x="0" y="995"/>
                    <a:pt x="170" y="1165"/>
                    <a:pt x="380" y="1165"/>
                  </a:cubicBezTo>
                  <a:cubicBezTo>
                    <a:pt x="590" y="1165"/>
                    <a:pt x="760" y="995"/>
                    <a:pt x="760" y="785"/>
                  </a:cubicBezTo>
                  <a:cubicBezTo>
                    <a:pt x="759" y="724"/>
                    <a:pt x="743" y="666"/>
                    <a:pt x="717" y="615"/>
                  </a:cubicBezTo>
                  <a:lnTo>
                    <a:pt x="718" y="615"/>
                  </a:lnTo>
                  <a:lnTo>
                    <a:pt x="416" y="23"/>
                  </a:lnTo>
                  <a:cubicBezTo>
                    <a:pt x="408" y="8"/>
                    <a:pt x="394" y="1"/>
                    <a:pt x="379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9;p15"/>
            <p:cNvSpPr/>
            <p:nvPr/>
          </p:nvSpPr>
          <p:spPr>
            <a:xfrm>
              <a:off x="5144654" y="1728150"/>
              <a:ext cx="63420" cy="97219"/>
            </a:xfrm>
            <a:custGeom>
              <a:avLst/>
              <a:gdLst/>
              <a:ahLst/>
              <a:cxnLst/>
              <a:rect l="l" t="t" r="r" b="b"/>
              <a:pathLst>
                <a:path w="760" h="1165" extrusionOk="0">
                  <a:moveTo>
                    <a:pt x="380" y="1"/>
                  </a:moveTo>
                  <a:cubicBezTo>
                    <a:pt x="365" y="1"/>
                    <a:pt x="351" y="8"/>
                    <a:pt x="343" y="23"/>
                  </a:cubicBezTo>
                  <a:lnTo>
                    <a:pt x="42" y="616"/>
                  </a:lnTo>
                  <a:lnTo>
                    <a:pt x="43" y="616"/>
                  </a:lnTo>
                  <a:cubicBezTo>
                    <a:pt x="17" y="667"/>
                    <a:pt x="1" y="724"/>
                    <a:pt x="1" y="785"/>
                  </a:cubicBezTo>
                  <a:cubicBezTo>
                    <a:pt x="1" y="995"/>
                    <a:pt x="171" y="1165"/>
                    <a:pt x="380" y="1165"/>
                  </a:cubicBezTo>
                  <a:cubicBezTo>
                    <a:pt x="590" y="1165"/>
                    <a:pt x="760" y="995"/>
                    <a:pt x="760" y="785"/>
                  </a:cubicBezTo>
                  <a:cubicBezTo>
                    <a:pt x="759" y="724"/>
                    <a:pt x="742" y="667"/>
                    <a:pt x="717" y="616"/>
                  </a:cubicBezTo>
                  <a:lnTo>
                    <a:pt x="718" y="616"/>
                  </a:lnTo>
                  <a:lnTo>
                    <a:pt x="416" y="23"/>
                  </a:lnTo>
                  <a:cubicBezTo>
                    <a:pt x="408" y="8"/>
                    <a:pt x="394" y="1"/>
                    <a:pt x="380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0;p15"/>
            <p:cNvSpPr/>
            <p:nvPr/>
          </p:nvSpPr>
          <p:spPr>
            <a:xfrm>
              <a:off x="5362870" y="1769206"/>
              <a:ext cx="63504" cy="97303"/>
            </a:xfrm>
            <a:custGeom>
              <a:avLst/>
              <a:gdLst/>
              <a:ahLst/>
              <a:cxnLst/>
              <a:rect l="l" t="t" r="r" b="b"/>
              <a:pathLst>
                <a:path w="761" h="1166" extrusionOk="0">
                  <a:moveTo>
                    <a:pt x="380" y="1"/>
                  </a:moveTo>
                  <a:cubicBezTo>
                    <a:pt x="366" y="1"/>
                    <a:pt x="351" y="8"/>
                    <a:pt x="344" y="23"/>
                  </a:cubicBezTo>
                  <a:lnTo>
                    <a:pt x="42" y="616"/>
                  </a:lnTo>
                  <a:lnTo>
                    <a:pt x="43" y="616"/>
                  </a:lnTo>
                  <a:cubicBezTo>
                    <a:pt x="17" y="667"/>
                    <a:pt x="1" y="724"/>
                    <a:pt x="1" y="786"/>
                  </a:cubicBezTo>
                  <a:cubicBezTo>
                    <a:pt x="1" y="995"/>
                    <a:pt x="171" y="1165"/>
                    <a:pt x="381" y="1165"/>
                  </a:cubicBezTo>
                  <a:cubicBezTo>
                    <a:pt x="590" y="1165"/>
                    <a:pt x="760" y="995"/>
                    <a:pt x="760" y="786"/>
                  </a:cubicBezTo>
                  <a:cubicBezTo>
                    <a:pt x="759" y="724"/>
                    <a:pt x="743" y="667"/>
                    <a:pt x="717" y="616"/>
                  </a:cubicBezTo>
                  <a:lnTo>
                    <a:pt x="718" y="616"/>
                  </a:lnTo>
                  <a:lnTo>
                    <a:pt x="416" y="23"/>
                  </a:lnTo>
                  <a:cubicBezTo>
                    <a:pt x="409" y="8"/>
                    <a:pt x="394" y="1"/>
                    <a:pt x="380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1;p15"/>
            <p:cNvSpPr/>
            <p:nvPr/>
          </p:nvSpPr>
          <p:spPr>
            <a:xfrm>
              <a:off x="3438970" y="2546814"/>
              <a:ext cx="350563" cy="240670"/>
            </a:xfrm>
            <a:custGeom>
              <a:avLst/>
              <a:gdLst/>
              <a:ahLst/>
              <a:cxnLst/>
              <a:rect l="l" t="t" r="r" b="b"/>
              <a:pathLst>
                <a:path w="4201" h="2884" extrusionOk="0">
                  <a:moveTo>
                    <a:pt x="0" y="1"/>
                  </a:moveTo>
                  <a:lnTo>
                    <a:pt x="0" y="2884"/>
                  </a:lnTo>
                  <a:lnTo>
                    <a:pt x="4200" y="2884"/>
                  </a:lnTo>
                  <a:lnTo>
                    <a:pt x="4200" y="1"/>
                  </a:lnTo>
                  <a:close/>
                </a:path>
              </a:pathLst>
            </a:custGeom>
            <a:solidFill>
              <a:srgbClr val="000000">
                <a:alpha val="15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2;p15"/>
            <p:cNvSpPr/>
            <p:nvPr/>
          </p:nvSpPr>
          <p:spPr>
            <a:xfrm>
              <a:off x="3458497" y="2567593"/>
              <a:ext cx="89623" cy="89625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1074" y="1073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3;p15"/>
            <p:cNvSpPr/>
            <p:nvPr/>
          </p:nvSpPr>
          <p:spPr>
            <a:xfrm>
              <a:off x="3569399" y="2567593"/>
              <a:ext cx="89706" cy="89625"/>
            </a:xfrm>
            <a:custGeom>
              <a:avLst/>
              <a:gdLst/>
              <a:ahLst/>
              <a:cxnLst/>
              <a:rect l="l" t="t" r="r" b="b"/>
              <a:pathLst>
                <a:path w="1075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1074" y="1073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4;p15"/>
            <p:cNvSpPr/>
            <p:nvPr/>
          </p:nvSpPr>
          <p:spPr>
            <a:xfrm>
              <a:off x="3680301" y="2567593"/>
              <a:ext cx="89706" cy="89625"/>
            </a:xfrm>
            <a:custGeom>
              <a:avLst/>
              <a:gdLst/>
              <a:ahLst/>
              <a:cxnLst/>
              <a:rect l="l" t="t" r="r" b="b"/>
              <a:pathLst>
                <a:path w="1075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1074" y="1073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5;p15"/>
            <p:cNvSpPr/>
            <p:nvPr/>
          </p:nvSpPr>
          <p:spPr>
            <a:xfrm>
              <a:off x="3458497" y="2680163"/>
              <a:ext cx="89623" cy="89709"/>
            </a:xfrm>
            <a:custGeom>
              <a:avLst/>
              <a:gdLst/>
              <a:ahLst/>
              <a:cxnLst/>
              <a:rect l="l" t="t" r="r" b="b"/>
              <a:pathLst>
                <a:path w="1074" h="1075" extrusionOk="0">
                  <a:moveTo>
                    <a:pt x="1" y="1"/>
                  </a:moveTo>
                  <a:lnTo>
                    <a:pt x="1" y="1074"/>
                  </a:lnTo>
                  <a:lnTo>
                    <a:pt x="1074" y="1074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6;p15"/>
            <p:cNvSpPr/>
            <p:nvPr/>
          </p:nvSpPr>
          <p:spPr>
            <a:xfrm>
              <a:off x="3569399" y="2680163"/>
              <a:ext cx="89706" cy="89709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1" y="1"/>
                  </a:moveTo>
                  <a:lnTo>
                    <a:pt x="1" y="1074"/>
                  </a:lnTo>
                  <a:lnTo>
                    <a:pt x="1074" y="1074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7;p15"/>
            <p:cNvSpPr/>
            <p:nvPr/>
          </p:nvSpPr>
          <p:spPr>
            <a:xfrm>
              <a:off x="3680301" y="2680163"/>
              <a:ext cx="89706" cy="89709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1" y="1"/>
                  </a:moveTo>
                  <a:lnTo>
                    <a:pt x="1" y="1074"/>
                  </a:lnTo>
                  <a:lnTo>
                    <a:pt x="1074" y="1074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8;p15"/>
            <p:cNvSpPr/>
            <p:nvPr/>
          </p:nvSpPr>
          <p:spPr>
            <a:xfrm>
              <a:off x="3458580" y="2567676"/>
              <a:ext cx="89539" cy="89709"/>
            </a:xfrm>
            <a:custGeom>
              <a:avLst/>
              <a:gdLst/>
              <a:ahLst/>
              <a:cxnLst/>
              <a:rect l="l" t="t" r="r" b="b"/>
              <a:pathLst>
                <a:path w="1073" h="1075" extrusionOk="0">
                  <a:moveTo>
                    <a:pt x="1073" y="0"/>
                  </a:moveTo>
                  <a:lnTo>
                    <a:pt x="1" y="1075"/>
                  </a:lnTo>
                  <a:lnTo>
                    <a:pt x="1073" y="1075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9;p15"/>
            <p:cNvSpPr/>
            <p:nvPr/>
          </p:nvSpPr>
          <p:spPr>
            <a:xfrm>
              <a:off x="3569399" y="2567676"/>
              <a:ext cx="89706" cy="89709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1074" y="0"/>
                  </a:moveTo>
                  <a:lnTo>
                    <a:pt x="1" y="1075"/>
                  </a:lnTo>
                  <a:lnTo>
                    <a:pt x="1074" y="1075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0;p15"/>
            <p:cNvSpPr/>
            <p:nvPr/>
          </p:nvSpPr>
          <p:spPr>
            <a:xfrm>
              <a:off x="3680301" y="2567676"/>
              <a:ext cx="89706" cy="89709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1074" y="0"/>
                  </a:moveTo>
                  <a:lnTo>
                    <a:pt x="1" y="1075"/>
                  </a:lnTo>
                  <a:lnTo>
                    <a:pt x="1074" y="1075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1;p15"/>
            <p:cNvSpPr/>
            <p:nvPr/>
          </p:nvSpPr>
          <p:spPr>
            <a:xfrm>
              <a:off x="3458580" y="2680163"/>
              <a:ext cx="89539" cy="89792"/>
            </a:xfrm>
            <a:custGeom>
              <a:avLst/>
              <a:gdLst/>
              <a:ahLst/>
              <a:cxnLst/>
              <a:rect l="l" t="t" r="r" b="b"/>
              <a:pathLst>
                <a:path w="1073" h="1076" extrusionOk="0">
                  <a:moveTo>
                    <a:pt x="1073" y="1"/>
                  </a:moveTo>
                  <a:lnTo>
                    <a:pt x="1" y="1075"/>
                  </a:lnTo>
                  <a:lnTo>
                    <a:pt x="1073" y="1075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2;p15"/>
            <p:cNvSpPr/>
            <p:nvPr/>
          </p:nvSpPr>
          <p:spPr>
            <a:xfrm>
              <a:off x="3569399" y="2680163"/>
              <a:ext cx="89706" cy="89792"/>
            </a:xfrm>
            <a:custGeom>
              <a:avLst/>
              <a:gdLst/>
              <a:ahLst/>
              <a:cxnLst/>
              <a:rect l="l" t="t" r="r" b="b"/>
              <a:pathLst>
                <a:path w="1075" h="1076" extrusionOk="0">
                  <a:moveTo>
                    <a:pt x="1074" y="1"/>
                  </a:moveTo>
                  <a:lnTo>
                    <a:pt x="1" y="1075"/>
                  </a:lnTo>
                  <a:lnTo>
                    <a:pt x="1074" y="1075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3;p15"/>
            <p:cNvSpPr/>
            <p:nvPr/>
          </p:nvSpPr>
          <p:spPr>
            <a:xfrm>
              <a:off x="3680301" y="2680163"/>
              <a:ext cx="89706" cy="89792"/>
            </a:xfrm>
            <a:custGeom>
              <a:avLst/>
              <a:gdLst/>
              <a:ahLst/>
              <a:cxnLst/>
              <a:rect l="l" t="t" r="r" b="b"/>
              <a:pathLst>
                <a:path w="1075" h="1076" extrusionOk="0">
                  <a:moveTo>
                    <a:pt x="1074" y="1"/>
                  </a:moveTo>
                  <a:lnTo>
                    <a:pt x="1" y="1075"/>
                  </a:lnTo>
                  <a:lnTo>
                    <a:pt x="1074" y="1075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4;p15"/>
            <p:cNvSpPr/>
            <p:nvPr/>
          </p:nvSpPr>
          <p:spPr>
            <a:xfrm>
              <a:off x="3597271" y="2780884"/>
              <a:ext cx="33796" cy="49987"/>
            </a:xfrm>
            <a:custGeom>
              <a:avLst/>
              <a:gdLst/>
              <a:ahLst/>
              <a:cxnLst/>
              <a:rect l="l" t="t" r="r" b="b"/>
              <a:pathLst>
                <a:path w="405" h="599" extrusionOk="0">
                  <a:moveTo>
                    <a:pt x="0" y="0"/>
                  </a:moveTo>
                  <a:lnTo>
                    <a:pt x="0" y="599"/>
                  </a:lnTo>
                  <a:lnTo>
                    <a:pt x="404" y="599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5C99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5;p15"/>
            <p:cNvSpPr/>
            <p:nvPr/>
          </p:nvSpPr>
          <p:spPr>
            <a:xfrm>
              <a:off x="3597271" y="2787393"/>
              <a:ext cx="33796" cy="15522"/>
            </a:xfrm>
            <a:custGeom>
              <a:avLst/>
              <a:gdLst/>
              <a:ahLst/>
              <a:cxnLst/>
              <a:rect l="l" t="t" r="r" b="b"/>
              <a:pathLst>
                <a:path w="405" h="186" extrusionOk="0">
                  <a:moveTo>
                    <a:pt x="0" y="1"/>
                  </a:moveTo>
                  <a:lnTo>
                    <a:pt x="0" y="185"/>
                  </a:lnTo>
                  <a:lnTo>
                    <a:pt x="404" y="18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4D87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6;p15"/>
            <p:cNvSpPr/>
            <p:nvPr/>
          </p:nvSpPr>
          <p:spPr>
            <a:xfrm>
              <a:off x="3819242" y="2546814"/>
              <a:ext cx="350563" cy="240670"/>
            </a:xfrm>
            <a:custGeom>
              <a:avLst/>
              <a:gdLst/>
              <a:ahLst/>
              <a:cxnLst/>
              <a:rect l="l" t="t" r="r" b="b"/>
              <a:pathLst>
                <a:path w="4201" h="2884" extrusionOk="0">
                  <a:moveTo>
                    <a:pt x="1" y="1"/>
                  </a:moveTo>
                  <a:lnTo>
                    <a:pt x="1" y="2884"/>
                  </a:lnTo>
                  <a:lnTo>
                    <a:pt x="4201" y="2884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000000">
                <a:alpha val="15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7;p15"/>
            <p:cNvSpPr/>
            <p:nvPr/>
          </p:nvSpPr>
          <p:spPr>
            <a:xfrm>
              <a:off x="3838769" y="2567593"/>
              <a:ext cx="89706" cy="89625"/>
            </a:xfrm>
            <a:custGeom>
              <a:avLst/>
              <a:gdLst/>
              <a:ahLst/>
              <a:cxnLst/>
              <a:rect l="l" t="t" r="r" b="b"/>
              <a:pathLst>
                <a:path w="1075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1074" y="1073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8;p15"/>
            <p:cNvSpPr/>
            <p:nvPr/>
          </p:nvSpPr>
          <p:spPr>
            <a:xfrm>
              <a:off x="3949671" y="2567593"/>
              <a:ext cx="89706" cy="89625"/>
            </a:xfrm>
            <a:custGeom>
              <a:avLst/>
              <a:gdLst/>
              <a:ahLst/>
              <a:cxnLst/>
              <a:rect l="l" t="t" r="r" b="b"/>
              <a:pathLst>
                <a:path w="1075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1074" y="1073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9;p15"/>
            <p:cNvSpPr/>
            <p:nvPr/>
          </p:nvSpPr>
          <p:spPr>
            <a:xfrm>
              <a:off x="4060657" y="2567593"/>
              <a:ext cx="89623" cy="89625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0" y="0"/>
                  </a:moveTo>
                  <a:lnTo>
                    <a:pt x="0" y="1073"/>
                  </a:lnTo>
                  <a:lnTo>
                    <a:pt x="1073" y="1073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0;p15"/>
            <p:cNvSpPr/>
            <p:nvPr/>
          </p:nvSpPr>
          <p:spPr>
            <a:xfrm>
              <a:off x="3838769" y="2680163"/>
              <a:ext cx="89706" cy="89709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1" y="1"/>
                  </a:moveTo>
                  <a:lnTo>
                    <a:pt x="1" y="1074"/>
                  </a:lnTo>
                  <a:lnTo>
                    <a:pt x="1074" y="1074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1;p15"/>
            <p:cNvSpPr/>
            <p:nvPr/>
          </p:nvSpPr>
          <p:spPr>
            <a:xfrm>
              <a:off x="3949671" y="2680163"/>
              <a:ext cx="89706" cy="89709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1" y="1"/>
                  </a:moveTo>
                  <a:lnTo>
                    <a:pt x="1" y="1074"/>
                  </a:lnTo>
                  <a:lnTo>
                    <a:pt x="1074" y="1074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2;p15"/>
            <p:cNvSpPr/>
            <p:nvPr/>
          </p:nvSpPr>
          <p:spPr>
            <a:xfrm>
              <a:off x="4060657" y="2680163"/>
              <a:ext cx="89623" cy="89709"/>
            </a:xfrm>
            <a:custGeom>
              <a:avLst/>
              <a:gdLst/>
              <a:ahLst/>
              <a:cxnLst/>
              <a:rect l="l" t="t" r="r" b="b"/>
              <a:pathLst>
                <a:path w="1074" h="1075" extrusionOk="0">
                  <a:moveTo>
                    <a:pt x="0" y="1"/>
                  </a:moveTo>
                  <a:lnTo>
                    <a:pt x="0" y="1074"/>
                  </a:lnTo>
                  <a:lnTo>
                    <a:pt x="1073" y="1074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3;p15"/>
            <p:cNvSpPr/>
            <p:nvPr/>
          </p:nvSpPr>
          <p:spPr>
            <a:xfrm>
              <a:off x="3838769" y="2567676"/>
              <a:ext cx="89790" cy="89709"/>
            </a:xfrm>
            <a:custGeom>
              <a:avLst/>
              <a:gdLst/>
              <a:ahLst/>
              <a:cxnLst/>
              <a:rect l="l" t="t" r="r" b="b"/>
              <a:pathLst>
                <a:path w="1076" h="1075" extrusionOk="0">
                  <a:moveTo>
                    <a:pt x="1075" y="0"/>
                  </a:moveTo>
                  <a:lnTo>
                    <a:pt x="1" y="1075"/>
                  </a:lnTo>
                  <a:lnTo>
                    <a:pt x="1075" y="1075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4;p15"/>
            <p:cNvSpPr/>
            <p:nvPr/>
          </p:nvSpPr>
          <p:spPr>
            <a:xfrm>
              <a:off x="3949671" y="2567676"/>
              <a:ext cx="89790" cy="89709"/>
            </a:xfrm>
            <a:custGeom>
              <a:avLst/>
              <a:gdLst/>
              <a:ahLst/>
              <a:cxnLst/>
              <a:rect l="l" t="t" r="r" b="b"/>
              <a:pathLst>
                <a:path w="1076" h="1075" extrusionOk="0">
                  <a:moveTo>
                    <a:pt x="1075" y="0"/>
                  </a:moveTo>
                  <a:lnTo>
                    <a:pt x="1" y="1075"/>
                  </a:lnTo>
                  <a:lnTo>
                    <a:pt x="1075" y="1075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5;p15"/>
            <p:cNvSpPr/>
            <p:nvPr/>
          </p:nvSpPr>
          <p:spPr>
            <a:xfrm>
              <a:off x="4060657" y="2567676"/>
              <a:ext cx="89623" cy="89709"/>
            </a:xfrm>
            <a:custGeom>
              <a:avLst/>
              <a:gdLst/>
              <a:ahLst/>
              <a:cxnLst/>
              <a:rect l="l" t="t" r="r" b="b"/>
              <a:pathLst>
                <a:path w="1074" h="1075" extrusionOk="0">
                  <a:moveTo>
                    <a:pt x="1073" y="0"/>
                  </a:moveTo>
                  <a:lnTo>
                    <a:pt x="0" y="1075"/>
                  </a:lnTo>
                  <a:lnTo>
                    <a:pt x="1073" y="1075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;p15"/>
            <p:cNvSpPr/>
            <p:nvPr/>
          </p:nvSpPr>
          <p:spPr>
            <a:xfrm>
              <a:off x="3838769" y="2680163"/>
              <a:ext cx="89790" cy="89792"/>
            </a:xfrm>
            <a:custGeom>
              <a:avLst/>
              <a:gdLst/>
              <a:ahLst/>
              <a:cxnLst/>
              <a:rect l="l" t="t" r="r" b="b"/>
              <a:pathLst>
                <a:path w="1076" h="1076" extrusionOk="0">
                  <a:moveTo>
                    <a:pt x="1075" y="1"/>
                  </a:moveTo>
                  <a:lnTo>
                    <a:pt x="1" y="1075"/>
                  </a:lnTo>
                  <a:lnTo>
                    <a:pt x="1075" y="1075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;p15"/>
            <p:cNvSpPr/>
            <p:nvPr/>
          </p:nvSpPr>
          <p:spPr>
            <a:xfrm>
              <a:off x="3949671" y="2680163"/>
              <a:ext cx="89790" cy="89792"/>
            </a:xfrm>
            <a:custGeom>
              <a:avLst/>
              <a:gdLst/>
              <a:ahLst/>
              <a:cxnLst/>
              <a:rect l="l" t="t" r="r" b="b"/>
              <a:pathLst>
                <a:path w="1076" h="1076" extrusionOk="0">
                  <a:moveTo>
                    <a:pt x="1075" y="1"/>
                  </a:moveTo>
                  <a:lnTo>
                    <a:pt x="1" y="1075"/>
                  </a:lnTo>
                  <a:lnTo>
                    <a:pt x="1075" y="1075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8;p15"/>
            <p:cNvSpPr/>
            <p:nvPr/>
          </p:nvSpPr>
          <p:spPr>
            <a:xfrm>
              <a:off x="4060657" y="2680163"/>
              <a:ext cx="89623" cy="89792"/>
            </a:xfrm>
            <a:custGeom>
              <a:avLst/>
              <a:gdLst/>
              <a:ahLst/>
              <a:cxnLst/>
              <a:rect l="l" t="t" r="r" b="b"/>
              <a:pathLst>
                <a:path w="1074" h="1076" extrusionOk="0">
                  <a:moveTo>
                    <a:pt x="1073" y="1"/>
                  </a:moveTo>
                  <a:lnTo>
                    <a:pt x="0" y="1075"/>
                  </a:lnTo>
                  <a:lnTo>
                    <a:pt x="1073" y="1075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9;p15"/>
            <p:cNvSpPr/>
            <p:nvPr/>
          </p:nvSpPr>
          <p:spPr>
            <a:xfrm>
              <a:off x="3977710" y="2780884"/>
              <a:ext cx="33796" cy="49987"/>
            </a:xfrm>
            <a:custGeom>
              <a:avLst/>
              <a:gdLst/>
              <a:ahLst/>
              <a:cxnLst/>
              <a:rect l="l" t="t" r="r" b="b"/>
              <a:pathLst>
                <a:path w="405" h="599" extrusionOk="0">
                  <a:moveTo>
                    <a:pt x="1" y="0"/>
                  </a:moveTo>
                  <a:lnTo>
                    <a:pt x="1" y="599"/>
                  </a:lnTo>
                  <a:lnTo>
                    <a:pt x="405" y="599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5C99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70;p15"/>
            <p:cNvSpPr/>
            <p:nvPr/>
          </p:nvSpPr>
          <p:spPr>
            <a:xfrm>
              <a:off x="3977710" y="2787393"/>
              <a:ext cx="33796" cy="15522"/>
            </a:xfrm>
            <a:custGeom>
              <a:avLst/>
              <a:gdLst/>
              <a:ahLst/>
              <a:cxnLst/>
              <a:rect l="l" t="t" r="r" b="b"/>
              <a:pathLst>
                <a:path w="405" h="186" extrusionOk="0">
                  <a:moveTo>
                    <a:pt x="1" y="1"/>
                  </a:moveTo>
                  <a:lnTo>
                    <a:pt x="1" y="185"/>
                  </a:lnTo>
                  <a:lnTo>
                    <a:pt x="405" y="18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4D87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1;p15"/>
            <p:cNvSpPr/>
            <p:nvPr/>
          </p:nvSpPr>
          <p:spPr>
            <a:xfrm>
              <a:off x="3639746" y="2168130"/>
              <a:ext cx="120915" cy="120919"/>
            </a:xfrm>
            <a:custGeom>
              <a:avLst/>
              <a:gdLst/>
              <a:ahLst/>
              <a:cxnLst/>
              <a:rect l="l" t="t" r="r" b="b"/>
              <a:pathLst>
                <a:path w="1449" h="1449" extrusionOk="0">
                  <a:moveTo>
                    <a:pt x="725" y="1"/>
                  </a:moveTo>
                  <a:cubicBezTo>
                    <a:pt x="324" y="1"/>
                    <a:pt x="1" y="325"/>
                    <a:pt x="1" y="724"/>
                  </a:cubicBezTo>
                  <a:cubicBezTo>
                    <a:pt x="1" y="1125"/>
                    <a:pt x="325" y="1448"/>
                    <a:pt x="725" y="1448"/>
                  </a:cubicBezTo>
                  <a:cubicBezTo>
                    <a:pt x="1125" y="1448"/>
                    <a:pt x="1449" y="1123"/>
                    <a:pt x="1449" y="724"/>
                  </a:cubicBezTo>
                  <a:cubicBezTo>
                    <a:pt x="1449" y="324"/>
                    <a:pt x="1124" y="1"/>
                    <a:pt x="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2;p15"/>
            <p:cNvSpPr/>
            <p:nvPr/>
          </p:nvSpPr>
          <p:spPr>
            <a:xfrm>
              <a:off x="3639746" y="2167963"/>
              <a:ext cx="60583" cy="121003"/>
            </a:xfrm>
            <a:custGeom>
              <a:avLst/>
              <a:gdLst/>
              <a:ahLst/>
              <a:cxnLst/>
              <a:rect l="l" t="t" r="r" b="b"/>
              <a:pathLst>
                <a:path w="726" h="1450" extrusionOk="0">
                  <a:moveTo>
                    <a:pt x="725" y="1"/>
                  </a:moveTo>
                  <a:cubicBezTo>
                    <a:pt x="324" y="1"/>
                    <a:pt x="1" y="326"/>
                    <a:pt x="1" y="725"/>
                  </a:cubicBezTo>
                  <a:cubicBezTo>
                    <a:pt x="1" y="1125"/>
                    <a:pt x="326" y="1449"/>
                    <a:pt x="725" y="1449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000000">
                <a:alpha val="15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" name="Google Shape;173;p15"/>
            <p:cNvGrpSpPr/>
            <p:nvPr/>
          </p:nvGrpSpPr>
          <p:grpSpPr>
            <a:xfrm>
              <a:off x="3598439" y="2126740"/>
              <a:ext cx="203529" cy="203612"/>
              <a:chOff x="3598439" y="2126740"/>
              <a:chExt cx="203529" cy="203612"/>
            </a:xfrm>
          </p:grpSpPr>
          <p:sp>
            <p:nvSpPr>
              <p:cNvPr id="143" name="Google Shape;174;p15"/>
              <p:cNvSpPr/>
              <p:nvPr/>
            </p:nvSpPr>
            <p:spPr>
              <a:xfrm>
                <a:off x="3696657" y="2126740"/>
                <a:ext cx="7176" cy="26036"/>
              </a:xfrm>
              <a:custGeom>
                <a:avLst/>
                <a:gdLst/>
                <a:ahLst/>
                <a:cxnLst/>
                <a:rect l="l" t="t" r="r" b="b"/>
                <a:pathLst>
                  <a:path w="86" h="312" extrusionOk="0">
                    <a:moveTo>
                      <a:pt x="43" y="0"/>
                    </a:moveTo>
                    <a:cubicBezTo>
                      <a:pt x="20" y="0"/>
                      <a:pt x="0" y="20"/>
                      <a:pt x="0" y="42"/>
                    </a:cubicBezTo>
                    <a:lnTo>
                      <a:pt x="0" y="269"/>
                    </a:lnTo>
                    <a:cubicBezTo>
                      <a:pt x="0" y="292"/>
                      <a:pt x="20" y="311"/>
                      <a:pt x="43" y="311"/>
                    </a:cubicBezTo>
                    <a:cubicBezTo>
                      <a:pt x="66" y="311"/>
                      <a:pt x="85" y="293"/>
                      <a:pt x="85" y="269"/>
                    </a:cubicBezTo>
                    <a:lnTo>
                      <a:pt x="85" y="42"/>
                    </a:lnTo>
                    <a:cubicBezTo>
                      <a:pt x="85" y="20"/>
                      <a:pt x="66" y="0"/>
                      <a:pt x="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75;p15"/>
              <p:cNvSpPr/>
              <p:nvPr/>
            </p:nvSpPr>
            <p:spPr>
              <a:xfrm>
                <a:off x="3696657" y="2304316"/>
                <a:ext cx="7176" cy="26036"/>
              </a:xfrm>
              <a:custGeom>
                <a:avLst/>
                <a:gdLst/>
                <a:ahLst/>
                <a:cxnLst/>
                <a:rect l="l" t="t" r="r" b="b"/>
                <a:pathLst>
                  <a:path w="86" h="312" extrusionOk="0">
                    <a:moveTo>
                      <a:pt x="43" y="1"/>
                    </a:moveTo>
                    <a:cubicBezTo>
                      <a:pt x="20" y="1"/>
                      <a:pt x="0" y="20"/>
                      <a:pt x="0" y="43"/>
                    </a:cubicBezTo>
                    <a:lnTo>
                      <a:pt x="0" y="269"/>
                    </a:lnTo>
                    <a:cubicBezTo>
                      <a:pt x="0" y="292"/>
                      <a:pt x="20" y="312"/>
                      <a:pt x="43" y="312"/>
                    </a:cubicBezTo>
                    <a:cubicBezTo>
                      <a:pt x="66" y="312"/>
                      <a:pt x="85" y="292"/>
                      <a:pt x="85" y="269"/>
                    </a:cubicBezTo>
                    <a:lnTo>
                      <a:pt x="85" y="43"/>
                    </a:lnTo>
                    <a:cubicBezTo>
                      <a:pt x="85" y="20"/>
                      <a:pt x="66" y="1"/>
                      <a:pt x="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76;p15"/>
              <p:cNvSpPr/>
              <p:nvPr/>
            </p:nvSpPr>
            <p:spPr>
              <a:xfrm>
                <a:off x="3775933" y="2224958"/>
                <a:ext cx="26036" cy="701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84" extrusionOk="0">
                    <a:moveTo>
                      <a:pt x="43" y="0"/>
                    </a:moveTo>
                    <a:cubicBezTo>
                      <a:pt x="20" y="0"/>
                      <a:pt x="1" y="19"/>
                      <a:pt x="1" y="42"/>
                    </a:cubicBezTo>
                    <a:cubicBezTo>
                      <a:pt x="1" y="66"/>
                      <a:pt x="20" y="84"/>
                      <a:pt x="43" y="84"/>
                    </a:cubicBezTo>
                    <a:lnTo>
                      <a:pt x="270" y="84"/>
                    </a:lnTo>
                    <a:cubicBezTo>
                      <a:pt x="292" y="84"/>
                      <a:pt x="312" y="67"/>
                      <a:pt x="312" y="42"/>
                    </a:cubicBezTo>
                    <a:cubicBezTo>
                      <a:pt x="312" y="19"/>
                      <a:pt x="292" y="0"/>
                      <a:pt x="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77;p15"/>
              <p:cNvSpPr/>
              <p:nvPr/>
            </p:nvSpPr>
            <p:spPr>
              <a:xfrm>
                <a:off x="3598439" y="2224958"/>
                <a:ext cx="26036" cy="701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84" extrusionOk="0">
                    <a:moveTo>
                      <a:pt x="44" y="0"/>
                    </a:moveTo>
                    <a:cubicBezTo>
                      <a:pt x="20" y="0"/>
                      <a:pt x="1" y="19"/>
                      <a:pt x="1" y="42"/>
                    </a:cubicBezTo>
                    <a:cubicBezTo>
                      <a:pt x="1" y="66"/>
                      <a:pt x="20" y="84"/>
                      <a:pt x="44" y="84"/>
                    </a:cubicBezTo>
                    <a:lnTo>
                      <a:pt x="270" y="84"/>
                    </a:lnTo>
                    <a:cubicBezTo>
                      <a:pt x="292" y="84"/>
                      <a:pt x="312" y="67"/>
                      <a:pt x="312" y="42"/>
                    </a:cubicBezTo>
                    <a:cubicBezTo>
                      <a:pt x="312" y="19"/>
                      <a:pt x="292" y="0"/>
                      <a:pt x="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78;p15"/>
              <p:cNvSpPr/>
              <p:nvPr/>
            </p:nvSpPr>
            <p:spPr>
              <a:xfrm>
                <a:off x="3752400" y="2155530"/>
                <a:ext cx="21112" cy="2044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45" extrusionOk="0">
                    <a:moveTo>
                      <a:pt x="206" y="0"/>
                    </a:moveTo>
                    <a:cubicBezTo>
                      <a:pt x="196" y="0"/>
                      <a:pt x="185" y="5"/>
                      <a:pt x="176" y="14"/>
                    </a:cubicBezTo>
                    <a:lnTo>
                      <a:pt x="17" y="173"/>
                    </a:lnTo>
                    <a:cubicBezTo>
                      <a:pt x="0" y="190"/>
                      <a:pt x="0" y="215"/>
                      <a:pt x="17" y="233"/>
                    </a:cubicBezTo>
                    <a:cubicBezTo>
                      <a:pt x="25" y="241"/>
                      <a:pt x="36" y="245"/>
                      <a:pt x="46" y="245"/>
                    </a:cubicBezTo>
                    <a:cubicBezTo>
                      <a:pt x="58" y="245"/>
                      <a:pt x="68" y="241"/>
                      <a:pt x="76" y="233"/>
                    </a:cubicBezTo>
                    <a:lnTo>
                      <a:pt x="236" y="72"/>
                    </a:lnTo>
                    <a:cubicBezTo>
                      <a:pt x="252" y="55"/>
                      <a:pt x="252" y="30"/>
                      <a:pt x="236" y="14"/>
                    </a:cubicBezTo>
                    <a:cubicBezTo>
                      <a:pt x="228" y="5"/>
                      <a:pt x="217" y="0"/>
                      <a:pt x="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79;p15"/>
              <p:cNvSpPr/>
              <p:nvPr/>
            </p:nvSpPr>
            <p:spPr>
              <a:xfrm>
                <a:off x="3626895" y="2281118"/>
                <a:ext cx="21029" cy="2036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4" extrusionOk="0">
                    <a:moveTo>
                      <a:pt x="206" y="0"/>
                    </a:moveTo>
                    <a:cubicBezTo>
                      <a:pt x="196" y="0"/>
                      <a:pt x="185" y="4"/>
                      <a:pt x="176" y="13"/>
                    </a:cubicBezTo>
                    <a:lnTo>
                      <a:pt x="17" y="172"/>
                    </a:lnTo>
                    <a:cubicBezTo>
                      <a:pt x="0" y="189"/>
                      <a:pt x="0" y="214"/>
                      <a:pt x="17" y="232"/>
                    </a:cubicBezTo>
                    <a:cubicBezTo>
                      <a:pt x="25" y="240"/>
                      <a:pt x="36" y="244"/>
                      <a:pt x="46" y="244"/>
                    </a:cubicBezTo>
                    <a:cubicBezTo>
                      <a:pt x="58" y="244"/>
                      <a:pt x="68" y="240"/>
                      <a:pt x="76" y="232"/>
                    </a:cubicBezTo>
                    <a:lnTo>
                      <a:pt x="236" y="71"/>
                    </a:lnTo>
                    <a:cubicBezTo>
                      <a:pt x="252" y="55"/>
                      <a:pt x="252" y="29"/>
                      <a:pt x="236" y="13"/>
                    </a:cubicBezTo>
                    <a:cubicBezTo>
                      <a:pt x="227" y="4"/>
                      <a:pt x="217" y="0"/>
                      <a:pt x="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0;p15"/>
              <p:cNvSpPr/>
              <p:nvPr/>
            </p:nvSpPr>
            <p:spPr>
              <a:xfrm>
                <a:off x="3752484" y="2281118"/>
                <a:ext cx="21112" cy="20362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44" extrusionOk="0">
                    <a:moveTo>
                      <a:pt x="47" y="0"/>
                    </a:moveTo>
                    <a:cubicBezTo>
                      <a:pt x="36" y="0"/>
                      <a:pt x="25" y="4"/>
                      <a:pt x="17" y="13"/>
                    </a:cubicBezTo>
                    <a:cubicBezTo>
                      <a:pt x="0" y="29"/>
                      <a:pt x="0" y="55"/>
                      <a:pt x="17" y="71"/>
                    </a:cubicBezTo>
                    <a:lnTo>
                      <a:pt x="177" y="232"/>
                    </a:lnTo>
                    <a:cubicBezTo>
                      <a:pt x="185" y="240"/>
                      <a:pt x="196" y="244"/>
                      <a:pt x="206" y="244"/>
                    </a:cubicBezTo>
                    <a:cubicBezTo>
                      <a:pt x="216" y="244"/>
                      <a:pt x="229" y="240"/>
                      <a:pt x="236" y="232"/>
                    </a:cubicBezTo>
                    <a:cubicBezTo>
                      <a:pt x="252" y="214"/>
                      <a:pt x="252" y="189"/>
                      <a:pt x="236" y="172"/>
                    </a:cubicBezTo>
                    <a:lnTo>
                      <a:pt x="76" y="13"/>
                    </a:lnTo>
                    <a:cubicBezTo>
                      <a:pt x="68" y="4"/>
                      <a:pt x="57" y="0"/>
                      <a:pt x="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1;p15"/>
              <p:cNvSpPr/>
              <p:nvPr/>
            </p:nvSpPr>
            <p:spPr>
              <a:xfrm>
                <a:off x="3626978" y="2155530"/>
                <a:ext cx="21112" cy="2044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45" extrusionOk="0">
                    <a:moveTo>
                      <a:pt x="47" y="0"/>
                    </a:moveTo>
                    <a:cubicBezTo>
                      <a:pt x="36" y="0"/>
                      <a:pt x="25" y="5"/>
                      <a:pt x="17" y="14"/>
                    </a:cubicBezTo>
                    <a:cubicBezTo>
                      <a:pt x="0" y="30"/>
                      <a:pt x="0" y="55"/>
                      <a:pt x="17" y="72"/>
                    </a:cubicBezTo>
                    <a:lnTo>
                      <a:pt x="177" y="233"/>
                    </a:lnTo>
                    <a:cubicBezTo>
                      <a:pt x="184" y="241"/>
                      <a:pt x="196" y="245"/>
                      <a:pt x="206" y="245"/>
                    </a:cubicBezTo>
                    <a:cubicBezTo>
                      <a:pt x="216" y="245"/>
                      <a:pt x="226" y="241"/>
                      <a:pt x="236" y="233"/>
                    </a:cubicBezTo>
                    <a:cubicBezTo>
                      <a:pt x="252" y="215"/>
                      <a:pt x="252" y="190"/>
                      <a:pt x="236" y="173"/>
                    </a:cubicBezTo>
                    <a:lnTo>
                      <a:pt x="76" y="14"/>
                    </a:lnTo>
                    <a:cubicBezTo>
                      <a:pt x="68" y="5"/>
                      <a:pt x="57" y="0"/>
                      <a:pt x="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" name="Google Shape;182;p15"/>
            <p:cNvSpPr/>
            <p:nvPr/>
          </p:nvSpPr>
          <p:spPr>
            <a:xfrm>
              <a:off x="4649799" y="2598051"/>
              <a:ext cx="186756" cy="186845"/>
            </a:xfrm>
            <a:custGeom>
              <a:avLst/>
              <a:gdLst/>
              <a:ahLst/>
              <a:cxnLst/>
              <a:rect l="l" t="t" r="r" b="b"/>
              <a:pathLst>
                <a:path w="2238" h="2239" extrusionOk="0">
                  <a:moveTo>
                    <a:pt x="1119" y="0"/>
                  </a:moveTo>
                  <a:cubicBezTo>
                    <a:pt x="500" y="0"/>
                    <a:pt x="0" y="501"/>
                    <a:pt x="0" y="1119"/>
                  </a:cubicBezTo>
                  <a:cubicBezTo>
                    <a:pt x="0" y="1738"/>
                    <a:pt x="500" y="2238"/>
                    <a:pt x="1119" y="2238"/>
                  </a:cubicBezTo>
                  <a:cubicBezTo>
                    <a:pt x="1737" y="2238"/>
                    <a:pt x="2238" y="1738"/>
                    <a:pt x="2238" y="1119"/>
                  </a:cubicBezTo>
                  <a:cubicBezTo>
                    <a:pt x="2238" y="501"/>
                    <a:pt x="1737" y="0"/>
                    <a:pt x="1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83;p15"/>
            <p:cNvSpPr/>
            <p:nvPr/>
          </p:nvSpPr>
          <p:spPr>
            <a:xfrm>
              <a:off x="4664736" y="2488485"/>
              <a:ext cx="156881" cy="157053"/>
            </a:xfrm>
            <a:custGeom>
              <a:avLst/>
              <a:gdLst/>
              <a:ahLst/>
              <a:cxnLst/>
              <a:rect l="l" t="t" r="r" b="b"/>
              <a:pathLst>
                <a:path w="1880" h="1882" extrusionOk="0">
                  <a:moveTo>
                    <a:pt x="940" y="1"/>
                  </a:moveTo>
                  <a:cubicBezTo>
                    <a:pt x="421" y="1"/>
                    <a:pt x="0" y="422"/>
                    <a:pt x="0" y="941"/>
                  </a:cubicBezTo>
                  <a:cubicBezTo>
                    <a:pt x="0" y="1460"/>
                    <a:pt x="421" y="1881"/>
                    <a:pt x="940" y="1881"/>
                  </a:cubicBezTo>
                  <a:cubicBezTo>
                    <a:pt x="1459" y="1881"/>
                    <a:pt x="1880" y="1460"/>
                    <a:pt x="1880" y="941"/>
                  </a:cubicBezTo>
                  <a:cubicBezTo>
                    <a:pt x="1880" y="422"/>
                    <a:pt x="1459" y="1"/>
                    <a:pt x="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84;p15"/>
            <p:cNvSpPr/>
            <p:nvPr/>
          </p:nvSpPr>
          <p:spPr>
            <a:xfrm>
              <a:off x="4733831" y="2728563"/>
              <a:ext cx="18609" cy="112491"/>
            </a:xfrm>
            <a:custGeom>
              <a:avLst/>
              <a:gdLst/>
              <a:ahLst/>
              <a:cxnLst/>
              <a:rect l="l" t="t" r="r" b="b"/>
              <a:pathLst>
                <a:path w="223" h="1348" extrusionOk="0">
                  <a:moveTo>
                    <a:pt x="112" y="1"/>
                  </a:moveTo>
                  <a:cubicBezTo>
                    <a:pt x="50" y="1"/>
                    <a:pt x="1" y="50"/>
                    <a:pt x="1" y="111"/>
                  </a:cubicBezTo>
                  <a:lnTo>
                    <a:pt x="1" y="1236"/>
                  </a:lnTo>
                  <a:cubicBezTo>
                    <a:pt x="1" y="1297"/>
                    <a:pt x="51" y="1347"/>
                    <a:pt x="112" y="1347"/>
                  </a:cubicBezTo>
                  <a:cubicBezTo>
                    <a:pt x="174" y="1347"/>
                    <a:pt x="223" y="1297"/>
                    <a:pt x="223" y="1236"/>
                  </a:cubicBezTo>
                  <a:lnTo>
                    <a:pt x="223" y="111"/>
                  </a:lnTo>
                  <a:cubicBezTo>
                    <a:pt x="223" y="50"/>
                    <a:pt x="174" y="1"/>
                    <a:pt x="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85;p15"/>
            <p:cNvSpPr/>
            <p:nvPr/>
          </p:nvSpPr>
          <p:spPr>
            <a:xfrm>
              <a:off x="4104550" y="3671519"/>
              <a:ext cx="239578" cy="147456"/>
            </a:xfrm>
            <a:custGeom>
              <a:avLst/>
              <a:gdLst/>
              <a:ahLst/>
              <a:cxnLst/>
              <a:rect l="l" t="t" r="r" b="b"/>
              <a:pathLst>
                <a:path w="2871" h="1767" extrusionOk="0">
                  <a:moveTo>
                    <a:pt x="1310" y="1"/>
                  </a:moveTo>
                  <a:lnTo>
                    <a:pt x="0" y="952"/>
                  </a:lnTo>
                  <a:cubicBezTo>
                    <a:pt x="300" y="1462"/>
                    <a:pt x="832" y="1767"/>
                    <a:pt x="1425" y="1767"/>
                  </a:cubicBezTo>
                  <a:lnTo>
                    <a:pt x="2529" y="1767"/>
                  </a:lnTo>
                  <a:cubicBezTo>
                    <a:pt x="2718" y="1767"/>
                    <a:pt x="2870" y="1615"/>
                    <a:pt x="2870" y="1426"/>
                  </a:cubicBezTo>
                  <a:lnTo>
                    <a:pt x="2870" y="609"/>
                  </a:lnTo>
                  <a:cubicBezTo>
                    <a:pt x="2870" y="422"/>
                    <a:pt x="2718" y="269"/>
                    <a:pt x="2529" y="269"/>
                  </a:cubicBezTo>
                  <a:lnTo>
                    <a:pt x="1425" y="269"/>
                  </a:lnTo>
                  <a:cubicBezTo>
                    <a:pt x="1351" y="269"/>
                    <a:pt x="1311" y="227"/>
                    <a:pt x="1290" y="191"/>
                  </a:cubicBezTo>
                  <a:cubicBezTo>
                    <a:pt x="1270" y="154"/>
                    <a:pt x="1253" y="99"/>
                    <a:pt x="1290" y="35"/>
                  </a:cubicBezTo>
                  <a:lnTo>
                    <a:pt x="131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86;p15"/>
            <p:cNvSpPr/>
            <p:nvPr/>
          </p:nvSpPr>
          <p:spPr>
            <a:xfrm>
              <a:off x="4078765" y="3320372"/>
              <a:ext cx="275877" cy="497028"/>
            </a:xfrm>
            <a:custGeom>
              <a:avLst/>
              <a:gdLst/>
              <a:ahLst/>
              <a:cxnLst/>
              <a:rect l="l" t="t" r="r" b="b"/>
              <a:pathLst>
                <a:path w="3306" h="5956" extrusionOk="0">
                  <a:moveTo>
                    <a:pt x="2772" y="1"/>
                  </a:moveTo>
                  <a:cubicBezTo>
                    <a:pt x="2701" y="1"/>
                    <a:pt x="2629" y="21"/>
                    <a:pt x="2562" y="64"/>
                  </a:cubicBezTo>
                  <a:lnTo>
                    <a:pt x="553" y="1381"/>
                  </a:lnTo>
                  <a:cubicBezTo>
                    <a:pt x="305" y="1543"/>
                    <a:pt x="326" y="1913"/>
                    <a:pt x="590" y="2046"/>
                  </a:cubicBezTo>
                  <a:lnTo>
                    <a:pt x="1013" y="2259"/>
                  </a:lnTo>
                  <a:lnTo>
                    <a:pt x="316" y="3466"/>
                  </a:lnTo>
                  <a:cubicBezTo>
                    <a:pt x="14" y="3990"/>
                    <a:pt x="0" y="4641"/>
                    <a:pt x="307" y="5162"/>
                  </a:cubicBezTo>
                  <a:cubicBezTo>
                    <a:pt x="562" y="5594"/>
                    <a:pt x="985" y="5880"/>
                    <a:pt x="1470" y="5956"/>
                  </a:cubicBezTo>
                  <a:cubicBezTo>
                    <a:pt x="806" y="5486"/>
                    <a:pt x="1284" y="4735"/>
                    <a:pt x="1492" y="4406"/>
                  </a:cubicBezTo>
                  <a:cubicBezTo>
                    <a:pt x="1549" y="4314"/>
                    <a:pt x="1617" y="4210"/>
                    <a:pt x="1617" y="4210"/>
                  </a:cubicBezTo>
                  <a:lnTo>
                    <a:pt x="2353" y="2934"/>
                  </a:lnTo>
                  <a:lnTo>
                    <a:pt x="2735" y="3126"/>
                  </a:lnTo>
                  <a:cubicBezTo>
                    <a:pt x="2792" y="3155"/>
                    <a:pt x="2851" y="3168"/>
                    <a:pt x="2908" y="3168"/>
                  </a:cubicBezTo>
                  <a:cubicBezTo>
                    <a:pt x="3118" y="3168"/>
                    <a:pt x="3305" y="2994"/>
                    <a:pt x="3292" y="2762"/>
                  </a:cubicBezTo>
                  <a:lnTo>
                    <a:pt x="3157" y="364"/>
                  </a:lnTo>
                  <a:cubicBezTo>
                    <a:pt x="3145" y="148"/>
                    <a:pt x="2965" y="1"/>
                    <a:pt x="27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87;p15"/>
            <p:cNvSpPr/>
            <p:nvPr/>
          </p:nvSpPr>
          <p:spPr>
            <a:xfrm>
              <a:off x="4312419" y="3089139"/>
              <a:ext cx="186672" cy="225482"/>
            </a:xfrm>
            <a:custGeom>
              <a:avLst/>
              <a:gdLst/>
              <a:ahLst/>
              <a:cxnLst/>
              <a:rect l="l" t="t" r="r" b="b"/>
              <a:pathLst>
                <a:path w="2237" h="2702" extrusionOk="0">
                  <a:moveTo>
                    <a:pt x="2070" y="1"/>
                  </a:moveTo>
                  <a:cubicBezTo>
                    <a:pt x="1479" y="4"/>
                    <a:pt x="948" y="311"/>
                    <a:pt x="650" y="823"/>
                  </a:cubicBezTo>
                  <a:lnTo>
                    <a:pt x="95" y="1778"/>
                  </a:lnTo>
                  <a:cubicBezTo>
                    <a:pt x="0" y="1940"/>
                    <a:pt x="55" y="2148"/>
                    <a:pt x="217" y="2244"/>
                  </a:cubicBezTo>
                  <a:lnTo>
                    <a:pt x="924" y="2655"/>
                  </a:lnTo>
                  <a:cubicBezTo>
                    <a:pt x="978" y="2687"/>
                    <a:pt x="1038" y="2702"/>
                    <a:pt x="1096" y="2702"/>
                  </a:cubicBezTo>
                  <a:cubicBezTo>
                    <a:pt x="1213" y="2702"/>
                    <a:pt x="1327" y="2641"/>
                    <a:pt x="1390" y="2532"/>
                  </a:cubicBezTo>
                  <a:lnTo>
                    <a:pt x="1946" y="1579"/>
                  </a:lnTo>
                  <a:cubicBezTo>
                    <a:pt x="1982" y="1513"/>
                    <a:pt x="2040" y="1500"/>
                    <a:pt x="2081" y="1500"/>
                  </a:cubicBezTo>
                  <a:cubicBezTo>
                    <a:pt x="2124" y="1500"/>
                    <a:pt x="2180" y="1513"/>
                    <a:pt x="2217" y="1579"/>
                  </a:cubicBezTo>
                  <a:lnTo>
                    <a:pt x="2236" y="1611"/>
                  </a:lnTo>
                  <a:lnTo>
                    <a:pt x="207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88;p15"/>
            <p:cNvSpPr/>
            <p:nvPr/>
          </p:nvSpPr>
          <p:spPr>
            <a:xfrm>
              <a:off x="4379177" y="3089139"/>
              <a:ext cx="380187" cy="410407"/>
            </a:xfrm>
            <a:custGeom>
              <a:avLst/>
              <a:gdLst/>
              <a:ahLst/>
              <a:cxnLst/>
              <a:rect l="l" t="t" r="r" b="b"/>
              <a:pathLst>
                <a:path w="4556" h="4918" extrusionOk="0">
                  <a:moveTo>
                    <a:pt x="1278" y="1"/>
                  </a:moveTo>
                  <a:cubicBezTo>
                    <a:pt x="1276" y="1"/>
                    <a:pt x="1274" y="1"/>
                    <a:pt x="1272" y="1"/>
                  </a:cubicBezTo>
                  <a:cubicBezTo>
                    <a:pt x="769" y="4"/>
                    <a:pt x="310" y="225"/>
                    <a:pt x="1" y="607"/>
                  </a:cubicBezTo>
                  <a:cubicBezTo>
                    <a:pt x="126" y="549"/>
                    <a:pt x="242" y="524"/>
                    <a:pt x="349" y="524"/>
                  </a:cubicBezTo>
                  <a:cubicBezTo>
                    <a:pt x="873" y="524"/>
                    <a:pt x="1180" y="1117"/>
                    <a:pt x="1329" y="1404"/>
                  </a:cubicBezTo>
                  <a:cubicBezTo>
                    <a:pt x="1378" y="1500"/>
                    <a:pt x="1434" y="1611"/>
                    <a:pt x="1434" y="1611"/>
                  </a:cubicBezTo>
                  <a:lnTo>
                    <a:pt x="2166" y="2889"/>
                  </a:lnTo>
                  <a:lnTo>
                    <a:pt x="1808" y="3122"/>
                  </a:lnTo>
                  <a:cubicBezTo>
                    <a:pt x="1560" y="3283"/>
                    <a:pt x="1579" y="3653"/>
                    <a:pt x="1843" y="3787"/>
                  </a:cubicBezTo>
                  <a:lnTo>
                    <a:pt x="3985" y="4875"/>
                  </a:lnTo>
                  <a:cubicBezTo>
                    <a:pt x="4042" y="4904"/>
                    <a:pt x="4101" y="4918"/>
                    <a:pt x="4159" y="4918"/>
                  </a:cubicBezTo>
                  <a:cubicBezTo>
                    <a:pt x="4367" y="4918"/>
                    <a:pt x="4555" y="4744"/>
                    <a:pt x="4543" y="4512"/>
                  </a:cubicBezTo>
                  <a:lnTo>
                    <a:pt x="4417" y="2114"/>
                  </a:lnTo>
                  <a:cubicBezTo>
                    <a:pt x="4405" y="1897"/>
                    <a:pt x="4225" y="1749"/>
                    <a:pt x="4032" y="1749"/>
                  </a:cubicBezTo>
                  <a:cubicBezTo>
                    <a:pt x="3962" y="1749"/>
                    <a:pt x="3890" y="1769"/>
                    <a:pt x="3823" y="1812"/>
                  </a:cubicBezTo>
                  <a:lnTo>
                    <a:pt x="3426" y="2071"/>
                  </a:lnTo>
                  <a:lnTo>
                    <a:pt x="2733" y="862"/>
                  </a:lnTo>
                  <a:cubicBezTo>
                    <a:pt x="2433" y="339"/>
                    <a:pt x="1880" y="1"/>
                    <a:pt x="1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9;p15"/>
            <p:cNvSpPr/>
            <p:nvPr/>
          </p:nvSpPr>
          <p:spPr>
            <a:xfrm>
              <a:off x="4714221" y="3519394"/>
              <a:ext cx="183251" cy="234077"/>
            </a:xfrm>
            <a:custGeom>
              <a:avLst/>
              <a:gdLst/>
              <a:ahLst/>
              <a:cxnLst/>
              <a:rect l="l" t="t" r="r" b="b"/>
              <a:pathLst>
                <a:path w="2196" h="2805" extrusionOk="0">
                  <a:moveTo>
                    <a:pt x="1114" y="0"/>
                  </a:moveTo>
                  <a:cubicBezTo>
                    <a:pt x="1062" y="0"/>
                    <a:pt x="1008" y="12"/>
                    <a:pt x="958" y="37"/>
                  </a:cubicBezTo>
                  <a:lnTo>
                    <a:pt x="232" y="414"/>
                  </a:lnTo>
                  <a:cubicBezTo>
                    <a:pt x="66" y="499"/>
                    <a:pt x="1" y="706"/>
                    <a:pt x="87" y="871"/>
                  </a:cubicBezTo>
                  <a:lnTo>
                    <a:pt x="593" y="1852"/>
                  </a:lnTo>
                  <a:cubicBezTo>
                    <a:pt x="626" y="1918"/>
                    <a:pt x="606" y="1973"/>
                    <a:pt x="585" y="2007"/>
                  </a:cubicBezTo>
                  <a:cubicBezTo>
                    <a:pt x="563" y="2040"/>
                    <a:pt x="523" y="2079"/>
                    <a:pt x="456" y="2079"/>
                  </a:cubicBezTo>
                  <a:cubicBezTo>
                    <a:pt x="452" y="2079"/>
                    <a:pt x="449" y="2079"/>
                    <a:pt x="446" y="2079"/>
                  </a:cubicBezTo>
                  <a:lnTo>
                    <a:pt x="407" y="2078"/>
                  </a:lnTo>
                  <a:lnTo>
                    <a:pt x="1854" y="2804"/>
                  </a:lnTo>
                  <a:cubicBezTo>
                    <a:pt x="2170" y="2303"/>
                    <a:pt x="2195" y="1690"/>
                    <a:pt x="1922" y="1163"/>
                  </a:cubicBezTo>
                  <a:lnTo>
                    <a:pt x="1416" y="184"/>
                  </a:lnTo>
                  <a:cubicBezTo>
                    <a:pt x="1356" y="67"/>
                    <a:pt x="1238" y="0"/>
                    <a:pt x="111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0;p15"/>
            <p:cNvSpPr/>
            <p:nvPr/>
          </p:nvSpPr>
          <p:spPr>
            <a:xfrm>
              <a:off x="4382849" y="3619614"/>
              <a:ext cx="513369" cy="264870"/>
            </a:xfrm>
            <a:custGeom>
              <a:avLst/>
              <a:gdLst/>
              <a:ahLst/>
              <a:cxnLst/>
              <a:rect l="l" t="t" r="r" b="b"/>
              <a:pathLst>
                <a:path w="6152" h="3174" extrusionOk="0">
                  <a:moveTo>
                    <a:pt x="2517" y="1"/>
                  </a:moveTo>
                  <a:cubicBezTo>
                    <a:pt x="2452" y="1"/>
                    <a:pt x="2385" y="17"/>
                    <a:pt x="2323" y="54"/>
                  </a:cubicBezTo>
                  <a:lnTo>
                    <a:pt x="254" y="1276"/>
                  </a:lnTo>
                  <a:cubicBezTo>
                    <a:pt x="1" y="1427"/>
                    <a:pt x="4" y="1797"/>
                    <a:pt x="262" y="1942"/>
                  </a:cubicBezTo>
                  <a:lnTo>
                    <a:pt x="2354" y="3123"/>
                  </a:lnTo>
                  <a:cubicBezTo>
                    <a:pt x="2415" y="3157"/>
                    <a:pt x="2480" y="3173"/>
                    <a:pt x="2543" y="3173"/>
                  </a:cubicBezTo>
                  <a:cubicBezTo>
                    <a:pt x="2745" y="3173"/>
                    <a:pt x="2929" y="3010"/>
                    <a:pt x="2927" y="2784"/>
                  </a:cubicBezTo>
                  <a:lnTo>
                    <a:pt x="2922" y="2309"/>
                  </a:lnTo>
                  <a:lnTo>
                    <a:pt x="2922" y="2309"/>
                  </a:lnTo>
                  <a:lnTo>
                    <a:pt x="4313" y="2375"/>
                  </a:lnTo>
                  <a:cubicBezTo>
                    <a:pt x="4340" y="2376"/>
                    <a:pt x="4367" y="2377"/>
                    <a:pt x="4393" y="2377"/>
                  </a:cubicBezTo>
                  <a:cubicBezTo>
                    <a:pt x="4968" y="2377"/>
                    <a:pt x="5516" y="2093"/>
                    <a:pt x="5824" y="1604"/>
                  </a:cubicBezTo>
                  <a:cubicBezTo>
                    <a:pt x="6092" y="1178"/>
                    <a:pt x="6152" y="672"/>
                    <a:pt x="5996" y="207"/>
                  </a:cubicBezTo>
                  <a:lnTo>
                    <a:pt x="5996" y="207"/>
                  </a:lnTo>
                  <a:cubicBezTo>
                    <a:pt x="5912" y="813"/>
                    <a:pt x="5386" y="918"/>
                    <a:pt x="4967" y="918"/>
                  </a:cubicBezTo>
                  <a:cubicBezTo>
                    <a:pt x="4831" y="918"/>
                    <a:pt x="4705" y="907"/>
                    <a:pt x="4610" y="898"/>
                  </a:cubicBezTo>
                  <a:cubicBezTo>
                    <a:pt x="4501" y="890"/>
                    <a:pt x="4377" y="877"/>
                    <a:pt x="4377" y="877"/>
                  </a:cubicBezTo>
                  <a:lnTo>
                    <a:pt x="2906" y="809"/>
                  </a:lnTo>
                  <a:lnTo>
                    <a:pt x="2902" y="382"/>
                  </a:lnTo>
                  <a:cubicBezTo>
                    <a:pt x="2900" y="159"/>
                    <a:pt x="2716" y="1"/>
                    <a:pt x="25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1;p15"/>
            <p:cNvSpPr/>
            <p:nvPr/>
          </p:nvSpPr>
          <p:spPr>
            <a:xfrm>
              <a:off x="4366744" y="1966605"/>
              <a:ext cx="332705" cy="870968"/>
            </a:xfrm>
            <a:custGeom>
              <a:avLst/>
              <a:gdLst/>
              <a:ahLst/>
              <a:cxnLst/>
              <a:rect l="l" t="t" r="r" b="b"/>
              <a:pathLst>
                <a:path w="3987" h="10437" extrusionOk="0">
                  <a:moveTo>
                    <a:pt x="775" y="1"/>
                  </a:moveTo>
                  <a:lnTo>
                    <a:pt x="0" y="10436"/>
                  </a:lnTo>
                  <a:lnTo>
                    <a:pt x="3987" y="10436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2;p15"/>
            <p:cNvSpPr/>
            <p:nvPr/>
          </p:nvSpPr>
          <p:spPr>
            <a:xfrm>
              <a:off x="4368365" y="1966605"/>
              <a:ext cx="332705" cy="870968"/>
            </a:xfrm>
            <a:custGeom>
              <a:avLst/>
              <a:gdLst/>
              <a:ahLst/>
              <a:cxnLst/>
              <a:rect l="l" t="t" r="r" b="b"/>
              <a:pathLst>
                <a:path w="3987" h="10437" extrusionOk="0">
                  <a:moveTo>
                    <a:pt x="775" y="1"/>
                  </a:moveTo>
                  <a:lnTo>
                    <a:pt x="0" y="10436"/>
                  </a:lnTo>
                  <a:lnTo>
                    <a:pt x="3987" y="10436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B7B7B7">
                <a:alpha val="1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3;p15"/>
            <p:cNvSpPr/>
            <p:nvPr/>
          </p:nvSpPr>
          <p:spPr>
            <a:xfrm>
              <a:off x="4526546" y="2600805"/>
              <a:ext cx="186922" cy="186845"/>
            </a:xfrm>
            <a:custGeom>
              <a:avLst/>
              <a:gdLst/>
              <a:ahLst/>
              <a:cxnLst/>
              <a:rect l="l" t="t" r="r" b="b"/>
              <a:pathLst>
                <a:path w="2240" h="2239" extrusionOk="0">
                  <a:moveTo>
                    <a:pt x="1120" y="0"/>
                  </a:moveTo>
                  <a:cubicBezTo>
                    <a:pt x="502" y="0"/>
                    <a:pt x="1" y="502"/>
                    <a:pt x="1" y="1120"/>
                  </a:cubicBezTo>
                  <a:cubicBezTo>
                    <a:pt x="1" y="1738"/>
                    <a:pt x="502" y="2239"/>
                    <a:pt x="1120" y="2239"/>
                  </a:cubicBezTo>
                  <a:cubicBezTo>
                    <a:pt x="1738" y="2239"/>
                    <a:pt x="2239" y="1738"/>
                    <a:pt x="2239" y="1120"/>
                  </a:cubicBezTo>
                  <a:cubicBezTo>
                    <a:pt x="2239" y="502"/>
                    <a:pt x="1738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4;p15"/>
            <p:cNvSpPr/>
            <p:nvPr/>
          </p:nvSpPr>
          <p:spPr>
            <a:xfrm>
              <a:off x="4541484" y="2491322"/>
              <a:ext cx="157048" cy="156969"/>
            </a:xfrm>
            <a:custGeom>
              <a:avLst/>
              <a:gdLst/>
              <a:ahLst/>
              <a:cxnLst/>
              <a:rect l="l" t="t" r="r" b="b"/>
              <a:pathLst>
                <a:path w="1882" h="1881" extrusionOk="0">
                  <a:moveTo>
                    <a:pt x="941" y="0"/>
                  </a:moveTo>
                  <a:cubicBezTo>
                    <a:pt x="422" y="0"/>
                    <a:pt x="1" y="421"/>
                    <a:pt x="1" y="940"/>
                  </a:cubicBezTo>
                  <a:cubicBezTo>
                    <a:pt x="1" y="1460"/>
                    <a:pt x="422" y="1880"/>
                    <a:pt x="941" y="1880"/>
                  </a:cubicBezTo>
                  <a:cubicBezTo>
                    <a:pt x="1460" y="1880"/>
                    <a:pt x="1881" y="1460"/>
                    <a:pt x="1881" y="940"/>
                  </a:cubicBezTo>
                  <a:cubicBezTo>
                    <a:pt x="1881" y="421"/>
                    <a:pt x="1460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5;p15"/>
            <p:cNvSpPr/>
            <p:nvPr/>
          </p:nvSpPr>
          <p:spPr>
            <a:xfrm>
              <a:off x="4610662" y="2731400"/>
              <a:ext cx="18692" cy="112574"/>
            </a:xfrm>
            <a:custGeom>
              <a:avLst/>
              <a:gdLst/>
              <a:ahLst/>
              <a:cxnLst/>
              <a:rect l="l" t="t" r="r" b="b"/>
              <a:pathLst>
                <a:path w="224" h="1349" extrusionOk="0">
                  <a:moveTo>
                    <a:pt x="112" y="1"/>
                  </a:moveTo>
                  <a:cubicBezTo>
                    <a:pt x="51" y="1"/>
                    <a:pt x="0" y="51"/>
                    <a:pt x="0" y="112"/>
                  </a:cubicBezTo>
                  <a:lnTo>
                    <a:pt x="0" y="1237"/>
                  </a:lnTo>
                  <a:cubicBezTo>
                    <a:pt x="0" y="1298"/>
                    <a:pt x="51" y="1348"/>
                    <a:pt x="112" y="1348"/>
                  </a:cubicBezTo>
                  <a:cubicBezTo>
                    <a:pt x="173" y="1348"/>
                    <a:pt x="224" y="1298"/>
                    <a:pt x="224" y="1237"/>
                  </a:cubicBezTo>
                  <a:lnTo>
                    <a:pt x="224" y="112"/>
                  </a:lnTo>
                  <a:cubicBezTo>
                    <a:pt x="224" y="51"/>
                    <a:pt x="173" y="1"/>
                    <a:pt x="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6;p15"/>
            <p:cNvSpPr/>
            <p:nvPr/>
          </p:nvSpPr>
          <p:spPr>
            <a:xfrm>
              <a:off x="4432593" y="1949766"/>
              <a:ext cx="230148" cy="20612"/>
            </a:xfrm>
            <a:custGeom>
              <a:avLst/>
              <a:gdLst/>
              <a:ahLst/>
              <a:cxnLst/>
              <a:rect l="l" t="t" r="r" b="b"/>
              <a:pathLst>
                <a:path w="2758" h="247" extrusionOk="0">
                  <a:moveTo>
                    <a:pt x="123" y="0"/>
                  </a:moveTo>
                  <a:cubicBezTo>
                    <a:pt x="55" y="0"/>
                    <a:pt x="0" y="55"/>
                    <a:pt x="0" y="124"/>
                  </a:cubicBezTo>
                  <a:cubicBezTo>
                    <a:pt x="0" y="191"/>
                    <a:pt x="55" y="247"/>
                    <a:pt x="123" y="247"/>
                  </a:cubicBezTo>
                  <a:lnTo>
                    <a:pt x="2635" y="247"/>
                  </a:lnTo>
                  <a:cubicBezTo>
                    <a:pt x="2703" y="247"/>
                    <a:pt x="2758" y="191"/>
                    <a:pt x="2758" y="124"/>
                  </a:cubicBezTo>
                  <a:cubicBezTo>
                    <a:pt x="2758" y="55"/>
                    <a:pt x="2703" y="0"/>
                    <a:pt x="2635" y="0"/>
                  </a:cubicBezTo>
                  <a:close/>
                </a:path>
              </a:pathLst>
            </a:custGeom>
            <a:solidFill>
              <a:srgbClr val="2C6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7;p15"/>
            <p:cNvSpPr/>
            <p:nvPr/>
          </p:nvSpPr>
          <p:spPr>
            <a:xfrm>
              <a:off x="4117485" y="2260506"/>
              <a:ext cx="313763" cy="573218"/>
            </a:xfrm>
            <a:custGeom>
              <a:avLst/>
              <a:gdLst/>
              <a:ahLst/>
              <a:cxnLst/>
              <a:rect l="l" t="t" r="r" b="b"/>
              <a:pathLst>
                <a:path w="3760" h="6869" extrusionOk="0">
                  <a:moveTo>
                    <a:pt x="730" y="1"/>
                  </a:moveTo>
                  <a:lnTo>
                    <a:pt x="1" y="6868"/>
                  </a:lnTo>
                  <a:lnTo>
                    <a:pt x="3760" y="6868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271;p38"/>
          <p:cNvSpPr/>
          <p:nvPr/>
        </p:nvSpPr>
        <p:spPr>
          <a:xfrm flipH="1">
            <a:off x="1715226" y="4123392"/>
            <a:ext cx="3902143" cy="182272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272;p38"/>
          <p:cNvSpPr/>
          <p:nvPr/>
        </p:nvSpPr>
        <p:spPr>
          <a:xfrm flipH="1">
            <a:off x="1633800" y="1023850"/>
            <a:ext cx="3828146" cy="200089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F16B220-AC72-41E0-88BD-95294F2B500A}"/>
              </a:ext>
            </a:extLst>
          </p:cNvPr>
          <p:cNvSpPr txBox="1"/>
          <p:nvPr/>
        </p:nvSpPr>
        <p:spPr>
          <a:xfrm>
            <a:off x="1895994" y="1190849"/>
            <a:ext cx="341969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THỰC TRẠNG</a:t>
            </a:r>
          </a:p>
          <a:p>
            <a:pPr lvl="0" algn="just"/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Ô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nhiễm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không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khí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đang là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mối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đe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dọa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lớn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nhất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đối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với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sức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khỏe người dân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Âu</a:t>
            </a:r>
            <a:endParaRPr lang="en-US" sz="2200" b="0" dirty="0">
              <a:solidFill>
                <a:srgbClr val="0070C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F16B220-AC72-41E0-88BD-95294F2B500A}"/>
              </a:ext>
            </a:extLst>
          </p:cNvPr>
          <p:cNvSpPr txBox="1"/>
          <p:nvPr/>
        </p:nvSpPr>
        <p:spPr>
          <a:xfrm>
            <a:off x="1825282" y="4123392"/>
            <a:ext cx="3874212" cy="1794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NGUYÊN NHÂN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Hoạt động sản xuất CN.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Vận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tải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đường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bộ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Tiêu</a:t>
            </a:r>
            <a:r>
              <a:rPr lang="en-US" sz="24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thụ</a:t>
            </a:r>
            <a:r>
              <a:rPr lang="en-US" sz="24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năng</a:t>
            </a:r>
            <a:r>
              <a:rPr lang="en-US" sz="24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lượng</a:t>
            </a:r>
            <a:endParaRPr lang="en-US" sz="3200" dirty="0">
              <a:solidFill>
                <a:srgbClr val="1C4112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70" name="Picture 12" descr="Dặm cuối trung hòa cacb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442" y="280862"/>
            <a:ext cx="1187331" cy="124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ũi tên hai chiều png | PNG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59000" y1="64258" x2="59000" y2="64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02003" y="3191913"/>
            <a:ext cx="1301193" cy="74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160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8;p16"/>
          <p:cNvSpPr txBox="1">
            <a:spLocks/>
          </p:cNvSpPr>
          <p:nvPr/>
        </p:nvSpPr>
        <p:spPr>
          <a:xfrm>
            <a:off x="609600" y="548633"/>
            <a:ext cx="10972800" cy="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Fira Sans Extra Condensed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sym typeface="Fira Sans Extra Condensed"/>
              </a:rPr>
              <a:t>Giải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sym typeface="Fira Sans Extra Condensed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sym typeface="Fira Sans Extra Condensed"/>
              </a:rPr>
              <a:t>pháp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"/>
              <a:sym typeface="Fira Sans Extra Condensed"/>
            </a:endParaRPr>
          </a:p>
        </p:txBody>
      </p:sp>
      <p:grpSp>
        <p:nvGrpSpPr>
          <p:cNvPr id="15" name="Google Shape;79;p16"/>
          <p:cNvGrpSpPr/>
          <p:nvPr/>
        </p:nvGrpSpPr>
        <p:grpSpPr>
          <a:xfrm>
            <a:off x="3644967" y="1364025"/>
            <a:ext cx="4902074" cy="4945566"/>
            <a:chOff x="2835976" y="1229175"/>
            <a:chExt cx="3472051" cy="3502858"/>
          </a:xfrm>
        </p:grpSpPr>
        <p:sp>
          <p:nvSpPr>
            <p:cNvPr id="16" name="Google Shape;80;p16"/>
            <p:cNvSpPr/>
            <p:nvPr/>
          </p:nvSpPr>
          <p:spPr>
            <a:xfrm>
              <a:off x="2835976" y="1443273"/>
              <a:ext cx="3287075" cy="3288760"/>
            </a:xfrm>
            <a:custGeom>
              <a:avLst/>
              <a:gdLst/>
              <a:ahLst/>
              <a:cxnLst/>
              <a:rect l="l" t="t" r="r" b="b"/>
              <a:pathLst>
                <a:path w="139106" h="139192" extrusionOk="0">
                  <a:moveTo>
                    <a:pt x="68799" y="0"/>
                  </a:moveTo>
                  <a:lnTo>
                    <a:pt x="68020" y="13"/>
                  </a:lnTo>
                  <a:lnTo>
                    <a:pt x="67241" y="37"/>
                  </a:lnTo>
                  <a:lnTo>
                    <a:pt x="66450" y="62"/>
                  </a:lnTo>
                  <a:lnTo>
                    <a:pt x="65671" y="99"/>
                  </a:lnTo>
                  <a:lnTo>
                    <a:pt x="64905" y="149"/>
                  </a:lnTo>
                  <a:lnTo>
                    <a:pt x="64126" y="210"/>
                  </a:lnTo>
                  <a:lnTo>
                    <a:pt x="63360" y="272"/>
                  </a:lnTo>
                  <a:lnTo>
                    <a:pt x="62581" y="346"/>
                  </a:lnTo>
                  <a:lnTo>
                    <a:pt x="61815" y="420"/>
                  </a:lnTo>
                  <a:lnTo>
                    <a:pt x="61049" y="507"/>
                  </a:lnTo>
                  <a:lnTo>
                    <a:pt x="60295" y="606"/>
                  </a:lnTo>
                  <a:lnTo>
                    <a:pt x="59528" y="717"/>
                  </a:lnTo>
                  <a:lnTo>
                    <a:pt x="58774" y="828"/>
                  </a:lnTo>
                  <a:lnTo>
                    <a:pt x="58020" y="952"/>
                  </a:lnTo>
                  <a:lnTo>
                    <a:pt x="57266" y="1076"/>
                  </a:lnTo>
                  <a:lnTo>
                    <a:pt x="56525" y="1224"/>
                  </a:lnTo>
                  <a:lnTo>
                    <a:pt x="55783" y="1360"/>
                  </a:lnTo>
                  <a:lnTo>
                    <a:pt x="55041" y="1521"/>
                  </a:lnTo>
                  <a:lnTo>
                    <a:pt x="54300" y="1681"/>
                  </a:lnTo>
                  <a:lnTo>
                    <a:pt x="53558" y="1854"/>
                  </a:lnTo>
                  <a:lnTo>
                    <a:pt x="52829" y="2027"/>
                  </a:lnTo>
                  <a:lnTo>
                    <a:pt x="52100" y="2213"/>
                  </a:lnTo>
                  <a:lnTo>
                    <a:pt x="51370" y="2410"/>
                  </a:lnTo>
                  <a:lnTo>
                    <a:pt x="50641" y="2608"/>
                  </a:lnTo>
                  <a:lnTo>
                    <a:pt x="49924" y="2818"/>
                  </a:lnTo>
                  <a:lnTo>
                    <a:pt x="49207" y="3028"/>
                  </a:lnTo>
                  <a:lnTo>
                    <a:pt x="48490" y="3251"/>
                  </a:lnTo>
                  <a:lnTo>
                    <a:pt x="47773" y="3486"/>
                  </a:lnTo>
                  <a:lnTo>
                    <a:pt x="47069" y="3721"/>
                  </a:lnTo>
                  <a:lnTo>
                    <a:pt x="46364" y="3968"/>
                  </a:lnTo>
                  <a:lnTo>
                    <a:pt x="45660" y="4215"/>
                  </a:lnTo>
                  <a:lnTo>
                    <a:pt x="44968" y="4475"/>
                  </a:lnTo>
                  <a:lnTo>
                    <a:pt x="44275" y="4747"/>
                  </a:lnTo>
                  <a:lnTo>
                    <a:pt x="43583" y="5019"/>
                  </a:lnTo>
                  <a:lnTo>
                    <a:pt x="42891" y="5303"/>
                  </a:lnTo>
                  <a:lnTo>
                    <a:pt x="42211" y="5587"/>
                  </a:lnTo>
                  <a:lnTo>
                    <a:pt x="41531" y="5884"/>
                  </a:lnTo>
                  <a:lnTo>
                    <a:pt x="40852" y="6180"/>
                  </a:lnTo>
                  <a:lnTo>
                    <a:pt x="40184" y="6502"/>
                  </a:lnTo>
                  <a:lnTo>
                    <a:pt x="39517" y="6811"/>
                  </a:lnTo>
                  <a:lnTo>
                    <a:pt x="38849" y="7132"/>
                  </a:lnTo>
                  <a:lnTo>
                    <a:pt x="38194" y="7466"/>
                  </a:lnTo>
                  <a:lnTo>
                    <a:pt x="37539" y="7800"/>
                  </a:lnTo>
                  <a:lnTo>
                    <a:pt x="36884" y="8146"/>
                  </a:lnTo>
                  <a:lnTo>
                    <a:pt x="36229" y="8492"/>
                  </a:lnTo>
                  <a:lnTo>
                    <a:pt x="35586" y="8850"/>
                  </a:lnTo>
                  <a:lnTo>
                    <a:pt x="34956" y="9221"/>
                  </a:lnTo>
                  <a:lnTo>
                    <a:pt x="34313" y="9592"/>
                  </a:lnTo>
                  <a:lnTo>
                    <a:pt x="33682" y="9963"/>
                  </a:lnTo>
                  <a:lnTo>
                    <a:pt x="33052" y="10346"/>
                  </a:lnTo>
                  <a:lnTo>
                    <a:pt x="32434" y="10729"/>
                  </a:lnTo>
                  <a:lnTo>
                    <a:pt x="31816" y="11125"/>
                  </a:lnTo>
                  <a:lnTo>
                    <a:pt x="31198" y="11532"/>
                  </a:lnTo>
                  <a:lnTo>
                    <a:pt x="30592" y="11940"/>
                  </a:lnTo>
                  <a:lnTo>
                    <a:pt x="29987" y="12361"/>
                  </a:lnTo>
                  <a:lnTo>
                    <a:pt x="29393" y="12781"/>
                  </a:lnTo>
                  <a:lnTo>
                    <a:pt x="28800" y="13201"/>
                  </a:lnTo>
                  <a:lnTo>
                    <a:pt x="28207" y="13634"/>
                  </a:lnTo>
                  <a:lnTo>
                    <a:pt x="27613" y="14079"/>
                  </a:lnTo>
                  <a:lnTo>
                    <a:pt x="27033" y="14524"/>
                  </a:lnTo>
                  <a:lnTo>
                    <a:pt x="26464" y="14969"/>
                  </a:lnTo>
                  <a:lnTo>
                    <a:pt x="25895" y="15426"/>
                  </a:lnTo>
                  <a:lnTo>
                    <a:pt x="25327" y="15896"/>
                  </a:lnTo>
                  <a:lnTo>
                    <a:pt x="24598" y="16489"/>
                  </a:lnTo>
                  <a:lnTo>
                    <a:pt x="23893" y="17107"/>
                  </a:lnTo>
                  <a:lnTo>
                    <a:pt x="23188" y="17725"/>
                  </a:lnTo>
                  <a:lnTo>
                    <a:pt x="22496" y="18355"/>
                  </a:lnTo>
                  <a:lnTo>
                    <a:pt x="21804" y="18998"/>
                  </a:lnTo>
                  <a:lnTo>
                    <a:pt x="21124" y="19653"/>
                  </a:lnTo>
                  <a:lnTo>
                    <a:pt x="20457" y="20308"/>
                  </a:lnTo>
                  <a:lnTo>
                    <a:pt x="19789" y="20976"/>
                  </a:lnTo>
                  <a:lnTo>
                    <a:pt x="19147" y="21656"/>
                  </a:lnTo>
                  <a:lnTo>
                    <a:pt x="18504" y="22336"/>
                  </a:lnTo>
                  <a:lnTo>
                    <a:pt x="17873" y="23028"/>
                  </a:lnTo>
                  <a:lnTo>
                    <a:pt x="17243" y="23732"/>
                  </a:lnTo>
                  <a:lnTo>
                    <a:pt x="16625" y="24437"/>
                  </a:lnTo>
                  <a:lnTo>
                    <a:pt x="16019" y="25166"/>
                  </a:lnTo>
                  <a:lnTo>
                    <a:pt x="15426" y="25883"/>
                  </a:lnTo>
                  <a:lnTo>
                    <a:pt x="14845" y="26625"/>
                  </a:lnTo>
                  <a:lnTo>
                    <a:pt x="14264" y="27366"/>
                  </a:lnTo>
                  <a:lnTo>
                    <a:pt x="13696" y="28120"/>
                  </a:lnTo>
                  <a:lnTo>
                    <a:pt x="13139" y="28874"/>
                  </a:lnTo>
                  <a:lnTo>
                    <a:pt x="12595" y="29641"/>
                  </a:lnTo>
                  <a:lnTo>
                    <a:pt x="12064" y="30419"/>
                  </a:lnTo>
                  <a:lnTo>
                    <a:pt x="11532" y="31198"/>
                  </a:lnTo>
                  <a:lnTo>
                    <a:pt x="11013" y="31989"/>
                  </a:lnTo>
                  <a:lnTo>
                    <a:pt x="10519" y="32792"/>
                  </a:lnTo>
                  <a:lnTo>
                    <a:pt x="10025" y="33596"/>
                  </a:lnTo>
                  <a:lnTo>
                    <a:pt x="9530" y="34399"/>
                  </a:lnTo>
                  <a:lnTo>
                    <a:pt x="9060" y="35227"/>
                  </a:lnTo>
                  <a:lnTo>
                    <a:pt x="8603" y="36043"/>
                  </a:lnTo>
                  <a:lnTo>
                    <a:pt x="8146" y="36884"/>
                  </a:lnTo>
                  <a:lnTo>
                    <a:pt x="7713" y="37724"/>
                  </a:lnTo>
                  <a:lnTo>
                    <a:pt x="7280" y="38565"/>
                  </a:lnTo>
                  <a:lnTo>
                    <a:pt x="6860" y="39418"/>
                  </a:lnTo>
                  <a:lnTo>
                    <a:pt x="6452" y="40271"/>
                  </a:lnTo>
                  <a:lnTo>
                    <a:pt x="6057" y="41148"/>
                  </a:lnTo>
                  <a:lnTo>
                    <a:pt x="5674" y="42013"/>
                  </a:lnTo>
                  <a:lnTo>
                    <a:pt x="5303" y="42891"/>
                  </a:lnTo>
                  <a:lnTo>
                    <a:pt x="4944" y="43781"/>
                  </a:lnTo>
                  <a:lnTo>
                    <a:pt x="4598" y="44671"/>
                  </a:lnTo>
                  <a:lnTo>
                    <a:pt x="4265" y="45561"/>
                  </a:lnTo>
                  <a:lnTo>
                    <a:pt x="3931" y="46463"/>
                  </a:lnTo>
                  <a:lnTo>
                    <a:pt x="3622" y="47365"/>
                  </a:lnTo>
                  <a:lnTo>
                    <a:pt x="3325" y="48280"/>
                  </a:lnTo>
                  <a:lnTo>
                    <a:pt x="3028" y="49207"/>
                  </a:lnTo>
                  <a:lnTo>
                    <a:pt x="2757" y="50122"/>
                  </a:lnTo>
                  <a:lnTo>
                    <a:pt x="2497" y="51049"/>
                  </a:lnTo>
                  <a:lnTo>
                    <a:pt x="2250" y="51988"/>
                  </a:lnTo>
                  <a:lnTo>
                    <a:pt x="2003" y="52928"/>
                  </a:lnTo>
                  <a:lnTo>
                    <a:pt x="1780" y="53879"/>
                  </a:lnTo>
                  <a:lnTo>
                    <a:pt x="1570" y="54819"/>
                  </a:lnTo>
                  <a:lnTo>
                    <a:pt x="1372" y="55783"/>
                  </a:lnTo>
                  <a:lnTo>
                    <a:pt x="1187" y="56735"/>
                  </a:lnTo>
                  <a:lnTo>
                    <a:pt x="1014" y="57699"/>
                  </a:lnTo>
                  <a:lnTo>
                    <a:pt x="853" y="58663"/>
                  </a:lnTo>
                  <a:lnTo>
                    <a:pt x="705" y="59639"/>
                  </a:lnTo>
                  <a:lnTo>
                    <a:pt x="569" y="60616"/>
                  </a:lnTo>
                  <a:lnTo>
                    <a:pt x="457" y="61605"/>
                  </a:lnTo>
                  <a:lnTo>
                    <a:pt x="346" y="62581"/>
                  </a:lnTo>
                  <a:lnTo>
                    <a:pt x="260" y="63570"/>
                  </a:lnTo>
                  <a:lnTo>
                    <a:pt x="173" y="64571"/>
                  </a:lnTo>
                  <a:lnTo>
                    <a:pt x="111" y="65560"/>
                  </a:lnTo>
                  <a:lnTo>
                    <a:pt x="62" y="66561"/>
                  </a:lnTo>
                  <a:lnTo>
                    <a:pt x="25" y="67575"/>
                  </a:lnTo>
                  <a:lnTo>
                    <a:pt x="12" y="68576"/>
                  </a:lnTo>
                  <a:lnTo>
                    <a:pt x="0" y="69589"/>
                  </a:lnTo>
                  <a:lnTo>
                    <a:pt x="0" y="70492"/>
                  </a:lnTo>
                  <a:lnTo>
                    <a:pt x="25" y="71382"/>
                  </a:lnTo>
                  <a:lnTo>
                    <a:pt x="50" y="72284"/>
                  </a:lnTo>
                  <a:lnTo>
                    <a:pt x="87" y="73174"/>
                  </a:lnTo>
                  <a:lnTo>
                    <a:pt x="136" y="74064"/>
                  </a:lnTo>
                  <a:lnTo>
                    <a:pt x="198" y="74942"/>
                  </a:lnTo>
                  <a:lnTo>
                    <a:pt x="272" y="75831"/>
                  </a:lnTo>
                  <a:lnTo>
                    <a:pt x="359" y="76709"/>
                  </a:lnTo>
                  <a:lnTo>
                    <a:pt x="457" y="77587"/>
                  </a:lnTo>
                  <a:lnTo>
                    <a:pt x="556" y="78452"/>
                  </a:lnTo>
                  <a:lnTo>
                    <a:pt x="680" y="79329"/>
                  </a:lnTo>
                  <a:lnTo>
                    <a:pt x="804" y="80195"/>
                  </a:lnTo>
                  <a:lnTo>
                    <a:pt x="940" y="81048"/>
                  </a:lnTo>
                  <a:lnTo>
                    <a:pt x="1088" y="81913"/>
                  </a:lnTo>
                  <a:lnTo>
                    <a:pt x="1249" y="82766"/>
                  </a:lnTo>
                  <a:lnTo>
                    <a:pt x="1409" y="83619"/>
                  </a:lnTo>
                  <a:lnTo>
                    <a:pt x="1595" y="84471"/>
                  </a:lnTo>
                  <a:lnTo>
                    <a:pt x="1780" y="85312"/>
                  </a:lnTo>
                  <a:lnTo>
                    <a:pt x="1978" y="86152"/>
                  </a:lnTo>
                  <a:lnTo>
                    <a:pt x="2188" y="86981"/>
                  </a:lnTo>
                  <a:lnTo>
                    <a:pt x="2410" y="87821"/>
                  </a:lnTo>
                  <a:lnTo>
                    <a:pt x="2633" y="88649"/>
                  </a:lnTo>
                  <a:lnTo>
                    <a:pt x="2880" y="89465"/>
                  </a:lnTo>
                  <a:lnTo>
                    <a:pt x="3127" y="90293"/>
                  </a:lnTo>
                  <a:lnTo>
                    <a:pt x="3387" y="91097"/>
                  </a:lnTo>
                  <a:lnTo>
                    <a:pt x="3659" y="91912"/>
                  </a:lnTo>
                  <a:lnTo>
                    <a:pt x="3931" y="92716"/>
                  </a:lnTo>
                  <a:lnTo>
                    <a:pt x="4227" y="93519"/>
                  </a:lnTo>
                  <a:lnTo>
                    <a:pt x="4524" y="94323"/>
                  </a:lnTo>
                  <a:lnTo>
                    <a:pt x="4821" y="95114"/>
                  </a:lnTo>
                  <a:lnTo>
                    <a:pt x="5142" y="95905"/>
                  </a:lnTo>
                  <a:lnTo>
                    <a:pt x="5463" y="96684"/>
                  </a:lnTo>
                  <a:lnTo>
                    <a:pt x="5797" y="97462"/>
                  </a:lnTo>
                  <a:lnTo>
                    <a:pt x="6143" y="98229"/>
                  </a:lnTo>
                  <a:lnTo>
                    <a:pt x="6502" y="99007"/>
                  </a:lnTo>
                  <a:lnTo>
                    <a:pt x="6860" y="99761"/>
                  </a:lnTo>
                  <a:lnTo>
                    <a:pt x="7231" y="100528"/>
                  </a:lnTo>
                  <a:lnTo>
                    <a:pt x="7614" y="101282"/>
                  </a:lnTo>
                  <a:lnTo>
                    <a:pt x="7997" y="102023"/>
                  </a:lnTo>
                  <a:lnTo>
                    <a:pt x="8393" y="102765"/>
                  </a:lnTo>
                  <a:lnTo>
                    <a:pt x="8801" y="103507"/>
                  </a:lnTo>
                  <a:lnTo>
                    <a:pt x="9221" y="104236"/>
                  </a:lnTo>
                  <a:lnTo>
                    <a:pt x="9641" y="104965"/>
                  </a:lnTo>
                  <a:lnTo>
                    <a:pt x="10074" y="105682"/>
                  </a:lnTo>
                  <a:lnTo>
                    <a:pt x="10519" y="106399"/>
                  </a:lnTo>
                  <a:lnTo>
                    <a:pt x="10964" y="107103"/>
                  </a:lnTo>
                  <a:lnTo>
                    <a:pt x="11421" y="107808"/>
                  </a:lnTo>
                  <a:lnTo>
                    <a:pt x="11879" y="108500"/>
                  </a:lnTo>
                  <a:lnTo>
                    <a:pt x="12361" y="109192"/>
                  </a:lnTo>
                  <a:lnTo>
                    <a:pt x="12843" y="109885"/>
                  </a:lnTo>
                  <a:lnTo>
                    <a:pt x="13325" y="110564"/>
                  </a:lnTo>
                  <a:lnTo>
                    <a:pt x="13819" y="111232"/>
                  </a:lnTo>
                  <a:lnTo>
                    <a:pt x="14326" y="111899"/>
                  </a:lnTo>
                  <a:lnTo>
                    <a:pt x="14845" y="112554"/>
                  </a:lnTo>
                  <a:lnTo>
                    <a:pt x="15364" y="113209"/>
                  </a:lnTo>
                  <a:lnTo>
                    <a:pt x="15896" y="113865"/>
                  </a:lnTo>
                  <a:lnTo>
                    <a:pt x="16427" y="114507"/>
                  </a:lnTo>
                  <a:lnTo>
                    <a:pt x="16971" y="115138"/>
                  </a:lnTo>
                  <a:lnTo>
                    <a:pt x="17515" y="115768"/>
                  </a:lnTo>
                  <a:lnTo>
                    <a:pt x="18071" y="116386"/>
                  </a:lnTo>
                  <a:lnTo>
                    <a:pt x="18640" y="117004"/>
                  </a:lnTo>
                  <a:lnTo>
                    <a:pt x="19221" y="117610"/>
                  </a:lnTo>
                  <a:lnTo>
                    <a:pt x="19789" y="118215"/>
                  </a:lnTo>
                  <a:lnTo>
                    <a:pt x="20383" y="118809"/>
                  </a:lnTo>
                  <a:lnTo>
                    <a:pt x="20976" y="119390"/>
                  </a:lnTo>
                  <a:lnTo>
                    <a:pt x="21582" y="119971"/>
                  </a:lnTo>
                  <a:lnTo>
                    <a:pt x="22187" y="120539"/>
                  </a:lnTo>
                  <a:lnTo>
                    <a:pt x="22793" y="121108"/>
                  </a:lnTo>
                  <a:lnTo>
                    <a:pt x="23423" y="121664"/>
                  </a:lnTo>
                  <a:lnTo>
                    <a:pt x="24041" y="122220"/>
                  </a:lnTo>
                  <a:lnTo>
                    <a:pt x="24684" y="122764"/>
                  </a:lnTo>
                  <a:lnTo>
                    <a:pt x="25327" y="123296"/>
                  </a:lnTo>
                  <a:lnTo>
                    <a:pt x="25970" y="123827"/>
                  </a:lnTo>
                  <a:lnTo>
                    <a:pt x="26625" y="124346"/>
                  </a:lnTo>
                  <a:lnTo>
                    <a:pt x="27280" y="124853"/>
                  </a:lnTo>
                  <a:lnTo>
                    <a:pt x="27947" y="125360"/>
                  </a:lnTo>
                  <a:lnTo>
                    <a:pt x="28627" y="125854"/>
                  </a:lnTo>
                  <a:lnTo>
                    <a:pt x="29307" y="126349"/>
                  </a:lnTo>
                  <a:lnTo>
                    <a:pt x="29987" y="126831"/>
                  </a:lnTo>
                  <a:lnTo>
                    <a:pt x="30679" y="127300"/>
                  </a:lnTo>
                  <a:lnTo>
                    <a:pt x="31383" y="127770"/>
                  </a:lnTo>
                  <a:lnTo>
                    <a:pt x="32076" y="128227"/>
                  </a:lnTo>
                  <a:lnTo>
                    <a:pt x="32793" y="128672"/>
                  </a:lnTo>
                  <a:lnTo>
                    <a:pt x="33509" y="129117"/>
                  </a:lnTo>
                  <a:lnTo>
                    <a:pt x="34226" y="129550"/>
                  </a:lnTo>
                  <a:lnTo>
                    <a:pt x="34956" y="129970"/>
                  </a:lnTo>
                  <a:lnTo>
                    <a:pt x="35685" y="130378"/>
                  </a:lnTo>
                  <a:lnTo>
                    <a:pt x="36414" y="130786"/>
                  </a:lnTo>
                  <a:lnTo>
                    <a:pt x="37156" y="131182"/>
                  </a:lnTo>
                  <a:lnTo>
                    <a:pt x="37910" y="131577"/>
                  </a:lnTo>
                  <a:lnTo>
                    <a:pt x="38664" y="131960"/>
                  </a:lnTo>
                  <a:lnTo>
                    <a:pt x="39418" y="132331"/>
                  </a:lnTo>
                  <a:lnTo>
                    <a:pt x="40184" y="132690"/>
                  </a:lnTo>
                  <a:lnTo>
                    <a:pt x="40950" y="133036"/>
                  </a:lnTo>
                  <a:lnTo>
                    <a:pt x="41729" y="133382"/>
                  </a:lnTo>
                  <a:lnTo>
                    <a:pt x="42508" y="133715"/>
                  </a:lnTo>
                  <a:lnTo>
                    <a:pt x="43287" y="134049"/>
                  </a:lnTo>
                  <a:lnTo>
                    <a:pt x="44078" y="134358"/>
                  </a:lnTo>
                  <a:lnTo>
                    <a:pt x="44869" y="134667"/>
                  </a:lnTo>
                  <a:lnTo>
                    <a:pt x="45660" y="134964"/>
                  </a:lnTo>
                  <a:lnTo>
                    <a:pt x="46463" y="135248"/>
                  </a:lnTo>
                  <a:lnTo>
                    <a:pt x="47267" y="135532"/>
                  </a:lnTo>
                  <a:lnTo>
                    <a:pt x="48082" y="135804"/>
                  </a:lnTo>
                  <a:lnTo>
                    <a:pt x="48898" y="136064"/>
                  </a:lnTo>
                  <a:lnTo>
                    <a:pt x="49714" y="136311"/>
                  </a:lnTo>
                  <a:lnTo>
                    <a:pt x="50542" y="136546"/>
                  </a:lnTo>
                  <a:lnTo>
                    <a:pt x="51370" y="136781"/>
                  </a:lnTo>
                  <a:lnTo>
                    <a:pt x="52199" y="137003"/>
                  </a:lnTo>
                  <a:lnTo>
                    <a:pt x="53039" y="137201"/>
                  </a:lnTo>
                  <a:lnTo>
                    <a:pt x="53880" y="137411"/>
                  </a:lnTo>
                  <a:lnTo>
                    <a:pt x="54720" y="137597"/>
                  </a:lnTo>
                  <a:lnTo>
                    <a:pt x="55561" y="137770"/>
                  </a:lnTo>
                  <a:lnTo>
                    <a:pt x="56413" y="137943"/>
                  </a:lnTo>
                  <a:lnTo>
                    <a:pt x="57266" y="138103"/>
                  </a:lnTo>
                  <a:lnTo>
                    <a:pt x="58132" y="138252"/>
                  </a:lnTo>
                  <a:lnTo>
                    <a:pt x="58997" y="138388"/>
                  </a:lnTo>
                  <a:lnTo>
                    <a:pt x="59862" y="138511"/>
                  </a:lnTo>
                  <a:lnTo>
                    <a:pt x="60727" y="138635"/>
                  </a:lnTo>
                  <a:lnTo>
                    <a:pt x="61605" y="138734"/>
                  </a:lnTo>
                  <a:lnTo>
                    <a:pt x="62470" y="138833"/>
                  </a:lnTo>
                  <a:lnTo>
                    <a:pt x="63360" y="138919"/>
                  </a:lnTo>
                  <a:lnTo>
                    <a:pt x="64238" y="138981"/>
                  </a:lnTo>
                  <a:lnTo>
                    <a:pt x="65128" y="139043"/>
                  </a:lnTo>
                  <a:lnTo>
                    <a:pt x="66005" y="139092"/>
                  </a:lnTo>
                  <a:lnTo>
                    <a:pt x="66908" y="139142"/>
                  </a:lnTo>
                  <a:lnTo>
                    <a:pt x="67797" y="139166"/>
                  </a:lnTo>
                  <a:lnTo>
                    <a:pt x="68687" y="139179"/>
                  </a:lnTo>
                  <a:lnTo>
                    <a:pt x="69590" y="139191"/>
                  </a:lnTo>
                  <a:lnTo>
                    <a:pt x="70467" y="139179"/>
                  </a:lnTo>
                  <a:lnTo>
                    <a:pt x="71333" y="139166"/>
                  </a:lnTo>
                  <a:lnTo>
                    <a:pt x="72198" y="139142"/>
                  </a:lnTo>
                  <a:lnTo>
                    <a:pt x="73063" y="139105"/>
                  </a:lnTo>
                  <a:lnTo>
                    <a:pt x="73928" y="139055"/>
                  </a:lnTo>
                  <a:lnTo>
                    <a:pt x="74794" y="138993"/>
                  </a:lnTo>
                  <a:lnTo>
                    <a:pt x="75646" y="138932"/>
                  </a:lnTo>
                  <a:lnTo>
                    <a:pt x="76499" y="138845"/>
                  </a:lnTo>
                  <a:lnTo>
                    <a:pt x="77352" y="138758"/>
                  </a:lnTo>
                  <a:lnTo>
                    <a:pt x="78193" y="138660"/>
                  </a:lnTo>
                  <a:lnTo>
                    <a:pt x="79046" y="138548"/>
                  </a:lnTo>
                  <a:lnTo>
                    <a:pt x="79886" y="138437"/>
                  </a:lnTo>
                  <a:lnTo>
                    <a:pt x="80714" y="138301"/>
                  </a:lnTo>
                  <a:lnTo>
                    <a:pt x="81555" y="138165"/>
                  </a:lnTo>
                  <a:lnTo>
                    <a:pt x="82383" y="138017"/>
                  </a:lnTo>
                  <a:lnTo>
                    <a:pt x="83211" y="137856"/>
                  </a:lnTo>
                  <a:lnTo>
                    <a:pt x="84039" y="137683"/>
                  </a:lnTo>
                  <a:lnTo>
                    <a:pt x="84855" y="137510"/>
                  </a:lnTo>
                  <a:lnTo>
                    <a:pt x="85671" y="137325"/>
                  </a:lnTo>
                  <a:lnTo>
                    <a:pt x="86487" y="137127"/>
                  </a:lnTo>
                  <a:lnTo>
                    <a:pt x="87302" y="136917"/>
                  </a:lnTo>
                  <a:lnTo>
                    <a:pt x="88106" y="136694"/>
                  </a:lnTo>
                  <a:lnTo>
                    <a:pt x="88909" y="136472"/>
                  </a:lnTo>
                  <a:lnTo>
                    <a:pt x="89700" y="136237"/>
                  </a:lnTo>
                  <a:lnTo>
                    <a:pt x="90491" y="135990"/>
                  </a:lnTo>
                  <a:lnTo>
                    <a:pt x="91282" y="135743"/>
                  </a:lnTo>
                  <a:lnTo>
                    <a:pt x="92073" y="135483"/>
                  </a:lnTo>
                  <a:lnTo>
                    <a:pt x="92852" y="135211"/>
                  </a:lnTo>
                  <a:lnTo>
                    <a:pt x="93631" y="134927"/>
                  </a:lnTo>
                  <a:lnTo>
                    <a:pt x="94410" y="134642"/>
                  </a:lnTo>
                  <a:lnTo>
                    <a:pt x="95176" y="134333"/>
                  </a:lnTo>
                  <a:lnTo>
                    <a:pt x="95942" y="134024"/>
                  </a:lnTo>
                  <a:lnTo>
                    <a:pt x="96696" y="133715"/>
                  </a:lnTo>
                  <a:lnTo>
                    <a:pt x="97450" y="133394"/>
                  </a:lnTo>
                  <a:lnTo>
                    <a:pt x="98204" y="133060"/>
                  </a:lnTo>
                  <a:lnTo>
                    <a:pt x="98946" y="132714"/>
                  </a:lnTo>
                  <a:lnTo>
                    <a:pt x="99688" y="132368"/>
                  </a:lnTo>
                  <a:lnTo>
                    <a:pt x="100429" y="132010"/>
                  </a:lnTo>
                  <a:lnTo>
                    <a:pt x="101158" y="131639"/>
                  </a:lnTo>
                  <a:lnTo>
                    <a:pt x="101875" y="131268"/>
                  </a:lnTo>
                  <a:lnTo>
                    <a:pt x="102605" y="130873"/>
                  </a:lnTo>
                  <a:lnTo>
                    <a:pt x="103322" y="130489"/>
                  </a:lnTo>
                  <a:lnTo>
                    <a:pt x="104026" y="130081"/>
                  </a:lnTo>
                  <a:lnTo>
                    <a:pt x="104731" y="129674"/>
                  </a:lnTo>
                  <a:lnTo>
                    <a:pt x="105435" y="129266"/>
                  </a:lnTo>
                  <a:lnTo>
                    <a:pt x="106127" y="128833"/>
                  </a:lnTo>
                  <a:lnTo>
                    <a:pt x="106820" y="128400"/>
                  </a:lnTo>
                  <a:lnTo>
                    <a:pt x="107512" y="127968"/>
                  </a:lnTo>
                  <a:lnTo>
                    <a:pt x="108179" y="127523"/>
                  </a:lnTo>
                  <a:lnTo>
                    <a:pt x="108859" y="127066"/>
                  </a:lnTo>
                  <a:lnTo>
                    <a:pt x="109527" y="126596"/>
                  </a:lnTo>
                  <a:lnTo>
                    <a:pt x="110194" y="126126"/>
                  </a:lnTo>
                  <a:lnTo>
                    <a:pt x="110849" y="125656"/>
                  </a:lnTo>
                  <a:lnTo>
                    <a:pt x="111492" y="125162"/>
                  </a:lnTo>
                  <a:lnTo>
                    <a:pt x="112135" y="124680"/>
                  </a:lnTo>
                  <a:lnTo>
                    <a:pt x="112777" y="124173"/>
                  </a:lnTo>
                  <a:lnTo>
                    <a:pt x="113408" y="123666"/>
                  </a:lnTo>
                  <a:lnTo>
                    <a:pt x="114038" y="123147"/>
                  </a:lnTo>
                  <a:lnTo>
                    <a:pt x="114656" y="122628"/>
                  </a:lnTo>
                  <a:lnTo>
                    <a:pt x="115274" y="122097"/>
                  </a:lnTo>
                  <a:lnTo>
                    <a:pt x="115880" y="121565"/>
                  </a:lnTo>
                  <a:lnTo>
                    <a:pt x="116485" y="121021"/>
                  </a:lnTo>
                  <a:lnTo>
                    <a:pt x="117079" y="120477"/>
                  </a:lnTo>
                  <a:lnTo>
                    <a:pt x="117672" y="119921"/>
                  </a:lnTo>
                  <a:lnTo>
                    <a:pt x="118253" y="119353"/>
                  </a:lnTo>
                  <a:lnTo>
                    <a:pt x="118822" y="118784"/>
                  </a:lnTo>
                  <a:lnTo>
                    <a:pt x="119390" y="118215"/>
                  </a:lnTo>
                  <a:lnTo>
                    <a:pt x="119959" y="117622"/>
                  </a:lnTo>
                  <a:lnTo>
                    <a:pt x="120515" y="117041"/>
                  </a:lnTo>
                  <a:lnTo>
                    <a:pt x="121059" y="116436"/>
                  </a:lnTo>
                  <a:lnTo>
                    <a:pt x="121603" y="115842"/>
                  </a:lnTo>
                  <a:lnTo>
                    <a:pt x="122134" y="115237"/>
                  </a:lnTo>
                  <a:lnTo>
                    <a:pt x="122666" y="114619"/>
                  </a:lnTo>
                  <a:lnTo>
                    <a:pt x="123185" y="114001"/>
                  </a:lnTo>
                  <a:lnTo>
                    <a:pt x="123704" y="113370"/>
                  </a:lnTo>
                  <a:lnTo>
                    <a:pt x="124211" y="112740"/>
                  </a:lnTo>
                  <a:lnTo>
                    <a:pt x="124705" y="112097"/>
                  </a:lnTo>
                  <a:lnTo>
                    <a:pt x="125200" y="111454"/>
                  </a:lnTo>
                  <a:lnTo>
                    <a:pt x="125682" y="110799"/>
                  </a:lnTo>
                  <a:lnTo>
                    <a:pt x="126164" y="110144"/>
                  </a:lnTo>
                  <a:lnTo>
                    <a:pt x="126633" y="109477"/>
                  </a:lnTo>
                  <a:lnTo>
                    <a:pt x="127091" y="108809"/>
                  </a:lnTo>
                  <a:lnTo>
                    <a:pt x="127548" y="108142"/>
                  </a:lnTo>
                  <a:lnTo>
                    <a:pt x="127993" y="107462"/>
                  </a:lnTo>
                  <a:lnTo>
                    <a:pt x="128438" y="106770"/>
                  </a:lnTo>
                  <a:lnTo>
                    <a:pt x="128871" y="106090"/>
                  </a:lnTo>
                  <a:lnTo>
                    <a:pt x="129291" y="105385"/>
                  </a:lnTo>
                  <a:lnTo>
                    <a:pt x="129711" y="104693"/>
                  </a:lnTo>
                  <a:lnTo>
                    <a:pt x="130119" y="103976"/>
                  </a:lnTo>
                  <a:lnTo>
                    <a:pt x="130515" y="103272"/>
                  </a:lnTo>
                  <a:lnTo>
                    <a:pt x="130910" y="102555"/>
                  </a:lnTo>
                  <a:lnTo>
                    <a:pt x="131293" y="101825"/>
                  </a:lnTo>
                  <a:lnTo>
                    <a:pt x="131664" y="101109"/>
                  </a:lnTo>
                  <a:lnTo>
                    <a:pt x="132035" y="100379"/>
                  </a:lnTo>
                  <a:lnTo>
                    <a:pt x="132393" y="99638"/>
                  </a:lnTo>
                  <a:lnTo>
                    <a:pt x="132740" y="98896"/>
                  </a:lnTo>
                  <a:lnTo>
                    <a:pt x="133086" y="98154"/>
                  </a:lnTo>
                  <a:lnTo>
                    <a:pt x="133407" y="97400"/>
                  </a:lnTo>
                  <a:lnTo>
                    <a:pt x="133741" y="96646"/>
                  </a:lnTo>
                  <a:lnTo>
                    <a:pt x="134050" y="95880"/>
                  </a:lnTo>
                  <a:lnTo>
                    <a:pt x="134359" y="95114"/>
                  </a:lnTo>
                  <a:lnTo>
                    <a:pt x="134655" y="94347"/>
                  </a:lnTo>
                  <a:lnTo>
                    <a:pt x="134940" y="93581"/>
                  </a:lnTo>
                  <a:lnTo>
                    <a:pt x="135224" y="92802"/>
                  </a:lnTo>
                  <a:lnTo>
                    <a:pt x="135496" y="92024"/>
                  </a:lnTo>
                  <a:lnTo>
                    <a:pt x="135755" y="91233"/>
                  </a:lnTo>
                  <a:lnTo>
                    <a:pt x="136015" y="90442"/>
                  </a:lnTo>
                  <a:lnTo>
                    <a:pt x="136250" y="89650"/>
                  </a:lnTo>
                  <a:lnTo>
                    <a:pt x="136485" y="88847"/>
                  </a:lnTo>
                  <a:lnTo>
                    <a:pt x="136720" y="88044"/>
                  </a:lnTo>
                  <a:lnTo>
                    <a:pt x="136930" y="87240"/>
                  </a:lnTo>
                  <a:lnTo>
                    <a:pt x="137140" y="86437"/>
                  </a:lnTo>
                  <a:lnTo>
                    <a:pt x="137338" y="85621"/>
                  </a:lnTo>
                  <a:lnTo>
                    <a:pt x="137523" y="84805"/>
                  </a:lnTo>
                  <a:lnTo>
                    <a:pt x="137696" y="83977"/>
                  </a:lnTo>
                  <a:lnTo>
                    <a:pt x="137869" y="83161"/>
                  </a:lnTo>
                  <a:lnTo>
                    <a:pt x="138030" y="82333"/>
                  </a:lnTo>
                  <a:lnTo>
                    <a:pt x="138178" y="81493"/>
                  </a:lnTo>
                  <a:lnTo>
                    <a:pt x="138314" y="80664"/>
                  </a:lnTo>
                  <a:lnTo>
                    <a:pt x="138438" y="79824"/>
                  </a:lnTo>
                  <a:lnTo>
                    <a:pt x="138561" y="78983"/>
                  </a:lnTo>
                  <a:lnTo>
                    <a:pt x="138673" y="78143"/>
                  </a:lnTo>
                  <a:lnTo>
                    <a:pt x="138771" y="77290"/>
                  </a:lnTo>
                  <a:lnTo>
                    <a:pt x="138858" y="76437"/>
                  </a:lnTo>
                  <a:lnTo>
                    <a:pt x="138932" y="75584"/>
                  </a:lnTo>
                  <a:lnTo>
                    <a:pt x="139006" y="74731"/>
                  </a:lnTo>
                  <a:lnTo>
                    <a:pt x="139056" y="73866"/>
                  </a:lnTo>
                  <a:lnTo>
                    <a:pt x="139105" y="73001"/>
                  </a:lnTo>
                  <a:lnTo>
                    <a:pt x="69590" y="73001"/>
                  </a:lnTo>
                  <a:lnTo>
                    <a:pt x="69590" y="0"/>
                  </a:lnTo>
                  <a:close/>
                </a:path>
              </a:pathLst>
            </a:custGeom>
            <a:solidFill>
              <a:srgbClr val="B4D4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" name="Google Shape;81;p16"/>
            <p:cNvSpPr/>
            <p:nvPr/>
          </p:nvSpPr>
          <p:spPr>
            <a:xfrm>
              <a:off x="3000099" y="1704084"/>
              <a:ext cx="1076346" cy="2200005"/>
            </a:xfrm>
            <a:custGeom>
              <a:avLst/>
              <a:gdLst/>
              <a:ahLst/>
              <a:cxnLst/>
              <a:rect l="l" t="t" r="r" b="b"/>
              <a:pathLst>
                <a:path w="45550" h="93112" extrusionOk="0">
                  <a:moveTo>
                    <a:pt x="31953" y="0"/>
                  </a:moveTo>
                  <a:lnTo>
                    <a:pt x="31681" y="74"/>
                  </a:lnTo>
                  <a:lnTo>
                    <a:pt x="31409" y="161"/>
                  </a:lnTo>
                  <a:lnTo>
                    <a:pt x="31149" y="272"/>
                  </a:lnTo>
                  <a:lnTo>
                    <a:pt x="30902" y="396"/>
                  </a:lnTo>
                  <a:lnTo>
                    <a:pt x="30667" y="532"/>
                  </a:lnTo>
                  <a:lnTo>
                    <a:pt x="30432" y="680"/>
                  </a:lnTo>
                  <a:lnTo>
                    <a:pt x="30210" y="841"/>
                  </a:lnTo>
                  <a:lnTo>
                    <a:pt x="29987" y="1001"/>
                  </a:lnTo>
                  <a:lnTo>
                    <a:pt x="29542" y="1347"/>
                  </a:lnTo>
                  <a:lnTo>
                    <a:pt x="29110" y="1681"/>
                  </a:lnTo>
                  <a:lnTo>
                    <a:pt x="28665" y="2015"/>
                  </a:lnTo>
                  <a:lnTo>
                    <a:pt x="28430" y="2163"/>
                  </a:lnTo>
                  <a:lnTo>
                    <a:pt x="28195" y="2311"/>
                  </a:lnTo>
                  <a:lnTo>
                    <a:pt x="27750" y="2126"/>
                  </a:lnTo>
                  <a:lnTo>
                    <a:pt x="28022" y="1693"/>
                  </a:lnTo>
                  <a:lnTo>
                    <a:pt x="28158" y="1471"/>
                  </a:lnTo>
                  <a:lnTo>
                    <a:pt x="28269" y="1261"/>
                  </a:lnTo>
                  <a:lnTo>
                    <a:pt x="28084" y="1335"/>
                  </a:lnTo>
                  <a:lnTo>
                    <a:pt x="27923" y="1409"/>
                  </a:lnTo>
                  <a:lnTo>
                    <a:pt x="27762" y="1508"/>
                  </a:lnTo>
                  <a:lnTo>
                    <a:pt x="27552" y="1656"/>
                  </a:lnTo>
                  <a:lnTo>
                    <a:pt x="27280" y="1854"/>
                  </a:lnTo>
                  <a:lnTo>
                    <a:pt x="26897" y="2151"/>
                  </a:lnTo>
                  <a:lnTo>
                    <a:pt x="25748" y="3053"/>
                  </a:lnTo>
                  <a:lnTo>
                    <a:pt x="25649" y="3028"/>
                  </a:lnTo>
                  <a:lnTo>
                    <a:pt x="25550" y="3004"/>
                  </a:lnTo>
                  <a:lnTo>
                    <a:pt x="25451" y="2991"/>
                  </a:lnTo>
                  <a:lnTo>
                    <a:pt x="25352" y="2979"/>
                  </a:lnTo>
                  <a:lnTo>
                    <a:pt x="25229" y="2991"/>
                  </a:lnTo>
                  <a:lnTo>
                    <a:pt x="25117" y="3004"/>
                  </a:lnTo>
                  <a:lnTo>
                    <a:pt x="24870" y="3053"/>
                  </a:lnTo>
                  <a:lnTo>
                    <a:pt x="24598" y="3127"/>
                  </a:lnTo>
                  <a:lnTo>
                    <a:pt x="24314" y="3238"/>
                  </a:lnTo>
                  <a:lnTo>
                    <a:pt x="24017" y="3362"/>
                  </a:lnTo>
                  <a:lnTo>
                    <a:pt x="23708" y="3523"/>
                  </a:lnTo>
                  <a:lnTo>
                    <a:pt x="23399" y="3708"/>
                  </a:lnTo>
                  <a:lnTo>
                    <a:pt x="23065" y="3894"/>
                  </a:lnTo>
                  <a:lnTo>
                    <a:pt x="22744" y="4116"/>
                  </a:lnTo>
                  <a:lnTo>
                    <a:pt x="22410" y="4339"/>
                  </a:lnTo>
                  <a:lnTo>
                    <a:pt x="22064" y="4573"/>
                  </a:lnTo>
                  <a:lnTo>
                    <a:pt x="21730" y="4833"/>
                  </a:lnTo>
                  <a:lnTo>
                    <a:pt x="21063" y="5340"/>
                  </a:lnTo>
                  <a:lnTo>
                    <a:pt x="20408" y="5871"/>
                  </a:lnTo>
                  <a:lnTo>
                    <a:pt x="19802" y="6390"/>
                  </a:lnTo>
                  <a:lnTo>
                    <a:pt x="19246" y="6885"/>
                  </a:lnTo>
                  <a:lnTo>
                    <a:pt x="18752" y="7330"/>
                  </a:lnTo>
                  <a:lnTo>
                    <a:pt x="18022" y="8010"/>
                  </a:lnTo>
                  <a:lnTo>
                    <a:pt x="17738" y="8282"/>
                  </a:lnTo>
                  <a:lnTo>
                    <a:pt x="18035" y="8665"/>
                  </a:lnTo>
                  <a:lnTo>
                    <a:pt x="19852" y="8121"/>
                  </a:lnTo>
                  <a:lnTo>
                    <a:pt x="20433" y="7960"/>
                  </a:lnTo>
                  <a:lnTo>
                    <a:pt x="20828" y="7849"/>
                  </a:lnTo>
                  <a:lnTo>
                    <a:pt x="21100" y="7787"/>
                  </a:lnTo>
                  <a:lnTo>
                    <a:pt x="21273" y="7762"/>
                  </a:lnTo>
                  <a:lnTo>
                    <a:pt x="21397" y="7762"/>
                  </a:lnTo>
                  <a:lnTo>
                    <a:pt x="21520" y="7787"/>
                  </a:lnTo>
                  <a:lnTo>
                    <a:pt x="20396" y="8319"/>
                  </a:lnTo>
                  <a:lnTo>
                    <a:pt x="20049" y="8492"/>
                  </a:lnTo>
                  <a:lnTo>
                    <a:pt x="19802" y="8640"/>
                  </a:lnTo>
                  <a:lnTo>
                    <a:pt x="19629" y="8751"/>
                  </a:lnTo>
                  <a:lnTo>
                    <a:pt x="19506" y="8862"/>
                  </a:lnTo>
                  <a:lnTo>
                    <a:pt x="19419" y="8986"/>
                  </a:lnTo>
                  <a:lnTo>
                    <a:pt x="19320" y="9134"/>
                  </a:lnTo>
                  <a:lnTo>
                    <a:pt x="19716" y="9406"/>
                  </a:lnTo>
                  <a:lnTo>
                    <a:pt x="20087" y="9691"/>
                  </a:lnTo>
                  <a:lnTo>
                    <a:pt x="19716" y="10173"/>
                  </a:lnTo>
                  <a:lnTo>
                    <a:pt x="19419" y="10568"/>
                  </a:lnTo>
                  <a:lnTo>
                    <a:pt x="19197" y="10914"/>
                  </a:lnTo>
                  <a:lnTo>
                    <a:pt x="19024" y="11211"/>
                  </a:lnTo>
                  <a:lnTo>
                    <a:pt x="18888" y="11483"/>
                  </a:lnTo>
                  <a:lnTo>
                    <a:pt x="18776" y="11730"/>
                  </a:lnTo>
                  <a:lnTo>
                    <a:pt x="18690" y="11965"/>
                  </a:lnTo>
                  <a:lnTo>
                    <a:pt x="18603" y="12225"/>
                  </a:lnTo>
                  <a:lnTo>
                    <a:pt x="18541" y="12496"/>
                  </a:lnTo>
                  <a:lnTo>
                    <a:pt x="18480" y="12818"/>
                  </a:lnTo>
                  <a:lnTo>
                    <a:pt x="18319" y="13733"/>
                  </a:lnTo>
                  <a:lnTo>
                    <a:pt x="18059" y="14165"/>
                  </a:lnTo>
                  <a:lnTo>
                    <a:pt x="17787" y="14598"/>
                  </a:lnTo>
                  <a:lnTo>
                    <a:pt x="17516" y="15018"/>
                  </a:lnTo>
                  <a:lnTo>
                    <a:pt x="17231" y="15438"/>
                  </a:lnTo>
                  <a:lnTo>
                    <a:pt x="16638" y="16254"/>
                  </a:lnTo>
                  <a:lnTo>
                    <a:pt x="16032" y="17057"/>
                  </a:lnTo>
                  <a:lnTo>
                    <a:pt x="15427" y="17873"/>
                  </a:lnTo>
                  <a:lnTo>
                    <a:pt x="15130" y="18281"/>
                  </a:lnTo>
                  <a:lnTo>
                    <a:pt x="14846" y="18689"/>
                  </a:lnTo>
                  <a:lnTo>
                    <a:pt x="14574" y="19109"/>
                  </a:lnTo>
                  <a:lnTo>
                    <a:pt x="14302" y="19542"/>
                  </a:lnTo>
                  <a:lnTo>
                    <a:pt x="14042" y="19975"/>
                  </a:lnTo>
                  <a:lnTo>
                    <a:pt x="13795" y="20420"/>
                  </a:lnTo>
                  <a:lnTo>
                    <a:pt x="13980" y="20271"/>
                  </a:lnTo>
                  <a:lnTo>
                    <a:pt x="14178" y="20135"/>
                  </a:lnTo>
                  <a:lnTo>
                    <a:pt x="14376" y="19999"/>
                  </a:lnTo>
                  <a:lnTo>
                    <a:pt x="14574" y="19876"/>
                  </a:lnTo>
                  <a:lnTo>
                    <a:pt x="14574" y="19876"/>
                  </a:lnTo>
                  <a:lnTo>
                    <a:pt x="14055" y="20469"/>
                  </a:lnTo>
                  <a:lnTo>
                    <a:pt x="13548" y="21062"/>
                  </a:lnTo>
                  <a:lnTo>
                    <a:pt x="13053" y="21680"/>
                  </a:lnTo>
                  <a:lnTo>
                    <a:pt x="12559" y="22298"/>
                  </a:lnTo>
                  <a:lnTo>
                    <a:pt x="12077" y="22929"/>
                  </a:lnTo>
                  <a:lnTo>
                    <a:pt x="11607" y="23571"/>
                  </a:lnTo>
                  <a:lnTo>
                    <a:pt x="11138" y="24214"/>
                  </a:lnTo>
                  <a:lnTo>
                    <a:pt x="10680" y="24882"/>
                  </a:lnTo>
                  <a:lnTo>
                    <a:pt x="10223" y="25549"/>
                  </a:lnTo>
                  <a:lnTo>
                    <a:pt x="9778" y="26217"/>
                  </a:lnTo>
                  <a:lnTo>
                    <a:pt x="9345" y="26896"/>
                  </a:lnTo>
                  <a:lnTo>
                    <a:pt x="8925" y="27589"/>
                  </a:lnTo>
                  <a:lnTo>
                    <a:pt x="8505" y="28281"/>
                  </a:lnTo>
                  <a:lnTo>
                    <a:pt x="8097" y="28985"/>
                  </a:lnTo>
                  <a:lnTo>
                    <a:pt x="7689" y="29690"/>
                  </a:lnTo>
                  <a:lnTo>
                    <a:pt x="7293" y="30407"/>
                  </a:lnTo>
                  <a:lnTo>
                    <a:pt x="6910" y="31124"/>
                  </a:lnTo>
                  <a:lnTo>
                    <a:pt x="6539" y="31841"/>
                  </a:lnTo>
                  <a:lnTo>
                    <a:pt x="6181" y="32570"/>
                  </a:lnTo>
                  <a:lnTo>
                    <a:pt x="5823" y="33299"/>
                  </a:lnTo>
                  <a:lnTo>
                    <a:pt x="5476" y="34041"/>
                  </a:lnTo>
                  <a:lnTo>
                    <a:pt x="5130" y="34770"/>
                  </a:lnTo>
                  <a:lnTo>
                    <a:pt x="4809" y="35512"/>
                  </a:lnTo>
                  <a:lnTo>
                    <a:pt x="4488" y="36253"/>
                  </a:lnTo>
                  <a:lnTo>
                    <a:pt x="4179" y="37007"/>
                  </a:lnTo>
                  <a:lnTo>
                    <a:pt x="3882" y="37749"/>
                  </a:lnTo>
                  <a:lnTo>
                    <a:pt x="3598" y="38503"/>
                  </a:lnTo>
                  <a:lnTo>
                    <a:pt x="3313" y="39257"/>
                  </a:lnTo>
                  <a:lnTo>
                    <a:pt x="3054" y="39998"/>
                  </a:lnTo>
                  <a:lnTo>
                    <a:pt x="2794" y="40752"/>
                  </a:lnTo>
                  <a:lnTo>
                    <a:pt x="2547" y="41506"/>
                  </a:lnTo>
                  <a:lnTo>
                    <a:pt x="2312" y="42248"/>
                  </a:lnTo>
                  <a:lnTo>
                    <a:pt x="2090" y="43002"/>
                  </a:lnTo>
                  <a:lnTo>
                    <a:pt x="1867" y="43756"/>
                  </a:lnTo>
                  <a:lnTo>
                    <a:pt x="1669" y="44498"/>
                  </a:lnTo>
                  <a:lnTo>
                    <a:pt x="1472" y="45239"/>
                  </a:lnTo>
                  <a:lnTo>
                    <a:pt x="1299" y="45981"/>
                  </a:lnTo>
                  <a:lnTo>
                    <a:pt x="1126" y="46723"/>
                  </a:lnTo>
                  <a:lnTo>
                    <a:pt x="965" y="47464"/>
                  </a:lnTo>
                  <a:lnTo>
                    <a:pt x="817" y="48193"/>
                  </a:lnTo>
                  <a:lnTo>
                    <a:pt x="681" y="48923"/>
                  </a:lnTo>
                  <a:lnTo>
                    <a:pt x="569" y="49652"/>
                  </a:lnTo>
                  <a:lnTo>
                    <a:pt x="458" y="50369"/>
                  </a:lnTo>
                  <a:lnTo>
                    <a:pt x="359" y="51086"/>
                  </a:lnTo>
                  <a:lnTo>
                    <a:pt x="273" y="51790"/>
                  </a:lnTo>
                  <a:lnTo>
                    <a:pt x="186" y="52495"/>
                  </a:lnTo>
                  <a:lnTo>
                    <a:pt x="124" y="53199"/>
                  </a:lnTo>
                  <a:lnTo>
                    <a:pt x="75" y="53892"/>
                  </a:lnTo>
                  <a:lnTo>
                    <a:pt x="38" y="54571"/>
                  </a:lnTo>
                  <a:lnTo>
                    <a:pt x="13" y="55251"/>
                  </a:lnTo>
                  <a:lnTo>
                    <a:pt x="1" y="55919"/>
                  </a:lnTo>
                  <a:lnTo>
                    <a:pt x="13" y="56586"/>
                  </a:lnTo>
                  <a:lnTo>
                    <a:pt x="25" y="57241"/>
                  </a:lnTo>
                  <a:lnTo>
                    <a:pt x="50" y="57884"/>
                  </a:lnTo>
                  <a:lnTo>
                    <a:pt x="87" y="58514"/>
                  </a:lnTo>
                  <a:lnTo>
                    <a:pt x="149" y="59145"/>
                  </a:lnTo>
                  <a:lnTo>
                    <a:pt x="211" y="59763"/>
                  </a:lnTo>
                  <a:lnTo>
                    <a:pt x="297" y="60368"/>
                  </a:lnTo>
                  <a:lnTo>
                    <a:pt x="396" y="60962"/>
                  </a:lnTo>
                  <a:lnTo>
                    <a:pt x="495" y="61543"/>
                  </a:lnTo>
                  <a:lnTo>
                    <a:pt x="619" y="62124"/>
                  </a:lnTo>
                  <a:lnTo>
                    <a:pt x="755" y="62680"/>
                  </a:lnTo>
                  <a:lnTo>
                    <a:pt x="915" y="63236"/>
                  </a:lnTo>
                  <a:lnTo>
                    <a:pt x="1076" y="63768"/>
                  </a:lnTo>
                  <a:lnTo>
                    <a:pt x="1212" y="58959"/>
                  </a:lnTo>
                  <a:lnTo>
                    <a:pt x="1323" y="55338"/>
                  </a:lnTo>
                  <a:lnTo>
                    <a:pt x="1373" y="53916"/>
                  </a:lnTo>
                  <a:lnTo>
                    <a:pt x="1422" y="52717"/>
                  </a:lnTo>
                  <a:lnTo>
                    <a:pt x="1472" y="51741"/>
                  </a:lnTo>
                  <a:lnTo>
                    <a:pt x="1533" y="50937"/>
                  </a:lnTo>
                  <a:lnTo>
                    <a:pt x="1583" y="50307"/>
                  </a:lnTo>
                  <a:lnTo>
                    <a:pt x="1657" y="49813"/>
                  </a:lnTo>
                  <a:lnTo>
                    <a:pt x="1694" y="49615"/>
                  </a:lnTo>
                  <a:lnTo>
                    <a:pt x="1731" y="49442"/>
                  </a:lnTo>
                  <a:lnTo>
                    <a:pt x="1781" y="49293"/>
                  </a:lnTo>
                  <a:lnTo>
                    <a:pt x="1818" y="49158"/>
                  </a:lnTo>
                  <a:lnTo>
                    <a:pt x="1867" y="49046"/>
                  </a:lnTo>
                  <a:lnTo>
                    <a:pt x="1917" y="48960"/>
                  </a:lnTo>
                  <a:lnTo>
                    <a:pt x="1978" y="48873"/>
                  </a:lnTo>
                  <a:lnTo>
                    <a:pt x="2028" y="48811"/>
                  </a:lnTo>
                  <a:lnTo>
                    <a:pt x="2164" y="48688"/>
                  </a:lnTo>
                  <a:lnTo>
                    <a:pt x="2312" y="48577"/>
                  </a:lnTo>
                  <a:lnTo>
                    <a:pt x="2325" y="48725"/>
                  </a:lnTo>
                  <a:lnTo>
                    <a:pt x="2337" y="48910"/>
                  </a:lnTo>
                  <a:lnTo>
                    <a:pt x="2362" y="49380"/>
                  </a:lnTo>
                  <a:lnTo>
                    <a:pt x="2362" y="49949"/>
                  </a:lnTo>
                  <a:lnTo>
                    <a:pt x="2362" y="50616"/>
                  </a:lnTo>
                  <a:lnTo>
                    <a:pt x="2312" y="52149"/>
                  </a:lnTo>
                  <a:lnTo>
                    <a:pt x="2250" y="53780"/>
                  </a:lnTo>
                  <a:lnTo>
                    <a:pt x="2176" y="55362"/>
                  </a:lnTo>
                  <a:lnTo>
                    <a:pt x="2090" y="56734"/>
                  </a:lnTo>
                  <a:lnTo>
                    <a:pt x="2028" y="57736"/>
                  </a:lnTo>
                  <a:lnTo>
                    <a:pt x="2003" y="58181"/>
                  </a:lnTo>
                  <a:lnTo>
                    <a:pt x="1904" y="59182"/>
                  </a:lnTo>
                  <a:lnTo>
                    <a:pt x="1830" y="60158"/>
                  </a:lnTo>
                  <a:lnTo>
                    <a:pt x="1793" y="61110"/>
                  </a:lnTo>
                  <a:lnTo>
                    <a:pt x="1781" y="62037"/>
                  </a:lnTo>
                  <a:lnTo>
                    <a:pt x="1793" y="62952"/>
                  </a:lnTo>
                  <a:lnTo>
                    <a:pt x="1842" y="63842"/>
                  </a:lnTo>
                  <a:lnTo>
                    <a:pt x="1904" y="64695"/>
                  </a:lnTo>
                  <a:lnTo>
                    <a:pt x="1991" y="65535"/>
                  </a:lnTo>
                  <a:lnTo>
                    <a:pt x="2090" y="66351"/>
                  </a:lnTo>
                  <a:lnTo>
                    <a:pt x="2213" y="67142"/>
                  </a:lnTo>
                  <a:lnTo>
                    <a:pt x="2349" y="67896"/>
                  </a:lnTo>
                  <a:lnTo>
                    <a:pt x="2510" y="68638"/>
                  </a:lnTo>
                  <a:lnTo>
                    <a:pt x="2683" y="69342"/>
                  </a:lnTo>
                  <a:lnTo>
                    <a:pt x="2856" y="70022"/>
                  </a:lnTo>
                  <a:lnTo>
                    <a:pt x="3054" y="70677"/>
                  </a:lnTo>
                  <a:lnTo>
                    <a:pt x="3252" y="71295"/>
                  </a:lnTo>
                  <a:lnTo>
                    <a:pt x="3474" y="71901"/>
                  </a:lnTo>
                  <a:lnTo>
                    <a:pt x="3684" y="72457"/>
                  </a:lnTo>
                  <a:lnTo>
                    <a:pt x="3907" y="72988"/>
                  </a:lnTo>
                  <a:lnTo>
                    <a:pt x="4129" y="73495"/>
                  </a:lnTo>
                  <a:lnTo>
                    <a:pt x="4364" y="73965"/>
                  </a:lnTo>
                  <a:lnTo>
                    <a:pt x="4586" y="74410"/>
                  </a:lnTo>
                  <a:lnTo>
                    <a:pt x="4809" y="74818"/>
                  </a:lnTo>
                  <a:lnTo>
                    <a:pt x="5031" y="75189"/>
                  </a:lnTo>
                  <a:lnTo>
                    <a:pt x="5254" y="75522"/>
                  </a:lnTo>
                  <a:lnTo>
                    <a:pt x="5464" y="75831"/>
                  </a:lnTo>
                  <a:lnTo>
                    <a:pt x="5674" y="76103"/>
                  </a:lnTo>
                  <a:lnTo>
                    <a:pt x="5872" y="76338"/>
                  </a:lnTo>
                  <a:lnTo>
                    <a:pt x="6057" y="76536"/>
                  </a:lnTo>
                  <a:lnTo>
                    <a:pt x="6230" y="76697"/>
                  </a:lnTo>
                  <a:lnTo>
                    <a:pt x="6391" y="76820"/>
                  </a:lnTo>
                  <a:lnTo>
                    <a:pt x="6539" y="76907"/>
                  </a:lnTo>
                  <a:lnTo>
                    <a:pt x="6638" y="76857"/>
                  </a:lnTo>
                  <a:lnTo>
                    <a:pt x="6750" y="76783"/>
                  </a:lnTo>
                  <a:lnTo>
                    <a:pt x="6848" y="76697"/>
                  </a:lnTo>
                  <a:lnTo>
                    <a:pt x="6960" y="76610"/>
                  </a:lnTo>
                  <a:lnTo>
                    <a:pt x="7059" y="76511"/>
                  </a:lnTo>
                  <a:lnTo>
                    <a:pt x="7145" y="76412"/>
                  </a:lnTo>
                  <a:lnTo>
                    <a:pt x="7219" y="76301"/>
                  </a:lnTo>
                  <a:lnTo>
                    <a:pt x="7293" y="76202"/>
                  </a:lnTo>
                  <a:lnTo>
                    <a:pt x="7454" y="76524"/>
                  </a:lnTo>
                  <a:lnTo>
                    <a:pt x="7788" y="77327"/>
                  </a:lnTo>
                  <a:lnTo>
                    <a:pt x="8159" y="78192"/>
                  </a:lnTo>
                  <a:lnTo>
                    <a:pt x="8653" y="79305"/>
                  </a:lnTo>
                  <a:lnTo>
                    <a:pt x="9259" y="80602"/>
                  </a:lnTo>
                  <a:lnTo>
                    <a:pt x="9951" y="82036"/>
                  </a:lnTo>
                  <a:lnTo>
                    <a:pt x="10322" y="82790"/>
                  </a:lnTo>
                  <a:lnTo>
                    <a:pt x="10705" y="83557"/>
                  </a:lnTo>
                  <a:lnTo>
                    <a:pt x="11113" y="84335"/>
                  </a:lnTo>
                  <a:lnTo>
                    <a:pt x="11521" y="85102"/>
                  </a:lnTo>
                  <a:lnTo>
                    <a:pt x="11953" y="85880"/>
                  </a:lnTo>
                  <a:lnTo>
                    <a:pt x="12386" y="86634"/>
                  </a:lnTo>
                  <a:lnTo>
                    <a:pt x="12819" y="87376"/>
                  </a:lnTo>
                  <a:lnTo>
                    <a:pt x="13264" y="88081"/>
                  </a:lnTo>
                  <a:lnTo>
                    <a:pt x="13721" y="88760"/>
                  </a:lnTo>
                  <a:lnTo>
                    <a:pt x="14166" y="89403"/>
                  </a:lnTo>
                  <a:lnTo>
                    <a:pt x="14611" y="89996"/>
                  </a:lnTo>
                  <a:lnTo>
                    <a:pt x="14833" y="90281"/>
                  </a:lnTo>
                  <a:lnTo>
                    <a:pt x="15056" y="90540"/>
                  </a:lnTo>
                  <a:lnTo>
                    <a:pt x="15278" y="90787"/>
                  </a:lnTo>
                  <a:lnTo>
                    <a:pt x="15501" y="91022"/>
                  </a:lnTo>
                  <a:lnTo>
                    <a:pt x="15711" y="91245"/>
                  </a:lnTo>
                  <a:lnTo>
                    <a:pt x="15933" y="91443"/>
                  </a:lnTo>
                  <a:lnTo>
                    <a:pt x="16144" y="91628"/>
                  </a:lnTo>
                  <a:lnTo>
                    <a:pt x="16354" y="91789"/>
                  </a:lnTo>
                  <a:lnTo>
                    <a:pt x="16564" y="91937"/>
                  </a:lnTo>
                  <a:lnTo>
                    <a:pt x="16762" y="92061"/>
                  </a:lnTo>
                  <a:lnTo>
                    <a:pt x="16972" y="92160"/>
                  </a:lnTo>
                  <a:lnTo>
                    <a:pt x="17169" y="92234"/>
                  </a:lnTo>
                  <a:lnTo>
                    <a:pt x="17355" y="92295"/>
                  </a:lnTo>
                  <a:lnTo>
                    <a:pt x="17553" y="92333"/>
                  </a:lnTo>
                  <a:lnTo>
                    <a:pt x="17738" y="92333"/>
                  </a:lnTo>
                  <a:lnTo>
                    <a:pt x="17923" y="92320"/>
                  </a:lnTo>
                  <a:lnTo>
                    <a:pt x="18097" y="92271"/>
                  </a:lnTo>
                  <a:lnTo>
                    <a:pt x="18270" y="92209"/>
                  </a:lnTo>
                  <a:lnTo>
                    <a:pt x="18554" y="92666"/>
                  </a:lnTo>
                  <a:lnTo>
                    <a:pt x="19580" y="93111"/>
                  </a:lnTo>
                  <a:lnTo>
                    <a:pt x="19543" y="92876"/>
                  </a:lnTo>
                  <a:lnTo>
                    <a:pt x="19506" y="92654"/>
                  </a:lnTo>
                  <a:lnTo>
                    <a:pt x="19444" y="92456"/>
                  </a:lnTo>
                  <a:lnTo>
                    <a:pt x="19370" y="92258"/>
                  </a:lnTo>
                  <a:lnTo>
                    <a:pt x="19283" y="92085"/>
                  </a:lnTo>
                  <a:lnTo>
                    <a:pt x="19184" y="91912"/>
                  </a:lnTo>
                  <a:lnTo>
                    <a:pt x="19085" y="91764"/>
                  </a:lnTo>
                  <a:lnTo>
                    <a:pt x="18962" y="91616"/>
                  </a:lnTo>
                  <a:lnTo>
                    <a:pt x="18838" y="91480"/>
                  </a:lnTo>
                  <a:lnTo>
                    <a:pt x="18702" y="91356"/>
                  </a:lnTo>
                  <a:lnTo>
                    <a:pt x="18566" y="91245"/>
                  </a:lnTo>
                  <a:lnTo>
                    <a:pt x="18418" y="91134"/>
                  </a:lnTo>
                  <a:lnTo>
                    <a:pt x="18257" y="91022"/>
                  </a:lnTo>
                  <a:lnTo>
                    <a:pt x="18097" y="90923"/>
                  </a:lnTo>
                  <a:lnTo>
                    <a:pt x="17775" y="90738"/>
                  </a:lnTo>
                  <a:lnTo>
                    <a:pt x="17429" y="90565"/>
                  </a:lnTo>
                  <a:lnTo>
                    <a:pt x="17083" y="90404"/>
                  </a:lnTo>
                  <a:lnTo>
                    <a:pt x="16737" y="90231"/>
                  </a:lnTo>
                  <a:lnTo>
                    <a:pt x="16403" y="90058"/>
                  </a:lnTo>
                  <a:lnTo>
                    <a:pt x="16082" y="89860"/>
                  </a:lnTo>
                  <a:lnTo>
                    <a:pt x="15933" y="89749"/>
                  </a:lnTo>
                  <a:lnTo>
                    <a:pt x="15785" y="89638"/>
                  </a:lnTo>
                  <a:lnTo>
                    <a:pt x="15649" y="89527"/>
                  </a:lnTo>
                  <a:lnTo>
                    <a:pt x="15513" y="89391"/>
                  </a:lnTo>
                  <a:lnTo>
                    <a:pt x="15390" y="89255"/>
                  </a:lnTo>
                  <a:lnTo>
                    <a:pt x="15278" y="89106"/>
                  </a:lnTo>
                  <a:lnTo>
                    <a:pt x="15142" y="88909"/>
                  </a:lnTo>
                  <a:lnTo>
                    <a:pt x="15019" y="88711"/>
                  </a:lnTo>
                  <a:lnTo>
                    <a:pt x="14920" y="88501"/>
                  </a:lnTo>
                  <a:lnTo>
                    <a:pt x="14821" y="88291"/>
                  </a:lnTo>
                  <a:lnTo>
                    <a:pt x="14747" y="88081"/>
                  </a:lnTo>
                  <a:lnTo>
                    <a:pt x="14685" y="87858"/>
                  </a:lnTo>
                  <a:lnTo>
                    <a:pt x="14636" y="87648"/>
                  </a:lnTo>
                  <a:lnTo>
                    <a:pt x="14598" y="87425"/>
                  </a:lnTo>
                  <a:lnTo>
                    <a:pt x="14561" y="87203"/>
                  </a:lnTo>
                  <a:lnTo>
                    <a:pt x="14537" y="86980"/>
                  </a:lnTo>
                  <a:lnTo>
                    <a:pt x="14512" y="86523"/>
                  </a:lnTo>
                  <a:lnTo>
                    <a:pt x="14500" y="86078"/>
                  </a:lnTo>
                  <a:lnTo>
                    <a:pt x="14487" y="85621"/>
                  </a:lnTo>
                  <a:lnTo>
                    <a:pt x="14487" y="85163"/>
                  </a:lnTo>
                  <a:lnTo>
                    <a:pt x="14487" y="84706"/>
                  </a:lnTo>
                  <a:lnTo>
                    <a:pt x="14463" y="84249"/>
                  </a:lnTo>
                  <a:lnTo>
                    <a:pt x="14450" y="84026"/>
                  </a:lnTo>
                  <a:lnTo>
                    <a:pt x="14413" y="83804"/>
                  </a:lnTo>
                  <a:lnTo>
                    <a:pt x="14376" y="83581"/>
                  </a:lnTo>
                  <a:lnTo>
                    <a:pt x="14339" y="83359"/>
                  </a:lnTo>
                  <a:lnTo>
                    <a:pt x="14277" y="83149"/>
                  </a:lnTo>
                  <a:lnTo>
                    <a:pt x="14215" y="82939"/>
                  </a:lnTo>
                  <a:lnTo>
                    <a:pt x="14141" y="82716"/>
                  </a:lnTo>
                  <a:lnTo>
                    <a:pt x="14042" y="82506"/>
                  </a:lnTo>
                  <a:lnTo>
                    <a:pt x="13931" y="82308"/>
                  </a:lnTo>
                  <a:lnTo>
                    <a:pt x="13820" y="82098"/>
                  </a:lnTo>
                  <a:lnTo>
                    <a:pt x="13622" y="81826"/>
                  </a:lnTo>
                  <a:lnTo>
                    <a:pt x="13424" y="81579"/>
                  </a:lnTo>
                  <a:lnTo>
                    <a:pt x="13202" y="81332"/>
                  </a:lnTo>
                  <a:lnTo>
                    <a:pt x="12979" y="81097"/>
                  </a:lnTo>
                  <a:lnTo>
                    <a:pt x="12732" y="80874"/>
                  </a:lnTo>
                  <a:lnTo>
                    <a:pt x="12497" y="80652"/>
                  </a:lnTo>
                  <a:lnTo>
                    <a:pt x="11990" y="80244"/>
                  </a:lnTo>
                  <a:lnTo>
                    <a:pt x="11484" y="79836"/>
                  </a:lnTo>
                  <a:lnTo>
                    <a:pt x="10977" y="79416"/>
                  </a:lnTo>
                  <a:lnTo>
                    <a:pt x="10730" y="79206"/>
                  </a:lnTo>
                  <a:lnTo>
                    <a:pt x="10495" y="78983"/>
                  </a:lnTo>
                  <a:lnTo>
                    <a:pt x="10260" y="78748"/>
                  </a:lnTo>
                  <a:lnTo>
                    <a:pt x="10037" y="78514"/>
                  </a:lnTo>
                  <a:lnTo>
                    <a:pt x="10173" y="78242"/>
                  </a:lnTo>
                  <a:lnTo>
                    <a:pt x="10334" y="77982"/>
                  </a:lnTo>
                  <a:lnTo>
                    <a:pt x="10495" y="77723"/>
                  </a:lnTo>
                  <a:lnTo>
                    <a:pt x="10655" y="77463"/>
                  </a:lnTo>
                  <a:lnTo>
                    <a:pt x="11002" y="76956"/>
                  </a:lnTo>
                  <a:lnTo>
                    <a:pt x="11335" y="76437"/>
                  </a:lnTo>
                  <a:lnTo>
                    <a:pt x="11496" y="76177"/>
                  </a:lnTo>
                  <a:lnTo>
                    <a:pt x="11644" y="75918"/>
                  </a:lnTo>
                  <a:lnTo>
                    <a:pt x="11780" y="75646"/>
                  </a:lnTo>
                  <a:lnTo>
                    <a:pt x="11904" y="75374"/>
                  </a:lnTo>
                  <a:lnTo>
                    <a:pt x="12015" y="75077"/>
                  </a:lnTo>
                  <a:lnTo>
                    <a:pt x="12102" y="74781"/>
                  </a:lnTo>
                  <a:lnTo>
                    <a:pt x="12163" y="74484"/>
                  </a:lnTo>
                  <a:lnTo>
                    <a:pt x="12213" y="74163"/>
                  </a:lnTo>
                  <a:lnTo>
                    <a:pt x="12176" y="73965"/>
                  </a:lnTo>
                  <a:lnTo>
                    <a:pt x="12151" y="73878"/>
                  </a:lnTo>
                  <a:lnTo>
                    <a:pt x="12114" y="73792"/>
                  </a:lnTo>
                  <a:lnTo>
                    <a:pt x="12077" y="73693"/>
                  </a:lnTo>
                  <a:lnTo>
                    <a:pt x="12015" y="73606"/>
                  </a:lnTo>
                  <a:lnTo>
                    <a:pt x="11953" y="73520"/>
                  </a:lnTo>
                  <a:lnTo>
                    <a:pt x="11867" y="73433"/>
                  </a:lnTo>
                  <a:lnTo>
                    <a:pt x="11756" y="73335"/>
                  </a:lnTo>
                  <a:lnTo>
                    <a:pt x="11632" y="73248"/>
                  </a:lnTo>
                  <a:lnTo>
                    <a:pt x="11471" y="73174"/>
                  </a:lnTo>
                  <a:lnTo>
                    <a:pt x="11298" y="73087"/>
                  </a:lnTo>
                  <a:lnTo>
                    <a:pt x="11076" y="73001"/>
                  </a:lnTo>
                  <a:lnTo>
                    <a:pt x="10841" y="72914"/>
                  </a:lnTo>
                  <a:lnTo>
                    <a:pt x="10557" y="72840"/>
                  </a:lnTo>
                  <a:lnTo>
                    <a:pt x="10235" y="72754"/>
                  </a:lnTo>
                  <a:lnTo>
                    <a:pt x="9135" y="73829"/>
                  </a:lnTo>
                  <a:lnTo>
                    <a:pt x="8789" y="74150"/>
                  </a:lnTo>
                  <a:lnTo>
                    <a:pt x="8542" y="74360"/>
                  </a:lnTo>
                  <a:lnTo>
                    <a:pt x="8443" y="74435"/>
                  </a:lnTo>
                  <a:lnTo>
                    <a:pt x="8369" y="74484"/>
                  </a:lnTo>
                  <a:lnTo>
                    <a:pt x="8307" y="74509"/>
                  </a:lnTo>
                  <a:lnTo>
                    <a:pt x="8245" y="74534"/>
                  </a:lnTo>
                  <a:lnTo>
                    <a:pt x="8196" y="74534"/>
                  </a:lnTo>
                  <a:lnTo>
                    <a:pt x="8146" y="74521"/>
                  </a:lnTo>
                  <a:lnTo>
                    <a:pt x="8035" y="74484"/>
                  </a:lnTo>
                  <a:lnTo>
                    <a:pt x="7973" y="74447"/>
                  </a:lnTo>
                  <a:lnTo>
                    <a:pt x="7911" y="74398"/>
                  </a:lnTo>
                  <a:lnTo>
                    <a:pt x="7763" y="74274"/>
                  </a:lnTo>
                  <a:lnTo>
                    <a:pt x="7615" y="74101"/>
                  </a:lnTo>
                  <a:lnTo>
                    <a:pt x="7454" y="73878"/>
                  </a:lnTo>
                  <a:lnTo>
                    <a:pt x="7281" y="73619"/>
                  </a:lnTo>
                  <a:lnTo>
                    <a:pt x="7120" y="73322"/>
                  </a:lnTo>
                  <a:lnTo>
                    <a:pt x="6947" y="72988"/>
                  </a:lnTo>
                  <a:lnTo>
                    <a:pt x="6787" y="72618"/>
                  </a:lnTo>
                  <a:lnTo>
                    <a:pt x="6614" y="72222"/>
                  </a:lnTo>
                  <a:lnTo>
                    <a:pt x="6465" y="71802"/>
                  </a:lnTo>
                  <a:lnTo>
                    <a:pt x="6317" y="71369"/>
                  </a:lnTo>
                  <a:lnTo>
                    <a:pt x="6181" y="70900"/>
                  </a:lnTo>
                  <a:lnTo>
                    <a:pt x="6057" y="70417"/>
                  </a:lnTo>
                  <a:lnTo>
                    <a:pt x="5946" y="69923"/>
                  </a:lnTo>
                  <a:lnTo>
                    <a:pt x="5860" y="69416"/>
                  </a:lnTo>
                  <a:lnTo>
                    <a:pt x="5785" y="68897"/>
                  </a:lnTo>
                  <a:lnTo>
                    <a:pt x="5748" y="68378"/>
                  </a:lnTo>
                  <a:lnTo>
                    <a:pt x="5724" y="67859"/>
                  </a:lnTo>
                  <a:lnTo>
                    <a:pt x="5724" y="67327"/>
                  </a:lnTo>
                  <a:lnTo>
                    <a:pt x="5736" y="67068"/>
                  </a:lnTo>
                  <a:lnTo>
                    <a:pt x="5761" y="66808"/>
                  </a:lnTo>
                  <a:lnTo>
                    <a:pt x="5785" y="66549"/>
                  </a:lnTo>
                  <a:lnTo>
                    <a:pt x="5823" y="66301"/>
                  </a:lnTo>
                  <a:lnTo>
                    <a:pt x="5860" y="66042"/>
                  </a:lnTo>
                  <a:lnTo>
                    <a:pt x="5921" y="65795"/>
                  </a:lnTo>
                  <a:lnTo>
                    <a:pt x="5983" y="65547"/>
                  </a:lnTo>
                  <a:lnTo>
                    <a:pt x="6045" y="65300"/>
                  </a:lnTo>
                  <a:lnTo>
                    <a:pt x="6132" y="65065"/>
                  </a:lnTo>
                  <a:lnTo>
                    <a:pt x="6218" y="64818"/>
                  </a:lnTo>
                  <a:lnTo>
                    <a:pt x="6317" y="64596"/>
                  </a:lnTo>
                  <a:lnTo>
                    <a:pt x="6428" y="64361"/>
                  </a:lnTo>
                  <a:lnTo>
                    <a:pt x="6552" y="64138"/>
                  </a:lnTo>
                  <a:lnTo>
                    <a:pt x="6688" y="63928"/>
                  </a:lnTo>
                  <a:lnTo>
                    <a:pt x="6836" y="63718"/>
                  </a:lnTo>
                  <a:lnTo>
                    <a:pt x="6984" y="63508"/>
                  </a:lnTo>
                  <a:lnTo>
                    <a:pt x="7157" y="63310"/>
                  </a:lnTo>
                  <a:lnTo>
                    <a:pt x="7331" y="63125"/>
                  </a:lnTo>
                  <a:lnTo>
                    <a:pt x="7528" y="62939"/>
                  </a:lnTo>
                  <a:lnTo>
                    <a:pt x="7726" y="62766"/>
                  </a:lnTo>
                  <a:lnTo>
                    <a:pt x="7949" y="62593"/>
                  </a:lnTo>
                  <a:lnTo>
                    <a:pt x="8171" y="62433"/>
                  </a:lnTo>
                  <a:lnTo>
                    <a:pt x="8418" y="62284"/>
                  </a:lnTo>
                  <a:lnTo>
                    <a:pt x="8678" y="62148"/>
                  </a:lnTo>
                  <a:lnTo>
                    <a:pt x="8950" y="62012"/>
                  </a:lnTo>
                  <a:lnTo>
                    <a:pt x="9234" y="61901"/>
                  </a:lnTo>
                  <a:lnTo>
                    <a:pt x="10866" y="62939"/>
                  </a:lnTo>
                  <a:lnTo>
                    <a:pt x="11372" y="63248"/>
                  </a:lnTo>
                  <a:lnTo>
                    <a:pt x="11718" y="63446"/>
                  </a:lnTo>
                  <a:lnTo>
                    <a:pt x="11941" y="63557"/>
                  </a:lnTo>
                  <a:lnTo>
                    <a:pt x="12003" y="63582"/>
                  </a:lnTo>
                  <a:lnTo>
                    <a:pt x="12102" y="63582"/>
                  </a:lnTo>
                  <a:lnTo>
                    <a:pt x="12126" y="63557"/>
                  </a:lnTo>
                  <a:lnTo>
                    <a:pt x="12176" y="63496"/>
                  </a:lnTo>
                  <a:lnTo>
                    <a:pt x="12707" y="63496"/>
                  </a:lnTo>
                  <a:lnTo>
                    <a:pt x="12905" y="63706"/>
                  </a:lnTo>
                  <a:lnTo>
                    <a:pt x="13115" y="63904"/>
                  </a:lnTo>
                  <a:lnTo>
                    <a:pt x="13350" y="64077"/>
                  </a:lnTo>
                  <a:lnTo>
                    <a:pt x="13585" y="64250"/>
                  </a:lnTo>
                  <a:lnTo>
                    <a:pt x="13832" y="64398"/>
                  </a:lnTo>
                  <a:lnTo>
                    <a:pt x="14092" y="64546"/>
                  </a:lnTo>
                  <a:lnTo>
                    <a:pt x="14598" y="64843"/>
                  </a:lnTo>
                  <a:lnTo>
                    <a:pt x="14858" y="64991"/>
                  </a:lnTo>
                  <a:lnTo>
                    <a:pt x="15105" y="65152"/>
                  </a:lnTo>
                  <a:lnTo>
                    <a:pt x="15340" y="65313"/>
                  </a:lnTo>
                  <a:lnTo>
                    <a:pt x="15575" y="65498"/>
                  </a:lnTo>
                  <a:lnTo>
                    <a:pt x="15785" y="65683"/>
                  </a:lnTo>
                  <a:lnTo>
                    <a:pt x="15983" y="65906"/>
                  </a:lnTo>
                  <a:lnTo>
                    <a:pt x="16082" y="66017"/>
                  </a:lnTo>
                  <a:lnTo>
                    <a:pt x="16168" y="66141"/>
                  </a:lnTo>
                  <a:lnTo>
                    <a:pt x="16255" y="66277"/>
                  </a:lnTo>
                  <a:lnTo>
                    <a:pt x="16329" y="66413"/>
                  </a:lnTo>
                  <a:lnTo>
                    <a:pt x="16415" y="66598"/>
                  </a:lnTo>
                  <a:lnTo>
                    <a:pt x="16502" y="66784"/>
                  </a:lnTo>
                  <a:lnTo>
                    <a:pt x="16576" y="66981"/>
                  </a:lnTo>
                  <a:lnTo>
                    <a:pt x="16650" y="67179"/>
                  </a:lnTo>
                  <a:lnTo>
                    <a:pt x="16762" y="67562"/>
                  </a:lnTo>
                  <a:lnTo>
                    <a:pt x="16848" y="67958"/>
                  </a:lnTo>
                  <a:lnTo>
                    <a:pt x="16910" y="68366"/>
                  </a:lnTo>
                  <a:lnTo>
                    <a:pt x="16959" y="68774"/>
                  </a:lnTo>
                  <a:lnTo>
                    <a:pt x="16996" y="69169"/>
                  </a:lnTo>
                  <a:lnTo>
                    <a:pt x="17021" y="69577"/>
                  </a:lnTo>
                  <a:lnTo>
                    <a:pt x="17083" y="70393"/>
                  </a:lnTo>
                  <a:lnTo>
                    <a:pt x="17120" y="70801"/>
                  </a:lnTo>
                  <a:lnTo>
                    <a:pt x="17169" y="71209"/>
                  </a:lnTo>
                  <a:lnTo>
                    <a:pt x="17231" y="71604"/>
                  </a:lnTo>
                  <a:lnTo>
                    <a:pt x="17305" y="72000"/>
                  </a:lnTo>
                  <a:lnTo>
                    <a:pt x="17417" y="72395"/>
                  </a:lnTo>
                  <a:lnTo>
                    <a:pt x="17478" y="72593"/>
                  </a:lnTo>
                  <a:lnTo>
                    <a:pt x="17553" y="72778"/>
                  </a:lnTo>
                  <a:lnTo>
                    <a:pt x="17998" y="72964"/>
                  </a:lnTo>
                  <a:lnTo>
                    <a:pt x="18208" y="72815"/>
                  </a:lnTo>
                  <a:lnTo>
                    <a:pt x="18393" y="72667"/>
                  </a:lnTo>
                  <a:lnTo>
                    <a:pt x="18566" y="72506"/>
                  </a:lnTo>
                  <a:lnTo>
                    <a:pt x="18715" y="72333"/>
                  </a:lnTo>
                  <a:lnTo>
                    <a:pt x="18850" y="72160"/>
                  </a:lnTo>
                  <a:lnTo>
                    <a:pt x="18962" y="71987"/>
                  </a:lnTo>
                  <a:lnTo>
                    <a:pt x="19061" y="71814"/>
                  </a:lnTo>
                  <a:lnTo>
                    <a:pt x="19147" y="71629"/>
                  </a:lnTo>
                  <a:lnTo>
                    <a:pt x="19221" y="71443"/>
                  </a:lnTo>
                  <a:lnTo>
                    <a:pt x="19283" y="71246"/>
                  </a:lnTo>
                  <a:lnTo>
                    <a:pt x="19333" y="71060"/>
                  </a:lnTo>
                  <a:lnTo>
                    <a:pt x="19370" y="70862"/>
                  </a:lnTo>
                  <a:lnTo>
                    <a:pt x="19407" y="70665"/>
                  </a:lnTo>
                  <a:lnTo>
                    <a:pt x="19431" y="70467"/>
                  </a:lnTo>
                  <a:lnTo>
                    <a:pt x="19456" y="70059"/>
                  </a:lnTo>
                  <a:lnTo>
                    <a:pt x="19456" y="69651"/>
                  </a:lnTo>
                  <a:lnTo>
                    <a:pt x="19444" y="69231"/>
                  </a:lnTo>
                  <a:lnTo>
                    <a:pt x="19444" y="68811"/>
                  </a:lnTo>
                  <a:lnTo>
                    <a:pt x="19431" y="68403"/>
                  </a:lnTo>
                  <a:lnTo>
                    <a:pt x="19444" y="67995"/>
                  </a:lnTo>
                  <a:lnTo>
                    <a:pt x="19481" y="67587"/>
                  </a:lnTo>
                  <a:lnTo>
                    <a:pt x="19506" y="67389"/>
                  </a:lnTo>
                  <a:lnTo>
                    <a:pt x="19543" y="67191"/>
                  </a:lnTo>
                  <a:lnTo>
                    <a:pt x="19580" y="66994"/>
                  </a:lnTo>
                  <a:lnTo>
                    <a:pt x="19642" y="66808"/>
                  </a:lnTo>
                  <a:lnTo>
                    <a:pt x="19703" y="66635"/>
                  </a:lnTo>
                  <a:lnTo>
                    <a:pt x="19778" y="66462"/>
                  </a:lnTo>
                  <a:lnTo>
                    <a:pt x="19852" y="66301"/>
                  </a:lnTo>
                  <a:lnTo>
                    <a:pt x="19951" y="66141"/>
                  </a:lnTo>
                  <a:lnTo>
                    <a:pt x="20037" y="65992"/>
                  </a:lnTo>
                  <a:lnTo>
                    <a:pt x="20148" y="65856"/>
                  </a:lnTo>
                  <a:lnTo>
                    <a:pt x="20260" y="65721"/>
                  </a:lnTo>
                  <a:lnTo>
                    <a:pt x="20371" y="65585"/>
                  </a:lnTo>
                  <a:lnTo>
                    <a:pt x="20618" y="65337"/>
                  </a:lnTo>
                  <a:lnTo>
                    <a:pt x="20878" y="65115"/>
                  </a:lnTo>
                  <a:lnTo>
                    <a:pt x="21150" y="64892"/>
                  </a:lnTo>
                  <a:lnTo>
                    <a:pt x="21434" y="64670"/>
                  </a:lnTo>
                  <a:lnTo>
                    <a:pt x="22002" y="64237"/>
                  </a:lnTo>
                  <a:lnTo>
                    <a:pt x="22274" y="64015"/>
                  </a:lnTo>
                  <a:lnTo>
                    <a:pt x="22534" y="63792"/>
                  </a:lnTo>
                  <a:lnTo>
                    <a:pt x="22781" y="63545"/>
                  </a:lnTo>
                  <a:lnTo>
                    <a:pt x="22905" y="63409"/>
                  </a:lnTo>
                  <a:lnTo>
                    <a:pt x="23016" y="63286"/>
                  </a:lnTo>
                  <a:lnTo>
                    <a:pt x="23115" y="63137"/>
                  </a:lnTo>
                  <a:lnTo>
                    <a:pt x="23214" y="62989"/>
                  </a:lnTo>
                  <a:lnTo>
                    <a:pt x="23300" y="62841"/>
                  </a:lnTo>
                  <a:lnTo>
                    <a:pt x="23387" y="62680"/>
                  </a:lnTo>
                  <a:lnTo>
                    <a:pt x="23461" y="62507"/>
                  </a:lnTo>
                  <a:lnTo>
                    <a:pt x="23510" y="62334"/>
                  </a:lnTo>
                  <a:lnTo>
                    <a:pt x="23547" y="62148"/>
                  </a:lnTo>
                  <a:lnTo>
                    <a:pt x="23585" y="61975"/>
                  </a:lnTo>
                  <a:lnTo>
                    <a:pt x="23622" y="61604"/>
                  </a:lnTo>
                  <a:lnTo>
                    <a:pt x="23659" y="61419"/>
                  </a:lnTo>
                  <a:lnTo>
                    <a:pt x="23683" y="61246"/>
                  </a:lnTo>
                  <a:lnTo>
                    <a:pt x="23869" y="60616"/>
                  </a:lnTo>
                  <a:lnTo>
                    <a:pt x="24104" y="59750"/>
                  </a:lnTo>
                  <a:lnTo>
                    <a:pt x="24425" y="59380"/>
                  </a:lnTo>
                  <a:lnTo>
                    <a:pt x="24623" y="59553"/>
                  </a:lnTo>
                  <a:lnTo>
                    <a:pt x="24796" y="59689"/>
                  </a:lnTo>
                  <a:lnTo>
                    <a:pt x="24957" y="59812"/>
                  </a:lnTo>
                  <a:lnTo>
                    <a:pt x="25130" y="59911"/>
                  </a:lnTo>
                  <a:lnTo>
                    <a:pt x="25315" y="59998"/>
                  </a:lnTo>
                  <a:lnTo>
                    <a:pt x="25538" y="60084"/>
                  </a:lnTo>
                  <a:lnTo>
                    <a:pt x="25809" y="60171"/>
                  </a:lnTo>
                  <a:lnTo>
                    <a:pt x="26131" y="60270"/>
                  </a:lnTo>
                  <a:lnTo>
                    <a:pt x="26254" y="60134"/>
                  </a:lnTo>
                  <a:lnTo>
                    <a:pt x="26366" y="59985"/>
                  </a:lnTo>
                  <a:lnTo>
                    <a:pt x="26465" y="59837"/>
                  </a:lnTo>
                  <a:lnTo>
                    <a:pt x="26551" y="59676"/>
                  </a:lnTo>
                  <a:lnTo>
                    <a:pt x="26712" y="59343"/>
                  </a:lnTo>
                  <a:lnTo>
                    <a:pt x="26872" y="59009"/>
                  </a:lnTo>
                  <a:lnTo>
                    <a:pt x="27033" y="58687"/>
                  </a:lnTo>
                  <a:lnTo>
                    <a:pt x="27120" y="58527"/>
                  </a:lnTo>
                  <a:lnTo>
                    <a:pt x="27219" y="58378"/>
                  </a:lnTo>
                  <a:lnTo>
                    <a:pt x="27330" y="58230"/>
                  </a:lnTo>
                  <a:lnTo>
                    <a:pt x="27453" y="58094"/>
                  </a:lnTo>
                  <a:lnTo>
                    <a:pt x="27602" y="57971"/>
                  </a:lnTo>
                  <a:lnTo>
                    <a:pt x="27762" y="57859"/>
                  </a:lnTo>
                  <a:lnTo>
                    <a:pt x="28578" y="58181"/>
                  </a:lnTo>
                  <a:lnTo>
                    <a:pt x="28912" y="58304"/>
                  </a:lnTo>
                  <a:lnTo>
                    <a:pt x="29209" y="58403"/>
                  </a:lnTo>
                  <a:lnTo>
                    <a:pt x="29456" y="58477"/>
                  </a:lnTo>
                  <a:lnTo>
                    <a:pt x="29678" y="58527"/>
                  </a:lnTo>
                  <a:lnTo>
                    <a:pt x="29864" y="58539"/>
                  </a:lnTo>
                  <a:lnTo>
                    <a:pt x="29950" y="58539"/>
                  </a:lnTo>
                  <a:lnTo>
                    <a:pt x="30024" y="58527"/>
                  </a:lnTo>
                  <a:lnTo>
                    <a:pt x="30099" y="58502"/>
                  </a:lnTo>
                  <a:lnTo>
                    <a:pt x="30160" y="58477"/>
                  </a:lnTo>
                  <a:lnTo>
                    <a:pt x="30222" y="58440"/>
                  </a:lnTo>
                  <a:lnTo>
                    <a:pt x="30284" y="58403"/>
                  </a:lnTo>
                  <a:lnTo>
                    <a:pt x="30333" y="58354"/>
                  </a:lnTo>
                  <a:lnTo>
                    <a:pt x="30383" y="58292"/>
                  </a:lnTo>
                  <a:lnTo>
                    <a:pt x="30482" y="58144"/>
                  </a:lnTo>
                  <a:lnTo>
                    <a:pt x="30556" y="57946"/>
                  </a:lnTo>
                  <a:lnTo>
                    <a:pt x="30642" y="57723"/>
                  </a:lnTo>
                  <a:lnTo>
                    <a:pt x="30717" y="57464"/>
                  </a:lnTo>
                  <a:lnTo>
                    <a:pt x="30791" y="57155"/>
                  </a:lnTo>
                  <a:lnTo>
                    <a:pt x="30877" y="56858"/>
                  </a:lnTo>
                  <a:lnTo>
                    <a:pt x="30964" y="56586"/>
                  </a:lnTo>
                  <a:lnTo>
                    <a:pt x="31050" y="56327"/>
                  </a:lnTo>
                  <a:lnTo>
                    <a:pt x="31137" y="56092"/>
                  </a:lnTo>
                  <a:lnTo>
                    <a:pt x="31223" y="55882"/>
                  </a:lnTo>
                  <a:lnTo>
                    <a:pt x="31322" y="55684"/>
                  </a:lnTo>
                  <a:lnTo>
                    <a:pt x="31421" y="55498"/>
                  </a:lnTo>
                  <a:lnTo>
                    <a:pt x="31520" y="55338"/>
                  </a:lnTo>
                  <a:lnTo>
                    <a:pt x="31619" y="55189"/>
                  </a:lnTo>
                  <a:lnTo>
                    <a:pt x="31718" y="55053"/>
                  </a:lnTo>
                  <a:lnTo>
                    <a:pt x="31829" y="54930"/>
                  </a:lnTo>
                  <a:lnTo>
                    <a:pt x="31928" y="54831"/>
                  </a:lnTo>
                  <a:lnTo>
                    <a:pt x="32039" y="54744"/>
                  </a:lnTo>
                  <a:lnTo>
                    <a:pt x="32138" y="54658"/>
                  </a:lnTo>
                  <a:lnTo>
                    <a:pt x="32249" y="54596"/>
                  </a:lnTo>
                  <a:lnTo>
                    <a:pt x="32348" y="54547"/>
                  </a:lnTo>
                  <a:lnTo>
                    <a:pt x="32459" y="54497"/>
                  </a:lnTo>
                  <a:lnTo>
                    <a:pt x="32571" y="54473"/>
                  </a:lnTo>
                  <a:lnTo>
                    <a:pt x="32670" y="54448"/>
                  </a:lnTo>
                  <a:lnTo>
                    <a:pt x="32781" y="54435"/>
                  </a:lnTo>
                  <a:lnTo>
                    <a:pt x="32880" y="54423"/>
                  </a:lnTo>
                  <a:lnTo>
                    <a:pt x="32979" y="54435"/>
                  </a:lnTo>
                  <a:lnTo>
                    <a:pt x="33176" y="54460"/>
                  </a:lnTo>
                  <a:lnTo>
                    <a:pt x="33374" y="54510"/>
                  </a:lnTo>
                  <a:lnTo>
                    <a:pt x="33547" y="54584"/>
                  </a:lnTo>
                  <a:lnTo>
                    <a:pt x="33720" y="54658"/>
                  </a:lnTo>
                  <a:lnTo>
                    <a:pt x="33881" y="54757"/>
                  </a:lnTo>
                  <a:lnTo>
                    <a:pt x="33658" y="55165"/>
                  </a:lnTo>
                  <a:lnTo>
                    <a:pt x="33485" y="55511"/>
                  </a:lnTo>
                  <a:lnTo>
                    <a:pt x="33362" y="55795"/>
                  </a:lnTo>
                  <a:lnTo>
                    <a:pt x="33275" y="56030"/>
                  </a:lnTo>
                  <a:lnTo>
                    <a:pt x="33250" y="56141"/>
                  </a:lnTo>
                  <a:lnTo>
                    <a:pt x="33226" y="56228"/>
                  </a:lnTo>
                  <a:lnTo>
                    <a:pt x="33226" y="56327"/>
                  </a:lnTo>
                  <a:lnTo>
                    <a:pt x="33238" y="56401"/>
                  </a:lnTo>
                  <a:lnTo>
                    <a:pt x="33250" y="56487"/>
                  </a:lnTo>
                  <a:lnTo>
                    <a:pt x="33288" y="56561"/>
                  </a:lnTo>
                  <a:lnTo>
                    <a:pt x="33325" y="56636"/>
                  </a:lnTo>
                  <a:lnTo>
                    <a:pt x="33386" y="56722"/>
                  </a:lnTo>
                  <a:lnTo>
                    <a:pt x="33424" y="56747"/>
                  </a:lnTo>
                  <a:lnTo>
                    <a:pt x="33485" y="56784"/>
                  </a:lnTo>
                  <a:lnTo>
                    <a:pt x="33572" y="56809"/>
                  </a:lnTo>
                  <a:lnTo>
                    <a:pt x="33683" y="56833"/>
                  </a:lnTo>
                  <a:lnTo>
                    <a:pt x="33955" y="56883"/>
                  </a:lnTo>
                  <a:lnTo>
                    <a:pt x="34289" y="56908"/>
                  </a:lnTo>
                  <a:lnTo>
                    <a:pt x="34672" y="56908"/>
                  </a:lnTo>
                  <a:lnTo>
                    <a:pt x="35105" y="56895"/>
                  </a:lnTo>
                  <a:lnTo>
                    <a:pt x="35562" y="56858"/>
                  </a:lnTo>
                  <a:lnTo>
                    <a:pt x="36032" y="56784"/>
                  </a:lnTo>
                  <a:lnTo>
                    <a:pt x="36254" y="56734"/>
                  </a:lnTo>
                  <a:lnTo>
                    <a:pt x="36489" y="56685"/>
                  </a:lnTo>
                  <a:lnTo>
                    <a:pt x="36724" y="56623"/>
                  </a:lnTo>
                  <a:lnTo>
                    <a:pt x="36946" y="56549"/>
                  </a:lnTo>
                  <a:lnTo>
                    <a:pt x="37169" y="56475"/>
                  </a:lnTo>
                  <a:lnTo>
                    <a:pt x="37379" y="56376"/>
                  </a:lnTo>
                  <a:lnTo>
                    <a:pt x="37577" y="56277"/>
                  </a:lnTo>
                  <a:lnTo>
                    <a:pt x="37774" y="56166"/>
                  </a:lnTo>
                  <a:lnTo>
                    <a:pt x="37947" y="56055"/>
                  </a:lnTo>
                  <a:lnTo>
                    <a:pt x="38108" y="55919"/>
                  </a:lnTo>
                  <a:lnTo>
                    <a:pt x="38256" y="55770"/>
                  </a:lnTo>
                  <a:lnTo>
                    <a:pt x="38380" y="55622"/>
                  </a:lnTo>
                  <a:lnTo>
                    <a:pt x="38491" y="55449"/>
                  </a:lnTo>
                  <a:lnTo>
                    <a:pt x="38590" y="55276"/>
                  </a:lnTo>
                  <a:lnTo>
                    <a:pt x="38652" y="55078"/>
                  </a:lnTo>
                  <a:lnTo>
                    <a:pt x="38689" y="54880"/>
                  </a:lnTo>
                  <a:lnTo>
                    <a:pt x="38590" y="54806"/>
                  </a:lnTo>
                  <a:lnTo>
                    <a:pt x="38467" y="54757"/>
                  </a:lnTo>
                  <a:lnTo>
                    <a:pt x="38343" y="54720"/>
                  </a:lnTo>
                  <a:lnTo>
                    <a:pt x="38219" y="54695"/>
                  </a:lnTo>
                  <a:lnTo>
                    <a:pt x="37960" y="54670"/>
                  </a:lnTo>
                  <a:lnTo>
                    <a:pt x="37700" y="54633"/>
                  </a:lnTo>
                  <a:lnTo>
                    <a:pt x="37577" y="54608"/>
                  </a:lnTo>
                  <a:lnTo>
                    <a:pt x="37441" y="54584"/>
                  </a:lnTo>
                  <a:lnTo>
                    <a:pt x="37329" y="54534"/>
                  </a:lnTo>
                  <a:lnTo>
                    <a:pt x="37218" y="54485"/>
                  </a:lnTo>
                  <a:lnTo>
                    <a:pt x="37107" y="54411"/>
                  </a:lnTo>
                  <a:lnTo>
                    <a:pt x="37020" y="54312"/>
                  </a:lnTo>
                  <a:lnTo>
                    <a:pt x="36934" y="54201"/>
                  </a:lnTo>
                  <a:lnTo>
                    <a:pt x="36860" y="54052"/>
                  </a:lnTo>
                  <a:lnTo>
                    <a:pt x="36823" y="53953"/>
                  </a:lnTo>
                  <a:lnTo>
                    <a:pt x="36798" y="53842"/>
                  </a:lnTo>
                  <a:lnTo>
                    <a:pt x="36773" y="53743"/>
                  </a:lnTo>
                  <a:lnTo>
                    <a:pt x="36773" y="53644"/>
                  </a:lnTo>
                  <a:lnTo>
                    <a:pt x="36773" y="53533"/>
                  </a:lnTo>
                  <a:lnTo>
                    <a:pt x="36773" y="53434"/>
                  </a:lnTo>
                  <a:lnTo>
                    <a:pt x="36810" y="53236"/>
                  </a:lnTo>
                  <a:lnTo>
                    <a:pt x="36872" y="53039"/>
                  </a:lnTo>
                  <a:lnTo>
                    <a:pt x="36934" y="52829"/>
                  </a:lnTo>
                  <a:lnTo>
                    <a:pt x="37095" y="52433"/>
                  </a:lnTo>
                  <a:lnTo>
                    <a:pt x="37169" y="52235"/>
                  </a:lnTo>
                  <a:lnTo>
                    <a:pt x="37231" y="52038"/>
                  </a:lnTo>
                  <a:lnTo>
                    <a:pt x="37280" y="51827"/>
                  </a:lnTo>
                  <a:lnTo>
                    <a:pt x="37292" y="51630"/>
                  </a:lnTo>
                  <a:lnTo>
                    <a:pt x="37292" y="51531"/>
                  </a:lnTo>
                  <a:lnTo>
                    <a:pt x="37292" y="51419"/>
                  </a:lnTo>
                  <a:lnTo>
                    <a:pt x="37268" y="51321"/>
                  </a:lnTo>
                  <a:lnTo>
                    <a:pt x="37243" y="51222"/>
                  </a:lnTo>
                  <a:lnTo>
                    <a:pt x="37193" y="51110"/>
                  </a:lnTo>
                  <a:lnTo>
                    <a:pt x="37144" y="51012"/>
                  </a:lnTo>
                  <a:lnTo>
                    <a:pt x="37082" y="50900"/>
                  </a:lnTo>
                  <a:lnTo>
                    <a:pt x="37008" y="50801"/>
                  </a:lnTo>
                  <a:lnTo>
                    <a:pt x="36909" y="50690"/>
                  </a:lnTo>
                  <a:lnTo>
                    <a:pt x="36810" y="50579"/>
                  </a:lnTo>
                  <a:lnTo>
                    <a:pt x="36699" y="50492"/>
                  </a:lnTo>
                  <a:lnTo>
                    <a:pt x="36600" y="50418"/>
                  </a:lnTo>
                  <a:lnTo>
                    <a:pt x="36489" y="50344"/>
                  </a:lnTo>
                  <a:lnTo>
                    <a:pt x="36378" y="50295"/>
                  </a:lnTo>
                  <a:lnTo>
                    <a:pt x="36254" y="50245"/>
                  </a:lnTo>
                  <a:lnTo>
                    <a:pt x="36143" y="50221"/>
                  </a:lnTo>
                  <a:lnTo>
                    <a:pt x="36019" y="50196"/>
                  </a:lnTo>
                  <a:lnTo>
                    <a:pt x="35772" y="50196"/>
                  </a:lnTo>
                  <a:lnTo>
                    <a:pt x="35648" y="50221"/>
                  </a:lnTo>
                  <a:lnTo>
                    <a:pt x="35512" y="50245"/>
                  </a:lnTo>
                  <a:lnTo>
                    <a:pt x="35389" y="50282"/>
                  </a:lnTo>
                  <a:lnTo>
                    <a:pt x="35253" y="50332"/>
                  </a:lnTo>
                  <a:lnTo>
                    <a:pt x="35105" y="50406"/>
                  </a:lnTo>
                  <a:lnTo>
                    <a:pt x="34870" y="50517"/>
                  </a:lnTo>
                  <a:lnTo>
                    <a:pt x="34610" y="50616"/>
                  </a:lnTo>
                  <a:lnTo>
                    <a:pt x="34338" y="50715"/>
                  </a:lnTo>
                  <a:lnTo>
                    <a:pt x="34091" y="50789"/>
                  </a:lnTo>
                  <a:lnTo>
                    <a:pt x="33683" y="50492"/>
                  </a:lnTo>
                  <a:lnTo>
                    <a:pt x="33943" y="50319"/>
                  </a:lnTo>
                  <a:lnTo>
                    <a:pt x="34202" y="50159"/>
                  </a:lnTo>
                  <a:lnTo>
                    <a:pt x="34462" y="50023"/>
                  </a:lnTo>
                  <a:lnTo>
                    <a:pt x="34721" y="49912"/>
                  </a:lnTo>
                  <a:lnTo>
                    <a:pt x="34993" y="49800"/>
                  </a:lnTo>
                  <a:lnTo>
                    <a:pt x="35253" y="49714"/>
                  </a:lnTo>
                  <a:lnTo>
                    <a:pt x="35525" y="49640"/>
                  </a:lnTo>
                  <a:lnTo>
                    <a:pt x="35797" y="49578"/>
                  </a:lnTo>
                  <a:lnTo>
                    <a:pt x="36069" y="49528"/>
                  </a:lnTo>
                  <a:lnTo>
                    <a:pt x="36341" y="49491"/>
                  </a:lnTo>
                  <a:lnTo>
                    <a:pt x="36613" y="49467"/>
                  </a:lnTo>
                  <a:lnTo>
                    <a:pt x="36884" y="49442"/>
                  </a:lnTo>
                  <a:lnTo>
                    <a:pt x="37156" y="49442"/>
                  </a:lnTo>
                  <a:lnTo>
                    <a:pt x="37441" y="49429"/>
                  </a:lnTo>
                  <a:lnTo>
                    <a:pt x="37985" y="49442"/>
                  </a:lnTo>
                  <a:lnTo>
                    <a:pt x="38541" y="49479"/>
                  </a:lnTo>
                  <a:lnTo>
                    <a:pt x="39097" y="49516"/>
                  </a:lnTo>
                  <a:lnTo>
                    <a:pt x="40209" y="49603"/>
                  </a:lnTo>
                  <a:lnTo>
                    <a:pt x="40766" y="49627"/>
                  </a:lnTo>
                  <a:lnTo>
                    <a:pt x="41322" y="49640"/>
                  </a:lnTo>
                  <a:lnTo>
                    <a:pt x="41594" y="49627"/>
                  </a:lnTo>
                  <a:lnTo>
                    <a:pt x="41878" y="49615"/>
                  </a:lnTo>
                  <a:lnTo>
                    <a:pt x="42150" y="49590"/>
                  </a:lnTo>
                  <a:lnTo>
                    <a:pt x="42422" y="49565"/>
                  </a:lnTo>
                  <a:lnTo>
                    <a:pt x="42348" y="49701"/>
                  </a:lnTo>
                  <a:lnTo>
                    <a:pt x="42261" y="49850"/>
                  </a:lnTo>
                  <a:lnTo>
                    <a:pt x="42088" y="50122"/>
                  </a:lnTo>
                  <a:lnTo>
                    <a:pt x="41890" y="50381"/>
                  </a:lnTo>
                  <a:lnTo>
                    <a:pt x="41680" y="50628"/>
                  </a:lnTo>
                  <a:lnTo>
                    <a:pt x="41458" y="50876"/>
                  </a:lnTo>
                  <a:lnTo>
                    <a:pt x="41235" y="51123"/>
                  </a:lnTo>
                  <a:lnTo>
                    <a:pt x="41001" y="51358"/>
                  </a:lnTo>
                  <a:lnTo>
                    <a:pt x="40790" y="51605"/>
                  </a:lnTo>
                  <a:lnTo>
                    <a:pt x="40568" y="51852"/>
                  </a:lnTo>
                  <a:lnTo>
                    <a:pt x="40382" y="52112"/>
                  </a:lnTo>
                  <a:lnTo>
                    <a:pt x="40197" y="52384"/>
                  </a:lnTo>
                  <a:lnTo>
                    <a:pt x="40123" y="52532"/>
                  </a:lnTo>
                  <a:lnTo>
                    <a:pt x="40049" y="52680"/>
                  </a:lnTo>
                  <a:lnTo>
                    <a:pt x="39987" y="52829"/>
                  </a:lnTo>
                  <a:lnTo>
                    <a:pt x="39925" y="52977"/>
                  </a:lnTo>
                  <a:lnTo>
                    <a:pt x="39876" y="53138"/>
                  </a:lnTo>
                  <a:lnTo>
                    <a:pt x="39839" y="53298"/>
                  </a:lnTo>
                  <a:lnTo>
                    <a:pt x="39814" y="53471"/>
                  </a:lnTo>
                  <a:lnTo>
                    <a:pt x="39789" y="53657"/>
                  </a:lnTo>
                  <a:lnTo>
                    <a:pt x="39777" y="53830"/>
                  </a:lnTo>
                  <a:lnTo>
                    <a:pt x="39789" y="54028"/>
                  </a:lnTo>
                  <a:lnTo>
                    <a:pt x="41557" y="54460"/>
                  </a:lnTo>
                  <a:lnTo>
                    <a:pt x="42892" y="54782"/>
                  </a:lnTo>
                  <a:lnTo>
                    <a:pt x="43856" y="55004"/>
                  </a:lnTo>
                  <a:lnTo>
                    <a:pt x="44214" y="55078"/>
                  </a:lnTo>
                  <a:lnTo>
                    <a:pt x="44511" y="55128"/>
                  </a:lnTo>
                  <a:lnTo>
                    <a:pt x="44746" y="55152"/>
                  </a:lnTo>
                  <a:lnTo>
                    <a:pt x="44931" y="55152"/>
                  </a:lnTo>
                  <a:lnTo>
                    <a:pt x="45067" y="55140"/>
                  </a:lnTo>
                  <a:lnTo>
                    <a:pt x="45178" y="55115"/>
                  </a:lnTo>
                  <a:lnTo>
                    <a:pt x="45265" y="55066"/>
                  </a:lnTo>
                  <a:lnTo>
                    <a:pt x="45314" y="55004"/>
                  </a:lnTo>
                  <a:lnTo>
                    <a:pt x="45376" y="54930"/>
                  </a:lnTo>
                  <a:lnTo>
                    <a:pt x="45426" y="54831"/>
                  </a:lnTo>
                  <a:lnTo>
                    <a:pt x="45463" y="54732"/>
                  </a:lnTo>
                  <a:lnTo>
                    <a:pt x="45487" y="54633"/>
                  </a:lnTo>
                  <a:lnTo>
                    <a:pt x="45512" y="54510"/>
                  </a:lnTo>
                  <a:lnTo>
                    <a:pt x="45537" y="54386"/>
                  </a:lnTo>
                  <a:lnTo>
                    <a:pt x="45549" y="54275"/>
                  </a:lnTo>
                  <a:lnTo>
                    <a:pt x="45549" y="54151"/>
                  </a:lnTo>
                  <a:lnTo>
                    <a:pt x="45537" y="54040"/>
                  </a:lnTo>
                  <a:lnTo>
                    <a:pt x="45512" y="53929"/>
                  </a:lnTo>
                  <a:lnTo>
                    <a:pt x="45450" y="53706"/>
                  </a:lnTo>
                  <a:lnTo>
                    <a:pt x="45351" y="53496"/>
                  </a:lnTo>
                  <a:lnTo>
                    <a:pt x="45240" y="53311"/>
                  </a:lnTo>
                  <a:lnTo>
                    <a:pt x="45117" y="53125"/>
                  </a:lnTo>
                  <a:lnTo>
                    <a:pt x="44981" y="52952"/>
                  </a:lnTo>
                  <a:lnTo>
                    <a:pt x="44832" y="52792"/>
                  </a:lnTo>
                  <a:lnTo>
                    <a:pt x="44511" y="52482"/>
                  </a:lnTo>
                  <a:lnTo>
                    <a:pt x="44177" y="52173"/>
                  </a:lnTo>
                  <a:lnTo>
                    <a:pt x="44029" y="52013"/>
                  </a:lnTo>
                  <a:lnTo>
                    <a:pt x="43868" y="51852"/>
                  </a:lnTo>
                  <a:lnTo>
                    <a:pt x="43732" y="51691"/>
                  </a:lnTo>
                  <a:lnTo>
                    <a:pt x="43596" y="51506"/>
                  </a:lnTo>
                  <a:lnTo>
                    <a:pt x="43473" y="51321"/>
                  </a:lnTo>
                  <a:lnTo>
                    <a:pt x="43374" y="51123"/>
                  </a:lnTo>
                  <a:lnTo>
                    <a:pt x="43324" y="50975"/>
                  </a:lnTo>
                  <a:lnTo>
                    <a:pt x="43287" y="50839"/>
                  </a:lnTo>
                  <a:lnTo>
                    <a:pt x="43262" y="50703"/>
                  </a:lnTo>
                  <a:lnTo>
                    <a:pt x="43262" y="50567"/>
                  </a:lnTo>
                  <a:lnTo>
                    <a:pt x="43262" y="50431"/>
                  </a:lnTo>
                  <a:lnTo>
                    <a:pt x="43287" y="50295"/>
                  </a:lnTo>
                  <a:lnTo>
                    <a:pt x="43324" y="50159"/>
                  </a:lnTo>
                  <a:lnTo>
                    <a:pt x="43361" y="50023"/>
                  </a:lnTo>
                  <a:lnTo>
                    <a:pt x="43460" y="49763"/>
                  </a:lnTo>
                  <a:lnTo>
                    <a:pt x="43596" y="49504"/>
                  </a:lnTo>
                  <a:lnTo>
                    <a:pt x="43881" y="48984"/>
                  </a:lnTo>
                  <a:lnTo>
                    <a:pt x="44016" y="48725"/>
                  </a:lnTo>
                  <a:lnTo>
                    <a:pt x="44128" y="48465"/>
                  </a:lnTo>
                  <a:lnTo>
                    <a:pt x="44177" y="48329"/>
                  </a:lnTo>
                  <a:lnTo>
                    <a:pt x="44214" y="48206"/>
                  </a:lnTo>
                  <a:lnTo>
                    <a:pt x="44251" y="48070"/>
                  </a:lnTo>
                  <a:lnTo>
                    <a:pt x="44264" y="47934"/>
                  </a:lnTo>
                  <a:lnTo>
                    <a:pt x="44276" y="47798"/>
                  </a:lnTo>
                  <a:lnTo>
                    <a:pt x="44264" y="47662"/>
                  </a:lnTo>
                  <a:lnTo>
                    <a:pt x="44251" y="47526"/>
                  </a:lnTo>
                  <a:lnTo>
                    <a:pt x="44214" y="47390"/>
                  </a:lnTo>
                  <a:lnTo>
                    <a:pt x="44152" y="47254"/>
                  </a:lnTo>
                  <a:lnTo>
                    <a:pt x="44078" y="47118"/>
                  </a:lnTo>
                  <a:lnTo>
                    <a:pt x="43992" y="46970"/>
                  </a:lnTo>
                  <a:lnTo>
                    <a:pt x="43881" y="46834"/>
                  </a:lnTo>
                  <a:lnTo>
                    <a:pt x="43695" y="46599"/>
                  </a:lnTo>
                  <a:lnTo>
                    <a:pt x="43522" y="46364"/>
                  </a:lnTo>
                  <a:lnTo>
                    <a:pt x="43374" y="46129"/>
                  </a:lnTo>
                  <a:lnTo>
                    <a:pt x="43238" y="45882"/>
                  </a:lnTo>
                  <a:lnTo>
                    <a:pt x="43114" y="45635"/>
                  </a:lnTo>
                  <a:lnTo>
                    <a:pt x="43003" y="45375"/>
                  </a:lnTo>
                  <a:lnTo>
                    <a:pt x="42904" y="45116"/>
                  </a:lnTo>
                  <a:lnTo>
                    <a:pt x="42818" y="44856"/>
                  </a:lnTo>
                  <a:lnTo>
                    <a:pt x="42743" y="44597"/>
                  </a:lnTo>
                  <a:lnTo>
                    <a:pt x="42682" y="44325"/>
                  </a:lnTo>
                  <a:lnTo>
                    <a:pt x="42620" y="44053"/>
                  </a:lnTo>
                  <a:lnTo>
                    <a:pt x="42570" y="43781"/>
                  </a:lnTo>
                  <a:lnTo>
                    <a:pt x="42484" y="43237"/>
                  </a:lnTo>
                  <a:lnTo>
                    <a:pt x="42410" y="42681"/>
                  </a:lnTo>
                  <a:lnTo>
                    <a:pt x="42261" y="41581"/>
                  </a:lnTo>
                  <a:lnTo>
                    <a:pt x="42187" y="41024"/>
                  </a:lnTo>
                  <a:lnTo>
                    <a:pt x="42076" y="40481"/>
                  </a:lnTo>
                  <a:lnTo>
                    <a:pt x="42014" y="40221"/>
                  </a:lnTo>
                  <a:lnTo>
                    <a:pt x="41940" y="39949"/>
                  </a:lnTo>
                  <a:lnTo>
                    <a:pt x="41853" y="39689"/>
                  </a:lnTo>
                  <a:lnTo>
                    <a:pt x="41755" y="39430"/>
                  </a:lnTo>
                  <a:lnTo>
                    <a:pt x="41656" y="39170"/>
                  </a:lnTo>
                  <a:lnTo>
                    <a:pt x="41532" y="38923"/>
                  </a:lnTo>
                  <a:lnTo>
                    <a:pt x="41396" y="38676"/>
                  </a:lnTo>
                  <a:lnTo>
                    <a:pt x="41248" y="38441"/>
                  </a:lnTo>
                  <a:lnTo>
                    <a:pt x="41124" y="38565"/>
                  </a:lnTo>
                  <a:lnTo>
                    <a:pt x="41001" y="38701"/>
                  </a:lnTo>
                  <a:lnTo>
                    <a:pt x="40889" y="38849"/>
                  </a:lnTo>
                  <a:lnTo>
                    <a:pt x="40790" y="38997"/>
                  </a:lnTo>
                  <a:lnTo>
                    <a:pt x="40580" y="39306"/>
                  </a:lnTo>
                  <a:lnTo>
                    <a:pt x="40382" y="39628"/>
                  </a:lnTo>
                  <a:lnTo>
                    <a:pt x="40271" y="39776"/>
                  </a:lnTo>
                  <a:lnTo>
                    <a:pt x="40148" y="39912"/>
                  </a:lnTo>
                  <a:lnTo>
                    <a:pt x="40024" y="40036"/>
                  </a:lnTo>
                  <a:lnTo>
                    <a:pt x="39876" y="40147"/>
                  </a:lnTo>
                  <a:lnTo>
                    <a:pt x="39715" y="40233"/>
                  </a:lnTo>
                  <a:lnTo>
                    <a:pt x="39542" y="40307"/>
                  </a:lnTo>
                  <a:lnTo>
                    <a:pt x="39443" y="40332"/>
                  </a:lnTo>
                  <a:lnTo>
                    <a:pt x="39332" y="40357"/>
                  </a:lnTo>
                  <a:lnTo>
                    <a:pt x="39233" y="40369"/>
                  </a:lnTo>
                  <a:lnTo>
                    <a:pt x="39109" y="40369"/>
                  </a:lnTo>
                  <a:lnTo>
                    <a:pt x="38986" y="40221"/>
                  </a:lnTo>
                  <a:lnTo>
                    <a:pt x="38862" y="40060"/>
                  </a:lnTo>
                  <a:lnTo>
                    <a:pt x="38763" y="39887"/>
                  </a:lnTo>
                  <a:lnTo>
                    <a:pt x="38677" y="39727"/>
                  </a:lnTo>
                  <a:lnTo>
                    <a:pt x="38603" y="39553"/>
                  </a:lnTo>
                  <a:lnTo>
                    <a:pt x="38541" y="39368"/>
                  </a:lnTo>
                  <a:lnTo>
                    <a:pt x="38479" y="39195"/>
                  </a:lnTo>
                  <a:lnTo>
                    <a:pt x="38442" y="39010"/>
                  </a:lnTo>
                  <a:lnTo>
                    <a:pt x="38368" y="38639"/>
                  </a:lnTo>
                  <a:lnTo>
                    <a:pt x="38318" y="38256"/>
                  </a:lnTo>
                  <a:lnTo>
                    <a:pt x="38281" y="37872"/>
                  </a:lnTo>
                  <a:lnTo>
                    <a:pt x="38256" y="37477"/>
                  </a:lnTo>
                  <a:lnTo>
                    <a:pt x="38219" y="37094"/>
                  </a:lnTo>
                  <a:lnTo>
                    <a:pt x="38182" y="36711"/>
                  </a:lnTo>
                  <a:lnTo>
                    <a:pt x="38121" y="36340"/>
                  </a:lnTo>
                  <a:lnTo>
                    <a:pt x="38071" y="36154"/>
                  </a:lnTo>
                  <a:lnTo>
                    <a:pt x="38022" y="35969"/>
                  </a:lnTo>
                  <a:lnTo>
                    <a:pt x="37960" y="35796"/>
                  </a:lnTo>
                  <a:lnTo>
                    <a:pt x="37898" y="35610"/>
                  </a:lnTo>
                  <a:lnTo>
                    <a:pt x="37812" y="35437"/>
                  </a:lnTo>
                  <a:lnTo>
                    <a:pt x="37725" y="35277"/>
                  </a:lnTo>
                  <a:lnTo>
                    <a:pt x="37614" y="35116"/>
                  </a:lnTo>
                  <a:lnTo>
                    <a:pt x="37490" y="34955"/>
                  </a:lnTo>
                  <a:lnTo>
                    <a:pt x="37354" y="34807"/>
                  </a:lnTo>
                  <a:lnTo>
                    <a:pt x="37206" y="34659"/>
                  </a:lnTo>
                  <a:lnTo>
                    <a:pt x="37020" y="34461"/>
                  </a:lnTo>
                  <a:lnTo>
                    <a:pt x="36464" y="33892"/>
                  </a:lnTo>
                  <a:lnTo>
                    <a:pt x="36093" y="33534"/>
                  </a:lnTo>
                  <a:lnTo>
                    <a:pt x="35821" y="33287"/>
                  </a:lnTo>
                  <a:lnTo>
                    <a:pt x="35525" y="33064"/>
                  </a:lnTo>
                  <a:lnTo>
                    <a:pt x="35043" y="33225"/>
                  </a:lnTo>
                  <a:lnTo>
                    <a:pt x="34524" y="34671"/>
                  </a:lnTo>
                  <a:lnTo>
                    <a:pt x="34338" y="35116"/>
                  </a:lnTo>
                  <a:lnTo>
                    <a:pt x="34202" y="35437"/>
                  </a:lnTo>
                  <a:lnTo>
                    <a:pt x="34091" y="35660"/>
                  </a:lnTo>
                  <a:lnTo>
                    <a:pt x="34029" y="35746"/>
                  </a:lnTo>
                  <a:lnTo>
                    <a:pt x="33980" y="35821"/>
                  </a:lnTo>
                  <a:lnTo>
                    <a:pt x="33856" y="35944"/>
                  </a:lnTo>
                  <a:lnTo>
                    <a:pt x="33708" y="36055"/>
                  </a:lnTo>
                  <a:lnTo>
                    <a:pt x="33461" y="36018"/>
                  </a:lnTo>
                  <a:lnTo>
                    <a:pt x="33250" y="36006"/>
                  </a:lnTo>
                  <a:lnTo>
                    <a:pt x="33053" y="36018"/>
                  </a:lnTo>
                  <a:lnTo>
                    <a:pt x="32867" y="36055"/>
                  </a:lnTo>
                  <a:lnTo>
                    <a:pt x="32719" y="36105"/>
                  </a:lnTo>
                  <a:lnTo>
                    <a:pt x="32583" y="36179"/>
                  </a:lnTo>
                  <a:lnTo>
                    <a:pt x="32459" y="36278"/>
                  </a:lnTo>
                  <a:lnTo>
                    <a:pt x="32361" y="36377"/>
                  </a:lnTo>
                  <a:lnTo>
                    <a:pt x="32274" y="36500"/>
                  </a:lnTo>
                  <a:lnTo>
                    <a:pt x="32212" y="36624"/>
                  </a:lnTo>
                  <a:lnTo>
                    <a:pt x="32150" y="36772"/>
                  </a:lnTo>
                  <a:lnTo>
                    <a:pt x="32101" y="36908"/>
                  </a:lnTo>
                  <a:lnTo>
                    <a:pt x="32076" y="37069"/>
                  </a:lnTo>
                  <a:lnTo>
                    <a:pt x="32052" y="37217"/>
                  </a:lnTo>
                  <a:lnTo>
                    <a:pt x="32039" y="37378"/>
                  </a:lnTo>
                  <a:lnTo>
                    <a:pt x="32027" y="37539"/>
                  </a:lnTo>
                  <a:lnTo>
                    <a:pt x="32027" y="37761"/>
                  </a:lnTo>
                  <a:lnTo>
                    <a:pt x="32014" y="38008"/>
                  </a:lnTo>
                  <a:lnTo>
                    <a:pt x="31990" y="38256"/>
                  </a:lnTo>
                  <a:lnTo>
                    <a:pt x="31953" y="38528"/>
                  </a:lnTo>
                  <a:lnTo>
                    <a:pt x="31878" y="38824"/>
                  </a:lnTo>
                  <a:lnTo>
                    <a:pt x="31780" y="39133"/>
                  </a:lnTo>
                  <a:lnTo>
                    <a:pt x="31718" y="39294"/>
                  </a:lnTo>
                  <a:lnTo>
                    <a:pt x="31644" y="39467"/>
                  </a:lnTo>
                  <a:lnTo>
                    <a:pt x="31557" y="39640"/>
                  </a:lnTo>
                  <a:lnTo>
                    <a:pt x="31458" y="39825"/>
                  </a:lnTo>
                  <a:lnTo>
                    <a:pt x="31347" y="40011"/>
                  </a:lnTo>
                  <a:lnTo>
                    <a:pt x="31223" y="40209"/>
                  </a:lnTo>
                  <a:lnTo>
                    <a:pt x="31087" y="40419"/>
                  </a:lnTo>
                  <a:lnTo>
                    <a:pt x="30939" y="40629"/>
                  </a:lnTo>
                  <a:lnTo>
                    <a:pt x="30766" y="40851"/>
                  </a:lnTo>
                  <a:lnTo>
                    <a:pt x="30581" y="41074"/>
                  </a:lnTo>
                  <a:lnTo>
                    <a:pt x="30383" y="41309"/>
                  </a:lnTo>
                  <a:lnTo>
                    <a:pt x="30160" y="41556"/>
                  </a:lnTo>
                  <a:lnTo>
                    <a:pt x="29913" y="41815"/>
                  </a:lnTo>
                  <a:lnTo>
                    <a:pt x="29654" y="42075"/>
                  </a:lnTo>
                  <a:lnTo>
                    <a:pt x="29369" y="42347"/>
                  </a:lnTo>
                  <a:lnTo>
                    <a:pt x="29073" y="42631"/>
                  </a:lnTo>
                  <a:lnTo>
                    <a:pt x="28739" y="42916"/>
                  </a:lnTo>
                  <a:lnTo>
                    <a:pt x="28393" y="43225"/>
                  </a:lnTo>
                  <a:lnTo>
                    <a:pt x="28022" y="43534"/>
                  </a:lnTo>
                  <a:lnTo>
                    <a:pt x="27626" y="43867"/>
                  </a:lnTo>
                  <a:lnTo>
                    <a:pt x="27490" y="43744"/>
                  </a:lnTo>
                  <a:lnTo>
                    <a:pt x="27379" y="43632"/>
                  </a:lnTo>
                  <a:lnTo>
                    <a:pt x="27280" y="43509"/>
                  </a:lnTo>
                  <a:lnTo>
                    <a:pt x="27181" y="43398"/>
                  </a:lnTo>
                  <a:lnTo>
                    <a:pt x="27107" y="43274"/>
                  </a:lnTo>
                  <a:lnTo>
                    <a:pt x="27033" y="43163"/>
                  </a:lnTo>
                  <a:lnTo>
                    <a:pt x="26984" y="43039"/>
                  </a:lnTo>
                  <a:lnTo>
                    <a:pt x="26934" y="42916"/>
                  </a:lnTo>
                  <a:lnTo>
                    <a:pt x="26885" y="42792"/>
                  </a:lnTo>
                  <a:lnTo>
                    <a:pt x="26860" y="42668"/>
                  </a:lnTo>
                  <a:lnTo>
                    <a:pt x="26835" y="42545"/>
                  </a:lnTo>
                  <a:lnTo>
                    <a:pt x="26823" y="42421"/>
                  </a:lnTo>
                  <a:lnTo>
                    <a:pt x="26811" y="42174"/>
                  </a:lnTo>
                  <a:lnTo>
                    <a:pt x="26835" y="41927"/>
                  </a:lnTo>
                  <a:lnTo>
                    <a:pt x="26872" y="41679"/>
                  </a:lnTo>
                  <a:lnTo>
                    <a:pt x="26934" y="41432"/>
                  </a:lnTo>
                  <a:lnTo>
                    <a:pt x="27021" y="41185"/>
                  </a:lnTo>
                  <a:lnTo>
                    <a:pt x="27107" y="40938"/>
                  </a:lnTo>
                  <a:lnTo>
                    <a:pt x="27219" y="40703"/>
                  </a:lnTo>
                  <a:lnTo>
                    <a:pt x="27330" y="40468"/>
                  </a:lnTo>
                  <a:lnTo>
                    <a:pt x="27552" y="40011"/>
                  </a:lnTo>
                  <a:lnTo>
                    <a:pt x="27626" y="39850"/>
                  </a:lnTo>
                  <a:lnTo>
                    <a:pt x="27651" y="39776"/>
                  </a:lnTo>
                  <a:lnTo>
                    <a:pt x="27664" y="39702"/>
                  </a:lnTo>
                  <a:lnTo>
                    <a:pt x="27651" y="39628"/>
                  </a:lnTo>
                  <a:lnTo>
                    <a:pt x="27626" y="39529"/>
                  </a:lnTo>
                  <a:lnTo>
                    <a:pt x="27589" y="39418"/>
                  </a:lnTo>
                  <a:lnTo>
                    <a:pt x="27515" y="39294"/>
                  </a:lnTo>
                  <a:lnTo>
                    <a:pt x="27429" y="39133"/>
                  </a:lnTo>
                  <a:lnTo>
                    <a:pt x="27305" y="38960"/>
                  </a:lnTo>
                  <a:lnTo>
                    <a:pt x="26959" y="38490"/>
                  </a:lnTo>
                  <a:lnTo>
                    <a:pt x="26477" y="37860"/>
                  </a:lnTo>
                  <a:lnTo>
                    <a:pt x="25834" y="37032"/>
                  </a:lnTo>
                  <a:lnTo>
                    <a:pt x="25686" y="36822"/>
                  </a:lnTo>
                  <a:lnTo>
                    <a:pt x="25550" y="36587"/>
                  </a:lnTo>
                  <a:lnTo>
                    <a:pt x="25402" y="36327"/>
                  </a:lnTo>
                  <a:lnTo>
                    <a:pt x="25266" y="36031"/>
                  </a:lnTo>
                  <a:lnTo>
                    <a:pt x="25142" y="35709"/>
                  </a:lnTo>
                  <a:lnTo>
                    <a:pt x="25018" y="35376"/>
                  </a:lnTo>
                  <a:lnTo>
                    <a:pt x="24907" y="35005"/>
                  </a:lnTo>
                  <a:lnTo>
                    <a:pt x="24821" y="34634"/>
                  </a:lnTo>
                  <a:lnTo>
                    <a:pt x="24734" y="34238"/>
                  </a:lnTo>
                  <a:lnTo>
                    <a:pt x="24672" y="33843"/>
                  </a:lnTo>
                  <a:lnTo>
                    <a:pt x="24623" y="33423"/>
                  </a:lnTo>
                  <a:lnTo>
                    <a:pt x="24598" y="33002"/>
                  </a:lnTo>
                  <a:lnTo>
                    <a:pt x="24598" y="32582"/>
                  </a:lnTo>
                  <a:lnTo>
                    <a:pt x="24635" y="32162"/>
                  </a:lnTo>
                  <a:lnTo>
                    <a:pt x="24685" y="31742"/>
                  </a:lnTo>
                  <a:lnTo>
                    <a:pt x="24722" y="31532"/>
                  </a:lnTo>
                  <a:lnTo>
                    <a:pt x="24771" y="31334"/>
                  </a:lnTo>
                  <a:lnTo>
                    <a:pt x="24821" y="31124"/>
                  </a:lnTo>
                  <a:lnTo>
                    <a:pt x="24882" y="30926"/>
                  </a:lnTo>
                  <a:lnTo>
                    <a:pt x="24957" y="30716"/>
                  </a:lnTo>
                  <a:lnTo>
                    <a:pt x="25031" y="30518"/>
                  </a:lnTo>
                  <a:lnTo>
                    <a:pt x="25117" y="30333"/>
                  </a:lnTo>
                  <a:lnTo>
                    <a:pt x="25216" y="30135"/>
                  </a:lnTo>
                  <a:lnTo>
                    <a:pt x="25327" y="29949"/>
                  </a:lnTo>
                  <a:lnTo>
                    <a:pt x="25451" y="29764"/>
                  </a:lnTo>
                  <a:lnTo>
                    <a:pt x="25575" y="29591"/>
                  </a:lnTo>
                  <a:lnTo>
                    <a:pt x="25711" y="29418"/>
                  </a:lnTo>
                  <a:lnTo>
                    <a:pt x="25859" y="29245"/>
                  </a:lnTo>
                  <a:lnTo>
                    <a:pt x="26020" y="29084"/>
                  </a:lnTo>
                  <a:lnTo>
                    <a:pt x="26193" y="28923"/>
                  </a:lnTo>
                  <a:lnTo>
                    <a:pt x="26366" y="28775"/>
                  </a:lnTo>
                  <a:lnTo>
                    <a:pt x="26563" y="28639"/>
                  </a:lnTo>
                  <a:lnTo>
                    <a:pt x="26774" y="28491"/>
                  </a:lnTo>
                  <a:lnTo>
                    <a:pt x="26984" y="28367"/>
                  </a:lnTo>
                  <a:lnTo>
                    <a:pt x="27219" y="28244"/>
                  </a:lnTo>
                  <a:lnTo>
                    <a:pt x="27466" y="28132"/>
                  </a:lnTo>
                  <a:lnTo>
                    <a:pt x="27713" y="28021"/>
                  </a:lnTo>
                  <a:lnTo>
                    <a:pt x="27985" y="27922"/>
                  </a:lnTo>
                  <a:lnTo>
                    <a:pt x="28269" y="27836"/>
                  </a:lnTo>
                  <a:lnTo>
                    <a:pt x="28566" y="27762"/>
                  </a:lnTo>
                  <a:lnTo>
                    <a:pt x="28875" y="27687"/>
                  </a:lnTo>
                  <a:lnTo>
                    <a:pt x="29196" y="27626"/>
                  </a:lnTo>
                  <a:lnTo>
                    <a:pt x="29542" y="27576"/>
                  </a:lnTo>
                  <a:lnTo>
                    <a:pt x="29888" y="27539"/>
                  </a:lnTo>
                  <a:lnTo>
                    <a:pt x="30259" y="27514"/>
                  </a:lnTo>
                  <a:lnTo>
                    <a:pt x="30642" y="27502"/>
                  </a:lnTo>
                  <a:lnTo>
                    <a:pt x="31050" y="27490"/>
                  </a:lnTo>
                  <a:lnTo>
                    <a:pt x="31458" y="27502"/>
                  </a:lnTo>
                  <a:lnTo>
                    <a:pt x="31891" y="27514"/>
                  </a:lnTo>
                  <a:lnTo>
                    <a:pt x="31705" y="28021"/>
                  </a:lnTo>
                  <a:lnTo>
                    <a:pt x="31619" y="28268"/>
                  </a:lnTo>
                  <a:lnTo>
                    <a:pt x="31545" y="28516"/>
                  </a:lnTo>
                  <a:lnTo>
                    <a:pt x="31483" y="28738"/>
                  </a:lnTo>
                  <a:lnTo>
                    <a:pt x="31446" y="28961"/>
                  </a:lnTo>
                  <a:lnTo>
                    <a:pt x="31421" y="29171"/>
                  </a:lnTo>
                  <a:lnTo>
                    <a:pt x="31421" y="29356"/>
                  </a:lnTo>
                  <a:lnTo>
                    <a:pt x="31446" y="29443"/>
                  </a:lnTo>
                  <a:lnTo>
                    <a:pt x="31458" y="29529"/>
                  </a:lnTo>
                  <a:lnTo>
                    <a:pt x="31483" y="29616"/>
                  </a:lnTo>
                  <a:lnTo>
                    <a:pt x="31520" y="29690"/>
                  </a:lnTo>
                  <a:lnTo>
                    <a:pt x="31569" y="29764"/>
                  </a:lnTo>
                  <a:lnTo>
                    <a:pt x="31631" y="29826"/>
                  </a:lnTo>
                  <a:lnTo>
                    <a:pt x="31693" y="29888"/>
                  </a:lnTo>
                  <a:lnTo>
                    <a:pt x="31767" y="29949"/>
                  </a:lnTo>
                  <a:lnTo>
                    <a:pt x="31854" y="29999"/>
                  </a:lnTo>
                  <a:lnTo>
                    <a:pt x="31953" y="30036"/>
                  </a:lnTo>
                  <a:lnTo>
                    <a:pt x="32052" y="30073"/>
                  </a:lnTo>
                  <a:lnTo>
                    <a:pt x="32175" y="30110"/>
                  </a:lnTo>
                  <a:lnTo>
                    <a:pt x="32311" y="30135"/>
                  </a:lnTo>
                  <a:lnTo>
                    <a:pt x="32459" y="30147"/>
                  </a:lnTo>
                  <a:lnTo>
                    <a:pt x="32620" y="30160"/>
                  </a:lnTo>
                  <a:lnTo>
                    <a:pt x="32781" y="30160"/>
                  </a:lnTo>
                  <a:lnTo>
                    <a:pt x="33040" y="30790"/>
                  </a:lnTo>
                  <a:lnTo>
                    <a:pt x="33127" y="30988"/>
                  </a:lnTo>
                  <a:lnTo>
                    <a:pt x="33189" y="31124"/>
                  </a:lnTo>
                  <a:lnTo>
                    <a:pt x="33263" y="31223"/>
                  </a:lnTo>
                  <a:lnTo>
                    <a:pt x="33325" y="31297"/>
                  </a:lnTo>
                  <a:lnTo>
                    <a:pt x="33399" y="31371"/>
                  </a:lnTo>
                  <a:lnTo>
                    <a:pt x="33498" y="31433"/>
                  </a:lnTo>
                  <a:lnTo>
                    <a:pt x="33646" y="31346"/>
                  </a:lnTo>
                  <a:lnTo>
                    <a:pt x="33708" y="31297"/>
                  </a:lnTo>
                  <a:lnTo>
                    <a:pt x="33757" y="31247"/>
                  </a:lnTo>
                  <a:lnTo>
                    <a:pt x="33794" y="31173"/>
                  </a:lnTo>
                  <a:lnTo>
                    <a:pt x="33831" y="31087"/>
                  </a:lnTo>
                  <a:lnTo>
                    <a:pt x="33869" y="30988"/>
                  </a:lnTo>
                  <a:lnTo>
                    <a:pt x="33893" y="30852"/>
                  </a:lnTo>
                  <a:lnTo>
                    <a:pt x="33906" y="30679"/>
                  </a:lnTo>
                  <a:lnTo>
                    <a:pt x="33930" y="30481"/>
                  </a:lnTo>
                  <a:lnTo>
                    <a:pt x="33955" y="29949"/>
                  </a:lnTo>
                  <a:lnTo>
                    <a:pt x="33967" y="29208"/>
                  </a:lnTo>
                  <a:lnTo>
                    <a:pt x="33980" y="28244"/>
                  </a:lnTo>
                  <a:lnTo>
                    <a:pt x="34771" y="27502"/>
                  </a:lnTo>
                  <a:lnTo>
                    <a:pt x="35488" y="26872"/>
                  </a:lnTo>
                  <a:lnTo>
                    <a:pt x="36118" y="26340"/>
                  </a:lnTo>
                  <a:lnTo>
                    <a:pt x="36687" y="25895"/>
                  </a:lnTo>
                  <a:lnTo>
                    <a:pt x="37181" y="25524"/>
                  </a:lnTo>
                  <a:lnTo>
                    <a:pt x="37416" y="25376"/>
                  </a:lnTo>
                  <a:lnTo>
                    <a:pt x="37626" y="25240"/>
                  </a:lnTo>
                  <a:lnTo>
                    <a:pt x="37824" y="25129"/>
                  </a:lnTo>
                  <a:lnTo>
                    <a:pt x="38009" y="25030"/>
                  </a:lnTo>
                  <a:lnTo>
                    <a:pt x="38195" y="24943"/>
                  </a:lnTo>
                  <a:lnTo>
                    <a:pt x="38355" y="24869"/>
                  </a:lnTo>
                  <a:lnTo>
                    <a:pt x="38516" y="24820"/>
                  </a:lnTo>
                  <a:lnTo>
                    <a:pt x="38652" y="24770"/>
                  </a:lnTo>
                  <a:lnTo>
                    <a:pt x="38788" y="24746"/>
                  </a:lnTo>
                  <a:lnTo>
                    <a:pt x="38924" y="24721"/>
                  </a:lnTo>
                  <a:lnTo>
                    <a:pt x="39159" y="24721"/>
                  </a:lnTo>
                  <a:lnTo>
                    <a:pt x="39270" y="24733"/>
                  </a:lnTo>
                  <a:lnTo>
                    <a:pt x="39369" y="24758"/>
                  </a:lnTo>
                  <a:lnTo>
                    <a:pt x="39480" y="24783"/>
                  </a:lnTo>
                  <a:lnTo>
                    <a:pt x="39567" y="24820"/>
                  </a:lnTo>
                  <a:lnTo>
                    <a:pt x="39764" y="24906"/>
                  </a:lnTo>
                  <a:lnTo>
                    <a:pt x="39950" y="25018"/>
                  </a:lnTo>
                  <a:lnTo>
                    <a:pt x="40135" y="25129"/>
                  </a:lnTo>
                  <a:lnTo>
                    <a:pt x="40284" y="25252"/>
                  </a:lnTo>
                  <a:lnTo>
                    <a:pt x="40432" y="25364"/>
                  </a:lnTo>
                  <a:lnTo>
                    <a:pt x="40543" y="25500"/>
                  </a:lnTo>
                  <a:lnTo>
                    <a:pt x="40654" y="25636"/>
                  </a:lnTo>
                  <a:lnTo>
                    <a:pt x="40741" y="25772"/>
                  </a:lnTo>
                  <a:lnTo>
                    <a:pt x="40815" y="25920"/>
                  </a:lnTo>
                  <a:lnTo>
                    <a:pt x="40865" y="26081"/>
                  </a:lnTo>
                  <a:lnTo>
                    <a:pt x="40914" y="26241"/>
                  </a:lnTo>
                  <a:lnTo>
                    <a:pt x="40939" y="26402"/>
                  </a:lnTo>
                  <a:lnTo>
                    <a:pt x="40951" y="26575"/>
                  </a:lnTo>
                  <a:lnTo>
                    <a:pt x="40963" y="26748"/>
                  </a:lnTo>
                  <a:lnTo>
                    <a:pt x="40951" y="26921"/>
                  </a:lnTo>
                  <a:lnTo>
                    <a:pt x="40939" y="27094"/>
                  </a:lnTo>
                  <a:lnTo>
                    <a:pt x="40902" y="27280"/>
                  </a:lnTo>
                  <a:lnTo>
                    <a:pt x="40865" y="27465"/>
                  </a:lnTo>
                  <a:lnTo>
                    <a:pt x="40815" y="27650"/>
                  </a:lnTo>
                  <a:lnTo>
                    <a:pt x="40704" y="28021"/>
                  </a:lnTo>
                  <a:lnTo>
                    <a:pt x="40556" y="28392"/>
                  </a:lnTo>
                  <a:lnTo>
                    <a:pt x="40382" y="28763"/>
                  </a:lnTo>
                  <a:lnTo>
                    <a:pt x="40197" y="29121"/>
                  </a:lnTo>
                  <a:lnTo>
                    <a:pt x="39999" y="29467"/>
                  </a:lnTo>
                  <a:lnTo>
                    <a:pt x="39802" y="29801"/>
                  </a:lnTo>
                  <a:lnTo>
                    <a:pt x="39591" y="30110"/>
                  </a:lnTo>
                  <a:lnTo>
                    <a:pt x="39394" y="30394"/>
                  </a:lnTo>
                  <a:lnTo>
                    <a:pt x="39307" y="30518"/>
                  </a:lnTo>
                  <a:lnTo>
                    <a:pt x="39208" y="30617"/>
                  </a:lnTo>
                  <a:lnTo>
                    <a:pt x="39122" y="30716"/>
                  </a:lnTo>
                  <a:lnTo>
                    <a:pt x="39023" y="30790"/>
                  </a:lnTo>
                  <a:lnTo>
                    <a:pt x="38924" y="30864"/>
                  </a:lnTo>
                  <a:lnTo>
                    <a:pt x="38825" y="30926"/>
                  </a:lnTo>
                  <a:lnTo>
                    <a:pt x="38726" y="30975"/>
                  </a:lnTo>
                  <a:lnTo>
                    <a:pt x="38627" y="31012"/>
                  </a:lnTo>
                  <a:lnTo>
                    <a:pt x="38516" y="31049"/>
                  </a:lnTo>
                  <a:lnTo>
                    <a:pt x="38417" y="31074"/>
                  </a:lnTo>
                  <a:lnTo>
                    <a:pt x="38195" y="31099"/>
                  </a:lnTo>
                  <a:lnTo>
                    <a:pt x="37985" y="31099"/>
                  </a:lnTo>
                  <a:lnTo>
                    <a:pt x="37762" y="31087"/>
                  </a:lnTo>
                  <a:lnTo>
                    <a:pt x="37527" y="31062"/>
                  </a:lnTo>
                  <a:lnTo>
                    <a:pt x="37305" y="31037"/>
                  </a:lnTo>
                  <a:lnTo>
                    <a:pt x="36860" y="30975"/>
                  </a:lnTo>
                  <a:lnTo>
                    <a:pt x="36637" y="30963"/>
                  </a:lnTo>
                  <a:lnTo>
                    <a:pt x="36415" y="30951"/>
                  </a:lnTo>
                  <a:lnTo>
                    <a:pt x="36192" y="30975"/>
                  </a:lnTo>
                  <a:lnTo>
                    <a:pt x="35982" y="31012"/>
                  </a:lnTo>
                  <a:lnTo>
                    <a:pt x="35995" y="31161"/>
                  </a:lnTo>
                  <a:lnTo>
                    <a:pt x="36019" y="31321"/>
                  </a:lnTo>
                  <a:lnTo>
                    <a:pt x="36081" y="31507"/>
                  </a:lnTo>
                  <a:lnTo>
                    <a:pt x="36155" y="31705"/>
                  </a:lnTo>
                  <a:lnTo>
                    <a:pt x="36254" y="31927"/>
                  </a:lnTo>
                  <a:lnTo>
                    <a:pt x="36378" y="32150"/>
                  </a:lnTo>
                  <a:lnTo>
                    <a:pt x="36514" y="32384"/>
                  </a:lnTo>
                  <a:lnTo>
                    <a:pt x="36662" y="32632"/>
                  </a:lnTo>
                  <a:lnTo>
                    <a:pt x="37008" y="33138"/>
                  </a:lnTo>
                  <a:lnTo>
                    <a:pt x="37379" y="33670"/>
                  </a:lnTo>
                  <a:lnTo>
                    <a:pt x="37787" y="34214"/>
                  </a:lnTo>
                  <a:lnTo>
                    <a:pt x="38219" y="34745"/>
                  </a:lnTo>
                  <a:lnTo>
                    <a:pt x="38640" y="35264"/>
                  </a:lnTo>
                  <a:lnTo>
                    <a:pt x="39048" y="35759"/>
                  </a:lnTo>
                  <a:lnTo>
                    <a:pt x="39789" y="36599"/>
                  </a:lnTo>
                  <a:lnTo>
                    <a:pt x="40308" y="37180"/>
                  </a:lnTo>
                  <a:lnTo>
                    <a:pt x="40518" y="37403"/>
                  </a:lnTo>
                  <a:lnTo>
                    <a:pt x="40939" y="37279"/>
                  </a:lnTo>
                  <a:lnTo>
                    <a:pt x="41112" y="37217"/>
                  </a:lnTo>
                  <a:lnTo>
                    <a:pt x="41248" y="37156"/>
                  </a:lnTo>
                  <a:lnTo>
                    <a:pt x="41347" y="37069"/>
                  </a:lnTo>
                  <a:lnTo>
                    <a:pt x="41396" y="37032"/>
                  </a:lnTo>
                  <a:lnTo>
                    <a:pt x="41421" y="36983"/>
                  </a:lnTo>
                  <a:lnTo>
                    <a:pt x="41445" y="36921"/>
                  </a:lnTo>
                  <a:lnTo>
                    <a:pt x="41470" y="36859"/>
                  </a:lnTo>
                  <a:lnTo>
                    <a:pt x="41483" y="36797"/>
                  </a:lnTo>
                  <a:lnTo>
                    <a:pt x="41483" y="36723"/>
                  </a:lnTo>
                  <a:lnTo>
                    <a:pt x="41458" y="36550"/>
                  </a:lnTo>
                  <a:lnTo>
                    <a:pt x="41408" y="36352"/>
                  </a:lnTo>
                  <a:lnTo>
                    <a:pt x="41334" y="36105"/>
                  </a:lnTo>
                  <a:lnTo>
                    <a:pt x="41223" y="35821"/>
                  </a:lnTo>
                  <a:lnTo>
                    <a:pt x="41075" y="35487"/>
                  </a:lnTo>
                  <a:lnTo>
                    <a:pt x="40902" y="35091"/>
                  </a:lnTo>
                  <a:lnTo>
                    <a:pt x="40457" y="34127"/>
                  </a:lnTo>
                  <a:lnTo>
                    <a:pt x="40704" y="33732"/>
                  </a:lnTo>
                  <a:lnTo>
                    <a:pt x="40852" y="33967"/>
                  </a:lnTo>
                  <a:lnTo>
                    <a:pt x="41013" y="34177"/>
                  </a:lnTo>
                  <a:lnTo>
                    <a:pt x="41347" y="34609"/>
                  </a:lnTo>
                  <a:lnTo>
                    <a:pt x="41520" y="34832"/>
                  </a:lnTo>
                  <a:lnTo>
                    <a:pt x="41693" y="35042"/>
                  </a:lnTo>
                  <a:lnTo>
                    <a:pt x="41841" y="35264"/>
                  </a:lnTo>
                  <a:lnTo>
                    <a:pt x="41989" y="35499"/>
                  </a:lnTo>
                  <a:lnTo>
                    <a:pt x="42496" y="35487"/>
                  </a:lnTo>
                  <a:lnTo>
                    <a:pt x="42459" y="35005"/>
                  </a:lnTo>
                  <a:lnTo>
                    <a:pt x="42410" y="34436"/>
                  </a:lnTo>
                  <a:lnTo>
                    <a:pt x="42397" y="33806"/>
                  </a:lnTo>
                  <a:lnTo>
                    <a:pt x="42397" y="33472"/>
                  </a:lnTo>
                  <a:lnTo>
                    <a:pt x="42397" y="33151"/>
                  </a:lnTo>
                  <a:lnTo>
                    <a:pt x="42422" y="32817"/>
                  </a:lnTo>
                  <a:lnTo>
                    <a:pt x="42447" y="32508"/>
                  </a:lnTo>
                  <a:lnTo>
                    <a:pt x="42496" y="32199"/>
                  </a:lnTo>
                  <a:lnTo>
                    <a:pt x="42546" y="31915"/>
                  </a:lnTo>
                  <a:lnTo>
                    <a:pt x="42620" y="31655"/>
                  </a:lnTo>
                  <a:lnTo>
                    <a:pt x="42706" y="31433"/>
                  </a:lnTo>
                  <a:lnTo>
                    <a:pt x="42768" y="31321"/>
                  </a:lnTo>
                  <a:lnTo>
                    <a:pt x="42818" y="31235"/>
                  </a:lnTo>
                  <a:lnTo>
                    <a:pt x="42879" y="31148"/>
                  </a:lnTo>
                  <a:lnTo>
                    <a:pt x="42953" y="31074"/>
                  </a:lnTo>
                  <a:lnTo>
                    <a:pt x="42966" y="31087"/>
                  </a:lnTo>
                  <a:lnTo>
                    <a:pt x="43089" y="31173"/>
                  </a:lnTo>
                  <a:lnTo>
                    <a:pt x="43188" y="31272"/>
                  </a:lnTo>
                  <a:lnTo>
                    <a:pt x="43300" y="31383"/>
                  </a:lnTo>
                  <a:lnTo>
                    <a:pt x="43386" y="31507"/>
                  </a:lnTo>
                  <a:lnTo>
                    <a:pt x="43559" y="31754"/>
                  </a:lnTo>
                  <a:lnTo>
                    <a:pt x="43720" y="32014"/>
                  </a:lnTo>
                  <a:lnTo>
                    <a:pt x="43893" y="32261"/>
                  </a:lnTo>
                  <a:lnTo>
                    <a:pt x="43992" y="32372"/>
                  </a:lnTo>
                  <a:lnTo>
                    <a:pt x="44091" y="32483"/>
                  </a:lnTo>
                  <a:lnTo>
                    <a:pt x="44202" y="32582"/>
                  </a:lnTo>
                  <a:lnTo>
                    <a:pt x="44325" y="32669"/>
                  </a:lnTo>
                  <a:lnTo>
                    <a:pt x="44461" y="32743"/>
                  </a:lnTo>
                  <a:lnTo>
                    <a:pt x="44610" y="32817"/>
                  </a:lnTo>
                  <a:lnTo>
                    <a:pt x="44684" y="32743"/>
                  </a:lnTo>
                  <a:lnTo>
                    <a:pt x="44795" y="32595"/>
                  </a:lnTo>
                  <a:lnTo>
                    <a:pt x="44944" y="32372"/>
                  </a:lnTo>
                  <a:lnTo>
                    <a:pt x="45018" y="32248"/>
                  </a:lnTo>
                  <a:lnTo>
                    <a:pt x="45092" y="32100"/>
                  </a:lnTo>
                  <a:lnTo>
                    <a:pt x="45178" y="31939"/>
                  </a:lnTo>
                  <a:lnTo>
                    <a:pt x="45240" y="31766"/>
                  </a:lnTo>
                  <a:lnTo>
                    <a:pt x="45302" y="31581"/>
                  </a:lnTo>
                  <a:lnTo>
                    <a:pt x="45351" y="31371"/>
                  </a:lnTo>
                  <a:lnTo>
                    <a:pt x="45401" y="31161"/>
                  </a:lnTo>
                  <a:lnTo>
                    <a:pt x="45426" y="30938"/>
                  </a:lnTo>
                  <a:lnTo>
                    <a:pt x="45426" y="30703"/>
                  </a:lnTo>
                  <a:lnTo>
                    <a:pt x="45413" y="30456"/>
                  </a:lnTo>
                  <a:lnTo>
                    <a:pt x="45191" y="30283"/>
                  </a:lnTo>
                  <a:lnTo>
                    <a:pt x="44981" y="30098"/>
                  </a:lnTo>
                  <a:lnTo>
                    <a:pt x="44783" y="29900"/>
                  </a:lnTo>
                  <a:lnTo>
                    <a:pt x="44610" y="29702"/>
                  </a:lnTo>
                  <a:lnTo>
                    <a:pt x="44461" y="29504"/>
                  </a:lnTo>
                  <a:lnTo>
                    <a:pt x="44313" y="29294"/>
                  </a:lnTo>
                  <a:lnTo>
                    <a:pt x="44190" y="29084"/>
                  </a:lnTo>
                  <a:lnTo>
                    <a:pt x="44091" y="28862"/>
                  </a:lnTo>
                  <a:lnTo>
                    <a:pt x="43992" y="28639"/>
                  </a:lnTo>
                  <a:lnTo>
                    <a:pt x="43905" y="28417"/>
                  </a:lnTo>
                  <a:lnTo>
                    <a:pt x="43831" y="28194"/>
                  </a:lnTo>
                  <a:lnTo>
                    <a:pt x="43769" y="27959"/>
                  </a:lnTo>
                  <a:lnTo>
                    <a:pt x="43707" y="27725"/>
                  </a:lnTo>
                  <a:lnTo>
                    <a:pt x="43658" y="27477"/>
                  </a:lnTo>
                  <a:lnTo>
                    <a:pt x="43584" y="26995"/>
                  </a:lnTo>
                  <a:lnTo>
                    <a:pt x="43522" y="26513"/>
                  </a:lnTo>
                  <a:lnTo>
                    <a:pt x="43485" y="26019"/>
                  </a:lnTo>
                  <a:lnTo>
                    <a:pt x="43436" y="25524"/>
                  </a:lnTo>
                  <a:lnTo>
                    <a:pt x="43386" y="25030"/>
                  </a:lnTo>
                  <a:lnTo>
                    <a:pt x="43324" y="24548"/>
                  </a:lnTo>
                  <a:lnTo>
                    <a:pt x="43275" y="24301"/>
                  </a:lnTo>
                  <a:lnTo>
                    <a:pt x="43225" y="24066"/>
                  </a:lnTo>
                  <a:lnTo>
                    <a:pt x="43176" y="23831"/>
                  </a:lnTo>
                  <a:lnTo>
                    <a:pt x="43114" y="23596"/>
                  </a:lnTo>
                  <a:lnTo>
                    <a:pt x="43040" y="23361"/>
                  </a:lnTo>
                  <a:lnTo>
                    <a:pt x="42953" y="23139"/>
                  </a:lnTo>
                  <a:lnTo>
                    <a:pt x="42842" y="23102"/>
                  </a:lnTo>
                  <a:lnTo>
                    <a:pt x="42719" y="23065"/>
                  </a:lnTo>
                  <a:lnTo>
                    <a:pt x="42484" y="22953"/>
                  </a:lnTo>
                  <a:lnTo>
                    <a:pt x="42261" y="22817"/>
                  </a:lnTo>
                  <a:lnTo>
                    <a:pt x="42162" y="22743"/>
                  </a:lnTo>
                  <a:lnTo>
                    <a:pt x="42064" y="22669"/>
                  </a:lnTo>
                  <a:lnTo>
                    <a:pt x="42150" y="21804"/>
                  </a:lnTo>
                  <a:lnTo>
                    <a:pt x="42162" y="21520"/>
                  </a:lnTo>
                  <a:lnTo>
                    <a:pt x="42162" y="21309"/>
                  </a:lnTo>
                  <a:lnTo>
                    <a:pt x="42138" y="21161"/>
                  </a:lnTo>
                  <a:lnTo>
                    <a:pt x="42101" y="21038"/>
                  </a:lnTo>
                  <a:lnTo>
                    <a:pt x="42039" y="20914"/>
                  </a:lnTo>
                  <a:lnTo>
                    <a:pt x="41952" y="20778"/>
                  </a:lnTo>
                  <a:lnTo>
                    <a:pt x="41717" y="20827"/>
                  </a:lnTo>
                  <a:lnTo>
                    <a:pt x="41483" y="20889"/>
                  </a:lnTo>
                  <a:lnTo>
                    <a:pt x="41272" y="20976"/>
                  </a:lnTo>
                  <a:lnTo>
                    <a:pt x="41062" y="21087"/>
                  </a:lnTo>
                  <a:lnTo>
                    <a:pt x="40865" y="21211"/>
                  </a:lnTo>
                  <a:lnTo>
                    <a:pt x="40667" y="21347"/>
                  </a:lnTo>
                  <a:lnTo>
                    <a:pt x="40481" y="21483"/>
                  </a:lnTo>
                  <a:lnTo>
                    <a:pt x="40308" y="21631"/>
                  </a:lnTo>
                  <a:lnTo>
                    <a:pt x="39950" y="21940"/>
                  </a:lnTo>
                  <a:lnTo>
                    <a:pt x="39764" y="22088"/>
                  </a:lnTo>
                  <a:lnTo>
                    <a:pt x="39579" y="22224"/>
                  </a:lnTo>
                  <a:lnTo>
                    <a:pt x="39381" y="22360"/>
                  </a:lnTo>
                  <a:lnTo>
                    <a:pt x="39184" y="22484"/>
                  </a:lnTo>
                  <a:lnTo>
                    <a:pt x="38973" y="22583"/>
                  </a:lnTo>
                  <a:lnTo>
                    <a:pt x="38763" y="22669"/>
                  </a:lnTo>
                  <a:lnTo>
                    <a:pt x="38788" y="22546"/>
                  </a:lnTo>
                  <a:lnTo>
                    <a:pt x="38837" y="22422"/>
                  </a:lnTo>
                  <a:lnTo>
                    <a:pt x="38936" y="22187"/>
                  </a:lnTo>
                  <a:lnTo>
                    <a:pt x="39048" y="21952"/>
                  </a:lnTo>
                  <a:lnTo>
                    <a:pt x="39171" y="21717"/>
                  </a:lnTo>
                  <a:lnTo>
                    <a:pt x="39282" y="21483"/>
                  </a:lnTo>
                  <a:lnTo>
                    <a:pt x="39381" y="21248"/>
                  </a:lnTo>
                  <a:lnTo>
                    <a:pt x="39418" y="21124"/>
                  </a:lnTo>
                  <a:lnTo>
                    <a:pt x="39443" y="20988"/>
                  </a:lnTo>
                  <a:lnTo>
                    <a:pt x="39468" y="20852"/>
                  </a:lnTo>
                  <a:lnTo>
                    <a:pt x="39468" y="20716"/>
                  </a:lnTo>
                  <a:lnTo>
                    <a:pt x="37997" y="21668"/>
                  </a:lnTo>
                  <a:lnTo>
                    <a:pt x="37799" y="21779"/>
                  </a:lnTo>
                  <a:lnTo>
                    <a:pt x="37762" y="21804"/>
                  </a:lnTo>
                  <a:lnTo>
                    <a:pt x="37750" y="21804"/>
                  </a:lnTo>
                  <a:lnTo>
                    <a:pt x="37873" y="21656"/>
                  </a:lnTo>
                  <a:lnTo>
                    <a:pt x="37997" y="21507"/>
                  </a:lnTo>
                  <a:lnTo>
                    <a:pt x="38281" y="21223"/>
                  </a:lnTo>
                  <a:lnTo>
                    <a:pt x="38850" y="20679"/>
                  </a:lnTo>
                  <a:lnTo>
                    <a:pt x="39122" y="20407"/>
                  </a:lnTo>
                  <a:lnTo>
                    <a:pt x="39394" y="20123"/>
                  </a:lnTo>
                  <a:lnTo>
                    <a:pt x="39517" y="19975"/>
                  </a:lnTo>
                  <a:lnTo>
                    <a:pt x="39641" y="19814"/>
                  </a:lnTo>
                  <a:lnTo>
                    <a:pt x="39752" y="19653"/>
                  </a:lnTo>
                  <a:lnTo>
                    <a:pt x="39863" y="19480"/>
                  </a:lnTo>
                  <a:lnTo>
                    <a:pt x="39851" y="19480"/>
                  </a:lnTo>
                  <a:lnTo>
                    <a:pt x="39826" y="19443"/>
                  </a:lnTo>
                  <a:lnTo>
                    <a:pt x="39418" y="19418"/>
                  </a:lnTo>
                  <a:lnTo>
                    <a:pt x="39159" y="19505"/>
                  </a:lnTo>
                  <a:lnTo>
                    <a:pt x="38912" y="19604"/>
                  </a:lnTo>
                  <a:lnTo>
                    <a:pt x="38677" y="19715"/>
                  </a:lnTo>
                  <a:lnTo>
                    <a:pt x="38467" y="19839"/>
                  </a:lnTo>
                  <a:lnTo>
                    <a:pt x="38269" y="19975"/>
                  </a:lnTo>
                  <a:lnTo>
                    <a:pt x="38083" y="20135"/>
                  </a:lnTo>
                  <a:lnTo>
                    <a:pt x="37910" y="20296"/>
                  </a:lnTo>
                  <a:lnTo>
                    <a:pt x="37750" y="20481"/>
                  </a:lnTo>
                  <a:lnTo>
                    <a:pt x="37601" y="20667"/>
                  </a:lnTo>
                  <a:lnTo>
                    <a:pt x="37465" y="20852"/>
                  </a:lnTo>
                  <a:lnTo>
                    <a:pt x="37329" y="21050"/>
                  </a:lnTo>
                  <a:lnTo>
                    <a:pt x="37206" y="21260"/>
                  </a:lnTo>
                  <a:lnTo>
                    <a:pt x="36959" y="21693"/>
                  </a:lnTo>
                  <a:lnTo>
                    <a:pt x="36736" y="22125"/>
                  </a:lnTo>
                  <a:lnTo>
                    <a:pt x="36526" y="22570"/>
                  </a:lnTo>
                  <a:lnTo>
                    <a:pt x="36291" y="23015"/>
                  </a:lnTo>
                  <a:lnTo>
                    <a:pt x="36056" y="23435"/>
                  </a:lnTo>
                  <a:lnTo>
                    <a:pt x="35933" y="23646"/>
                  </a:lnTo>
                  <a:lnTo>
                    <a:pt x="35784" y="23843"/>
                  </a:lnTo>
                  <a:lnTo>
                    <a:pt x="35648" y="24029"/>
                  </a:lnTo>
                  <a:lnTo>
                    <a:pt x="35488" y="24214"/>
                  </a:lnTo>
                  <a:lnTo>
                    <a:pt x="35327" y="24387"/>
                  </a:lnTo>
                  <a:lnTo>
                    <a:pt x="35154" y="24548"/>
                  </a:lnTo>
                  <a:lnTo>
                    <a:pt x="34956" y="24696"/>
                  </a:lnTo>
                  <a:lnTo>
                    <a:pt x="34758" y="24820"/>
                  </a:lnTo>
                  <a:lnTo>
                    <a:pt x="34536" y="24943"/>
                  </a:lnTo>
                  <a:lnTo>
                    <a:pt x="34301" y="25055"/>
                  </a:lnTo>
                  <a:lnTo>
                    <a:pt x="34351" y="24746"/>
                  </a:lnTo>
                  <a:lnTo>
                    <a:pt x="34425" y="24449"/>
                  </a:lnTo>
                  <a:lnTo>
                    <a:pt x="34573" y="23955"/>
                  </a:lnTo>
                  <a:lnTo>
                    <a:pt x="34845" y="23102"/>
                  </a:lnTo>
                  <a:lnTo>
                    <a:pt x="34610" y="23028"/>
                  </a:lnTo>
                  <a:lnTo>
                    <a:pt x="34375" y="22929"/>
                  </a:lnTo>
                  <a:lnTo>
                    <a:pt x="34153" y="22817"/>
                  </a:lnTo>
                  <a:lnTo>
                    <a:pt x="33943" y="22694"/>
                  </a:lnTo>
                  <a:lnTo>
                    <a:pt x="34882" y="21359"/>
                  </a:lnTo>
                  <a:lnTo>
                    <a:pt x="35599" y="20370"/>
                  </a:lnTo>
                  <a:lnTo>
                    <a:pt x="35896" y="19975"/>
                  </a:lnTo>
                  <a:lnTo>
                    <a:pt x="36155" y="19653"/>
                  </a:lnTo>
                  <a:lnTo>
                    <a:pt x="36378" y="19381"/>
                  </a:lnTo>
                  <a:lnTo>
                    <a:pt x="36588" y="19171"/>
                  </a:lnTo>
                  <a:lnTo>
                    <a:pt x="36773" y="18998"/>
                  </a:lnTo>
                  <a:lnTo>
                    <a:pt x="36946" y="18874"/>
                  </a:lnTo>
                  <a:lnTo>
                    <a:pt x="37119" y="18788"/>
                  </a:lnTo>
                  <a:lnTo>
                    <a:pt x="37280" y="18726"/>
                  </a:lnTo>
                  <a:lnTo>
                    <a:pt x="37465" y="18689"/>
                  </a:lnTo>
                  <a:lnTo>
                    <a:pt x="37651" y="18677"/>
                  </a:lnTo>
                  <a:lnTo>
                    <a:pt x="38096" y="18677"/>
                  </a:lnTo>
                  <a:lnTo>
                    <a:pt x="38355" y="18207"/>
                  </a:lnTo>
                  <a:lnTo>
                    <a:pt x="38133" y="17762"/>
                  </a:lnTo>
                  <a:lnTo>
                    <a:pt x="37923" y="17713"/>
                  </a:lnTo>
                  <a:lnTo>
                    <a:pt x="37737" y="17675"/>
                  </a:lnTo>
                  <a:lnTo>
                    <a:pt x="37564" y="17663"/>
                  </a:lnTo>
                  <a:lnTo>
                    <a:pt x="37478" y="17675"/>
                  </a:lnTo>
                  <a:lnTo>
                    <a:pt x="37391" y="17675"/>
                  </a:lnTo>
                  <a:lnTo>
                    <a:pt x="37292" y="17700"/>
                  </a:lnTo>
                  <a:lnTo>
                    <a:pt x="37193" y="17725"/>
                  </a:lnTo>
                  <a:lnTo>
                    <a:pt x="37095" y="17762"/>
                  </a:lnTo>
                  <a:lnTo>
                    <a:pt x="36996" y="17824"/>
                  </a:lnTo>
                  <a:lnTo>
                    <a:pt x="36761" y="17960"/>
                  </a:lnTo>
                  <a:lnTo>
                    <a:pt x="36477" y="18145"/>
                  </a:lnTo>
                  <a:lnTo>
                    <a:pt x="36155" y="18392"/>
                  </a:lnTo>
                  <a:lnTo>
                    <a:pt x="35784" y="18714"/>
                  </a:lnTo>
                  <a:lnTo>
                    <a:pt x="35339" y="19109"/>
                  </a:lnTo>
                  <a:lnTo>
                    <a:pt x="34820" y="19591"/>
                  </a:lnTo>
                  <a:lnTo>
                    <a:pt x="33522" y="20815"/>
                  </a:lnTo>
                  <a:lnTo>
                    <a:pt x="31817" y="22447"/>
                  </a:lnTo>
                  <a:lnTo>
                    <a:pt x="31619" y="22360"/>
                  </a:lnTo>
                  <a:lnTo>
                    <a:pt x="31433" y="22261"/>
                  </a:lnTo>
                  <a:lnTo>
                    <a:pt x="31260" y="22138"/>
                  </a:lnTo>
                  <a:lnTo>
                    <a:pt x="31100" y="22014"/>
                  </a:lnTo>
                  <a:lnTo>
                    <a:pt x="30939" y="21878"/>
                  </a:lnTo>
                  <a:lnTo>
                    <a:pt x="30778" y="21742"/>
                  </a:lnTo>
                  <a:lnTo>
                    <a:pt x="30482" y="21445"/>
                  </a:lnTo>
                  <a:lnTo>
                    <a:pt x="30185" y="21149"/>
                  </a:lnTo>
                  <a:lnTo>
                    <a:pt x="30037" y="21013"/>
                  </a:lnTo>
                  <a:lnTo>
                    <a:pt x="29876" y="20877"/>
                  </a:lnTo>
                  <a:lnTo>
                    <a:pt x="29715" y="20741"/>
                  </a:lnTo>
                  <a:lnTo>
                    <a:pt x="29542" y="20630"/>
                  </a:lnTo>
                  <a:lnTo>
                    <a:pt x="29357" y="20518"/>
                  </a:lnTo>
                  <a:lnTo>
                    <a:pt x="29159" y="20432"/>
                  </a:lnTo>
                  <a:lnTo>
                    <a:pt x="29073" y="19925"/>
                  </a:lnTo>
                  <a:lnTo>
                    <a:pt x="29258" y="19678"/>
                  </a:lnTo>
                  <a:lnTo>
                    <a:pt x="29431" y="19480"/>
                  </a:lnTo>
                  <a:lnTo>
                    <a:pt x="29505" y="19394"/>
                  </a:lnTo>
                  <a:lnTo>
                    <a:pt x="29592" y="19319"/>
                  </a:lnTo>
                  <a:lnTo>
                    <a:pt x="29666" y="19270"/>
                  </a:lnTo>
                  <a:lnTo>
                    <a:pt x="29752" y="19221"/>
                  </a:lnTo>
                  <a:lnTo>
                    <a:pt x="29839" y="19183"/>
                  </a:lnTo>
                  <a:lnTo>
                    <a:pt x="29938" y="19159"/>
                  </a:lnTo>
                  <a:lnTo>
                    <a:pt x="30049" y="19134"/>
                  </a:lnTo>
                  <a:lnTo>
                    <a:pt x="30160" y="19134"/>
                  </a:lnTo>
                  <a:lnTo>
                    <a:pt x="30296" y="19146"/>
                  </a:lnTo>
                  <a:lnTo>
                    <a:pt x="30432" y="19159"/>
                  </a:lnTo>
                  <a:lnTo>
                    <a:pt x="30766" y="19233"/>
                  </a:lnTo>
                  <a:lnTo>
                    <a:pt x="30989" y="19282"/>
                  </a:lnTo>
                  <a:lnTo>
                    <a:pt x="31211" y="19307"/>
                  </a:lnTo>
                  <a:lnTo>
                    <a:pt x="31409" y="19307"/>
                  </a:lnTo>
                  <a:lnTo>
                    <a:pt x="31594" y="19295"/>
                  </a:lnTo>
                  <a:lnTo>
                    <a:pt x="31767" y="19258"/>
                  </a:lnTo>
                  <a:lnTo>
                    <a:pt x="31928" y="19208"/>
                  </a:lnTo>
                  <a:lnTo>
                    <a:pt x="32076" y="19146"/>
                  </a:lnTo>
                  <a:lnTo>
                    <a:pt x="32225" y="19060"/>
                  </a:lnTo>
                  <a:lnTo>
                    <a:pt x="32361" y="18961"/>
                  </a:lnTo>
                  <a:lnTo>
                    <a:pt x="32484" y="18850"/>
                  </a:lnTo>
                  <a:lnTo>
                    <a:pt x="32595" y="18726"/>
                  </a:lnTo>
                  <a:lnTo>
                    <a:pt x="32707" y="18590"/>
                  </a:lnTo>
                  <a:lnTo>
                    <a:pt x="32818" y="18454"/>
                  </a:lnTo>
                  <a:lnTo>
                    <a:pt x="32917" y="18306"/>
                  </a:lnTo>
                  <a:lnTo>
                    <a:pt x="33102" y="17972"/>
                  </a:lnTo>
                  <a:lnTo>
                    <a:pt x="33275" y="17626"/>
                  </a:lnTo>
                  <a:lnTo>
                    <a:pt x="33436" y="17280"/>
                  </a:lnTo>
                  <a:lnTo>
                    <a:pt x="33597" y="16909"/>
                  </a:lnTo>
                  <a:lnTo>
                    <a:pt x="33757" y="16551"/>
                  </a:lnTo>
                  <a:lnTo>
                    <a:pt x="33930" y="16205"/>
                  </a:lnTo>
                  <a:lnTo>
                    <a:pt x="34029" y="16044"/>
                  </a:lnTo>
                  <a:lnTo>
                    <a:pt x="34128" y="15883"/>
                  </a:lnTo>
                  <a:lnTo>
                    <a:pt x="34227" y="15735"/>
                  </a:lnTo>
                  <a:lnTo>
                    <a:pt x="34338" y="15599"/>
                  </a:lnTo>
                  <a:lnTo>
                    <a:pt x="34449" y="15463"/>
                  </a:lnTo>
                  <a:lnTo>
                    <a:pt x="34573" y="15352"/>
                  </a:lnTo>
                  <a:lnTo>
                    <a:pt x="34462" y="14870"/>
                  </a:lnTo>
                  <a:lnTo>
                    <a:pt x="33906" y="15105"/>
                  </a:lnTo>
                  <a:lnTo>
                    <a:pt x="33349" y="15364"/>
                  </a:lnTo>
                  <a:lnTo>
                    <a:pt x="32917" y="15117"/>
                  </a:lnTo>
                  <a:lnTo>
                    <a:pt x="32966" y="15018"/>
                  </a:lnTo>
                  <a:lnTo>
                    <a:pt x="33003" y="14894"/>
                  </a:lnTo>
                  <a:lnTo>
                    <a:pt x="33077" y="14647"/>
                  </a:lnTo>
                  <a:lnTo>
                    <a:pt x="33127" y="14388"/>
                  </a:lnTo>
                  <a:lnTo>
                    <a:pt x="33152" y="14140"/>
                  </a:lnTo>
                  <a:lnTo>
                    <a:pt x="32781" y="13844"/>
                  </a:lnTo>
                  <a:lnTo>
                    <a:pt x="32855" y="13597"/>
                  </a:lnTo>
                  <a:lnTo>
                    <a:pt x="32880" y="13473"/>
                  </a:lnTo>
                  <a:lnTo>
                    <a:pt x="32904" y="13349"/>
                  </a:lnTo>
                  <a:lnTo>
                    <a:pt x="32904" y="13226"/>
                  </a:lnTo>
                  <a:lnTo>
                    <a:pt x="32892" y="13114"/>
                  </a:lnTo>
                  <a:lnTo>
                    <a:pt x="32880" y="13016"/>
                  </a:lnTo>
                  <a:lnTo>
                    <a:pt x="32855" y="12917"/>
                  </a:lnTo>
                  <a:lnTo>
                    <a:pt x="32818" y="12818"/>
                  </a:lnTo>
                  <a:lnTo>
                    <a:pt x="32781" y="12731"/>
                  </a:lnTo>
                  <a:lnTo>
                    <a:pt x="32731" y="12657"/>
                  </a:lnTo>
                  <a:lnTo>
                    <a:pt x="32682" y="12583"/>
                  </a:lnTo>
                  <a:lnTo>
                    <a:pt x="32620" y="12521"/>
                  </a:lnTo>
                  <a:lnTo>
                    <a:pt x="32558" y="12472"/>
                  </a:lnTo>
                  <a:lnTo>
                    <a:pt x="32484" y="12422"/>
                  </a:lnTo>
                  <a:lnTo>
                    <a:pt x="32410" y="12385"/>
                  </a:lnTo>
                  <a:lnTo>
                    <a:pt x="32336" y="12348"/>
                  </a:lnTo>
                  <a:lnTo>
                    <a:pt x="32249" y="12336"/>
                  </a:lnTo>
                  <a:lnTo>
                    <a:pt x="32163" y="12311"/>
                  </a:lnTo>
                  <a:lnTo>
                    <a:pt x="31965" y="12311"/>
                  </a:lnTo>
                  <a:lnTo>
                    <a:pt x="31866" y="12323"/>
                  </a:lnTo>
                  <a:lnTo>
                    <a:pt x="31755" y="12336"/>
                  </a:lnTo>
                  <a:lnTo>
                    <a:pt x="31644" y="12361"/>
                  </a:lnTo>
                  <a:lnTo>
                    <a:pt x="31532" y="12398"/>
                  </a:lnTo>
                  <a:lnTo>
                    <a:pt x="31421" y="12447"/>
                  </a:lnTo>
                  <a:lnTo>
                    <a:pt x="31310" y="12496"/>
                  </a:lnTo>
                  <a:lnTo>
                    <a:pt x="31186" y="12571"/>
                  </a:lnTo>
                  <a:lnTo>
                    <a:pt x="30951" y="12719"/>
                  </a:lnTo>
                  <a:lnTo>
                    <a:pt x="30704" y="12917"/>
                  </a:lnTo>
                  <a:lnTo>
                    <a:pt x="30469" y="13152"/>
                  </a:lnTo>
                  <a:lnTo>
                    <a:pt x="30222" y="13424"/>
                  </a:lnTo>
                  <a:lnTo>
                    <a:pt x="30531" y="13708"/>
                  </a:lnTo>
                  <a:lnTo>
                    <a:pt x="30754" y="13930"/>
                  </a:lnTo>
                  <a:lnTo>
                    <a:pt x="30914" y="14103"/>
                  </a:lnTo>
                  <a:lnTo>
                    <a:pt x="30964" y="14177"/>
                  </a:lnTo>
                  <a:lnTo>
                    <a:pt x="31001" y="14264"/>
                  </a:lnTo>
                  <a:lnTo>
                    <a:pt x="31026" y="14326"/>
                  </a:lnTo>
                  <a:lnTo>
                    <a:pt x="31038" y="14400"/>
                  </a:lnTo>
                  <a:lnTo>
                    <a:pt x="31038" y="14486"/>
                  </a:lnTo>
                  <a:lnTo>
                    <a:pt x="31026" y="14561"/>
                  </a:lnTo>
                  <a:lnTo>
                    <a:pt x="30976" y="14758"/>
                  </a:lnTo>
                  <a:lnTo>
                    <a:pt x="30902" y="14993"/>
                  </a:lnTo>
                  <a:lnTo>
                    <a:pt x="30296" y="15216"/>
                  </a:lnTo>
                  <a:lnTo>
                    <a:pt x="30049" y="15327"/>
                  </a:lnTo>
                  <a:lnTo>
                    <a:pt x="29839" y="15438"/>
                  </a:lnTo>
                  <a:lnTo>
                    <a:pt x="29654" y="15549"/>
                  </a:lnTo>
                  <a:lnTo>
                    <a:pt x="29481" y="15673"/>
                  </a:lnTo>
                  <a:lnTo>
                    <a:pt x="29345" y="15821"/>
                  </a:lnTo>
                  <a:lnTo>
                    <a:pt x="29221" y="15982"/>
                  </a:lnTo>
                  <a:lnTo>
                    <a:pt x="29097" y="16180"/>
                  </a:lnTo>
                  <a:lnTo>
                    <a:pt x="28998" y="16415"/>
                  </a:lnTo>
                  <a:lnTo>
                    <a:pt x="28900" y="16687"/>
                  </a:lnTo>
                  <a:lnTo>
                    <a:pt x="28801" y="17008"/>
                  </a:lnTo>
                  <a:lnTo>
                    <a:pt x="28702" y="17391"/>
                  </a:lnTo>
                  <a:lnTo>
                    <a:pt x="28591" y="17824"/>
                  </a:lnTo>
                  <a:lnTo>
                    <a:pt x="28343" y="18887"/>
                  </a:lnTo>
                  <a:lnTo>
                    <a:pt x="28096" y="18837"/>
                  </a:lnTo>
                  <a:lnTo>
                    <a:pt x="27886" y="18776"/>
                  </a:lnTo>
                  <a:lnTo>
                    <a:pt x="27701" y="18689"/>
                  </a:lnTo>
                  <a:lnTo>
                    <a:pt x="27626" y="18640"/>
                  </a:lnTo>
                  <a:lnTo>
                    <a:pt x="27552" y="18590"/>
                  </a:lnTo>
                  <a:lnTo>
                    <a:pt x="27490" y="18541"/>
                  </a:lnTo>
                  <a:lnTo>
                    <a:pt x="27441" y="18479"/>
                  </a:lnTo>
                  <a:lnTo>
                    <a:pt x="27392" y="18417"/>
                  </a:lnTo>
                  <a:lnTo>
                    <a:pt x="27342" y="18355"/>
                  </a:lnTo>
                  <a:lnTo>
                    <a:pt x="27280" y="18207"/>
                  </a:lnTo>
                  <a:lnTo>
                    <a:pt x="27231" y="18059"/>
                  </a:lnTo>
                  <a:lnTo>
                    <a:pt x="27219" y="17886"/>
                  </a:lnTo>
                  <a:lnTo>
                    <a:pt x="27219" y="17713"/>
                  </a:lnTo>
                  <a:lnTo>
                    <a:pt x="27243" y="17527"/>
                  </a:lnTo>
                  <a:lnTo>
                    <a:pt x="27280" y="17329"/>
                  </a:lnTo>
                  <a:lnTo>
                    <a:pt x="27330" y="17119"/>
                  </a:lnTo>
                  <a:lnTo>
                    <a:pt x="27392" y="16909"/>
                  </a:lnTo>
                  <a:lnTo>
                    <a:pt x="27466" y="16687"/>
                  </a:lnTo>
                  <a:lnTo>
                    <a:pt x="27565" y="16464"/>
                  </a:lnTo>
                  <a:lnTo>
                    <a:pt x="27762" y="15994"/>
                  </a:lnTo>
                  <a:lnTo>
                    <a:pt x="27973" y="15525"/>
                  </a:lnTo>
                  <a:lnTo>
                    <a:pt x="28195" y="15043"/>
                  </a:lnTo>
                  <a:lnTo>
                    <a:pt x="28418" y="14561"/>
                  </a:lnTo>
                  <a:lnTo>
                    <a:pt x="28603" y="14091"/>
                  </a:lnTo>
                  <a:lnTo>
                    <a:pt x="28677" y="13868"/>
                  </a:lnTo>
                  <a:lnTo>
                    <a:pt x="28751" y="13646"/>
                  </a:lnTo>
                  <a:lnTo>
                    <a:pt x="28813" y="13424"/>
                  </a:lnTo>
                  <a:lnTo>
                    <a:pt x="28850" y="13213"/>
                  </a:lnTo>
                  <a:lnTo>
                    <a:pt x="28875" y="13003"/>
                  </a:lnTo>
                  <a:lnTo>
                    <a:pt x="28887" y="12805"/>
                  </a:lnTo>
                  <a:lnTo>
                    <a:pt x="28578" y="12768"/>
                  </a:lnTo>
                  <a:lnTo>
                    <a:pt x="28343" y="12744"/>
                  </a:lnTo>
                  <a:lnTo>
                    <a:pt x="28158" y="12707"/>
                  </a:lnTo>
                  <a:lnTo>
                    <a:pt x="28022" y="12657"/>
                  </a:lnTo>
                  <a:lnTo>
                    <a:pt x="27911" y="12595"/>
                  </a:lnTo>
                  <a:lnTo>
                    <a:pt x="27812" y="12496"/>
                  </a:lnTo>
                  <a:lnTo>
                    <a:pt x="27725" y="12385"/>
                  </a:lnTo>
                  <a:lnTo>
                    <a:pt x="27602" y="12225"/>
                  </a:lnTo>
                  <a:lnTo>
                    <a:pt x="28170" y="11520"/>
                  </a:lnTo>
                  <a:lnTo>
                    <a:pt x="28356" y="11285"/>
                  </a:lnTo>
                  <a:lnTo>
                    <a:pt x="28479" y="11100"/>
                  </a:lnTo>
                  <a:lnTo>
                    <a:pt x="28553" y="10964"/>
                  </a:lnTo>
                  <a:lnTo>
                    <a:pt x="28603" y="10828"/>
                  </a:lnTo>
                  <a:lnTo>
                    <a:pt x="28640" y="10692"/>
                  </a:lnTo>
                  <a:lnTo>
                    <a:pt x="28665" y="10544"/>
                  </a:lnTo>
                  <a:lnTo>
                    <a:pt x="28121" y="10482"/>
                  </a:lnTo>
                  <a:lnTo>
                    <a:pt x="27935" y="10457"/>
                  </a:lnTo>
                  <a:lnTo>
                    <a:pt x="27799" y="10420"/>
                  </a:lnTo>
                  <a:lnTo>
                    <a:pt x="27688" y="10370"/>
                  </a:lnTo>
                  <a:lnTo>
                    <a:pt x="27589" y="10296"/>
                  </a:lnTo>
                  <a:lnTo>
                    <a:pt x="27478" y="10197"/>
                  </a:lnTo>
                  <a:lnTo>
                    <a:pt x="27355" y="10074"/>
                  </a:lnTo>
                  <a:lnTo>
                    <a:pt x="27799" y="9246"/>
                  </a:lnTo>
                  <a:lnTo>
                    <a:pt x="27664" y="8838"/>
                  </a:lnTo>
                  <a:lnTo>
                    <a:pt x="27342" y="8467"/>
                  </a:lnTo>
                  <a:lnTo>
                    <a:pt x="27404" y="8059"/>
                  </a:lnTo>
                  <a:lnTo>
                    <a:pt x="27453" y="7874"/>
                  </a:lnTo>
                  <a:lnTo>
                    <a:pt x="27515" y="7676"/>
                  </a:lnTo>
                  <a:lnTo>
                    <a:pt x="27602" y="7466"/>
                  </a:lnTo>
                  <a:lnTo>
                    <a:pt x="27713" y="7219"/>
                  </a:lnTo>
                  <a:lnTo>
                    <a:pt x="27874" y="6922"/>
                  </a:lnTo>
                  <a:lnTo>
                    <a:pt x="28071" y="6576"/>
                  </a:lnTo>
                  <a:lnTo>
                    <a:pt x="28319" y="6168"/>
                  </a:lnTo>
                  <a:lnTo>
                    <a:pt x="28615" y="5686"/>
                  </a:lnTo>
                  <a:lnTo>
                    <a:pt x="29443" y="4425"/>
                  </a:lnTo>
                  <a:lnTo>
                    <a:pt x="30568" y="2719"/>
                  </a:lnTo>
                  <a:lnTo>
                    <a:pt x="32076" y="470"/>
                  </a:lnTo>
                  <a:lnTo>
                    <a:pt x="31953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" name="Google Shape;82;p16"/>
            <p:cNvSpPr/>
            <p:nvPr/>
          </p:nvSpPr>
          <p:spPr>
            <a:xfrm>
              <a:off x="4122500" y="2072358"/>
              <a:ext cx="357805" cy="645456"/>
            </a:xfrm>
            <a:custGeom>
              <a:avLst/>
              <a:gdLst/>
              <a:ahLst/>
              <a:cxnLst/>
              <a:rect l="l" t="t" r="r" b="b"/>
              <a:pathLst>
                <a:path w="15142" h="27318" extrusionOk="0">
                  <a:moveTo>
                    <a:pt x="10420" y="1"/>
                  </a:moveTo>
                  <a:lnTo>
                    <a:pt x="10284" y="25"/>
                  </a:lnTo>
                  <a:lnTo>
                    <a:pt x="10123" y="75"/>
                  </a:lnTo>
                  <a:lnTo>
                    <a:pt x="9950" y="124"/>
                  </a:lnTo>
                  <a:lnTo>
                    <a:pt x="9765" y="161"/>
                  </a:lnTo>
                  <a:lnTo>
                    <a:pt x="9320" y="235"/>
                  </a:lnTo>
                  <a:lnTo>
                    <a:pt x="8850" y="297"/>
                  </a:lnTo>
                  <a:lnTo>
                    <a:pt x="8356" y="347"/>
                  </a:lnTo>
                  <a:lnTo>
                    <a:pt x="7491" y="408"/>
                  </a:lnTo>
                  <a:lnTo>
                    <a:pt x="7033" y="433"/>
                  </a:lnTo>
                  <a:lnTo>
                    <a:pt x="6971" y="433"/>
                  </a:lnTo>
                  <a:lnTo>
                    <a:pt x="6959" y="421"/>
                  </a:lnTo>
                  <a:lnTo>
                    <a:pt x="6724" y="347"/>
                  </a:lnTo>
                  <a:lnTo>
                    <a:pt x="6514" y="297"/>
                  </a:lnTo>
                  <a:lnTo>
                    <a:pt x="6329" y="260"/>
                  </a:lnTo>
                  <a:lnTo>
                    <a:pt x="6168" y="248"/>
                  </a:lnTo>
                  <a:lnTo>
                    <a:pt x="6007" y="260"/>
                  </a:lnTo>
                  <a:lnTo>
                    <a:pt x="5859" y="297"/>
                  </a:lnTo>
                  <a:lnTo>
                    <a:pt x="5698" y="359"/>
                  </a:lnTo>
                  <a:lnTo>
                    <a:pt x="5513" y="458"/>
                  </a:lnTo>
                  <a:lnTo>
                    <a:pt x="5303" y="582"/>
                  </a:lnTo>
                  <a:lnTo>
                    <a:pt x="5056" y="742"/>
                  </a:lnTo>
                  <a:lnTo>
                    <a:pt x="4425" y="1175"/>
                  </a:lnTo>
                  <a:lnTo>
                    <a:pt x="4326" y="1138"/>
                  </a:lnTo>
                  <a:lnTo>
                    <a:pt x="4215" y="1125"/>
                  </a:lnTo>
                  <a:lnTo>
                    <a:pt x="4104" y="1113"/>
                  </a:lnTo>
                  <a:lnTo>
                    <a:pt x="3869" y="1113"/>
                  </a:lnTo>
                  <a:lnTo>
                    <a:pt x="3758" y="1125"/>
                  </a:lnTo>
                  <a:lnTo>
                    <a:pt x="3659" y="1150"/>
                  </a:lnTo>
                  <a:lnTo>
                    <a:pt x="3572" y="1212"/>
                  </a:lnTo>
                  <a:lnTo>
                    <a:pt x="3511" y="1286"/>
                  </a:lnTo>
                  <a:lnTo>
                    <a:pt x="3449" y="1373"/>
                  </a:lnTo>
                  <a:lnTo>
                    <a:pt x="3412" y="1471"/>
                  </a:lnTo>
                  <a:lnTo>
                    <a:pt x="3387" y="1570"/>
                  </a:lnTo>
                  <a:lnTo>
                    <a:pt x="3375" y="1682"/>
                  </a:lnTo>
                  <a:lnTo>
                    <a:pt x="3337" y="1904"/>
                  </a:lnTo>
                  <a:lnTo>
                    <a:pt x="3325" y="2003"/>
                  </a:lnTo>
                  <a:lnTo>
                    <a:pt x="3300" y="2114"/>
                  </a:lnTo>
                  <a:lnTo>
                    <a:pt x="3263" y="2201"/>
                  </a:lnTo>
                  <a:lnTo>
                    <a:pt x="3214" y="2287"/>
                  </a:lnTo>
                  <a:lnTo>
                    <a:pt x="3164" y="2374"/>
                  </a:lnTo>
                  <a:lnTo>
                    <a:pt x="3078" y="2436"/>
                  </a:lnTo>
                  <a:lnTo>
                    <a:pt x="2979" y="2473"/>
                  </a:lnTo>
                  <a:lnTo>
                    <a:pt x="2855" y="2497"/>
                  </a:lnTo>
                  <a:lnTo>
                    <a:pt x="2040" y="2609"/>
                  </a:lnTo>
                  <a:lnTo>
                    <a:pt x="1780" y="2646"/>
                  </a:lnTo>
                  <a:lnTo>
                    <a:pt x="1595" y="2683"/>
                  </a:lnTo>
                  <a:lnTo>
                    <a:pt x="1471" y="2720"/>
                  </a:lnTo>
                  <a:lnTo>
                    <a:pt x="1372" y="2757"/>
                  </a:lnTo>
                  <a:lnTo>
                    <a:pt x="1286" y="2806"/>
                  </a:lnTo>
                  <a:lnTo>
                    <a:pt x="1199" y="2856"/>
                  </a:lnTo>
                  <a:lnTo>
                    <a:pt x="1038" y="3004"/>
                  </a:lnTo>
                  <a:lnTo>
                    <a:pt x="878" y="3152"/>
                  </a:lnTo>
                  <a:lnTo>
                    <a:pt x="668" y="3375"/>
                  </a:lnTo>
                  <a:lnTo>
                    <a:pt x="495" y="3597"/>
                  </a:lnTo>
                  <a:lnTo>
                    <a:pt x="359" y="3808"/>
                  </a:lnTo>
                  <a:lnTo>
                    <a:pt x="247" y="4018"/>
                  </a:lnTo>
                  <a:lnTo>
                    <a:pt x="161" y="4228"/>
                  </a:lnTo>
                  <a:lnTo>
                    <a:pt x="87" y="4426"/>
                  </a:lnTo>
                  <a:lnTo>
                    <a:pt x="50" y="4611"/>
                  </a:lnTo>
                  <a:lnTo>
                    <a:pt x="25" y="4784"/>
                  </a:lnTo>
                  <a:lnTo>
                    <a:pt x="12" y="4932"/>
                  </a:lnTo>
                  <a:lnTo>
                    <a:pt x="0" y="5081"/>
                  </a:lnTo>
                  <a:lnTo>
                    <a:pt x="12" y="5204"/>
                  </a:lnTo>
                  <a:lnTo>
                    <a:pt x="25" y="5316"/>
                  </a:lnTo>
                  <a:lnTo>
                    <a:pt x="50" y="5464"/>
                  </a:lnTo>
                  <a:lnTo>
                    <a:pt x="74" y="5526"/>
                  </a:lnTo>
                  <a:lnTo>
                    <a:pt x="99" y="5587"/>
                  </a:lnTo>
                  <a:lnTo>
                    <a:pt x="136" y="5637"/>
                  </a:lnTo>
                  <a:lnTo>
                    <a:pt x="173" y="5686"/>
                  </a:lnTo>
                  <a:lnTo>
                    <a:pt x="223" y="5723"/>
                  </a:lnTo>
                  <a:lnTo>
                    <a:pt x="272" y="5761"/>
                  </a:lnTo>
                  <a:lnTo>
                    <a:pt x="334" y="5785"/>
                  </a:lnTo>
                  <a:lnTo>
                    <a:pt x="470" y="5835"/>
                  </a:lnTo>
                  <a:lnTo>
                    <a:pt x="606" y="5859"/>
                  </a:lnTo>
                  <a:lnTo>
                    <a:pt x="766" y="5872"/>
                  </a:lnTo>
                  <a:lnTo>
                    <a:pt x="1075" y="5884"/>
                  </a:lnTo>
                  <a:lnTo>
                    <a:pt x="1310" y="5897"/>
                  </a:lnTo>
                  <a:lnTo>
                    <a:pt x="1558" y="5946"/>
                  </a:lnTo>
                  <a:lnTo>
                    <a:pt x="1805" y="6008"/>
                  </a:lnTo>
                  <a:lnTo>
                    <a:pt x="2040" y="6082"/>
                  </a:lnTo>
                  <a:lnTo>
                    <a:pt x="2250" y="6156"/>
                  </a:lnTo>
                  <a:lnTo>
                    <a:pt x="2423" y="6243"/>
                  </a:lnTo>
                  <a:lnTo>
                    <a:pt x="2571" y="6304"/>
                  </a:lnTo>
                  <a:lnTo>
                    <a:pt x="2645" y="6366"/>
                  </a:lnTo>
                  <a:lnTo>
                    <a:pt x="3399" y="7083"/>
                  </a:lnTo>
                  <a:lnTo>
                    <a:pt x="3659" y="7318"/>
                  </a:lnTo>
                  <a:lnTo>
                    <a:pt x="3857" y="7503"/>
                  </a:lnTo>
                  <a:lnTo>
                    <a:pt x="4042" y="7639"/>
                  </a:lnTo>
                  <a:lnTo>
                    <a:pt x="4215" y="7775"/>
                  </a:lnTo>
                  <a:lnTo>
                    <a:pt x="4672" y="8072"/>
                  </a:lnTo>
                  <a:lnTo>
                    <a:pt x="4759" y="8146"/>
                  </a:lnTo>
                  <a:lnTo>
                    <a:pt x="4845" y="8220"/>
                  </a:lnTo>
                  <a:lnTo>
                    <a:pt x="4920" y="8319"/>
                  </a:lnTo>
                  <a:lnTo>
                    <a:pt x="4969" y="8406"/>
                  </a:lnTo>
                  <a:lnTo>
                    <a:pt x="5031" y="8517"/>
                  </a:lnTo>
                  <a:lnTo>
                    <a:pt x="5068" y="8616"/>
                  </a:lnTo>
                  <a:lnTo>
                    <a:pt x="5093" y="8727"/>
                  </a:lnTo>
                  <a:lnTo>
                    <a:pt x="5105" y="8838"/>
                  </a:lnTo>
                  <a:lnTo>
                    <a:pt x="5117" y="8950"/>
                  </a:lnTo>
                  <a:lnTo>
                    <a:pt x="5105" y="9061"/>
                  </a:lnTo>
                  <a:lnTo>
                    <a:pt x="5080" y="9160"/>
                  </a:lnTo>
                  <a:lnTo>
                    <a:pt x="5043" y="9259"/>
                  </a:lnTo>
                  <a:lnTo>
                    <a:pt x="4994" y="9345"/>
                  </a:lnTo>
                  <a:lnTo>
                    <a:pt x="4932" y="9432"/>
                  </a:lnTo>
                  <a:lnTo>
                    <a:pt x="4845" y="9506"/>
                  </a:lnTo>
                  <a:lnTo>
                    <a:pt x="4747" y="9568"/>
                  </a:lnTo>
                  <a:lnTo>
                    <a:pt x="4611" y="9642"/>
                  </a:lnTo>
                  <a:lnTo>
                    <a:pt x="4475" y="9728"/>
                  </a:lnTo>
                  <a:lnTo>
                    <a:pt x="4339" y="9827"/>
                  </a:lnTo>
                  <a:lnTo>
                    <a:pt x="4203" y="9938"/>
                  </a:lnTo>
                  <a:lnTo>
                    <a:pt x="4054" y="10074"/>
                  </a:lnTo>
                  <a:lnTo>
                    <a:pt x="3918" y="10210"/>
                  </a:lnTo>
                  <a:lnTo>
                    <a:pt x="3659" y="10495"/>
                  </a:lnTo>
                  <a:lnTo>
                    <a:pt x="3523" y="10655"/>
                  </a:lnTo>
                  <a:lnTo>
                    <a:pt x="3412" y="10816"/>
                  </a:lnTo>
                  <a:lnTo>
                    <a:pt x="3300" y="10964"/>
                  </a:lnTo>
                  <a:lnTo>
                    <a:pt x="3202" y="11125"/>
                  </a:lnTo>
                  <a:lnTo>
                    <a:pt x="3115" y="11286"/>
                  </a:lnTo>
                  <a:lnTo>
                    <a:pt x="3041" y="11434"/>
                  </a:lnTo>
                  <a:lnTo>
                    <a:pt x="2979" y="11582"/>
                  </a:lnTo>
                  <a:lnTo>
                    <a:pt x="2930" y="11718"/>
                  </a:lnTo>
                  <a:lnTo>
                    <a:pt x="2892" y="11891"/>
                  </a:lnTo>
                  <a:lnTo>
                    <a:pt x="2880" y="12040"/>
                  </a:lnTo>
                  <a:lnTo>
                    <a:pt x="2892" y="12163"/>
                  </a:lnTo>
                  <a:lnTo>
                    <a:pt x="2930" y="12274"/>
                  </a:lnTo>
                  <a:lnTo>
                    <a:pt x="2979" y="12373"/>
                  </a:lnTo>
                  <a:lnTo>
                    <a:pt x="3053" y="12460"/>
                  </a:lnTo>
                  <a:lnTo>
                    <a:pt x="3127" y="12534"/>
                  </a:lnTo>
                  <a:lnTo>
                    <a:pt x="3226" y="12596"/>
                  </a:lnTo>
                  <a:lnTo>
                    <a:pt x="3337" y="12633"/>
                  </a:lnTo>
                  <a:lnTo>
                    <a:pt x="3449" y="12670"/>
                  </a:lnTo>
                  <a:lnTo>
                    <a:pt x="3572" y="12695"/>
                  </a:lnTo>
                  <a:lnTo>
                    <a:pt x="3708" y="12707"/>
                  </a:lnTo>
                  <a:lnTo>
                    <a:pt x="3832" y="12719"/>
                  </a:lnTo>
                  <a:lnTo>
                    <a:pt x="3968" y="12707"/>
                  </a:lnTo>
                  <a:lnTo>
                    <a:pt x="4091" y="12695"/>
                  </a:lnTo>
                  <a:lnTo>
                    <a:pt x="4227" y="12682"/>
                  </a:lnTo>
                  <a:lnTo>
                    <a:pt x="4302" y="12670"/>
                  </a:lnTo>
                  <a:lnTo>
                    <a:pt x="4438" y="12670"/>
                  </a:lnTo>
                  <a:lnTo>
                    <a:pt x="4499" y="12695"/>
                  </a:lnTo>
                  <a:lnTo>
                    <a:pt x="4549" y="12707"/>
                  </a:lnTo>
                  <a:lnTo>
                    <a:pt x="4598" y="12744"/>
                  </a:lnTo>
                  <a:lnTo>
                    <a:pt x="4635" y="12781"/>
                  </a:lnTo>
                  <a:lnTo>
                    <a:pt x="4672" y="12818"/>
                  </a:lnTo>
                  <a:lnTo>
                    <a:pt x="4722" y="12917"/>
                  </a:lnTo>
                  <a:lnTo>
                    <a:pt x="4759" y="13041"/>
                  </a:lnTo>
                  <a:lnTo>
                    <a:pt x="4771" y="13177"/>
                  </a:lnTo>
                  <a:lnTo>
                    <a:pt x="4771" y="13313"/>
                  </a:lnTo>
                  <a:lnTo>
                    <a:pt x="4759" y="13461"/>
                  </a:lnTo>
                  <a:lnTo>
                    <a:pt x="4734" y="13609"/>
                  </a:lnTo>
                  <a:lnTo>
                    <a:pt x="4672" y="13881"/>
                  </a:lnTo>
                  <a:lnTo>
                    <a:pt x="4611" y="14104"/>
                  </a:lnTo>
                  <a:lnTo>
                    <a:pt x="4549" y="14252"/>
                  </a:lnTo>
                  <a:lnTo>
                    <a:pt x="4438" y="14425"/>
                  </a:lnTo>
                  <a:lnTo>
                    <a:pt x="4314" y="14586"/>
                  </a:lnTo>
                  <a:lnTo>
                    <a:pt x="4166" y="14747"/>
                  </a:lnTo>
                  <a:lnTo>
                    <a:pt x="4017" y="14883"/>
                  </a:lnTo>
                  <a:lnTo>
                    <a:pt x="3857" y="15019"/>
                  </a:lnTo>
                  <a:lnTo>
                    <a:pt x="3684" y="15142"/>
                  </a:lnTo>
                  <a:lnTo>
                    <a:pt x="3350" y="15402"/>
                  </a:lnTo>
                  <a:lnTo>
                    <a:pt x="3189" y="15538"/>
                  </a:lnTo>
                  <a:lnTo>
                    <a:pt x="3028" y="15674"/>
                  </a:lnTo>
                  <a:lnTo>
                    <a:pt x="2892" y="15822"/>
                  </a:lnTo>
                  <a:lnTo>
                    <a:pt x="2769" y="15995"/>
                  </a:lnTo>
                  <a:lnTo>
                    <a:pt x="2658" y="16168"/>
                  </a:lnTo>
                  <a:lnTo>
                    <a:pt x="2608" y="16267"/>
                  </a:lnTo>
                  <a:lnTo>
                    <a:pt x="2571" y="16366"/>
                  </a:lnTo>
                  <a:lnTo>
                    <a:pt x="2534" y="16465"/>
                  </a:lnTo>
                  <a:lnTo>
                    <a:pt x="2509" y="16576"/>
                  </a:lnTo>
                  <a:lnTo>
                    <a:pt x="2497" y="16700"/>
                  </a:lnTo>
                  <a:lnTo>
                    <a:pt x="2485" y="16811"/>
                  </a:lnTo>
                  <a:lnTo>
                    <a:pt x="2485" y="16934"/>
                  </a:lnTo>
                  <a:lnTo>
                    <a:pt x="2497" y="17058"/>
                  </a:lnTo>
                  <a:lnTo>
                    <a:pt x="2522" y="17182"/>
                  </a:lnTo>
                  <a:lnTo>
                    <a:pt x="2571" y="17293"/>
                  </a:lnTo>
                  <a:lnTo>
                    <a:pt x="2596" y="17342"/>
                  </a:lnTo>
                  <a:lnTo>
                    <a:pt x="2645" y="17404"/>
                  </a:lnTo>
                  <a:lnTo>
                    <a:pt x="2732" y="17491"/>
                  </a:lnTo>
                  <a:lnTo>
                    <a:pt x="2831" y="17577"/>
                  </a:lnTo>
                  <a:lnTo>
                    <a:pt x="2942" y="17651"/>
                  </a:lnTo>
                  <a:lnTo>
                    <a:pt x="3053" y="17725"/>
                  </a:lnTo>
                  <a:lnTo>
                    <a:pt x="3152" y="17812"/>
                  </a:lnTo>
                  <a:lnTo>
                    <a:pt x="3189" y="17861"/>
                  </a:lnTo>
                  <a:lnTo>
                    <a:pt x="3226" y="17911"/>
                  </a:lnTo>
                  <a:lnTo>
                    <a:pt x="3263" y="17973"/>
                  </a:lnTo>
                  <a:lnTo>
                    <a:pt x="3288" y="18047"/>
                  </a:lnTo>
                  <a:lnTo>
                    <a:pt x="3313" y="18158"/>
                  </a:lnTo>
                  <a:lnTo>
                    <a:pt x="3337" y="18257"/>
                  </a:lnTo>
                  <a:lnTo>
                    <a:pt x="3337" y="18356"/>
                  </a:lnTo>
                  <a:lnTo>
                    <a:pt x="3337" y="18467"/>
                  </a:lnTo>
                  <a:lnTo>
                    <a:pt x="3300" y="18578"/>
                  </a:lnTo>
                  <a:lnTo>
                    <a:pt x="3251" y="18714"/>
                  </a:lnTo>
                  <a:lnTo>
                    <a:pt x="3164" y="18863"/>
                  </a:lnTo>
                  <a:lnTo>
                    <a:pt x="3053" y="19048"/>
                  </a:lnTo>
                  <a:lnTo>
                    <a:pt x="2855" y="19345"/>
                  </a:lnTo>
                  <a:lnTo>
                    <a:pt x="2707" y="19592"/>
                  </a:lnTo>
                  <a:lnTo>
                    <a:pt x="2596" y="19790"/>
                  </a:lnTo>
                  <a:lnTo>
                    <a:pt x="2509" y="19975"/>
                  </a:lnTo>
                  <a:lnTo>
                    <a:pt x="2460" y="20148"/>
                  </a:lnTo>
                  <a:lnTo>
                    <a:pt x="2435" y="20334"/>
                  </a:lnTo>
                  <a:lnTo>
                    <a:pt x="2423" y="20556"/>
                  </a:lnTo>
                  <a:lnTo>
                    <a:pt x="2423" y="20816"/>
                  </a:lnTo>
                  <a:lnTo>
                    <a:pt x="2472" y="20939"/>
                  </a:lnTo>
                  <a:lnTo>
                    <a:pt x="2608" y="21273"/>
                  </a:lnTo>
                  <a:lnTo>
                    <a:pt x="2818" y="21730"/>
                  </a:lnTo>
                  <a:lnTo>
                    <a:pt x="2954" y="21990"/>
                  </a:lnTo>
                  <a:lnTo>
                    <a:pt x="3103" y="22262"/>
                  </a:lnTo>
                  <a:lnTo>
                    <a:pt x="3263" y="22534"/>
                  </a:lnTo>
                  <a:lnTo>
                    <a:pt x="3436" y="22806"/>
                  </a:lnTo>
                  <a:lnTo>
                    <a:pt x="3609" y="23053"/>
                  </a:lnTo>
                  <a:lnTo>
                    <a:pt x="3807" y="23288"/>
                  </a:lnTo>
                  <a:lnTo>
                    <a:pt x="4005" y="23485"/>
                  </a:lnTo>
                  <a:lnTo>
                    <a:pt x="4104" y="23572"/>
                  </a:lnTo>
                  <a:lnTo>
                    <a:pt x="4203" y="23658"/>
                  </a:lnTo>
                  <a:lnTo>
                    <a:pt x="4302" y="23720"/>
                  </a:lnTo>
                  <a:lnTo>
                    <a:pt x="4400" y="23770"/>
                  </a:lnTo>
                  <a:lnTo>
                    <a:pt x="4512" y="23819"/>
                  </a:lnTo>
                  <a:lnTo>
                    <a:pt x="4611" y="23844"/>
                  </a:lnTo>
                  <a:lnTo>
                    <a:pt x="4697" y="23856"/>
                  </a:lnTo>
                  <a:lnTo>
                    <a:pt x="4771" y="23881"/>
                  </a:lnTo>
                  <a:lnTo>
                    <a:pt x="4845" y="23918"/>
                  </a:lnTo>
                  <a:lnTo>
                    <a:pt x="4920" y="23955"/>
                  </a:lnTo>
                  <a:lnTo>
                    <a:pt x="4981" y="24005"/>
                  </a:lnTo>
                  <a:lnTo>
                    <a:pt x="5043" y="24054"/>
                  </a:lnTo>
                  <a:lnTo>
                    <a:pt x="5142" y="24165"/>
                  </a:lnTo>
                  <a:lnTo>
                    <a:pt x="5229" y="24301"/>
                  </a:lnTo>
                  <a:lnTo>
                    <a:pt x="5303" y="24450"/>
                  </a:lnTo>
                  <a:lnTo>
                    <a:pt x="5365" y="24610"/>
                  </a:lnTo>
                  <a:lnTo>
                    <a:pt x="5402" y="24796"/>
                  </a:lnTo>
                  <a:lnTo>
                    <a:pt x="5439" y="24981"/>
                  </a:lnTo>
                  <a:lnTo>
                    <a:pt x="5463" y="25166"/>
                  </a:lnTo>
                  <a:lnTo>
                    <a:pt x="5476" y="25364"/>
                  </a:lnTo>
                  <a:lnTo>
                    <a:pt x="5476" y="25562"/>
                  </a:lnTo>
                  <a:lnTo>
                    <a:pt x="5476" y="25970"/>
                  </a:lnTo>
                  <a:lnTo>
                    <a:pt x="5463" y="26353"/>
                  </a:lnTo>
                  <a:lnTo>
                    <a:pt x="5463" y="26613"/>
                  </a:lnTo>
                  <a:lnTo>
                    <a:pt x="5476" y="26823"/>
                  </a:lnTo>
                  <a:lnTo>
                    <a:pt x="5501" y="26996"/>
                  </a:lnTo>
                  <a:lnTo>
                    <a:pt x="5550" y="27132"/>
                  </a:lnTo>
                  <a:lnTo>
                    <a:pt x="5599" y="27231"/>
                  </a:lnTo>
                  <a:lnTo>
                    <a:pt x="5637" y="27268"/>
                  </a:lnTo>
                  <a:lnTo>
                    <a:pt x="5674" y="27292"/>
                  </a:lnTo>
                  <a:lnTo>
                    <a:pt x="5711" y="27305"/>
                  </a:lnTo>
                  <a:lnTo>
                    <a:pt x="5748" y="27317"/>
                  </a:lnTo>
                  <a:lnTo>
                    <a:pt x="5834" y="27317"/>
                  </a:lnTo>
                  <a:lnTo>
                    <a:pt x="5933" y="27305"/>
                  </a:lnTo>
                  <a:lnTo>
                    <a:pt x="6032" y="27255"/>
                  </a:lnTo>
                  <a:lnTo>
                    <a:pt x="6143" y="27194"/>
                  </a:lnTo>
                  <a:lnTo>
                    <a:pt x="6267" y="27107"/>
                  </a:lnTo>
                  <a:lnTo>
                    <a:pt x="6514" y="26922"/>
                  </a:lnTo>
                  <a:lnTo>
                    <a:pt x="6774" y="26699"/>
                  </a:lnTo>
                  <a:lnTo>
                    <a:pt x="6835" y="26637"/>
                  </a:lnTo>
                  <a:lnTo>
                    <a:pt x="6835" y="26637"/>
                  </a:lnTo>
                  <a:lnTo>
                    <a:pt x="6712" y="26699"/>
                  </a:lnTo>
                  <a:lnTo>
                    <a:pt x="6601" y="26736"/>
                  </a:lnTo>
                  <a:lnTo>
                    <a:pt x="6514" y="26761"/>
                  </a:lnTo>
                  <a:lnTo>
                    <a:pt x="6440" y="26773"/>
                  </a:lnTo>
                  <a:lnTo>
                    <a:pt x="6440" y="26773"/>
                  </a:lnTo>
                  <a:lnTo>
                    <a:pt x="6638" y="26699"/>
                  </a:lnTo>
                  <a:lnTo>
                    <a:pt x="6835" y="26637"/>
                  </a:lnTo>
                  <a:lnTo>
                    <a:pt x="6848" y="26637"/>
                  </a:lnTo>
                  <a:lnTo>
                    <a:pt x="6885" y="26613"/>
                  </a:lnTo>
                  <a:lnTo>
                    <a:pt x="6922" y="26576"/>
                  </a:lnTo>
                  <a:lnTo>
                    <a:pt x="6934" y="26576"/>
                  </a:lnTo>
                  <a:lnTo>
                    <a:pt x="7058" y="26477"/>
                  </a:lnTo>
                  <a:lnTo>
                    <a:pt x="7206" y="26328"/>
                  </a:lnTo>
                  <a:lnTo>
                    <a:pt x="7367" y="26155"/>
                  </a:lnTo>
                  <a:lnTo>
                    <a:pt x="7552" y="25933"/>
                  </a:lnTo>
                  <a:lnTo>
                    <a:pt x="7651" y="25797"/>
                  </a:lnTo>
                  <a:lnTo>
                    <a:pt x="7750" y="25636"/>
                  </a:lnTo>
                  <a:lnTo>
                    <a:pt x="7898" y="25389"/>
                  </a:lnTo>
                  <a:lnTo>
                    <a:pt x="8034" y="25154"/>
                  </a:lnTo>
                  <a:lnTo>
                    <a:pt x="8146" y="24944"/>
                  </a:lnTo>
                  <a:lnTo>
                    <a:pt x="8232" y="24697"/>
                  </a:lnTo>
                  <a:lnTo>
                    <a:pt x="8319" y="24400"/>
                  </a:lnTo>
                  <a:lnTo>
                    <a:pt x="8405" y="23980"/>
                  </a:lnTo>
                  <a:lnTo>
                    <a:pt x="8504" y="23399"/>
                  </a:lnTo>
                  <a:lnTo>
                    <a:pt x="8788" y="21619"/>
                  </a:lnTo>
                  <a:lnTo>
                    <a:pt x="8826" y="21471"/>
                  </a:lnTo>
                  <a:lnTo>
                    <a:pt x="8863" y="21335"/>
                  </a:lnTo>
                  <a:lnTo>
                    <a:pt x="8900" y="21223"/>
                  </a:lnTo>
                  <a:lnTo>
                    <a:pt x="8961" y="21100"/>
                  </a:lnTo>
                  <a:lnTo>
                    <a:pt x="9023" y="21001"/>
                  </a:lnTo>
                  <a:lnTo>
                    <a:pt x="9097" y="20902"/>
                  </a:lnTo>
                  <a:lnTo>
                    <a:pt x="9172" y="20816"/>
                  </a:lnTo>
                  <a:lnTo>
                    <a:pt x="9258" y="20729"/>
                  </a:lnTo>
                  <a:lnTo>
                    <a:pt x="9345" y="20655"/>
                  </a:lnTo>
                  <a:lnTo>
                    <a:pt x="9431" y="20593"/>
                  </a:lnTo>
                  <a:lnTo>
                    <a:pt x="9641" y="20457"/>
                  </a:lnTo>
                  <a:lnTo>
                    <a:pt x="9851" y="20346"/>
                  </a:lnTo>
                  <a:lnTo>
                    <a:pt x="10074" y="20247"/>
                  </a:lnTo>
                  <a:lnTo>
                    <a:pt x="10519" y="20049"/>
                  </a:lnTo>
                  <a:lnTo>
                    <a:pt x="10729" y="19938"/>
                  </a:lnTo>
                  <a:lnTo>
                    <a:pt x="10939" y="19814"/>
                  </a:lnTo>
                  <a:lnTo>
                    <a:pt x="11137" y="19678"/>
                  </a:lnTo>
                  <a:lnTo>
                    <a:pt x="11223" y="19604"/>
                  </a:lnTo>
                  <a:lnTo>
                    <a:pt x="11310" y="19530"/>
                  </a:lnTo>
                  <a:lnTo>
                    <a:pt x="11384" y="19431"/>
                  </a:lnTo>
                  <a:lnTo>
                    <a:pt x="11458" y="19345"/>
                  </a:lnTo>
                  <a:lnTo>
                    <a:pt x="11520" y="19233"/>
                  </a:lnTo>
                  <a:lnTo>
                    <a:pt x="11570" y="19122"/>
                  </a:lnTo>
                  <a:lnTo>
                    <a:pt x="11990" y="18220"/>
                  </a:lnTo>
                  <a:lnTo>
                    <a:pt x="12052" y="18096"/>
                  </a:lnTo>
                  <a:lnTo>
                    <a:pt x="12064" y="18084"/>
                  </a:lnTo>
                  <a:lnTo>
                    <a:pt x="12076" y="18072"/>
                  </a:lnTo>
                  <a:lnTo>
                    <a:pt x="12163" y="18047"/>
                  </a:lnTo>
                  <a:lnTo>
                    <a:pt x="12249" y="18047"/>
                  </a:lnTo>
                  <a:lnTo>
                    <a:pt x="12324" y="18072"/>
                  </a:lnTo>
                  <a:lnTo>
                    <a:pt x="12398" y="18109"/>
                  </a:lnTo>
                  <a:lnTo>
                    <a:pt x="12472" y="18158"/>
                  </a:lnTo>
                  <a:lnTo>
                    <a:pt x="12534" y="18220"/>
                  </a:lnTo>
                  <a:lnTo>
                    <a:pt x="12657" y="18343"/>
                  </a:lnTo>
                  <a:lnTo>
                    <a:pt x="12781" y="18467"/>
                  </a:lnTo>
                  <a:lnTo>
                    <a:pt x="12855" y="18517"/>
                  </a:lnTo>
                  <a:lnTo>
                    <a:pt x="12917" y="18554"/>
                  </a:lnTo>
                  <a:lnTo>
                    <a:pt x="12979" y="18566"/>
                  </a:lnTo>
                  <a:lnTo>
                    <a:pt x="13053" y="18578"/>
                  </a:lnTo>
                  <a:lnTo>
                    <a:pt x="13139" y="18554"/>
                  </a:lnTo>
                  <a:lnTo>
                    <a:pt x="13226" y="18504"/>
                  </a:lnTo>
                  <a:lnTo>
                    <a:pt x="13325" y="18418"/>
                  </a:lnTo>
                  <a:lnTo>
                    <a:pt x="13411" y="18331"/>
                  </a:lnTo>
                  <a:lnTo>
                    <a:pt x="13498" y="18245"/>
                  </a:lnTo>
                  <a:lnTo>
                    <a:pt x="13572" y="18133"/>
                  </a:lnTo>
                  <a:lnTo>
                    <a:pt x="13696" y="17923"/>
                  </a:lnTo>
                  <a:lnTo>
                    <a:pt x="13807" y="17701"/>
                  </a:lnTo>
                  <a:lnTo>
                    <a:pt x="13918" y="17478"/>
                  </a:lnTo>
                  <a:lnTo>
                    <a:pt x="14042" y="17256"/>
                  </a:lnTo>
                  <a:lnTo>
                    <a:pt x="14103" y="17157"/>
                  </a:lnTo>
                  <a:lnTo>
                    <a:pt x="14190" y="17058"/>
                  </a:lnTo>
                  <a:lnTo>
                    <a:pt x="14277" y="16971"/>
                  </a:lnTo>
                  <a:lnTo>
                    <a:pt x="14375" y="16885"/>
                  </a:lnTo>
                  <a:lnTo>
                    <a:pt x="14437" y="16860"/>
                  </a:lnTo>
                  <a:lnTo>
                    <a:pt x="14511" y="16848"/>
                  </a:lnTo>
                  <a:lnTo>
                    <a:pt x="14660" y="16860"/>
                  </a:lnTo>
                  <a:lnTo>
                    <a:pt x="14907" y="16897"/>
                  </a:lnTo>
                  <a:lnTo>
                    <a:pt x="15142" y="16947"/>
                  </a:lnTo>
                  <a:lnTo>
                    <a:pt x="15142" y="421"/>
                  </a:lnTo>
                  <a:lnTo>
                    <a:pt x="15068" y="483"/>
                  </a:lnTo>
                  <a:lnTo>
                    <a:pt x="14993" y="557"/>
                  </a:lnTo>
                  <a:lnTo>
                    <a:pt x="14845" y="717"/>
                  </a:lnTo>
                  <a:lnTo>
                    <a:pt x="14771" y="792"/>
                  </a:lnTo>
                  <a:lnTo>
                    <a:pt x="14684" y="853"/>
                  </a:lnTo>
                  <a:lnTo>
                    <a:pt x="14598" y="903"/>
                  </a:lnTo>
                  <a:lnTo>
                    <a:pt x="14499" y="915"/>
                  </a:lnTo>
                  <a:lnTo>
                    <a:pt x="14363" y="915"/>
                  </a:lnTo>
                  <a:lnTo>
                    <a:pt x="14227" y="891"/>
                  </a:lnTo>
                  <a:lnTo>
                    <a:pt x="14103" y="841"/>
                  </a:lnTo>
                  <a:lnTo>
                    <a:pt x="13980" y="779"/>
                  </a:lnTo>
                  <a:lnTo>
                    <a:pt x="13745" y="656"/>
                  </a:lnTo>
                  <a:lnTo>
                    <a:pt x="13621" y="606"/>
                  </a:lnTo>
                  <a:lnTo>
                    <a:pt x="13498" y="569"/>
                  </a:lnTo>
                  <a:lnTo>
                    <a:pt x="13387" y="557"/>
                  </a:lnTo>
                  <a:lnTo>
                    <a:pt x="13164" y="557"/>
                  </a:lnTo>
                  <a:lnTo>
                    <a:pt x="13040" y="582"/>
                  </a:lnTo>
                  <a:lnTo>
                    <a:pt x="12818" y="619"/>
                  </a:lnTo>
                  <a:lnTo>
                    <a:pt x="12595" y="680"/>
                  </a:lnTo>
                  <a:lnTo>
                    <a:pt x="12373" y="717"/>
                  </a:lnTo>
                  <a:lnTo>
                    <a:pt x="12262" y="730"/>
                  </a:lnTo>
                  <a:lnTo>
                    <a:pt x="12151" y="730"/>
                  </a:lnTo>
                  <a:lnTo>
                    <a:pt x="12039" y="717"/>
                  </a:lnTo>
                  <a:lnTo>
                    <a:pt x="11928" y="693"/>
                  </a:lnTo>
                  <a:lnTo>
                    <a:pt x="11817" y="656"/>
                  </a:lnTo>
                  <a:lnTo>
                    <a:pt x="11693" y="594"/>
                  </a:lnTo>
                  <a:lnTo>
                    <a:pt x="11063" y="211"/>
                  </a:lnTo>
                  <a:lnTo>
                    <a:pt x="10840" y="99"/>
                  </a:lnTo>
                  <a:lnTo>
                    <a:pt x="10680" y="25"/>
                  </a:lnTo>
                  <a:lnTo>
                    <a:pt x="10605" y="13"/>
                  </a:lnTo>
                  <a:lnTo>
                    <a:pt x="10544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83;p16"/>
            <p:cNvSpPr/>
            <p:nvPr/>
          </p:nvSpPr>
          <p:spPr>
            <a:xfrm>
              <a:off x="4274076" y="2701750"/>
              <a:ext cx="10232" cy="3237"/>
            </a:xfrm>
            <a:custGeom>
              <a:avLst/>
              <a:gdLst/>
              <a:ahLst/>
              <a:cxnLst/>
              <a:rect l="l" t="t" r="r" b="b"/>
              <a:pathLst>
                <a:path w="433" h="137" extrusionOk="0">
                  <a:moveTo>
                    <a:pt x="420" y="0"/>
                  </a:moveTo>
                  <a:lnTo>
                    <a:pt x="400" y="11"/>
                  </a:lnTo>
                  <a:lnTo>
                    <a:pt x="400" y="11"/>
                  </a:lnTo>
                  <a:lnTo>
                    <a:pt x="433" y="0"/>
                  </a:lnTo>
                  <a:close/>
                  <a:moveTo>
                    <a:pt x="400" y="11"/>
                  </a:moveTo>
                  <a:lnTo>
                    <a:pt x="0" y="136"/>
                  </a:lnTo>
                  <a:lnTo>
                    <a:pt x="62" y="136"/>
                  </a:lnTo>
                  <a:lnTo>
                    <a:pt x="161" y="112"/>
                  </a:lnTo>
                  <a:lnTo>
                    <a:pt x="272" y="74"/>
                  </a:lnTo>
                  <a:lnTo>
                    <a:pt x="400" y="11"/>
                  </a:ln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84;p16"/>
            <p:cNvSpPr/>
            <p:nvPr/>
          </p:nvSpPr>
          <p:spPr>
            <a:xfrm>
              <a:off x="3942001" y="2164367"/>
              <a:ext cx="69236" cy="19587"/>
            </a:xfrm>
            <a:custGeom>
              <a:avLst/>
              <a:gdLst/>
              <a:ahLst/>
              <a:cxnLst/>
              <a:rect l="l" t="t" r="r" b="b"/>
              <a:pathLst>
                <a:path w="2930" h="829" extrusionOk="0">
                  <a:moveTo>
                    <a:pt x="0" y="0"/>
                  </a:moveTo>
                  <a:lnTo>
                    <a:pt x="75" y="62"/>
                  </a:lnTo>
                  <a:lnTo>
                    <a:pt x="124" y="87"/>
                  </a:lnTo>
                  <a:lnTo>
                    <a:pt x="186" y="99"/>
                  </a:lnTo>
                  <a:lnTo>
                    <a:pt x="384" y="99"/>
                  </a:lnTo>
                  <a:lnTo>
                    <a:pt x="445" y="111"/>
                  </a:lnTo>
                  <a:lnTo>
                    <a:pt x="495" y="136"/>
                  </a:lnTo>
                  <a:lnTo>
                    <a:pt x="557" y="173"/>
                  </a:lnTo>
                  <a:lnTo>
                    <a:pt x="618" y="260"/>
                  </a:lnTo>
                  <a:lnTo>
                    <a:pt x="668" y="346"/>
                  </a:lnTo>
                  <a:lnTo>
                    <a:pt x="717" y="433"/>
                  </a:lnTo>
                  <a:lnTo>
                    <a:pt x="754" y="482"/>
                  </a:lnTo>
                  <a:lnTo>
                    <a:pt x="791" y="507"/>
                  </a:lnTo>
                  <a:lnTo>
                    <a:pt x="841" y="544"/>
                  </a:lnTo>
                  <a:lnTo>
                    <a:pt x="964" y="631"/>
                  </a:lnTo>
                  <a:lnTo>
                    <a:pt x="1150" y="729"/>
                  </a:lnTo>
                  <a:lnTo>
                    <a:pt x="1261" y="779"/>
                  </a:lnTo>
                  <a:lnTo>
                    <a:pt x="1360" y="804"/>
                  </a:lnTo>
                  <a:lnTo>
                    <a:pt x="1496" y="828"/>
                  </a:lnTo>
                  <a:lnTo>
                    <a:pt x="1632" y="828"/>
                  </a:lnTo>
                  <a:lnTo>
                    <a:pt x="1780" y="816"/>
                  </a:lnTo>
                  <a:lnTo>
                    <a:pt x="1929" y="791"/>
                  </a:lnTo>
                  <a:lnTo>
                    <a:pt x="2065" y="754"/>
                  </a:lnTo>
                  <a:lnTo>
                    <a:pt x="2213" y="729"/>
                  </a:lnTo>
                  <a:lnTo>
                    <a:pt x="2262" y="729"/>
                  </a:lnTo>
                  <a:lnTo>
                    <a:pt x="2324" y="742"/>
                  </a:lnTo>
                  <a:lnTo>
                    <a:pt x="2423" y="766"/>
                  </a:lnTo>
                  <a:lnTo>
                    <a:pt x="2534" y="791"/>
                  </a:lnTo>
                  <a:lnTo>
                    <a:pt x="2584" y="804"/>
                  </a:lnTo>
                  <a:lnTo>
                    <a:pt x="2645" y="804"/>
                  </a:lnTo>
                  <a:lnTo>
                    <a:pt x="2683" y="791"/>
                  </a:lnTo>
                  <a:lnTo>
                    <a:pt x="2732" y="766"/>
                  </a:lnTo>
                  <a:lnTo>
                    <a:pt x="2819" y="717"/>
                  </a:lnTo>
                  <a:lnTo>
                    <a:pt x="2930" y="618"/>
                  </a:lnTo>
                  <a:lnTo>
                    <a:pt x="2707" y="606"/>
                  </a:lnTo>
                  <a:lnTo>
                    <a:pt x="2608" y="593"/>
                  </a:lnTo>
                  <a:lnTo>
                    <a:pt x="2497" y="606"/>
                  </a:lnTo>
                  <a:lnTo>
                    <a:pt x="433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85;p16"/>
            <p:cNvSpPr/>
            <p:nvPr/>
          </p:nvSpPr>
          <p:spPr>
            <a:xfrm>
              <a:off x="3922130" y="2056290"/>
              <a:ext cx="99931" cy="122698"/>
            </a:xfrm>
            <a:custGeom>
              <a:avLst/>
              <a:gdLst/>
              <a:ahLst/>
              <a:cxnLst/>
              <a:rect l="l" t="t" r="r" b="b"/>
              <a:pathLst>
                <a:path w="4229" h="5193" extrusionOk="0">
                  <a:moveTo>
                    <a:pt x="1422" y="1"/>
                  </a:moveTo>
                  <a:lnTo>
                    <a:pt x="1336" y="13"/>
                  </a:lnTo>
                  <a:lnTo>
                    <a:pt x="1212" y="38"/>
                  </a:lnTo>
                  <a:lnTo>
                    <a:pt x="1101" y="87"/>
                  </a:lnTo>
                  <a:lnTo>
                    <a:pt x="990" y="124"/>
                  </a:lnTo>
                  <a:lnTo>
                    <a:pt x="866" y="137"/>
                  </a:lnTo>
                  <a:lnTo>
                    <a:pt x="841" y="137"/>
                  </a:lnTo>
                  <a:lnTo>
                    <a:pt x="817" y="124"/>
                  </a:lnTo>
                  <a:lnTo>
                    <a:pt x="780" y="87"/>
                  </a:lnTo>
                  <a:lnTo>
                    <a:pt x="730" y="50"/>
                  </a:lnTo>
                  <a:lnTo>
                    <a:pt x="681" y="25"/>
                  </a:lnTo>
                  <a:lnTo>
                    <a:pt x="471" y="260"/>
                  </a:lnTo>
                  <a:lnTo>
                    <a:pt x="396" y="372"/>
                  </a:lnTo>
                  <a:lnTo>
                    <a:pt x="322" y="470"/>
                  </a:lnTo>
                  <a:lnTo>
                    <a:pt x="273" y="557"/>
                  </a:lnTo>
                  <a:lnTo>
                    <a:pt x="223" y="656"/>
                  </a:lnTo>
                  <a:lnTo>
                    <a:pt x="186" y="767"/>
                  </a:lnTo>
                  <a:lnTo>
                    <a:pt x="162" y="878"/>
                  </a:lnTo>
                  <a:lnTo>
                    <a:pt x="162" y="928"/>
                  </a:lnTo>
                  <a:lnTo>
                    <a:pt x="162" y="977"/>
                  </a:lnTo>
                  <a:lnTo>
                    <a:pt x="174" y="1027"/>
                  </a:lnTo>
                  <a:lnTo>
                    <a:pt x="260" y="1212"/>
                  </a:lnTo>
                  <a:lnTo>
                    <a:pt x="433" y="1521"/>
                  </a:lnTo>
                  <a:lnTo>
                    <a:pt x="483" y="1583"/>
                  </a:lnTo>
                  <a:lnTo>
                    <a:pt x="557" y="1645"/>
                  </a:lnTo>
                  <a:lnTo>
                    <a:pt x="619" y="1694"/>
                  </a:lnTo>
                  <a:lnTo>
                    <a:pt x="681" y="1756"/>
                  </a:lnTo>
                  <a:lnTo>
                    <a:pt x="705" y="1793"/>
                  </a:lnTo>
                  <a:lnTo>
                    <a:pt x="718" y="1830"/>
                  </a:lnTo>
                  <a:lnTo>
                    <a:pt x="718" y="1904"/>
                  </a:lnTo>
                  <a:lnTo>
                    <a:pt x="705" y="2003"/>
                  </a:lnTo>
                  <a:lnTo>
                    <a:pt x="656" y="2102"/>
                  </a:lnTo>
                  <a:lnTo>
                    <a:pt x="594" y="2213"/>
                  </a:lnTo>
                  <a:lnTo>
                    <a:pt x="520" y="2337"/>
                  </a:lnTo>
                  <a:lnTo>
                    <a:pt x="347" y="2596"/>
                  </a:lnTo>
                  <a:lnTo>
                    <a:pt x="174" y="2868"/>
                  </a:lnTo>
                  <a:lnTo>
                    <a:pt x="112" y="2980"/>
                  </a:lnTo>
                  <a:lnTo>
                    <a:pt x="63" y="3091"/>
                  </a:lnTo>
                  <a:lnTo>
                    <a:pt x="26" y="3214"/>
                  </a:lnTo>
                  <a:lnTo>
                    <a:pt x="13" y="3338"/>
                  </a:lnTo>
                  <a:lnTo>
                    <a:pt x="1" y="3499"/>
                  </a:lnTo>
                  <a:lnTo>
                    <a:pt x="1" y="3697"/>
                  </a:lnTo>
                  <a:lnTo>
                    <a:pt x="13" y="3845"/>
                  </a:lnTo>
                  <a:lnTo>
                    <a:pt x="26" y="3944"/>
                  </a:lnTo>
                  <a:lnTo>
                    <a:pt x="63" y="4006"/>
                  </a:lnTo>
                  <a:lnTo>
                    <a:pt x="112" y="4055"/>
                  </a:lnTo>
                  <a:lnTo>
                    <a:pt x="162" y="4092"/>
                  </a:lnTo>
                  <a:lnTo>
                    <a:pt x="211" y="4117"/>
                  </a:lnTo>
                  <a:lnTo>
                    <a:pt x="322" y="4129"/>
                  </a:lnTo>
                  <a:lnTo>
                    <a:pt x="433" y="4129"/>
                  </a:lnTo>
                  <a:lnTo>
                    <a:pt x="483" y="4142"/>
                  </a:lnTo>
                  <a:lnTo>
                    <a:pt x="545" y="4154"/>
                  </a:lnTo>
                  <a:lnTo>
                    <a:pt x="594" y="4191"/>
                  </a:lnTo>
                  <a:lnTo>
                    <a:pt x="644" y="4228"/>
                  </a:lnTo>
                  <a:lnTo>
                    <a:pt x="668" y="4277"/>
                  </a:lnTo>
                  <a:lnTo>
                    <a:pt x="693" y="4327"/>
                  </a:lnTo>
                  <a:lnTo>
                    <a:pt x="742" y="4438"/>
                  </a:lnTo>
                  <a:lnTo>
                    <a:pt x="767" y="4488"/>
                  </a:lnTo>
                  <a:lnTo>
                    <a:pt x="804" y="4537"/>
                  </a:lnTo>
                  <a:lnTo>
                    <a:pt x="1274" y="4673"/>
                  </a:lnTo>
                  <a:lnTo>
                    <a:pt x="2473" y="4970"/>
                  </a:lnTo>
                  <a:lnTo>
                    <a:pt x="3140" y="5118"/>
                  </a:lnTo>
                  <a:lnTo>
                    <a:pt x="3338" y="5155"/>
                  </a:lnTo>
                  <a:lnTo>
                    <a:pt x="3486" y="5180"/>
                  </a:lnTo>
                  <a:lnTo>
                    <a:pt x="3771" y="5192"/>
                  </a:lnTo>
                  <a:lnTo>
                    <a:pt x="3870" y="5180"/>
                  </a:lnTo>
                  <a:lnTo>
                    <a:pt x="3931" y="5167"/>
                  </a:lnTo>
                  <a:lnTo>
                    <a:pt x="3981" y="5143"/>
                  </a:lnTo>
                  <a:lnTo>
                    <a:pt x="4030" y="5081"/>
                  </a:lnTo>
                  <a:lnTo>
                    <a:pt x="4080" y="5007"/>
                  </a:lnTo>
                  <a:lnTo>
                    <a:pt x="4142" y="4920"/>
                  </a:lnTo>
                  <a:lnTo>
                    <a:pt x="4179" y="4821"/>
                  </a:lnTo>
                  <a:lnTo>
                    <a:pt x="4216" y="4722"/>
                  </a:lnTo>
                  <a:lnTo>
                    <a:pt x="4228" y="4636"/>
                  </a:lnTo>
                  <a:lnTo>
                    <a:pt x="4216" y="4549"/>
                  </a:lnTo>
                  <a:lnTo>
                    <a:pt x="4191" y="4525"/>
                  </a:lnTo>
                  <a:lnTo>
                    <a:pt x="4166" y="4488"/>
                  </a:lnTo>
                  <a:lnTo>
                    <a:pt x="4117" y="4451"/>
                  </a:lnTo>
                  <a:lnTo>
                    <a:pt x="4055" y="4426"/>
                  </a:lnTo>
                  <a:lnTo>
                    <a:pt x="3993" y="4413"/>
                  </a:lnTo>
                  <a:lnTo>
                    <a:pt x="3931" y="4413"/>
                  </a:lnTo>
                  <a:lnTo>
                    <a:pt x="3808" y="4426"/>
                  </a:lnTo>
                  <a:lnTo>
                    <a:pt x="3672" y="4426"/>
                  </a:lnTo>
                  <a:lnTo>
                    <a:pt x="3635" y="4413"/>
                  </a:lnTo>
                  <a:lnTo>
                    <a:pt x="3598" y="4401"/>
                  </a:lnTo>
                  <a:lnTo>
                    <a:pt x="3524" y="4364"/>
                  </a:lnTo>
                  <a:lnTo>
                    <a:pt x="3462" y="4302"/>
                  </a:lnTo>
                  <a:lnTo>
                    <a:pt x="3388" y="4265"/>
                  </a:lnTo>
                  <a:lnTo>
                    <a:pt x="3363" y="4253"/>
                  </a:lnTo>
                  <a:lnTo>
                    <a:pt x="2708" y="4253"/>
                  </a:lnTo>
                  <a:lnTo>
                    <a:pt x="2671" y="4240"/>
                  </a:lnTo>
                  <a:lnTo>
                    <a:pt x="2634" y="4216"/>
                  </a:lnTo>
                  <a:lnTo>
                    <a:pt x="2597" y="4166"/>
                  </a:lnTo>
                  <a:lnTo>
                    <a:pt x="2547" y="4104"/>
                  </a:lnTo>
                  <a:lnTo>
                    <a:pt x="2423" y="3907"/>
                  </a:lnTo>
                  <a:lnTo>
                    <a:pt x="2362" y="3832"/>
                  </a:lnTo>
                  <a:lnTo>
                    <a:pt x="2288" y="3771"/>
                  </a:lnTo>
                  <a:lnTo>
                    <a:pt x="2201" y="3709"/>
                  </a:lnTo>
                  <a:lnTo>
                    <a:pt x="2139" y="3635"/>
                  </a:lnTo>
                  <a:lnTo>
                    <a:pt x="2102" y="3585"/>
                  </a:lnTo>
                  <a:lnTo>
                    <a:pt x="2090" y="3536"/>
                  </a:lnTo>
                  <a:lnTo>
                    <a:pt x="2053" y="3437"/>
                  </a:lnTo>
                  <a:lnTo>
                    <a:pt x="2016" y="3326"/>
                  </a:lnTo>
                  <a:lnTo>
                    <a:pt x="2003" y="3276"/>
                  </a:lnTo>
                  <a:lnTo>
                    <a:pt x="1966" y="3227"/>
                  </a:lnTo>
                  <a:lnTo>
                    <a:pt x="1929" y="3202"/>
                  </a:lnTo>
                  <a:lnTo>
                    <a:pt x="1892" y="3177"/>
                  </a:lnTo>
                  <a:lnTo>
                    <a:pt x="1818" y="3165"/>
                  </a:lnTo>
                  <a:lnTo>
                    <a:pt x="1657" y="3116"/>
                  </a:lnTo>
                  <a:lnTo>
                    <a:pt x="1583" y="3091"/>
                  </a:lnTo>
                  <a:lnTo>
                    <a:pt x="1521" y="3054"/>
                  </a:lnTo>
                  <a:lnTo>
                    <a:pt x="1472" y="3017"/>
                  </a:lnTo>
                  <a:lnTo>
                    <a:pt x="1435" y="2967"/>
                  </a:lnTo>
                  <a:lnTo>
                    <a:pt x="1398" y="2905"/>
                  </a:lnTo>
                  <a:lnTo>
                    <a:pt x="1385" y="2819"/>
                  </a:lnTo>
                  <a:lnTo>
                    <a:pt x="1385" y="2745"/>
                  </a:lnTo>
                  <a:lnTo>
                    <a:pt x="1398" y="2671"/>
                  </a:lnTo>
                  <a:lnTo>
                    <a:pt x="1422" y="2596"/>
                  </a:lnTo>
                  <a:lnTo>
                    <a:pt x="1447" y="2522"/>
                  </a:lnTo>
                  <a:lnTo>
                    <a:pt x="1509" y="2386"/>
                  </a:lnTo>
                  <a:lnTo>
                    <a:pt x="1534" y="2325"/>
                  </a:lnTo>
                  <a:lnTo>
                    <a:pt x="1558" y="2250"/>
                  </a:lnTo>
                  <a:lnTo>
                    <a:pt x="1595" y="1929"/>
                  </a:lnTo>
                  <a:lnTo>
                    <a:pt x="1632" y="1620"/>
                  </a:lnTo>
                  <a:lnTo>
                    <a:pt x="1669" y="1447"/>
                  </a:lnTo>
                  <a:lnTo>
                    <a:pt x="1707" y="1286"/>
                  </a:lnTo>
                  <a:lnTo>
                    <a:pt x="1731" y="1113"/>
                  </a:lnTo>
                  <a:lnTo>
                    <a:pt x="1744" y="1027"/>
                  </a:lnTo>
                  <a:lnTo>
                    <a:pt x="1744" y="940"/>
                  </a:lnTo>
                  <a:lnTo>
                    <a:pt x="1719" y="903"/>
                  </a:lnTo>
                  <a:lnTo>
                    <a:pt x="1694" y="866"/>
                  </a:lnTo>
                  <a:lnTo>
                    <a:pt x="1669" y="829"/>
                  </a:lnTo>
                  <a:lnTo>
                    <a:pt x="1657" y="817"/>
                  </a:lnTo>
                  <a:lnTo>
                    <a:pt x="1657" y="792"/>
                  </a:lnTo>
                  <a:lnTo>
                    <a:pt x="1669" y="730"/>
                  </a:lnTo>
                  <a:lnTo>
                    <a:pt x="1694" y="681"/>
                  </a:lnTo>
                  <a:lnTo>
                    <a:pt x="1781" y="532"/>
                  </a:lnTo>
                  <a:lnTo>
                    <a:pt x="1843" y="446"/>
                  </a:lnTo>
                  <a:lnTo>
                    <a:pt x="1904" y="334"/>
                  </a:lnTo>
                  <a:lnTo>
                    <a:pt x="1954" y="223"/>
                  </a:lnTo>
                  <a:lnTo>
                    <a:pt x="1954" y="161"/>
                  </a:lnTo>
                  <a:lnTo>
                    <a:pt x="1966" y="124"/>
                  </a:lnTo>
                  <a:lnTo>
                    <a:pt x="1892" y="100"/>
                  </a:lnTo>
                  <a:lnTo>
                    <a:pt x="1731" y="50"/>
                  </a:lnTo>
                  <a:lnTo>
                    <a:pt x="1632" y="25"/>
                  </a:lnTo>
                  <a:lnTo>
                    <a:pt x="1534" y="13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86;p16"/>
            <p:cNvSpPr/>
            <p:nvPr/>
          </p:nvSpPr>
          <p:spPr>
            <a:xfrm>
              <a:off x="3985525" y="1988547"/>
              <a:ext cx="280701" cy="162675"/>
            </a:xfrm>
            <a:custGeom>
              <a:avLst/>
              <a:gdLst/>
              <a:ahLst/>
              <a:cxnLst/>
              <a:rect l="l" t="t" r="r" b="b"/>
              <a:pathLst>
                <a:path w="11879" h="6885" extrusionOk="0">
                  <a:moveTo>
                    <a:pt x="11792" y="2583"/>
                  </a:moveTo>
                  <a:lnTo>
                    <a:pt x="11705" y="2608"/>
                  </a:lnTo>
                  <a:lnTo>
                    <a:pt x="11743" y="2670"/>
                  </a:lnTo>
                  <a:lnTo>
                    <a:pt x="11780" y="2732"/>
                  </a:lnTo>
                  <a:lnTo>
                    <a:pt x="11804" y="2757"/>
                  </a:lnTo>
                  <a:lnTo>
                    <a:pt x="11829" y="2757"/>
                  </a:lnTo>
                  <a:lnTo>
                    <a:pt x="11866" y="2682"/>
                  </a:lnTo>
                  <a:lnTo>
                    <a:pt x="11878" y="2633"/>
                  </a:lnTo>
                  <a:lnTo>
                    <a:pt x="11878" y="2596"/>
                  </a:lnTo>
                  <a:lnTo>
                    <a:pt x="11841" y="2583"/>
                  </a:lnTo>
                  <a:close/>
                  <a:moveTo>
                    <a:pt x="5204" y="0"/>
                  </a:moveTo>
                  <a:lnTo>
                    <a:pt x="5130" y="12"/>
                  </a:lnTo>
                  <a:lnTo>
                    <a:pt x="5043" y="37"/>
                  </a:lnTo>
                  <a:lnTo>
                    <a:pt x="4944" y="87"/>
                  </a:lnTo>
                  <a:lnTo>
                    <a:pt x="4870" y="136"/>
                  </a:lnTo>
                  <a:lnTo>
                    <a:pt x="4784" y="198"/>
                  </a:lnTo>
                  <a:lnTo>
                    <a:pt x="4709" y="272"/>
                  </a:lnTo>
                  <a:lnTo>
                    <a:pt x="4648" y="359"/>
                  </a:lnTo>
                  <a:lnTo>
                    <a:pt x="4586" y="445"/>
                  </a:lnTo>
                  <a:lnTo>
                    <a:pt x="4536" y="532"/>
                  </a:lnTo>
                  <a:lnTo>
                    <a:pt x="4499" y="631"/>
                  </a:lnTo>
                  <a:lnTo>
                    <a:pt x="4462" y="729"/>
                  </a:lnTo>
                  <a:lnTo>
                    <a:pt x="4437" y="828"/>
                  </a:lnTo>
                  <a:lnTo>
                    <a:pt x="4413" y="927"/>
                  </a:lnTo>
                  <a:lnTo>
                    <a:pt x="4413" y="1026"/>
                  </a:lnTo>
                  <a:lnTo>
                    <a:pt x="4413" y="1125"/>
                  </a:lnTo>
                  <a:lnTo>
                    <a:pt x="4425" y="1211"/>
                  </a:lnTo>
                  <a:lnTo>
                    <a:pt x="4450" y="1298"/>
                  </a:lnTo>
                  <a:lnTo>
                    <a:pt x="4487" y="1372"/>
                  </a:lnTo>
                  <a:lnTo>
                    <a:pt x="4536" y="1434"/>
                  </a:lnTo>
                  <a:lnTo>
                    <a:pt x="4549" y="1434"/>
                  </a:lnTo>
                  <a:lnTo>
                    <a:pt x="4635" y="1508"/>
                  </a:lnTo>
                  <a:lnTo>
                    <a:pt x="4672" y="1545"/>
                  </a:lnTo>
                  <a:lnTo>
                    <a:pt x="4709" y="1595"/>
                  </a:lnTo>
                  <a:lnTo>
                    <a:pt x="4722" y="1644"/>
                  </a:lnTo>
                  <a:lnTo>
                    <a:pt x="4734" y="1706"/>
                  </a:lnTo>
                  <a:lnTo>
                    <a:pt x="4734" y="1792"/>
                  </a:lnTo>
                  <a:lnTo>
                    <a:pt x="4734" y="1879"/>
                  </a:lnTo>
                  <a:lnTo>
                    <a:pt x="4709" y="1978"/>
                  </a:lnTo>
                  <a:lnTo>
                    <a:pt x="4672" y="2077"/>
                  </a:lnTo>
                  <a:lnTo>
                    <a:pt x="4623" y="2163"/>
                  </a:lnTo>
                  <a:lnTo>
                    <a:pt x="4561" y="2262"/>
                  </a:lnTo>
                  <a:lnTo>
                    <a:pt x="4425" y="2447"/>
                  </a:lnTo>
                  <a:lnTo>
                    <a:pt x="4302" y="2645"/>
                  </a:lnTo>
                  <a:lnTo>
                    <a:pt x="4240" y="2732"/>
                  </a:lnTo>
                  <a:lnTo>
                    <a:pt x="4203" y="2831"/>
                  </a:lnTo>
                  <a:lnTo>
                    <a:pt x="4166" y="2917"/>
                  </a:lnTo>
                  <a:lnTo>
                    <a:pt x="4153" y="3016"/>
                  </a:lnTo>
                  <a:lnTo>
                    <a:pt x="4166" y="3103"/>
                  </a:lnTo>
                  <a:lnTo>
                    <a:pt x="4190" y="3189"/>
                  </a:lnTo>
                  <a:lnTo>
                    <a:pt x="4252" y="3276"/>
                  </a:lnTo>
                  <a:lnTo>
                    <a:pt x="4339" y="3375"/>
                  </a:lnTo>
                  <a:lnTo>
                    <a:pt x="4425" y="3449"/>
                  </a:lnTo>
                  <a:lnTo>
                    <a:pt x="4487" y="3535"/>
                  </a:lnTo>
                  <a:lnTo>
                    <a:pt x="4524" y="3609"/>
                  </a:lnTo>
                  <a:lnTo>
                    <a:pt x="4536" y="3671"/>
                  </a:lnTo>
                  <a:lnTo>
                    <a:pt x="4536" y="3745"/>
                  </a:lnTo>
                  <a:lnTo>
                    <a:pt x="4524" y="3795"/>
                  </a:lnTo>
                  <a:lnTo>
                    <a:pt x="4487" y="3857"/>
                  </a:lnTo>
                  <a:lnTo>
                    <a:pt x="4450" y="3906"/>
                  </a:lnTo>
                  <a:lnTo>
                    <a:pt x="4363" y="3980"/>
                  </a:lnTo>
                  <a:lnTo>
                    <a:pt x="4264" y="4042"/>
                  </a:lnTo>
                  <a:lnTo>
                    <a:pt x="4153" y="4091"/>
                  </a:lnTo>
                  <a:lnTo>
                    <a:pt x="4079" y="4091"/>
                  </a:lnTo>
                  <a:lnTo>
                    <a:pt x="4005" y="4079"/>
                  </a:lnTo>
                  <a:lnTo>
                    <a:pt x="3918" y="4054"/>
                  </a:lnTo>
                  <a:lnTo>
                    <a:pt x="3844" y="4005"/>
                  </a:lnTo>
                  <a:lnTo>
                    <a:pt x="3770" y="3968"/>
                  </a:lnTo>
                  <a:lnTo>
                    <a:pt x="3696" y="3906"/>
                  </a:lnTo>
                  <a:lnTo>
                    <a:pt x="3634" y="3844"/>
                  </a:lnTo>
                  <a:lnTo>
                    <a:pt x="3597" y="3770"/>
                  </a:lnTo>
                  <a:lnTo>
                    <a:pt x="3560" y="3708"/>
                  </a:lnTo>
                  <a:lnTo>
                    <a:pt x="3523" y="3634"/>
                  </a:lnTo>
                  <a:lnTo>
                    <a:pt x="3473" y="3585"/>
                  </a:lnTo>
                  <a:lnTo>
                    <a:pt x="3412" y="3548"/>
                  </a:lnTo>
                  <a:lnTo>
                    <a:pt x="3374" y="3535"/>
                  </a:lnTo>
                  <a:lnTo>
                    <a:pt x="3337" y="3523"/>
                  </a:lnTo>
                  <a:lnTo>
                    <a:pt x="3251" y="3548"/>
                  </a:lnTo>
                  <a:lnTo>
                    <a:pt x="3127" y="3597"/>
                  </a:lnTo>
                  <a:lnTo>
                    <a:pt x="2979" y="3684"/>
                  </a:lnTo>
                  <a:lnTo>
                    <a:pt x="2880" y="3758"/>
                  </a:lnTo>
                  <a:lnTo>
                    <a:pt x="2781" y="3857"/>
                  </a:lnTo>
                  <a:lnTo>
                    <a:pt x="2695" y="3955"/>
                  </a:lnTo>
                  <a:lnTo>
                    <a:pt x="2608" y="4054"/>
                  </a:lnTo>
                  <a:lnTo>
                    <a:pt x="2460" y="4264"/>
                  </a:lnTo>
                  <a:lnTo>
                    <a:pt x="2311" y="4499"/>
                  </a:lnTo>
                  <a:lnTo>
                    <a:pt x="2151" y="4709"/>
                  </a:lnTo>
                  <a:lnTo>
                    <a:pt x="2077" y="4808"/>
                  </a:lnTo>
                  <a:lnTo>
                    <a:pt x="1978" y="4907"/>
                  </a:lnTo>
                  <a:lnTo>
                    <a:pt x="1891" y="4994"/>
                  </a:lnTo>
                  <a:lnTo>
                    <a:pt x="1780" y="5080"/>
                  </a:lnTo>
                  <a:lnTo>
                    <a:pt x="1656" y="5142"/>
                  </a:lnTo>
                  <a:lnTo>
                    <a:pt x="1533" y="5204"/>
                  </a:lnTo>
                  <a:lnTo>
                    <a:pt x="1471" y="5179"/>
                  </a:lnTo>
                  <a:lnTo>
                    <a:pt x="1446" y="5068"/>
                  </a:lnTo>
                  <a:lnTo>
                    <a:pt x="1434" y="4969"/>
                  </a:lnTo>
                  <a:lnTo>
                    <a:pt x="1422" y="4870"/>
                  </a:lnTo>
                  <a:lnTo>
                    <a:pt x="1397" y="4771"/>
                  </a:lnTo>
                  <a:lnTo>
                    <a:pt x="1372" y="4734"/>
                  </a:lnTo>
                  <a:lnTo>
                    <a:pt x="1335" y="4697"/>
                  </a:lnTo>
                  <a:lnTo>
                    <a:pt x="1236" y="4635"/>
                  </a:lnTo>
                  <a:lnTo>
                    <a:pt x="1199" y="4598"/>
                  </a:lnTo>
                  <a:lnTo>
                    <a:pt x="1174" y="4561"/>
                  </a:lnTo>
                  <a:lnTo>
                    <a:pt x="1162" y="4524"/>
                  </a:lnTo>
                  <a:lnTo>
                    <a:pt x="1174" y="4462"/>
                  </a:lnTo>
                  <a:lnTo>
                    <a:pt x="1211" y="4425"/>
                  </a:lnTo>
                  <a:lnTo>
                    <a:pt x="1347" y="4314"/>
                  </a:lnTo>
                  <a:lnTo>
                    <a:pt x="2324" y="3597"/>
                  </a:lnTo>
                  <a:lnTo>
                    <a:pt x="2485" y="3473"/>
                  </a:lnTo>
                  <a:lnTo>
                    <a:pt x="2670" y="3325"/>
                  </a:lnTo>
                  <a:lnTo>
                    <a:pt x="2756" y="3239"/>
                  </a:lnTo>
                  <a:lnTo>
                    <a:pt x="2831" y="3152"/>
                  </a:lnTo>
                  <a:lnTo>
                    <a:pt x="2892" y="3078"/>
                  </a:lnTo>
                  <a:lnTo>
                    <a:pt x="2929" y="2991"/>
                  </a:lnTo>
                  <a:lnTo>
                    <a:pt x="2942" y="2905"/>
                  </a:lnTo>
                  <a:lnTo>
                    <a:pt x="2954" y="2855"/>
                  </a:lnTo>
                  <a:lnTo>
                    <a:pt x="2942" y="2794"/>
                  </a:lnTo>
                  <a:lnTo>
                    <a:pt x="2917" y="2695"/>
                  </a:lnTo>
                  <a:lnTo>
                    <a:pt x="2855" y="2608"/>
                  </a:lnTo>
                  <a:lnTo>
                    <a:pt x="2794" y="2522"/>
                  </a:lnTo>
                  <a:lnTo>
                    <a:pt x="2732" y="2423"/>
                  </a:lnTo>
                  <a:lnTo>
                    <a:pt x="2682" y="2336"/>
                  </a:lnTo>
                  <a:lnTo>
                    <a:pt x="2670" y="2287"/>
                  </a:lnTo>
                  <a:lnTo>
                    <a:pt x="2658" y="2237"/>
                  </a:lnTo>
                  <a:lnTo>
                    <a:pt x="2658" y="2176"/>
                  </a:lnTo>
                  <a:lnTo>
                    <a:pt x="2658" y="2126"/>
                  </a:lnTo>
                  <a:lnTo>
                    <a:pt x="2682" y="1990"/>
                  </a:lnTo>
                  <a:lnTo>
                    <a:pt x="2732" y="1867"/>
                  </a:lnTo>
                  <a:lnTo>
                    <a:pt x="2831" y="1619"/>
                  </a:lnTo>
                  <a:lnTo>
                    <a:pt x="2942" y="1372"/>
                  </a:lnTo>
                  <a:lnTo>
                    <a:pt x="3065" y="1137"/>
                  </a:lnTo>
                  <a:lnTo>
                    <a:pt x="3177" y="902"/>
                  </a:lnTo>
                  <a:lnTo>
                    <a:pt x="3276" y="655"/>
                  </a:lnTo>
                  <a:lnTo>
                    <a:pt x="3313" y="519"/>
                  </a:lnTo>
                  <a:lnTo>
                    <a:pt x="3337" y="396"/>
                  </a:lnTo>
                  <a:lnTo>
                    <a:pt x="3350" y="260"/>
                  </a:lnTo>
                  <a:lnTo>
                    <a:pt x="3362" y="124"/>
                  </a:lnTo>
                  <a:lnTo>
                    <a:pt x="3276" y="74"/>
                  </a:lnTo>
                  <a:lnTo>
                    <a:pt x="3177" y="50"/>
                  </a:lnTo>
                  <a:lnTo>
                    <a:pt x="3078" y="50"/>
                  </a:lnTo>
                  <a:lnTo>
                    <a:pt x="2967" y="62"/>
                  </a:lnTo>
                  <a:lnTo>
                    <a:pt x="2843" y="99"/>
                  </a:lnTo>
                  <a:lnTo>
                    <a:pt x="2707" y="136"/>
                  </a:lnTo>
                  <a:lnTo>
                    <a:pt x="2583" y="186"/>
                  </a:lnTo>
                  <a:lnTo>
                    <a:pt x="2447" y="260"/>
                  </a:lnTo>
                  <a:lnTo>
                    <a:pt x="2188" y="408"/>
                  </a:lnTo>
                  <a:lnTo>
                    <a:pt x="1953" y="569"/>
                  </a:lnTo>
                  <a:lnTo>
                    <a:pt x="1743" y="729"/>
                  </a:lnTo>
                  <a:lnTo>
                    <a:pt x="1595" y="865"/>
                  </a:lnTo>
                  <a:lnTo>
                    <a:pt x="1533" y="952"/>
                  </a:lnTo>
                  <a:lnTo>
                    <a:pt x="1471" y="1038"/>
                  </a:lnTo>
                  <a:lnTo>
                    <a:pt x="1422" y="1125"/>
                  </a:lnTo>
                  <a:lnTo>
                    <a:pt x="1384" y="1211"/>
                  </a:lnTo>
                  <a:lnTo>
                    <a:pt x="1323" y="1397"/>
                  </a:lnTo>
                  <a:lnTo>
                    <a:pt x="1261" y="1595"/>
                  </a:lnTo>
                  <a:lnTo>
                    <a:pt x="1211" y="1792"/>
                  </a:lnTo>
                  <a:lnTo>
                    <a:pt x="1150" y="1978"/>
                  </a:lnTo>
                  <a:lnTo>
                    <a:pt x="1075" y="2163"/>
                  </a:lnTo>
                  <a:lnTo>
                    <a:pt x="1026" y="2237"/>
                  </a:lnTo>
                  <a:lnTo>
                    <a:pt x="964" y="2324"/>
                  </a:lnTo>
                  <a:lnTo>
                    <a:pt x="457" y="2954"/>
                  </a:lnTo>
                  <a:lnTo>
                    <a:pt x="223" y="3251"/>
                  </a:lnTo>
                  <a:lnTo>
                    <a:pt x="99" y="3424"/>
                  </a:lnTo>
                  <a:lnTo>
                    <a:pt x="50" y="3510"/>
                  </a:lnTo>
                  <a:lnTo>
                    <a:pt x="25" y="3572"/>
                  </a:lnTo>
                  <a:lnTo>
                    <a:pt x="12" y="3634"/>
                  </a:lnTo>
                  <a:lnTo>
                    <a:pt x="0" y="3708"/>
                  </a:lnTo>
                  <a:lnTo>
                    <a:pt x="12" y="3795"/>
                  </a:lnTo>
                  <a:lnTo>
                    <a:pt x="25" y="3857"/>
                  </a:lnTo>
                  <a:lnTo>
                    <a:pt x="62" y="4079"/>
                  </a:lnTo>
                  <a:lnTo>
                    <a:pt x="87" y="4302"/>
                  </a:lnTo>
                  <a:lnTo>
                    <a:pt x="124" y="4524"/>
                  </a:lnTo>
                  <a:lnTo>
                    <a:pt x="148" y="4635"/>
                  </a:lnTo>
                  <a:lnTo>
                    <a:pt x="198" y="4747"/>
                  </a:lnTo>
                  <a:lnTo>
                    <a:pt x="210" y="4796"/>
                  </a:lnTo>
                  <a:lnTo>
                    <a:pt x="210" y="4858"/>
                  </a:lnTo>
                  <a:lnTo>
                    <a:pt x="210" y="4920"/>
                  </a:lnTo>
                  <a:lnTo>
                    <a:pt x="198" y="4969"/>
                  </a:lnTo>
                  <a:lnTo>
                    <a:pt x="148" y="5093"/>
                  </a:lnTo>
                  <a:lnTo>
                    <a:pt x="99" y="5204"/>
                  </a:lnTo>
                  <a:lnTo>
                    <a:pt x="62" y="5327"/>
                  </a:lnTo>
                  <a:lnTo>
                    <a:pt x="50" y="5377"/>
                  </a:lnTo>
                  <a:lnTo>
                    <a:pt x="37" y="5439"/>
                  </a:lnTo>
                  <a:lnTo>
                    <a:pt x="50" y="5488"/>
                  </a:lnTo>
                  <a:lnTo>
                    <a:pt x="62" y="5550"/>
                  </a:lnTo>
                  <a:lnTo>
                    <a:pt x="99" y="5599"/>
                  </a:lnTo>
                  <a:lnTo>
                    <a:pt x="148" y="5661"/>
                  </a:lnTo>
                  <a:lnTo>
                    <a:pt x="396" y="5661"/>
                  </a:lnTo>
                  <a:lnTo>
                    <a:pt x="606" y="5686"/>
                  </a:lnTo>
                  <a:lnTo>
                    <a:pt x="766" y="5723"/>
                  </a:lnTo>
                  <a:lnTo>
                    <a:pt x="902" y="5785"/>
                  </a:lnTo>
                  <a:lnTo>
                    <a:pt x="1001" y="5859"/>
                  </a:lnTo>
                  <a:lnTo>
                    <a:pt x="1075" y="5933"/>
                  </a:lnTo>
                  <a:lnTo>
                    <a:pt x="1137" y="6007"/>
                  </a:lnTo>
                  <a:lnTo>
                    <a:pt x="1187" y="6069"/>
                  </a:lnTo>
                  <a:lnTo>
                    <a:pt x="1298" y="6193"/>
                  </a:lnTo>
                  <a:lnTo>
                    <a:pt x="1409" y="6304"/>
                  </a:lnTo>
                  <a:lnTo>
                    <a:pt x="1557" y="6415"/>
                  </a:lnTo>
                  <a:lnTo>
                    <a:pt x="1632" y="6477"/>
                  </a:lnTo>
                  <a:lnTo>
                    <a:pt x="1718" y="6526"/>
                  </a:lnTo>
                  <a:lnTo>
                    <a:pt x="1805" y="6564"/>
                  </a:lnTo>
                  <a:lnTo>
                    <a:pt x="1891" y="6588"/>
                  </a:lnTo>
                  <a:lnTo>
                    <a:pt x="1978" y="6601"/>
                  </a:lnTo>
                  <a:lnTo>
                    <a:pt x="2064" y="6601"/>
                  </a:lnTo>
                  <a:lnTo>
                    <a:pt x="2138" y="6576"/>
                  </a:lnTo>
                  <a:lnTo>
                    <a:pt x="2213" y="6539"/>
                  </a:lnTo>
                  <a:lnTo>
                    <a:pt x="2361" y="6625"/>
                  </a:lnTo>
                  <a:lnTo>
                    <a:pt x="2522" y="6699"/>
                  </a:lnTo>
                  <a:lnTo>
                    <a:pt x="2682" y="6774"/>
                  </a:lnTo>
                  <a:lnTo>
                    <a:pt x="2843" y="6835"/>
                  </a:lnTo>
                  <a:lnTo>
                    <a:pt x="3028" y="6873"/>
                  </a:lnTo>
                  <a:lnTo>
                    <a:pt x="3115" y="6885"/>
                  </a:lnTo>
                  <a:lnTo>
                    <a:pt x="3313" y="6885"/>
                  </a:lnTo>
                  <a:lnTo>
                    <a:pt x="3412" y="6860"/>
                  </a:lnTo>
                  <a:lnTo>
                    <a:pt x="3523" y="6835"/>
                  </a:lnTo>
                  <a:lnTo>
                    <a:pt x="3634" y="6811"/>
                  </a:lnTo>
                  <a:lnTo>
                    <a:pt x="3807" y="6724"/>
                  </a:lnTo>
                  <a:lnTo>
                    <a:pt x="3968" y="6638"/>
                  </a:lnTo>
                  <a:lnTo>
                    <a:pt x="4116" y="6526"/>
                  </a:lnTo>
                  <a:lnTo>
                    <a:pt x="4252" y="6403"/>
                  </a:lnTo>
                  <a:lnTo>
                    <a:pt x="4388" y="6279"/>
                  </a:lnTo>
                  <a:lnTo>
                    <a:pt x="4512" y="6131"/>
                  </a:lnTo>
                  <a:lnTo>
                    <a:pt x="4771" y="5847"/>
                  </a:lnTo>
                  <a:lnTo>
                    <a:pt x="5018" y="5575"/>
                  </a:lnTo>
                  <a:lnTo>
                    <a:pt x="5154" y="5439"/>
                  </a:lnTo>
                  <a:lnTo>
                    <a:pt x="5290" y="5315"/>
                  </a:lnTo>
                  <a:lnTo>
                    <a:pt x="5439" y="5216"/>
                  </a:lnTo>
                  <a:lnTo>
                    <a:pt x="5599" y="5117"/>
                  </a:lnTo>
                  <a:lnTo>
                    <a:pt x="5772" y="5043"/>
                  </a:lnTo>
                  <a:lnTo>
                    <a:pt x="5958" y="4981"/>
                  </a:lnTo>
                  <a:lnTo>
                    <a:pt x="6217" y="4932"/>
                  </a:lnTo>
                  <a:lnTo>
                    <a:pt x="6477" y="4907"/>
                  </a:lnTo>
                  <a:lnTo>
                    <a:pt x="6984" y="4883"/>
                  </a:lnTo>
                  <a:lnTo>
                    <a:pt x="7243" y="4858"/>
                  </a:lnTo>
                  <a:lnTo>
                    <a:pt x="7491" y="4821"/>
                  </a:lnTo>
                  <a:lnTo>
                    <a:pt x="7614" y="4784"/>
                  </a:lnTo>
                  <a:lnTo>
                    <a:pt x="7738" y="4747"/>
                  </a:lnTo>
                  <a:lnTo>
                    <a:pt x="7861" y="4709"/>
                  </a:lnTo>
                  <a:lnTo>
                    <a:pt x="7985" y="4648"/>
                  </a:lnTo>
                  <a:lnTo>
                    <a:pt x="8047" y="4611"/>
                  </a:lnTo>
                  <a:lnTo>
                    <a:pt x="8146" y="4549"/>
                  </a:lnTo>
                  <a:lnTo>
                    <a:pt x="8294" y="4425"/>
                  </a:lnTo>
                  <a:lnTo>
                    <a:pt x="8492" y="4240"/>
                  </a:lnTo>
                  <a:lnTo>
                    <a:pt x="8689" y="4054"/>
                  </a:lnTo>
                  <a:lnTo>
                    <a:pt x="8863" y="3906"/>
                  </a:lnTo>
                  <a:lnTo>
                    <a:pt x="9048" y="3770"/>
                  </a:lnTo>
                  <a:lnTo>
                    <a:pt x="9308" y="3622"/>
                  </a:lnTo>
                  <a:lnTo>
                    <a:pt x="9641" y="3461"/>
                  </a:lnTo>
                  <a:lnTo>
                    <a:pt x="10123" y="3251"/>
                  </a:lnTo>
                  <a:lnTo>
                    <a:pt x="11594" y="2645"/>
                  </a:lnTo>
                  <a:lnTo>
                    <a:pt x="11705" y="2608"/>
                  </a:lnTo>
                  <a:lnTo>
                    <a:pt x="11557" y="2509"/>
                  </a:lnTo>
                  <a:lnTo>
                    <a:pt x="11421" y="2447"/>
                  </a:lnTo>
                  <a:lnTo>
                    <a:pt x="11273" y="2386"/>
                  </a:lnTo>
                  <a:lnTo>
                    <a:pt x="11125" y="2349"/>
                  </a:lnTo>
                  <a:lnTo>
                    <a:pt x="10976" y="2336"/>
                  </a:lnTo>
                  <a:lnTo>
                    <a:pt x="10828" y="2336"/>
                  </a:lnTo>
                  <a:lnTo>
                    <a:pt x="10680" y="2361"/>
                  </a:lnTo>
                  <a:lnTo>
                    <a:pt x="10531" y="2398"/>
                  </a:lnTo>
                  <a:lnTo>
                    <a:pt x="10160" y="2509"/>
                  </a:lnTo>
                  <a:lnTo>
                    <a:pt x="9876" y="2596"/>
                  </a:lnTo>
                  <a:lnTo>
                    <a:pt x="9666" y="2633"/>
                  </a:lnTo>
                  <a:lnTo>
                    <a:pt x="9579" y="2645"/>
                  </a:lnTo>
                  <a:lnTo>
                    <a:pt x="9505" y="2645"/>
                  </a:lnTo>
                  <a:lnTo>
                    <a:pt x="9443" y="2633"/>
                  </a:lnTo>
                  <a:lnTo>
                    <a:pt x="9394" y="2608"/>
                  </a:lnTo>
                  <a:lnTo>
                    <a:pt x="9345" y="2571"/>
                  </a:lnTo>
                  <a:lnTo>
                    <a:pt x="9295" y="2534"/>
                  </a:lnTo>
                  <a:lnTo>
                    <a:pt x="9209" y="2410"/>
                  </a:lnTo>
                  <a:lnTo>
                    <a:pt x="9110" y="2250"/>
                  </a:lnTo>
                  <a:lnTo>
                    <a:pt x="9048" y="2163"/>
                  </a:lnTo>
                  <a:lnTo>
                    <a:pt x="8875" y="1965"/>
                  </a:lnTo>
                  <a:lnTo>
                    <a:pt x="8801" y="1904"/>
                  </a:lnTo>
                  <a:lnTo>
                    <a:pt x="8714" y="1842"/>
                  </a:lnTo>
                  <a:lnTo>
                    <a:pt x="8615" y="1780"/>
                  </a:lnTo>
                  <a:lnTo>
                    <a:pt x="8479" y="1718"/>
                  </a:lnTo>
                  <a:lnTo>
                    <a:pt x="8096" y="1545"/>
                  </a:lnTo>
                  <a:lnTo>
                    <a:pt x="8022" y="1508"/>
                  </a:lnTo>
                  <a:lnTo>
                    <a:pt x="7960" y="1459"/>
                  </a:lnTo>
                  <a:lnTo>
                    <a:pt x="7911" y="1409"/>
                  </a:lnTo>
                  <a:lnTo>
                    <a:pt x="7886" y="1347"/>
                  </a:lnTo>
                  <a:lnTo>
                    <a:pt x="7874" y="1273"/>
                  </a:lnTo>
                  <a:lnTo>
                    <a:pt x="7861" y="1211"/>
                  </a:lnTo>
                  <a:lnTo>
                    <a:pt x="7849" y="1063"/>
                  </a:lnTo>
                  <a:lnTo>
                    <a:pt x="7849" y="915"/>
                  </a:lnTo>
                  <a:lnTo>
                    <a:pt x="7837" y="841"/>
                  </a:lnTo>
                  <a:lnTo>
                    <a:pt x="7824" y="779"/>
                  </a:lnTo>
                  <a:lnTo>
                    <a:pt x="7800" y="717"/>
                  </a:lnTo>
                  <a:lnTo>
                    <a:pt x="7762" y="655"/>
                  </a:lnTo>
                  <a:lnTo>
                    <a:pt x="7713" y="606"/>
                  </a:lnTo>
                  <a:lnTo>
                    <a:pt x="7639" y="556"/>
                  </a:lnTo>
                  <a:lnTo>
                    <a:pt x="7515" y="532"/>
                  </a:lnTo>
                  <a:lnTo>
                    <a:pt x="6069" y="359"/>
                  </a:lnTo>
                  <a:lnTo>
                    <a:pt x="6007" y="359"/>
                  </a:lnTo>
                  <a:lnTo>
                    <a:pt x="5945" y="334"/>
                  </a:lnTo>
                  <a:lnTo>
                    <a:pt x="5834" y="284"/>
                  </a:lnTo>
                  <a:lnTo>
                    <a:pt x="5723" y="223"/>
                  </a:lnTo>
                  <a:lnTo>
                    <a:pt x="5612" y="148"/>
                  </a:lnTo>
                  <a:lnTo>
                    <a:pt x="5513" y="74"/>
                  </a:lnTo>
                  <a:lnTo>
                    <a:pt x="5389" y="25"/>
                  </a:lnTo>
                  <a:lnTo>
                    <a:pt x="5340" y="12"/>
                  </a:lnTo>
                  <a:lnTo>
                    <a:pt x="5266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87;p16"/>
            <p:cNvSpPr/>
            <p:nvPr/>
          </p:nvSpPr>
          <p:spPr>
            <a:xfrm>
              <a:off x="3874235" y="1978316"/>
              <a:ext cx="101089" cy="93470"/>
            </a:xfrm>
            <a:custGeom>
              <a:avLst/>
              <a:gdLst/>
              <a:ahLst/>
              <a:cxnLst/>
              <a:rect l="l" t="t" r="r" b="b"/>
              <a:pathLst>
                <a:path w="4278" h="3956" extrusionOk="0">
                  <a:moveTo>
                    <a:pt x="606" y="3820"/>
                  </a:moveTo>
                  <a:lnTo>
                    <a:pt x="495" y="3906"/>
                  </a:lnTo>
                  <a:lnTo>
                    <a:pt x="767" y="3869"/>
                  </a:lnTo>
                  <a:lnTo>
                    <a:pt x="755" y="3869"/>
                  </a:lnTo>
                  <a:lnTo>
                    <a:pt x="606" y="3820"/>
                  </a:lnTo>
                  <a:close/>
                  <a:moveTo>
                    <a:pt x="3795" y="1"/>
                  </a:moveTo>
                  <a:lnTo>
                    <a:pt x="3734" y="13"/>
                  </a:lnTo>
                  <a:lnTo>
                    <a:pt x="3659" y="50"/>
                  </a:lnTo>
                  <a:lnTo>
                    <a:pt x="3548" y="124"/>
                  </a:lnTo>
                  <a:lnTo>
                    <a:pt x="3400" y="235"/>
                  </a:lnTo>
                  <a:lnTo>
                    <a:pt x="2930" y="631"/>
                  </a:lnTo>
                  <a:lnTo>
                    <a:pt x="2473" y="1014"/>
                  </a:lnTo>
                  <a:lnTo>
                    <a:pt x="2213" y="1212"/>
                  </a:lnTo>
                  <a:lnTo>
                    <a:pt x="2077" y="1286"/>
                  </a:lnTo>
                  <a:lnTo>
                    <a:pt x="2028" y="1311"/>
                  </a:lnTo>
                  <a:lnTo>
                    <a:pt x="1991" y="1311"/>
                  </a:lnTo>
                  <a:lnTo>
                    <a:pt x="1966" y="1298"/>
                  </a:lnTo>
                  <a:lnTo>
                    <a:pt x="1941" y="1274"/>
                  </a:lnTo>
                  <a:lnTo>
                    <a:pt x="1929" y="1249"/>
                  </a:lnTo>
                  <a:lnTo>
                    <a:pt x="1904" y="1212"/>
                  </a:lnTo>
                  <a:lnTo>
                    <a:pt x="1904" y="1150"/>
                  </a:lnTo>
                  <a:lnTo>
                    <a:pt x="1892" y="1076"/>
                  </a:lnTo>
                  <a:lnTo>
                    <a:pt x="1892" y="903"/>
                  </a:lnTo>
                  <a:lnTo>
                    <a:pt x="1880" y="853"/>
                  </a:lnTo>
                  <a:lnTo>
                    <a:pt x="1855" y="816"/>
                  </a:lnTo>
                  <a:lnTo>
                    <a:pt x="1805" y="792"/>
                  </a:lnTo>
                  <a:lnTo>
                    <a:pt x="1744" y="792"/>
                  </a:lnTo>
                  <a:lnTo>
                    <a:pt x="1657" y="816"/>
                  </a:lnTo>
                  <a:lnTo>
                    <a:pt x="1533" y="853"/>
                  </a:lnTo>
                  <a:lnTo>
                    <a:pt x="1435" y="890"/>
                  </a:lnTo>
                  <a:lnTo>
                    <a:pt x="1348" y="952"/>
                  </a:lnTo>
                  <a:lnTo>
                    <a:pt x="1212" y="1051"/>
                  </a:lnTo>
                  <a:lnTo>
                    <a:pt x="1113" y="1175"/>
                  </a:lnTo>
                  <a:lnTo>
                    <a:pt x="1064" y="1261"/>
                  </a:lnTo>
                  <a:lnTo>
                    <a:pt x="1027" y="1360"/>
                  </a:lnTo>
                  <a:lnTo>
                    <a:pt x="1002" y="1459"/>
                  </a:lnTo>
                  <a:lnTo>
                    <a:pt x="990" y="1570"/>
                  </a:lnTo>
                  <a:lnTo>
                    <a:pt x="977" y="1669"/>
                  </a:lnTo>
                  <a:lnTo>
                    <a:pt x="952" y="1768"/>
                  </a:lnTo>
                  <a:lnTo>
                    <a:pt x="915" y="1867"/>
                  </a:lnTo>
                  <a:lnTo>
                    <a:pt x="866" y="1966"/>
                  </a:lnTo>
                  <a:lnTo>
                    <a:pt x="779" y="2077"/>
                  </a:lnTo>
                  <a:lnTo>
                    <a:pt x="681" y="2176"/>
                  </a:lnTo>
                  <a:lnTo>
                    <a:pt x="569" y="2262"/>
                  </a:lnTo>
                  <a:lnTo>
                    <a:pt x="458" y="2349"/>
                  </a:lnTo>
                  <a:lnTo>
                    <a:pt x="322" y="2448"/>
                  </a:lnTo>
                  <a:lnTo>
                    <a:pt x="174" y="2571"/>
                  </a:lnTo>
                  <a:lnTo>
                    <a:pt x="100" y="2646"/>
                  </a:lnTo>
                  <a:lnTo>
                    <a:pt x="38" y="2720"/>
                  </a:lnTo>
                  <a:lnTo>
                    <a:pt x="1" y="2782"/>
                  </a:lnTo>
                  <a:lnTo>
                    <a:pt x="1" y="2806"/>
                  </a:lnTo>
                  <a:lnTo>
                    <a:pt x="1" y="2831"/>
                  </a:lnTo>
                  <a:lnTo>
                    <a:pt x="13" y="2868"/>
                  </a:lnTo>
                  <a:lnTo>
                    <a:pt x="38" y="2893"/>
                  </a:lnTo>
                  <a:lnTo>
                    <a:pt x="75" y="2955"/>
                  </a:lnTo>
                  <a:lnTo>
                    <a:pt x="100" y="3016"/>
                  </a:lnTo>
                  <a:lnTo>
                    <a:pt x="149" y="3152"/>
                  </a:lnTo>
                  <a:lnTo>
                    <a:pt x="186" y="3276"/>
                  </a:lnTo>
                  <a:lnTo>
                    <a:pt x="223" y="3338"/>
                  </a:lnTo>
                  <a:lnTo>
                    <a:pt x="260" y="3400"/>
                  </a:lnTo>
                  <a:lnTo>
                    <a:pt x="334" y="3474"/>
                  </a:lnTo>
                  <a:lnTo>
                    <a:pt x="409" y="3523"/>
                  </a:lnTo>
                  <a:lnTo>
                    <a:pt x="582" y="3634"/>
                  </a:lnTo>
                  <a:lnTo>
                    <a:pt x="755" y="3733"/>
                  </a:lnTo>
                  <a:lnTo>
                    <a:pt x="829" y="3795"/>
                  </a:lnTo>
                  <a:lnTo>
                    <a:pt x="915" y="3857"/>
                  </a:lnTo>
                  <a:lnTo>
                    <a:pt x="767" y="3869"/>
                  </a:lnTo>
                  <a:lnTo>
                    <a:pt x="1014" y="3931"/>
                  </a:lnTo>
                  <a:lnTo>
                    <a:pt x="1101" y="3956"/>
                  </a:lnTo>
                  <a:lnTo>
                    <a:pt x="1274" y="3956"/>
                  </a:lnTo>
                  <a:lnTo>
                    <a:pt x="1348" y="3931"/>
                  </a:lnTo>
                  <a:lnTo>
                    <a:pt x="1435" y="3894"/>
                  </a:lnTo>
                  <a:lnTo>
                    <a:pt x="1521" y="3845"/>
                  </a:lnTo>
                  <a:lnTo>
                    <a:pt x="1608" y="3770"/>
                  </a:lnTo>
                  <a:lnTo>
                    <a:pt x="1706" y="3672"/>
                  </a:lnTo>
                  <a:lnTo>
                    <a:pt x="1793" y="3573"/>
                  </a:lnTo>
                  <a:lnTo>
                    <a:pt x="1867" y="3461"/>
                  </a:lnTo>
                  <a:lnTo>
                    <a:pt x="1917" y="3350"/>
                  </a:lnTo>
                  <a:lnTo>
                    <a:pt x="1929" y="3301"/>
                  </a:lnTo>
                  <a:lnTo>
                    <a:pt x="1941" y="3264"/>
                  </a:lnTo>
                  <a:lnTo>
                    <a:pt x="1929" y="3227"/>
                  </a:lnTo>
                  <a:lnTo>
                    <a:pt x="1917" y="3190"/>
                  </a:lnTo>
                  <a:lnTo>
                    <a:pt x="1892" y="3165"/>
                  </a:lnTo>
                  <a:lnTo>
                    <a:pt x="1842" y="3152"/>
                  </a:lnTo>
                  <a:lnTo>
                    <a:pt x="1682" y="3128"/>
                  </a:lnTo>
                  <a:lnTo>
                    <a:pt x="1583" y="3103"/>
                  </a:lnTo>
                  <a:lnTo>
                    <a:pt x="1558" y="3091"/>
                  </a:lnTo>
                  <a:lnTo>
                    <a:pt x="1546" y="3066"/>
                  </a:lnTo>
                  <a:lnTo>
                    <a:pt x="1533" y="3029"/>
                  </a:lnTo>
                  <a:lnTo>
                    <a:pt x="1509" y="2905"/>
                  </a:lnTo>
                  <a:lnTo>
                    <a:pt x="1484" y="2769"/>
                  </a:lnTo>
                  <a:lnTo>
                    <a:pt x="1472" y="2609"/>
                  </a:lnTo>
                  <a:lnTo>
                    <a:pt x="1459" y="2436"/>
                  </a:lnTo>
                  <a:lnTo>
                    <a:pt x="1472" y="2275"/>
                  </a:lnTo>
                  <a:lnTo>
                    <a:pt x="1484" y="2188"/>
                  </a:lnTo>
                  <a:lnTo>
                    <a:pt x="1509" y="2127"/>
                  </a:lnTo>
                  <a:lnTo>
                    <a:pt x="1533" y="2065"/>
                  </a:lnTo>
                  <a:lnTo>
                    <a:pt x="1570" y="2015"/>
                  </a:lnTo>
                  <a:lnTo>
                    <a:pt x="1620" y="1966"/>
                  </a:lnTo>
                  <a:lnTo>
                    <a:pt x="1694" y="1916"/>
                  </a:lnTo>
                  <a:lnTo>
                    <a:pt x="1917" y="1818"/>
                  </a:lnTo>
                  <a:lnTo>
                    <a:pt x="2189" y="1706"/>
                  </a:lnTo>
                  <a:lnTo>
                    <a:pt x="2510" y="1620"/>
                  </a:lnTo>
                  <a:lnTo>
                    <a:pt x="2831" y="1546"/>
                  </a:lnTo>
                  <a:lnTo>
                    <a:pt x="2992" y="1521"/>
                  </a:lnTo>
                  <a:lnTo>
                    <a:pt x="3140" y="1496"/>
                  </a:lnTo>
                  <a:lnTo>
                    <a:pt x="3412" y="1496"/>
                  </a:lnTo>
                  <a:lnTo>
                    <a:pt x="3511" y="1521"/>
                  </a:lnTo>
                  <a:lnTo>
                    <a:pt x="3610" y="1546"/>
                  </a:lnTo>
                  <a:lnTo>
                    <a:pt x="3672" y="1570"/>
                  </a:lnTo>
                  <a:lnTo>
                    <a:pt x="3734" y="1570"/>
                  </a:lnTo>
                  <a:lnTo>
                    <a:pt x="3808" y="1533"/>
                  </a:lnTo>
                  <a:lnTo>
                    <a:pt x="3919" y="1471"/>
                  </a:lnTo>
                  <a:lnTo>
                    <a:pt x="3931" y="1373"/>
                  </a:lnTo>
                  <a:lnTo>
                    <a:pt x="3944" y="1274"/>
                  </a:lnTo>
                  <a:lnTo>
                    <a:pt x="3981" y="1199"/>
                  </a:lnTo>
                  <a:lnTo>
                    <a:pt x="4018" y="1125"/>
                  </a:lnTo>
                  <a:lnTo>
                    <a:pt x="4092" y="989"/>
                  </a:lnTo>
                  <a:lnTo>
                    <a:pt x="4179" y="866"/>
                  </a:lnTo>
                  <a:lnTo>
                    <a:pt x="4216" y="792"/>
                  </a:lnTo>
                  <a:lnTo>
                    <a:pt x="4240" y="730"/>
                  </a:lnTo>
                  <a:lnTo>
                    <a:pt x="4265" y="668"/>
                  </a:lnTo>
                  <a:lnTo>
                    <a:pt x="4277" y="619"/>
                  </a:lnTo>
                  <a:lnTo>
                    <a:pt x="4265" y="569"/>
                  </a:lnTo>
                  <a:lnTo>
                    <a:pt x="4228" y="520"/>
                  </a:lnTo>
                  <a:lnTo>
                    <a:pt x="4117" y="384"/>
                  </a:lnTo>
                  <a:lnTo>
                    <a:pt x="4006" y="235"/>
                  </a:lnTo>
                  <a:lnTo>
                    <a:pt x="3931" y="136"/>
                  </a:lnTo>
                  <a:lnTo>
                    <a:pt x="3907" y="87"/>
                  </a:lnTo>
                  <a:lnTo>
                    <a:pt x="3870" y="38"/>
                  </a:lnTo>
                  <a:lnTo>
                    <a:pt x="3832" y="13"/>
                  </a:lnTo>
                  <a:lnTo>
                    <a:pt x="3795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Google Shape;88;p16"/>
            <p:cNvSpPr/>
            <p:nvPr/>
          </p:nvSpPr>
          <p:spPr>
            <a:xfrm>
              <a:off x="3722658" y="1942401"/>
              <a:ext cx="83863" cy="51130"/>
            </a:xfrm>
            <a:custGeom>
              <a:avLst/>
              <a:gdLst/>
              <a:ahLst/>
              <a:cxnLst/>
              <a:rect l="l" t="t" r="r" b="b"/>
              <a:pathLst>
                <a:path w="3549" h="2164" extrusionOk="0">
                  <a:moveTo>
                    <a:pt x="3474" y="1879"/>
                  </a:moveTo>
                  <a:lnTo>
                    <a:pt x="3468" y="1882"/>
                  </a:lnTo>
                  <a:lnTo>
                    <a:pt x="3468" y="1882"/>
                  </a:lnTo>
                  <a:lnTo>
                    <a:pt x="3548" y="2064"/>
                  </a:lnTo>
                  <a:lnTo>
                    <a:pt x="3474" y="1879"/>
                  </a:lnTo>
                  <a:close/>
                  <a:moveTo>
                    <a:pt x="1805" y="0"/>
                  </a:moveTo>
                  <a:lnTo>
                    <a:pt x="1632" y="13"/>
                  </a:lnTo>
                  <a:lnTo>
                    <a:pt x="1410" y="50"/>
                  </a:lnTo>
                  <a:lnTo>
                    <a:pt x="1298" y="74"/>
                  </a:lnTo>
                  <a:lnTo>
                    <a:pt x="1200" y="111"/>
                  </a:lnTo>
                  <a:lnTo>
                    <a:pt x="619" y="371"/>
                  </a:lnTo>
                  <a:lnTo>
                    <a:pt x="322" y="519"/>
                  </a:lnTo>
                  <a:lnTo>
                    <a:pt x="186" y="606"/>
                  </a:lnTo>
                  <a:lnTo>
                    <a:pt x="112" y="668"/>
                  </a:lnTo>
                  <a:lnTo>
                    <a:pt x="75" y="729"/>
                  </a:lnTo>
                  <a:lnTo>
                    <a:pt x="38" y="779"/>
                  </a:lnTo>
                  <a:lnTo>
                    <a:pt x="13" y="828"/>
                  </a:lnTo>
                  <a:lnTo>
                    <a:pt x="1" y="878"/>
                  </a:lnTo>
                  <a:lnTo>
                    <a:pt x="1" y="927"/>
                  </a:lnTo>
                  <a:lnTo>
                    <a:pt x="1" y="977"/>
                  </a:lnTo>
                  <a:lnTo>
                    <a:pt x="25" y="1051"/>
                  </a:lnTo>
                  <a:lnTo>
                    <a:pt x="75" y="1113"/>
                  </a:lnTo>
                  <a:lnTo>
                    <a:pt x="124" y="1174"/>
                  </a:lnTo>
                  <a:lnTo>
                    <a:pt x="186" y="1212"/>
                  </a:lnTo>
                  <a:lnTo>
                    <a:pt x="235" y="1249"/>
                  </a:lnTo>
                  <a:lnTo>
                    <a:pt x="297" y="1298"/>
                  </a:lnTo>
                  <a:lnTo>
                    <a:pt x="347" y="1335"/>
                  </a:lnTo>
                  <a:lnTo>
                    <a:pt x="371" y="1385"/>
                  </a:lnTo>
                  <a:lnTo>
                    <a:pt x="371" y="1434"/>
                  </a:lnTo>
                  <a:lnTo>
                    <a:pt x="371" y="1483"/>
                  </a:lnTo>
                  <a:lnTo>
                    <a:pt x="347" y="1545"/>
                  </a:lnTo>
                  <a:lnTo>
                    <a:pt x="260" y="1694"/>
                  </a:lnTo>
                  <a:lnTo>
                    <a:pt x="853" y="1533"/>
                  </a:lnTo>
                  <a:lnTo>
                    <a:pt x="1212" y="1446"/>
                  </a:lnTo>
                  <a:lnTo>
                    <a:pt x="1422" y="1409"/>
                  </a:lnTo>
                  <a:lnTo>
                    <a:pt x="1533" y="1409"/>
                  </a:lnTo>
                  <a:lnTo>
                    <a:pt x="1607" y="1422"/>
                  </a:lnTo>
                  <a:lnTo>
                    <a:pt x="1657" y="1459"/>
                  </a:lnTo>
                  <a:lnTo>
                    <a:pt x="1694" y="1521"/>
                  </a:lnTo>
                  <a:lnTo>
                    <a:pt x="1731" y="1619"/>
                  </a:lnTo>
                  <a:lnTo>
                    <a:pt x="1756" y="1669"/>
                  </a:lnTo>
                  <a:lnTo>
                    <a:pt x="1781" y="1706"/>
                  </a:lnTo>
                  <a:lnTo>
                    <a:pt x="1805" y="1731"/>
                  </a:lnTo>
                  <a:lnTo>
                    <a:pt x="1855" y="1768"/>
                  </a:lnTo>
                  <a:lnTo>
                    <a:pt x="1904" y="1792"/>
                  </a:lnTo>
                  <a:lnTo>
                    <a:pt x="1991" y="1805"/>
                  </a:lnTo>
                  <a:lnTo>
                    <a:pt x="2090" y="1830"/>
                  </a:lnTo>
                  <a:lnTo>
                    <a:pt x="3029" y="2126"/>
                  </a:lnTo>
                  <a:lnTo>
                    <a:pt x="3066" y="2139"/>
                  </a:lnTo>
                  <a:lnTo>
                    <a:pt x="3091" y="2163"/>
                  </a:lnTo>
                  <a:lnTo>
                    <a:pt x="3338" y="1965"/>
                  </a:lnTo>
                  <a:lnTo>
                    <a:pt x="3400" y="1916"/>
                  </a:lnTo>
                  <a:lnTo>
                    <a:pt x="3468" y="1882"/>
                  </a:lnTo>
                  <a:lnTo>
                    <a:pt x="3468" y="1882"/>
                  </a:lnTo>
                  <a:lnTo>
                    <a:pt x="3462" y="1867"/>
                  </a:lnTo>
                  <a:lnTo>
                    <a:pt x="3424" y="1792"/>
                  </a:lnTo>
                  <a:lnTo>
                    <a:pt x="3387" y="1743"/>
                  </a:lnTo>
                  <a:lnTo>
                    <a:pt x="3350" y="1694"/>
                  </a:lnTo>
                  <a:lnTo>
                    <a:pt x="3301" y="1669"/>
                  </a:lnTo>
                  <a:lnTo>
                    <a:pt x="3165" y="1595"/>
                  </a:lnTo>
                  <a:lnTo>
                    <a:pt x="2708" y="1286"/>
                  </a:lnTo>
                  <a:lnTo>
                    <a:pt x="2683" y="1249"/>
                  </a:lnTo>
                  <a:lnTo>
                    <a:pt x="2670" y="1212"/>
                  </a:lnTo>
                  <a:lnTo>
                    <a:pt x="2658" y="1174"/>
                  </a:lnTo>
                  <a:lnTo>
                    <a:pt x="2670" y="1137"/>
                  </a:lnTo>
                  <a:lnTo>
                    <a:pt x="2708" y="1026"/>
                  </a:lnTo>
                  <a:lnTo>
                    <a:pt x="2769" y="902"/>
                  </a:lnTo>
                  <a:lnTo>
                    <a:pt x="2844" y="767"/>
                  </a:lnTo>
                  <a:lnTo>
                    <a:pt x="2905" y="655"/>
                  </a:lnTo>
                  <a:lnTo>
                    <a:pt x="2942" y="569"/>
                  </a:lnTo>
                  <a:lnTo>
                    <a:pt x="2967" y="495"/>
                  </a:lnTo>
                  <a:lnTo>
                    <a:pt x="2967" y="458"/>
                  </a:lnTo>
                  <a:lnTo>
                    <a:pt x="2942" y="420"/>
                  </a:lnTo>
                  <a:lnTo>
                    <a:pt x="2905" y="408"/>
                  </a:lnTo>
                  <a:lnTo>
                    <a:pt x="2844" y="396"/>
                  </a:lnTo>
                  <a:lnTo>
                    <a:pt x="2757" y="383"/>
                  </a:lnTo>
                  <a:lnTo>
                    <a:pt x="2658" y="371"/>
                  </a:lnTo>
                  <a:lnTo>
                    <a:pt x="2584" y="346"/>
                  </a:lnTo>
                  <a:lnTo>
                    <a:pt x="2510" y="322"/>
                  </a:lnTo>
                  <a:lnTo>
                    <a:pt x="2436" y="272"/>
                  </a:lnTo>
                  <a:lnTo>
                    <a:pt x="2275" y="186"/>
                  </a:lnTo>
                  <a:lnTo>
                    <a:pt x="2114" y="99"/>
                  </a:lnTo>
                  <a:lnTo>
                    <a:pt x="1929" y="1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89;p16"/>
            <p:cNvSpPr/>
            <p:nvPr/>
          </p:nvSpPr>
          <p:spPr>
            <a:xfrm>
              <a:off x="3424183" y="3823843"/>
              <a:ext cx="963868" cy="771320"/>
            </a:xfrm>
            <a:custGeom>
              <a:avLst/>
              <a:gdLst/>
              <a:ahLst/>
              <a:cxnLst/>
              <a:rect l="l" t="t" r="r" b="b"/>
              <a:pathLst>
                <a:path w="40790" h="32645" extrusionOk="0">
                  <a:moveTo>
                    <a:pt x="5056" y="0"/>
                  </a:moveTo>
                  <a:lnTo>
                    <a:pt x="5006" y="13"/>
                  </a:lnTo>
                  <a:lnTo>
                    <a:pt x="4957" y="25"/>
                  </a:lnTo>
                  <a:lnTo>
                    <a:pt x="4833" y="111"/>
                  </a:lnTo>
                  <a:lnTo>
                    <a:pt x="4734" y="198"/>
                  </a:lnTo>
                  <a:lnTo>
                    <a:pt x="4648" y="297"/>
                  </a:lnTo>
                  <a:lnTo>
                    <a:pt x="4561" y="420"/>
                  </a:lnTo>
                  <a:lnTo>
                    <a:pt x="4499" y="544"/>
                  </a:lnTo>
                  <a:lnTo>
                    <a:pt x="4438" y="668"/>
                  </a:lnTo>
                  <a:lnTo>
                    <a:pt x="4339" y="927"/>
                  </a:lnTo>
                  <a:lnTo>
                    <a:pt x="4227" y="1187"/>
                  </a:lnTo>
                  <a:lnTo>
                    <a:pt x="4166" y="1310"/>
                  </a:lnTo>
                  <a:lnTo>
                    <a:pt x="4092" y="1422"/>
                  </a:lnTo>
                  <a:lnTo>
                    <a:pt x="4005" y="1533"/>
                  </a:lnTo>
                  <a:lnTo>
                    <a:pt x="3894" y="1619"/>
                  </a:lnTo>
                  <a:lnTo>
                    <a:pt x="3782" y="1706"/>
                  </a:lnTo>
                  <a:lnTo>
                    <a:pt x="3634" y="1768"/>
                  </a:lnTo>
                  <a:lnTo>
                    <a:pt x="3535" y="1792"/>
                  </a:lnTo>
                  <a:lnTo>
                    <a:pt x="3350" y="1792"/>
                  </a:lnTo>
                  <a:lnTo>
                    <a:pt x="3251" y="1780"/>
                  </a:lnTo>
                  <a:lnTo>
                    <a:pt x="3053" y="1731"/>
                  </a:lnTo>
                  <a:lnTo>
                    <a:pt x="2868" y="1669"/>
                  </a:lnTo>
                  <a:lnTo>
                    <a:pt x="2670" y="1619"/>
                  </a:lnTo>
                  <a:lnTo>
                    <a:pt x="2584" y="1607"/>
                  </a:lnTo>
                  <a:lnTo>
                    <a:pt x="2485" y="1607"/>
                  </a:lnTo>
                  <a:lnTo>
                    <a:pt x="2386" y="1619"/>
                  </a:lnTo>
                  <a:lnTo>
                    <a:pt x="2287" y="1656"/>
                  </a:lnTo>
                  <a:lnTo>
                    <a:pt x="2188" y="1706"/>
                  </a:lnTo>
                  <a:lnTo>
                    <a:pt x="2101" y="1768"/>
                  </a:lnTo>
                  <a:lnTo>
                    <a:pt x="2015" y="1842"/>
                  </a:lnTo>
                  <a:lnTo>
                    <a:pt x="1953" y="1928"/>
                  </a:lnTo>
                  <a:lnTo>
                    <a:pt x="1904" y="2003"/>
                  </a:lnTo>
                  <a:lnTo>
                    <a:pt x="1867" y="2089"/>
                  </a:lnTo>
                  <a:lnTo>
                    <a:pt x="1842" y="2176"/>
                  </a:lnTo>
                  <a:lnTo>
                    <a:pt x="1817" y="2262"/>
                  </a:lnTo>
                  <a:lnTo>
                    <a:pt x="1792" y="2448"/>
                  </a:lnTo>
                  <a:lnTo>
                    <a:pt x="1768" y="2831"/>
                  </a:lnTo>
                  <a:lnTo>
                    <a:pt x="1743" y="3016"/>
                  </a:lnTo>
                  <a:lnTo>
                    <a:pt x="1718" y="3103"/>
                  </a:lnTo>
                  <a:lnTo>
                    <a:pt x="1681" y="3189"/>
                  </a:lnTo>
                  <a:lnTo>
                    <a:pt x="1669" y="3263"/>
                  </a:lnTo>
                  <a:lnTo>
                    <a:pt x="1656" y="3337"/>
                  </a:lnTo>
                  <a:lnTo>
                    <a:pt x="1644" y="3498"/>
                  </a:lnTo>
                  <a:lnTo>
                    <a:pt x="606" y="2942"/>
                  </a:lnTo>
                  <a:lnTo>
                    <a:pt x="977" y="3572"/>
                  </a:lnTo>
                  <a:lnTo>
                    <a:pt x="1174" y="3931"/>
                  </a:lnTo>
                  <a:lnTo>
                    <a:pt x="1372" y="4314"/>
                  </a:lnTo>
                  <a:lnTo>
                    <a:pt x="1570" y="4685"/>
                  </a:lnTo>
                  <a:lnTo>
                    <a:pt x="1731" y="5031"/>
                  </a:lnTo>
                  <a:lnTo>
                    <a:pt x="1867" y="5365"/>
                  </a:lnTo>
                  <a:lnTo>
                    <a:pt x="1916" y="5501"/>
                  </a:lnTo>
                  <a:lnTo>
                    <a:pt x="1953" y="5637"/>
                  </a:lnTo>
                  <a:lnTo>
                    <a:pt x="1891" y="6094"/>
                  </a:lnTo>
                  <a:lnTo>
                    <a:pt x="1842" y="6539"/>
                  </a:lnTo>
                  <a:lnTo>
                    <a:pt x="1731" y="7429"/>
                  </a:lnTo>
                  <a:lnTo>
                    <a:pt x="1681" y="7874"/>
                  </a:lnTo>
                  <a:lnTo>
                    <a:pt x="1619" y="8331"/>
                  </a:lnTo>
                  <a:lnTo>
                    <a:pt x="1545" y="8764"/>
                  </a:lnTo>
                  <a:lnTo>
                    <a:pt x="1446" y="9209"/>
                  </a:lnTo>
                  <a:lnTo>
                    <a:pt x="1385" y="9246"/>
                  </a:lnTo>
                  <a:lnTo>
                    <a:pt x="1261" y="9270"/>
                  </a:lnTo>
                  <a:lnTo>
                    <a:pt x="482" y="9382"/>
                  </a:lnTo>
                  <a:lnTo>
                    <a:pt x="346" y="9419"/>
                  </a:lnTo>
                  <a:lnTo>
                    <a:pt x="235" y="9468"/>
                  </a:lnTo>
                  <a:lnTo>
                    <a:pt x="186" y="9505"/>
                  </a:lnTo>
                  <a:lnTo>
                    <a:pt x="149" y="9542"/>
                  </a:lnTo>
                  <a:lnTo>
                    <a:pt x="74" y="9641"/>
                  </a:lnTo>
                  <a:lnTo>
                    <a:pt x="37" y="9765"/>
                  </a:lnTo>
                  <a:lnTo>
                    <a:pt x="13" y="9901"/>
                  </a:lnTo>
                  <a:lnTo>
                    <a:pt x="0" y="10049"/>
                  </a:lnTo>
                  <a:lnTo>
                    <a:pt x="13" y="10222"/>
                  </a:lnTo>
                  <a:lnTo>
                    <a:pt x="50" y="10420"/>
                  </a:lnTo>
                  <a:lnTo>
                    <a:pt x="99" y="10630"/>
                  </a:lnTo>
                  <a:lnTo>
                    <a:pt x="173" y="10853"/>
                  </a:lnTo>
                  <a:lnTo>
                    <a:pt x="272" y="11087"/>
                  </a:lnTo>
                  <a:lnTo>
                    <a:pt x="383" y="11335"/>
                  </a:lnTo>
                  <a:lnTo>
                    <a:pt x="507" y="11607"/>
                  </a:lnTo>
                  <a:lnTo>
                    <a:pt x="655" y="11879"/>
                  </a:lnTo>
                  <a:lnTo>
                    <a:pt x="816" y="12175"/>
                  </a:lnTo>
                  <a:lnTo>
                    <a:pt x="1088" y="12620"/>
                  </a:lnTo>
                  <a:lnTo>
                    <a:pt x="1385" y="13090"/>
                  </a:lnTo>
                  <a:lnTo>
                    <a:pt x="1731" y="13572"/>
                  </a:lnTo>
                  <a:lnTo>
                    <a:pt x="2101" y="14079"/>
                  </a:lnTo>
                  <a:lnTo>
                    <a:pt x="2509" y="14598"/>
                  </a:lnTo>
                  <a:lnTo>
                    <a:pt x="2942" y="15142"/>
                  </a:lnTo>
                  <a:lnTo>
                    <a:pt x="3412" y="15686"/>
                  </a:lnTo>
                  <a:lnTo>
                    <a:pt x="3906" y="16229"/>
                  </a:lnTo>
                  <a:lnTo>
                    <a:pt x="4438" y="16786"/>
                  </a:lnTo>
                  <a:lnTo>
                    <a:pt x="4994" y="17354"/>
                  </a:lnTo>
                  <a:lnTo>
                    <a:pt x="5562" y="17910"/>
                  </a:lnTo>
                  <a:lnTo>
                    <a:pt x="6168" y="18479"/>
                  </a:lnTo>
                  <a:lnTo>
                    <a:pt x="6798" y="19035"/>
                  </a:lnTo>
                  <a:lnTo>
                    <a:pt x="7454" y="19579"/>
                  </a:lnTo>
                  <a:lnTo>
                    <a:pt x="8121" y="20123"/>
                  </a:lnTo>
                  <a:lnTo>
                    <a:pt x="8826" y="20654"/>
                  </a:lnTo>
                  <a:lnTo>
                    <a:pt x="9122" y="20939"/>
                  </a:lnTo>
                  <a:lnTo>
                    <a:pt x="9889" y="21668"/>
                  </a:lnTo>
                  <a:lnTo>
                    <a:pt x="11038" y="22719"/>
                  </a:lnTo>
                  <a:lnTo>
                    <a:pt x="11718" y="23324"/>
                  </a:lnTo>
                  <a:lnTo>
                    <a:pt x="12460" y="23979"/>
                  </a:lnTo>
                  <a:lnTo>
                    <a:pt x="13238" y="24634"/>
                  </a:lnTo>
                  <a:lnTo>
                    <a:pt x="14054" y="25314"/>
                  </a:lnTo>
                  <a:lnTo>
                    <a:pt x="14870" y="25969"/>
                  </a:lnTo>
                  <a:lnTo>
                    <a:pt x="15698" y="26612"/>
                  </a:lnTo>
                  <a:lnTo>
                    <a:pt x="16514" y="27205"/>
                  </a:lnTo>
                  <a:lnTo>
                    <a:pt x="16922" y="27490"/>
                  </a:lnTo>
                  <a:lnTo>
                    <a:pt x="17317" y="27749"/>
                  </a:lnTo>
                  <a:lnTo>
                    <a:pt x="17700" y="27997"/>
                  </a:lnTo>
                  <a:lnTo>
                    <a:pt x="18071" y="28231"/>
                  </a:lnTo>
                  <a:lnTo>
                    <a:pt x="18430" y="28429"/>
                  </a:lnTo>
                  <a:lnTo>
                    <a:pt x="18788" y="28615"/>
                  </a:lnTo>
                  <a:lnTo>
                    <a:pt x="19134" y="28775"/>
                  </a:lnTo>
                  <a:lnTo>
                    <a:pt x="19171" y="28800"/>
                  </a:lnTo>
                  <a:lnTo>
                    <a:pt x="20024" y="29158"/>
                  </a:lnTo>
                  <a:lnTo>
                    <a:pt x="20741" y="29467"/>
                  </a:lnTo>
                  <a:lnTo>
                    <a:pt x="21396" y="29715"/>
                  </a:lnTo>
                  <a:lnTo>
                    <a:pt x="21557" y="29789"/>
                  </a:lnTo>
                  <a:lnTo>
                    <a:pt x="22373" y="30085"/>
                  </a:lnTo>
                  <a:lnTo>
                    <a:pt x="23362" y="30419"/>
                  </a:lnTo>
                  <a:lnTo>
                    <a:pt x="26340" y="31420"/>
                  </a:lnTo>
                  <a:lnTo>
                    <a:pt x="26835" y="31556"/>
                  </a:lnTo>
                  <a:lnTo>
                    <a:pt x="27342" y="31705"/>
                  </a:lnTo>
                  <a:lnTo>
                    <a:pt x="28701" y="32063"/>
                  </a:lnTo>
                  <a:lnTo>
                    <a:pt x="30024" y="32409"/>
                  </a:lnTo>
                  <a:lnTo>
                    <a:pt x="30506" y="32533"/>
                  </a:lnTo>
                  <a:lnTo>
                    <a:pt x="30741" y="32582"/>
                  </a:lnTo>
                  <a:lnTo>
                    <a:pt x="30939" y="32619"/>
                  </a:lnTo>
                  <a:lnTo>
                    <a:pt x="31087" y="32644"/>
                  </a:lnTo>
                  <a:lnTo>
                    <a:pt x="31223" y="32644"/>
                  </a:lnTo>
                  <a:lnTo>
                    <a:pt x="31383" y="32632"/>
                  </a:lnTo>
                  <a:lnTo>
                    <a:pt x="31569" y="32607"/>
                  </a:lnTo>
                  <a:lnTo>
                    <a:pt x="32076" y="32508"/>
                  </a:lnTo>
                  <a:lnTo>
                    <a:pt x="32817" y="32335"/>
                  </a:lnTo>
                  <a:lnTo>
                    <a:pt x="31557" y="31717"/>
                  </a:lnTo>
                  <a:lnTo>
                    <a:pt x="31359" y="31606"/>
                  </a:lnTo>
                  <a:lnTo>
                    <a:pt x="31383" y="31383"/>
                  </a:lnTo>
                  <a:lnTo>
                    <a:pt x="32051" y="31383"/>
                  </a:lnTo>
                  <a:lnTo>
                    <a:pt x="34758" y="31519"/>
                  </a:lnTo>
                  <a:lnTo>
                    <a:pt x="35598" y="31544"/>
                  </a:lnTo>
                  <a:lnTo>
                    <a:pt x="36192" y="31556"/>
                  </a:lnTo>
                  <a:lnTo>
                    <a:pt x="36402" y="31556"/>
                  </a:lnTo>
                  <a:lnTo>
                    <a:pt x="36575" y="31544"/>
                  </a:lnTo>
                  <a:lnTo>
                    <a:pt x="36711" y="31519"/>
                  </a:lnTo>
                  <a:lnTo>
                    <a:pt x="36822" y="31507"/>
                  </a:lnTo>
                  <a:lnTo>
                    <a:pt x="36909" y="31470"/>
                  </a:lnTo>
                  <a:lnTo>
                    <a:pt x="36983" y="31445"/>
                  </a:lnTo>
                  <a:lnTo>
                    <a:pt x="37131" y="31359"/>
                  </a:lnTo>
                  <a:lnTo>
                    <a:pt x="37230" y="31284"/>
                  </a:lnTo>
                  <a:lnTo>
                    <a:pt x="37329" y="31186"/>
                  </a:lnTo>
                  <a:lnTo>
                    <a:pt x="37415" y="31074"/>
                  </a:lnTo>
                  <a:lnTo>
                    <a:pt x="37490" y="30975"/>
                  </a:lnTo>
                  <a:lnTo>
                    <a:pt x="37527" y="30877"/>
                  </a:lnTo>
                  <a:lnTo>
                    <a:pt x="37551" y="30790"/>
                  </a:lnTo>
                  <a:lnTo>
                    <a:pt x="37564" y="30703"/>
                  </a:lnTo>
                  <a:lnTo>
                    <a:pt x="37576" y="30629"/>
                  </a:lnTo>
                  <a:lnTo>
                    <a:pt x="37576" y="30543"/>
                  </a:lnTo>
                  <a:lnTo>
                    <a:pt x="37576" y="30456"/>
                  </a:lnTo>
                  <a:lnTo>
                    <a:pt x="37539" y="30308"/>
                  </a:lnTo>
                  <a:lnTo>
                    <a:pt x="37490" y="30147"/>
                  </a:lnTo>
                  <a:lnTo>
                    <a:pt x="37415" y="29999"/>
                  </a:lnTo>
                  <a:lnTo>
                    <a:pt x="37341" y="29851"/>
                  </a:lnTo>
                  <a:lnTo>
                    <a:pt x="37255" y="29715"/>
                  </a:lnTo>
                  <a:lnTo>
                    <a:pt x="37082" y="29418"/>
                  </a:lnTo>
                  <a:lnTo>
                    <a:pt x="37008" y="29270"/>
                  </a:lnTo>
                  <a:lnTo>
                    <a:pt x="36946" y="29109"/>
                  </a:lnTo>
                  <a:lnTo>
                    <a:pt x="36909" y="28961"/>
                  </a:lnTo>
                  <a:lnTo>
                    <a:pt x="36909" y="28874"/>
                  </a:lnTo>
                  <a:lnTo>
                    <a:pt x="36896" y="28800"/>
                  </a:lnTo>
                  <a:lnTo>
                    <a:pt x="36909" y="28713"/>
                  </a:lnTo>
                  <a:lnTo>
                    <a:pt x="36921" y="28627"/>
                  </a:lnTo>
                  <a:lnTo>
                    <a:pt x="36946" y="28540"/>
                  </a:lnTo>
                  <a:lnTo>
                    <a:pt x="36983" y="28454"/>
                  </a:lnTo>
                  <a:lnTo>
                    <a:pt x="37032" y="28355"/>
                  </a:lnTo>
                  <a:lnTo>
                    <a:pt x="37082" y="28268"/>
                  </a:lnTo>
                  <a:lnTo>
                    <a:pt x="37143" y="28182"/>
                  </a:lnTo>
                  <a:lnTo>
                    <a:pt x="37205" y="28108"/>
                  </a:lnTo>
                  <a:lnTo>
                    <a:pt x="37354" y="27972"/>
                  </a:lnTo>
                  <a:lnTo>
                    <a:pt x="37502" y="27861"/>
                  </a:lnTo>
                  <a:lnTo>
                    <a:pt x="37675" y="27749"/>
                  </a:lnTo>
                  <a:lnTo>
                    <a:pt x="37848" y="27663"/>
                  </a:lnTo>
                  <a:lnTo>
                    <a:pt x="38219" y="27502"/>
                  </a:lnTo>
                  <a:lnTo>
                    <a:pt x="38590" y="27341"/>
                  </a:lnTo>
                  <a:lnTo>
                    <a:pt x="38763" y="27255"/>
                  </a:lnTo>
                  <a:lnTo>
                    <a:pt x="38923" y="27156"/>
                  </a:lnTo>
                  <a:lnTo>
                    <a:pt x="39084" y="27032"/>
                  </a:lnTo>
                  <a:lnTo>
                    <a:pt x="39220" y="26896"/>
                  </a:lnTo>
                  <a:lnTo>
                    <a:pt x="39294" y="26822"/>
                  </a:lnTo>
                  <a:lnTo>
                    <a:pt x="39344" y="26748"/>
                  </a:lnTo>
                  <a:lnTo>
                    <a:pt x="39405" y="26649"/>
                  </a:lnTo>
                  <a:lnTo>
                    <a:pt x="39443" y="26550"/>
                  </a:lnTo>
                  <a:lnTo>
                    <a:pt x="39455" y="26526"/>
                  </a:lnTo>
                  <a:lnTo>
                    <a:pt x="39455" y="26501"/>
                  </a:lnTo>
                  <a:lnTo>
                    <a:pt x="39443" y="26427"/>
                  </a:lnTo>
                  <a:lnTo>
                    <a:pt x="39405" y="26365"/>
                  </a:lnTo>
                  <a:lnTo>
                    <a:pt x="39393" y="26303"/>
                  </a:lnTo>
                  <a:lnTo>
                    <a:pt x="39714" y="25969"/>
                  </a:lnTo>
                  <a:lnTo>
                    <a:pt x="39974" y="25673"/>
                  </a:lnTo>
                  <a:lnTo>
                    <a:pt x="40184" y="25401"/>
                  </a:lnTo>
                  <a:lnTo>
                    <a:pt x="40357" y="25166"/>
                  </a:lnTo>
                  <a:lnTo>
                    <a:pt x="40493" y="24956"/>
                  </a:lnTo>
                  <a:lnTo>
                    <a:pt x="40580" y="24783"/>
                  </a:lnTo>
                  <a:lnTo>
                    <a:pt x="40642" y="24647"/>
                  </a:lnTo>
                  <a:lnTo>
                    <a:pt x="40679" y="24560"/>
                  </a:lnTo>
                  <a:lnTo>
                    <a:pt x="40753" y="24350"/>
                  </a:lnTo>
                  <a:lnTo>
                    <a:pt x="40777" y="24239"/>
                  </a:lnTo>
                  <a:lnTo>
                    <a:pt x="40790" y="24140"/>
                  </a:lnTo>
                  <a:lnTo>
                    <a:pt x="40777" y="24004"/>
                  </a:lnTo>
                  <a:lnTo>
                    <a:pt x="40765" y="23881"/>
                  </a:lnTo>
                  <a:lnTo>
                    <a:pt x="40740" y="23769"/>
                  </a:lnTo>
                  <a:lnTo>
                    <a:pt x="40703" y="23670"/>
                  </a:lnTo>
                  <a:lnTo>
                    <a:pt x="40654" y="23584"/>
                  </a:lnTo>
                  <a:lnTo>
                    <a:pt x="40604" y="23510"/>
                  </a:lnTo>
                  <a:lnTo>
                    <a:pt x="40543" y="23448"/>
                  </a:lnTo>
                  <a:lnTo>
                    <a:pt x="40468" y="23386"/>
                  </a:lnTo>
                  <a:lnTo>
                    <a:pt x="40382" y="23337"/>
                  </a:lnTo>
                  <a:lnTo>
                    <a:pt x="40295" y="23300"/>
                  </a:lnTo>
                  <a:lnTo>
                    <a:pt x="40209" y="23262"/>
                  </a:lnTo>
                  <a:lnTo>
                    <a:pt x="40110" y="23238"/>
                  </a:lnTo>
                  <a:lnTo>
                    <a:pt x="39900" y="23201"/>
                  </a:lnTo>
                  <a:lnTo>
                    <a:pt x="39665" y="23176"/>
                  </a:lnTo>
                  <a:lnTo>
                    <a:pt x="39430" y="23176"/>
                  </a:lnTo>
                  <a:lnTo>
                    <a:pt x="39183" y="23164"/>
                  </a:lnTo>
                  <a:lnTo>
                    <a:pt x="38689" y="23164"/>
                  </a:lnTo>
                  <a:lnTo>
                    <a:pt x="38454" y="23139"/>
                  </a:lnTo>
                  <a:lnTo>
                    <a:pt x="38219" y="23114"/>
                  </a:lnTo>
                  <a:lnTo>
                    <a:pt x="38009" y="23052"/>
                  </a:lnTo>
                  <a:lnTo>
                    <a:pt x="37910" y="23028"/>
                  </a:lnTo>
                  <a:lnTo>
                    <a:pt x="37823" y="22978"/>
                  </a:lnTo>
                  <a:lnTo>
                    <a:pt x="37502" y="22805"/>
                  </a:lnTo>
                  <a:lnTo>
                    <a:pt x="37181" y="22620"/>
                  </a:lnTo>
                  <a:lnTo>
                    <a:pt x="36563" y="22237"/>
                  </a:lnTo>
                  <a:lnTo>
                    <a:pt x="36241" y="22051"/>
                  </a:lnTo>
                  <a:lnTo>
                    <a:pt x="35920" y="21866"/>
                  </a:lnTo>
                  <a:lnTo>
                    <a:pt x="35598" y="21693"/>
                  </a:lnTo>
                  <a:lnTo>
                    <a:pt x="35265" y="21544"/>
                  </a:lnTo>
                  <a:lnTo>
                    <a:pt x="34721" y="21297"/>
                  </a:lnTo>
                  <a:lnTo>
                    <a:pt x="34288" y="21136"/>
                  </a:lnTo>
                  <a:lnTo>
                    <a:pt x="33930" y="21013"/>
                  </a:lnTo>
                  <a:lnTo>
                    <a:pt x="33571" y="20902"/>
                  </a:lnTo>
                  <a:lnTo>
                    <a:pt x="33077" y="20766"/>
                  </a:lnTo>
                  <a:lnTo>
                    <a:pt x="32694" y="20679"/>
                  </a:lnTo>
                  <a:lnTo>
                    <a:pt x="32533" y="20654"/>
                  </a:lnTo>
                  <a:lnTo>
                    <a:pt x="32372" y="20642"/>
                  </a:lnTo>
                  <a:lnTo>
                    <a:pt x="32236" y="20642"/>
                  </a:lnTo>
                  <a:lnTo>
                    <a:pt x="32113" y="20667"/>
                  </a:lnTo>
                  <a:lnTo>
                    <a:pt x="31989" y="20692"/>
                  </a:lnTo>
                  <a:lnTo>
                    <a:pt x="31866" y="20729"/>
                  </a:lnTo>
                  <a:lnTo>
                    <a:pt x="31754" y="20790"/>
                  </a:lnTo>
                  <a:lnTo>
                    <a:pt x="31618" y="20865"/>
                  </a:lnTo>
                  <a:lnTo>
                    <a:pt x="31334" y="21062"/>
                  </a:lnTo>
                  <a:lnTo>
                    <a:pt x="30988" y="21334"/>
                  </a:lnTo>
                  <a:lnTo>
                    <a:pt x="30815" y="20889"/>
                  </a:lnTo>
                  <a:lnTo>
                    <a:pt x="30728" y="20692"/>
                  </a:lnTo>
                  <a:lnTo>
                    <a:pt x="30629" y="20518"/>
                  </a:lnTo>
                  <a:lnTo>
                    <a:pt x="30518" y="20345"/>
                  </a:lnTo>
                  <a:lnTo>
                    <a:pt x="30395" y="20185"/>
                  </a:lnTo>
                  <a:lnTo>
                    <a:pt x="30259" y="20036"/>
                  </a:lnTo>
                  <a:lnTo>
                    <a:pt x="30086" y="19900"/>
                  </a:lnTo>
                  <a:lnTo>
                    <a:pt x="29900" y="19777"/>
                  </a:lnTo>
                  <a:lnTo>
                    <a:pt x="29702" y="19666"/>
                  </a:lnTo>
                  <a:lnTo>
                    <a:pt x="29505" y="19554"/>
                  </a:lnTo>
                  <a:lnTo>
                    <a:pt x="29295" y="19455"/>
                  </a:lnTo>
                  <a:lnTo>
                    <a:pt x="28874" y="19270"/>
                  </a:lnTo>
                  <a:lnTo>
                    <a:pt x="28454" y="19097"/>
                  </a:lnTo>
                  <a:lnTo>
                    <a:pt x="28021" y="18936"/>
                  </a:lnTo>
                  <a:lnTo>
                    <a:pt x="27601" y="18751"/>
                  </a:lnTo>
                  <a:lnTo>
                    <a:pt x="27193" y="18566"/>
                  </a:lnTo>
                  <a:lnTo>
                    <a:pt x="26996" y="18454"/>
                  </a:lnTo>
                  <a:lnTo>
                    <a:pt x="26798" y="18343"/>
                  </a:lnTo>
                  <a:lnTo>
                    <a:pt x="26600" y="18219"/>
                  </a:lnTo>
                  <a:lnTo>
                    <a:pt x="26439" y="18096"/>
                  </a:lnTo>
                  <a:lnTo>
                    <a:pt x="26303" y="17997"/>
                  </a:lnTo>
                  <a:lnTo>
                    <a:pt x="26204" y="17898"/>
                  </a:lnTo>
                  <a:lnTo>
                    <a:pt x="26118" y="17799"/>
                  </a:lnTo>
                  <a:lnTo>
                    <a:pt x="26044" y="17713"/>
                  </a:lnTo>
                  <a:lnTo>
                    <a:pt x="26007" y="17638"/>
                  </a:lnTo>
                  <a:lnTo>
                    <a:pt x="25970" y="17552"/>
                  </a:lnTo>
                  <a:lnTo>
                    <a:pt x="25957" y="17478"/>
                  </a:lnTo>
                  <a:lnTo>
                    <a:pt x="25970" y="17404"/>
                  </a:lnTo>
                  <a:lnTo>
                    <a:pt x="25982" y="17329"/>
                  </a:lnTo>
                  <a:lnTo>
                    <a:pt x="26007" y="17255"/>
                  </a:lnTo>
                  <a:lnTo>
                    <a:pt x="26093" y="17107"/>
                  </a:lnTo>
                  <a:lnTo>
                    <a:pt x="26192" y="16959"/>
                  </a:lnTo>
                  <a:lnTo>
                    <a:pt x="26217" y="16909"/>
                  </a:lnTo>
                  <a:lnTo>
                    <a:pt x="26217" y="16860"/>
                  </a:lnTo>
                  <a:lnTo>
                    <a:pt x="26217" y="16798"/>
                  </a:lnTo>
                  <a:lnTo>
                    <a:pt x="26192" y="16724"/>
                  </a:lnTo>
                  <a:lnTo>
                    <a:pt x="26130" y="16551"/>
                  </a:lnTo>
                  <a:lnTo>
                    <a:pt x="26019" y="16353"/>
                  </a:lnTo>
                  <a:lnTo>
                    <a:pt x="25883" y="16143"/>
                  </a:lnTo>
                  <a:lnTo>
                    <a:pt x="25722" y="15920"/>
                  </a:lnTo>
                  <a:lnTo>
                    <a:pt x="25549" y="15673"/>
                  </a:lnTo>
                  <a:lnTo>
                    <a:pt x="25352" y="15438"/>
                  </a:lnTo>
                  <a:lnTo>
                    <a:pt x="24968" y="14981"/>
                  </a:lnTo>
                  <a:lnTo>
                    <a:pt x="24622" y="14573"/>
                  </a:lnTo>
                  <a:lnTo>
                    <a:pt x="24239" y="14165"/>
                  </a:lnTo>
                  <a:lnTo>
                    <a:pt x="22397" y="12200"/>
                  </a:lnTo>
                  <a:lnTo>
                    <a:pt x="22088" y="11891"/>
                  </a:lnTo>
                  <a:lnTo>
                    <a:pt x="21977" y="11804"/>
                  </a:lnTo>
                  <a:lnTo>
                    <a:pt x="21854" y="11718"/>
                  </a:lnTo>
                  <a:lnTo>
                    <a:pt x="21730" y="11644"/>
                  </a:lnTo>
                  <a:lnTo>
                    <a:pt x="21606" y="11582"/>
                  </a:lnTo>
                  <a:lnTo>
                    <a:pt x="21347" y="11471"/>
                  </a:lnTo>
                  <a:lnTo>
                    <a:pt x="21075" y="11384"/>
                  </a:lnTo>
                  <a:lnTo>
                    <a:pt x="20803" y="11310"/>
                  </a:lnTo>
                  <a:lnTo>
                    <a:pt x="20531" y="11261"/>
                  </a:lnTo>
                  <a:lnTo>
                    <a:pt x="20247" y="11223"/>
                  </a:lnTo>
                  <a:lnTo>
                    <a:pt x="19962" y="11186"/>
                  </a:lnTo>
                  <a:lnTo>
                    <a:pt x="19394" y="11112"/>
                  </a:lnTo>
                  <a:lnTo>
                    <a:pt x="19122" y="11075"/>
                  </a:lnTo>
                  <a:lnTo>
                    <a:pt x="18838" y="11013"/>
                  </a:lnTo>
                  <a:lnTo>
                    <a:pt x="18578" y="10939"/>
                  </a:lnTo>
                  <a:lnTo>
                    <a:pt x="18306" y="10828"/>
                  </a:lnTo>
                  <a:lnTo>
                    <a:pt x="18182" y="10778"/>
                  </a:lnTo>
                  <a:lnTo>
                    <a:pt x="18059" y="10704"/>
                  </a:lnTo>
                  <a:lnTo>
                    <a:pt x="17935" y="10630"/>
                  </a:lnTo>
                  <a:lnTo>
                    <a:pt x="17812" y="10544"/>
                  </a:lnTo>
                  <a:lnTo>
                    <a:pt x="17750" y="10494"/>
                  </a:lnTo>
                  <a:lnTo>
                    <a:pt x="17651" y="10395"/>
                  </a:lnTo>
                  <a:lnTo>
                    <a:pt x="17478" y="10210"/>
                  </a:lnTo>
                  <a:lnTo>
                    <a:pt x="17206" y="9864"/>
                  </a:lnTo>
                  <a:lnTo>
                    <a:pt x="16118" y="8516"/>
                  </a:lnTo>
                  <a:lnTo>
                    <a:pt x="14042" y="5921"/>
                  </a:lnTo>
                  <a:lnTo>
                    <a:pt x="13918" y="5785"/>
                  </a:lnTo>
                  <a:lnTo>
                    <a:pt x="13782" y="5661"/>
                  </a:lnTo>
                  <a:lnTo>
                    <a:pt x="13646" y="5538"/>
                  </a:lnTo>
                  <a:lnTo>
                    <a:pt x="13498" y="5439"/>
                  </a:lnTo>
                  <a:lnTo>
                    <a:pt x="13387" y="5365"/>
                  </a:lnTo>
                  <a:lnTo>
                    <a:pt x="13275" y="5327"/>
                  </a:lnTo>
                  <a:lnTo>
                    <a:pt x="13164" y="5290"/>
                  </a:lnTo>
                  <a:lnTo>
                    <a:pt x="12966" y="5290"/>
                  </a:lnTo>
                  <a:lnTo>
                    <a:pt x="12855" y="5315"/>
                  </a:lnTo>
                  <a:lnTo>
                    <a:pt x="12756" y="5352"/>
                  </a:lnTo>
                  <a:lnTo>
                    <a:pt x="12633" y="5402"/>
                  </a:lnTo>
                  <a:lnTo>
                    <a:pt x="12571" y="5426"/>
                  </a:lnTo>
                  <a:lnTo>
                    <a:pt x="12484" y="5439"/>
                  </a:lnTo>
                  <a:lnTo>
                    <a:pt x="12299" y="5439"/>
                  </a:lnTo>
                  <a:lnTo>
                    <a:pt x="12052" y="5402"/>
                  </a:lnTo>
                  <a:lnTo>
                    <a:pt x="11780" y="5340"/>
                  </a:lnTo>
                  <a:lnTo>
                    <a:pt x="11483" y="5253"/>
                  </a:lnTo>
                  <a:lnTo>
                    <a:pt x="11162" y="5154"/>
                  </a:lnTo>
                  <a:lnTo>
                    <a:pt x="10828" y="5043"/>
                  </a:lnTo>
                  <a:lnTo>
                    <a:pt x="10494" y="4920"/>
                  </a:lnTo>
                  <a:lnTo>
                    <a:pt x="9864" y="4672"/>
                  </a:lnTo>
                  <a:lnTo>
                    <a:pt x="9332" y="4438"/>
                  </a:lnTo>
                  <a:lnTo>
                    <a:pt x="8949" y="4277"/>
                  </a:lnTo>
                  <a:lnTo>
                    <a:pt x="8801" y="4203"/>
                  </a:lnTo>
                  <a:lnTo>
                    <a:pt x="8788" y="4203"/>
                  </a:lnTo>
                  <a:lnTo>
                    <a:pt x="8690" y="4129"/>
                  </a:lnTo>
                  <a:lnTo>
                    <a:pt x="8603" y="4054"/>
                  </a:lnTo>
                  <a:lnTo>
                    <a:pt x="8517" y="3980"/>
                  </a:lnTo>
                  <a:lnTo>
                    <a:pt x="8442" y="3906"/>
                  </a:lnTo>
                  <a:lnTo>
                    <a:pt x="8306" y="3733"/>
                  </a:lnTo>
                  <a:lnTo>
                    <a:pt x="8183" y="3548"/>
                  </a:lnTo>
                  <a:lnTo>
                    <a:pt x="8084" y="3350"/>
                  </a:lnTo>
                  <a:lnTo>
                    <a:pt x="7997" y="3152"/>
                  </a:lnTo>
                  <a:lnTo>
                    <a:pt x="7824" y="2732"/>
                  </a:lnTo>
                  <a:lnTo>
                    <a:pt x="7664" y="2312"/>
                  </a:lnTo>
                  <a:lnTo>
                    <a:pt x="7565" y="2114"/>
                  </a:lnTo>
                  <a:lnTo>
                    <a:pt x="7466" y="1916"/>
                  </a:lnTo>
                  <a:lnTo>
                    <a:pt x="7342" y="1731"/>
                  </a:lnTo>
                  <a:lnTo>
                    <a:pt x="7206" y="1558"/>
                  </a:lnTo>
                  <a:lnTo>
                    <a:pt x="7132" y="1471"/>
                  </a:lnTo>
                  <a:lnTo>
                    <a:pt x="7046" y="1397"/>
                  </a:lnTo>
                  <a:lnTo>
                    <a:pt x="6959" y="1335"/>
                  </a:lnTo>
                  <a:lnTo>
                    <a:pt x="6860" y="1261"/>
                  </a:lnTo>
                  <a:lnTo>
                    <a:pt x="6588" y="1347"/>
                  </a:lnTo>
                  <a:lnTo>
                    <a:pt x="6539" y="1545"/>
                  </a:lnTo>
                  <a:lnTo>
                    <a:pt x="6502" y="1743"/>
                  </a:lnTo>
                  <a:lnTo>
                    <a:pt x="6489" y="1941"/>
                  </a:lnTo>
                  <a:lnTo>
                    <a:pt x="6489" y="2138"/>
                  </a:lnTo>
                  <a:lnTo>
                    <a:pt x="6502" y="2349"/>
                  </a:lnTo>
                  <a:lnTo>
                    <a:pt x="6527" y="2546"/>
                  </a:lnTo>
                  <a:lnTo>
                    <a:pt x="6576" y="2954"/>
                  </a:lnTo>
                  <a:lnTo>
                    <a:pt x="6613" y="3350"/>
                  </a:lnTo>
                  <a:lnTo>
                    <a:pt x="6625" y="3560"/>
                  </a:lnTo>
                  <a:lnTo>
                    <a:pt x="6625" y="3758"/>
                  </a:lnTo>
                  <a:lnTo>
                    <a:pt x="6601" y="3955"/>
                  </a:lnTo>
                  <a:lnTo>
                    <a:pt x="6564" y="4153"/>
                  </a:lnTo>
                  <a:lnTo>
                    <a:pt x="6502" y="4351"/>
                  </a:lnTo>
                  <a:lnTo>
                    <a:pt x="6403" y="4549"/>
                  </a:lnTo>
                  <a:lnTo>
                    <a:pt x="6316" y="4499"/>
                  </a:lnTo>
                  <a:lnTo>
                    <a:pt x="6205" y="4425"/>
                  </a:lnTo>
                  <a:lnTo>
                    <a:pt x="5946" y="4240"/>
                  </a:lnTo>
                  <a:lnTo>
                    <a:pt x="5797" y="4116"/>
                  </a:lnTo>
                  <a:lnTo>
                    <a:pt x="5649" y="3993"/>
                  </a:lnTo>
                  <a:lnTo>
                    <a:pt x="5488" y="3844"/>
                  </a:lnTo>
                  <a:lnTo>
                    <a:pt x="5352" y="3708"/>
                  </a:lnTo>
                  <a:lnTo>
                    <a:pt x="5229" y="3560"/>
                  </a:lnTo>
                  <a:lnTo>
                    <a:pt x="5117" y="3412"/>
                  </a:lnTo>
                  <a:lnTo>
                    <a:pt x="5031" y="3263"/>
                  </a:lnTo>
                  <a:lnTo>
                    <a:pt x="4969" y="3115"/>
                  </a:lnTo>
                  <a:lnTo>
                    <a:pt x="4944" y="3053"/>
                  </a:lnTo>
                  <a:lnTo>
                    <a:pt x="4932" y="2991"/>
                  </a:lnTo>
                  <a:lnTo>
                    <a:pt x="4932" y="2930"/>
                  </a:lnTo>
                  <a:lnTo>
                    <a:pt x="4944" y="2868"/>
                  </a:lnTo>
                  <a:lnTo>
                    <a:pt x="4969" y="2806"/>
                  </a:lnTo>
                  <a:lnTo>
                    <a:pt x="4994" y="2757"/>
                  </a:lnTo>
                  <a:lnTo>
                    <a:pt x="5043" y="2707"/>
                  </a:lnTo>
                  <a:lnTo>
                    <a:pt x="5093" y="2670"/>
                  </a:lnTo>
                  <a:lnTo>
                    <a:pt x="5179" y="2608"/>
                  </a:lnTo>
                  <a:lnTo>
                    <a:pt x="5253" y="2546"/>
                  </a:lnTo>
                  <a:lnTo>
                    <a:pt x="5315" y="2485"/>
                  </a:lnTo>
                  <a:lnTo>
                    <a:pt x="5377" y="2410"/>
                  </a:lnTo>
                  <a:lnTo>
                    <a:pt x="5476" y="2250"/>
                  </a:lnTo>
                  <a:lnTo>
                    <a:pt x="5562" y="2077"/>
                  </a:lnTo>
                  <a:lnTo>
                    <a:pt x="5637" y="1891"/>
                  </a:lnTo>
                  <a:lnTo>
                    <a:pt x="5686" y="1694"/>
                  </a:lnTo>
                  <a:lnTo>
                    <a:pt x="5711" y="1496"/>
                  </a:lnTo>
                  <a:lnTo>
                    <a:pt x="5723" y="1286"/>
                  </a:lnTo>
                  <a:lnTo>
                    <a:pt x="5723" y="1088"/>
                  </a:lnTo>
                  <a:lnTo>
                    <a:pt x="5711" y="890"/>
                  </a:lnTo>
                  <a:lnTo>
                    <a:pt x="5686" y="705"/>
                  </a:lnTo>
                  <a:lnTo>
                    <a:pt x="5649" y="544"/>
                  </a:lnTo>
                  <a:lnTo>
                    <a:pt x="5587" y="383"/>
                  </a:lnTo>
                  <a:lnTo>
                    <a:pt x="5525" y="247"/>
                  </a:lnTo>
                  <a:lnTo>
                    <a:pt x="5464" y="136"/>
                  </a:lnTo>
                  <a:lnTo>
                    <a:pt x="5377" y="62"/>
                  </a:lnTo>
                  <a:lnTo>
                    <a:pt x="5278" y="37"/>
                  </a:lnTo>
                  <a:lnTo>
                    <a:pt x="5167" y="13"/>
                  </a:lnTo>
                  <a:lnTo>
                    <a:pt x="5056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90;p16"/>
            <p:cNvSpPr/>
            <p:nvPr/>
          </p:nvSpPr>
          <p:spPr>
            <a:xfrm>
              <a:off x="4770582" y="3168152"/>
              <a:ext cx="1229658" cy="1311020"/>
            </a:xfrm>
            <a:custGeom>
              <a:avLst/>
              <a:gdLst/>
              <a:ahLst/>
              <a:cxnLst/>
              <a:rect l="l" t="t" r="r" b="b"/>
              <a:pathLst>
                <a:path w="52038" h="55487" extrusionOk="0">
                  <a:moveTo>
                    <a:pt x="41383" y="1"/>
                  </a:moveTo>
                  <a:lnTo>
                    <a:pt x="41148" y="26"/>
                  </a:lnTo>
                  <a:lnTo>
                    <a:pt x="40938" y="75"/>
                  </a:lnTo>
                  <a:lnTo>
                    <a:pt x="40765" y="149"/>
                  </a:lnTo>
                  <a:lnTo>
                    <a:pt x="40604" y="236"/>
                  </a:lnTo>
                  <a:lnTo>
                    <a:pt x="40468" y="335"/>
                  </a:lnTo>
                  <a:lnTo>
                    <a:pt x="40345" y="458"/>
                  </a:lnTo>
                  <a:lnTo>
                    <a:pt x="40246" y="594"/>
                  </a:lnTo>
                  <a:lnTo>
                    <a:pt x="40172" y="743"/>
                  </a:lnTo>
                  <a:lnTo>
                    <a:pt x="40098" y="916"/>
                  </a:lnTo>
                  <a:lnTo>
                    <a:pt x="40048" y="1089"/>
                  </a:lnTo>
                  <a:lnTo>
                    <a:pt x="39999" y="1262"/>
                  </a:lnTo>
                  <a:lnTo>
                    <a:pt x="39962" y="1459"/>
                  </a:lnTo>
                  <a:lnTo>
                    <a:pt x="39912" y="1855"/>
                  </a:lnTo>
                  <a:lnTo>
                    <a:pt x="39875" y="2263"/>
                  </a:lnTo>
                  <a:lnTo>
                    <a:pt x="39838" y="2683"/>
                  </a:lnTo>
                  <a:lnTo>
                    <a:pt x="39789" y="3091"/>
                  </a:lnTo>
                  <a:lnTo>
                    <a:pt x="39751" y="3289"/>
                  </a:lnTo>
                  <a:lnTo>
                    <a:pt x="39702" y="3474"/>
                  </a:lnTo>
                  <a:lnTo>
                    <a:pt x="39653" y="3660"/>
                  </a:lnTo>
                  <a:lnTo>
                    <a:pt x="39578" y="3833"/>
                  </a:lnTo>
                  <a:lnTo>
                    <a:pt x="39504" y="4006"/>
                  </a:lnTo>
                  <a:lnTo>
                    <a:pt x="39405" y="4154"/>
                  </a:lnTo>
                  <a:lnTo>
                    <a:pt x="39294" y="4290"/>
                  </a:lnTo>
                  <a:lnTo>
                    <a:pt x="39158" y="4414"/>
                  </a:lnTo>
                  <a:lnTo>
                    <a:pt x="38997" y="4525"/>
                  </a:lnTo>
                  <a:lnTo>
                    <a:pt x="38824" y="4611"/>
                  </a:lnTo>
                  <a:lnTo>
                    <a:pt x="38614" y="4673"/>
                  </a:lnTo>
                  <a:lnTo>
                    <a:pt x="38392" y="4723"/>
                  </a:lnTo>
                  <a:lnTo>
                    <a:pt x="38268" y="4574"/>
                  </a:lnTo>
                  <a:lnTo>
                    <a:pt x="38169" y="4414"/>
                  </a:lnTo>
                  <a:lnTo>
                    <a:pt x="38095" y="4265"/>
                  </a:lnTo>
                  <a:lnTo>
                    <a:pt x="38046" y="4105"/>
                  </a:lnTo>
                  <a:lnTo>
                    <a:pt x="38009" y="3944"/>
                  </a:lnTo>
                  <a:lnTo>
                    <a:pt x="37984" y="3783"/>
                  </a:lnTo>
                  <a:lnTo>
                    <a:pt x="37972" y="3623"/>
                  </a:lnTo>
                  <a:lnTo>
                    <a:pt x="37984" y="3474"/>
                  </a:lnTo>
                  <a:lnTo>
                    <a:pt x="37996" y="3314"/>
                  </a:lnTo>
                  <a:lnTo>
                    <a:pt x="38021" y="3165"/>
                  </a:lnTo>
                  <a:lnTo>
                    <a:pt x="38095" y="2869"/>
                  </a:lnTo>
                  <a:lnTo>
                    <a:pt x="38194" y="2597"/>
                  </a:lnTo>
                  <a:lnTo>
                    <a:pt x="38281" y="2349"/>
                  </a:lnTo>
                  <a:lnTo>
                    <a:pt x="38206" y="2337"/>
                  </a:lnTo>
                  <a:lnTo>
                    <a:pt x="38132" y="2312"/>
                  </a:lnTo>
                  <a:lnTo>
                    <a:pt x="38058" y="2288"/>
                  </a:lnTo>
                  <a:lnTo>
                    <a:pt x="37984" y="2288"/>
                  </a:lnTo>
                  <a:lnTo>
                    <a:pt x="37798" y="2325"/>
                  </a:lnTo>
                  <a:lnTo>
                    <a:pt x="37601" y="2374"/>
                  </a:lnTo>
                  <a:lnTo>
                    <a:pt x="37415" y="2436"/>
                  </a:lnTo>
                  <a:lnTo>
                    <a:pt x="37242" y="2510"/>
                  </a:lnTo>
                  <a:lnTo>
                    <a:pt x="36884" y="2683"/>
                  </a:lnTo>
                  <a:lnTo>
                    <a:pt x="36538" y="2869"/>
                  </a:lnTo>
                  <a:lnTo>
                    <a:pt x="36192" y="3054"/>
                  </a:lnTo>
                  <a:lnTo>
                    <a:pt x="35846" y="3227"/>
                  </a:lnTo>
                  <a:lnTo>
                    <a:pt x="35660" y="3301"/>
                  </a:lnTo>
                  <a:lnTo>
                    <a:pt x="35475" y="3363"/>
                  </a:lnTo>
                  <a:lnTo>
                    <a:pt x="35289" y="3412"/>
                  </a:lnTo>
                  <a:lnTo>
                    <a:pt x="35092" y="3450"/>
                  </a:lnTo>
                  <a:lnTo>
                    <a:pt x="34980" y="3462"/>
                  </a:lnTo>
                  <a:lnTo>
                    <a:pt x="34869" y="3462"/>
                  </a:lnTo>
                  <a:lnTo>
                    <a:pt x="34770" y="3437"/>
                  </a:lnTo>
                  <a:lnTo>
                    <a:pt x="34659" y="3412"/>
                  </a:lnTo>
                  <a:lnTo>
                    <a:pt x="34560" y="3375"/>
                  </a:lnTo>
                  <a:lnTo>
                    <a:pt x="34474" y="3326"/>
                  </a:lnTo>
                  <a:lnTo>
                    <a:pt x="34276" y="3227"/>
                  </a:lnTo>
                  <a:lnTo>
                    <a:pt x="34090" y="3128"/>
                  </a:lnTo>
                  <a:lnTo>
                    <a:pt x="33991" y="3079"/>
                  </a:lnTo>
                  <a:lnTo>
                    <a:pt x="33893" y="3042"/>
                  </a:lnTo>
                  <a:lnTo>
                    <a:pt x="33794" y="3017"/>
                  </a:lnTo>
                  <a:lnTo>
                    <a:pt x="33682" y="3005"/>
                  </a:lnTo>
                  <a:lnTo>
                    <a:pt x="33571" y="2992"/>
                  </a:lnTo>
                  <a:lnTo>
                    <a:pt x="33460" y="3005"/>
                  </a:lnTo>
                  <a:lnTo>
                    <a:pt x="33324" y="3042"/>
                  </a:lnTo>
                  <a:lnTo>
                    <a:pt x="33188" y="3103"/>
                  </a:lnTo>
                  <a:lnTo>
                    <a:pt x="32966" y="3239"/>
                  </a:lnTo>
                  <a:lnTo>
                    <a:pt x="32879" y="3314"/>
                  </a:lnTo>
                  <a:lnTo>
                    <a:pt x="32805" y="3375"/>
                  </a:lnTo>
                  <a:lnTo>
                    <a:pt x="32743" y="3462"/>
                  </a:lnTo>
                  <a:lnTo>
                    <a:pt x="32694" y="3548"/>
                  </a:lnTo>
                  <a:lnTo>
                    <a:pt x="32644" y="3647"/>
                  </a:lnTo>
                  <a:lnTo>
                    <a:pt x="32619" y="3771"/>
                  </a:lnTo>
                  <a:lnTo>
                    <a:pt x="32595" y="3907"/>
                  </a:lnTo>
                  <a:lnTo>
                    <a:pt x="32582" y="4055"/>
                  </a:lnTo>
                  <a:lnTo>
                    <a:pt x="32570" y="4451"/>
                  </a:lnTo>
                  <a:lnTo>
                    <a:pt x="32582" y="4970"/>
                  </a:lnTo>
                  <a:lnTo>
                    <a:pt x="32607" y="5637"/>
                  </a:lnTo>
                  <a:lnTo>
                    <a:pt x="32595" y="5761"/>
                  </a:lnTo>
                  <a:lnTo>
                    <a:pt x="32570" y="5872"/>
                  </a:lnTo>
                  <a:lnTo>
                    <a:pt x="32533" y="5996"/>
                  </a:lnTo>
                  <a:lnTo>
                    <a:pt x="32483" y="6107"/>
                  </a:lnTo>
                  <a:lnTo>
                    <a:pt x="32422" y="6218"/>
                  </a:lnTo>
                  <a:lnTo>
                    <a:pt x="32348" y="6317"/>
                  </a:lnTo>
                  <a:lnTo>
                    <a:pt x="32261" y="6416"/>
                  </a:lnTo>
                  <a:lnTo>
                    <a:pt x="32174" y="6515"/>
                  </a:lnTo>
                  <a:lnTo>
                    <a:pt x="32076" y="6601"/>
                  </a:lnTo>
                  <a:lnTo>
                    <a:pt x="31977" y="6676"/>
                  </a:lnTo>
                  <a:lnTo>
                    <a:pt x="31767" y="6812"/>
                  </a:lnTo>
                  <a:lnTo>
                    <a:pt x="31569" y="6923"/>
                  </a:lnTo>
                  <a:lnTo>
                    <a:pt x="31482" y="6960"/>
                  </a:lnTo>
                  <a:lnTo>
                    <a:pt x="31396" y="6985"/>
                  </a:lnTo>
                  <a:lnTo>
                    <a:pt x="31260" y="6997"/>
                  </a:lnTo>
                  <a:lnTo>
                    <a:pt x="31124" y="6997"/>
                  </a:lnTo>
                  <a:lnTo>
                    <a:pt x="31000" y="6972"/>
                  </a:lnTo>
                  <a:lnTo>
                    <a:pt x="30877" y="6935"/>
                  </a:lnTo>
                  <a:lnTo>
                    <a:pt x="30765" y="6886"/>
                  </a:lnTo>
                  <a:lnTo>
                    <a:pt x="30654" y="6824"/>
                  </a:lnTo>
                  <a:lnTo>
                    <a:pt x="30419" y="6700"/>
                  </a:lnTo>
                  <a:lnTo>
                    <a:pt x="30197" y="6564"/>
                  </a:lnTo>
                  <a:lnTo>
                    <a:pt x="30086" y="6503"/>
                  </a:lnTo>
                  <a:lnTo>
                    <a:pt x="29962" y="6465"/>
                  </a:lnTo>
                  <a:lnTo>
                    <a:pt x="29838" y="6428"/>
                  </a:lnTo>
                  <a:lnTo>
                    <a:pt x="29715" y="6404"/>
                  </a:lnTo>
                  <a:lnTo>
                    <a:pt x="29591" y="6416"/>
                  </a:lnTo>
                  <a:lnTo>
                    <a:pt x="29443" y="6441"/>
                  </a:lnTo>
                  <a:lnTo>
                    <a:pt x="27960" y="6824"/>
                  </a:lnTo>
                  <a:lnTo>
                    <a:pt x="27502" y="6935"/>
                  </a:lnTo>
                  <a:lnTo>
                    <a:pt x="27181" y="7009"/>
                  </a:lnTo>
                  <a:lnTo>
                    <a:pt x="26971" y="7046"/>
                  </a:lnTo>
                  <a:lnTo>
                    <a:pt x="26835" y="7059"/>
                  </a:lnTo>
                  <a:lnTo>
                    <a:pt x="26736" y="7046"/>
                  </a:lnTo>
                  <a:lnTo>
                    <a:pt x="26662" y="7022"/>
                  </a:lnTo>
                  <a:lnTo>
                    <a:pt x="26452" y="6935"/>
                  </a:lnTo>
                  <a:lnTo>
                    <a:pt x="26254" y="6836"/>
                  </a:lnTo>
                  <a:lnTo>
                    <a:pt x="26081" y="6725"/>
                  </a:lnTo>
                  <a:lnTo>
                    <a:pt x="25908" y="6614"/>
                  </a:lnTo>
                  <a:lnTo>
                    <a:pt x="25747" y="6503"/>
                  </a:lnTo>
                  <a:lnTo>
                    <a:pt x="25599" y="6367"/>
                  </a:lnTo>
                  <a:lnTo>
                    <a:pt x="25463" y="6231"/>
                  </a:lnTo>
                  <a:lnTo>
                    <a:pt x="25327" y="6095"/>
                  </a:lnTo>
                  <a:lnTo>
                    <a:pt x="25216" y="5946"/>
                  </a:lnTo>
                  <a:lnTo>
                    <a:pt x="25104" y="5786"/>
                  </a:lnTo>
                  <a:lnTo>
                    <a:pt x="24993" y="5637"/>
                  </a:lnTo>
                  <a:lnTo>
                    <a:pt x="24894" y="5464"/>
                  </a:lnTo>
                  <a:lnTo>
                    <a:pt x="24709" y="5131"/>
                  </a:lnTo>
                  <a:lnTo>
                    <a:pt x="24548" y="4784"/>
                  </a:lnTo>
                  <a:lnTo>
                    <a:pt x="24387" y="4426"/>
                  </a:lnTo>
                  <a:lnTo>
                    <a:pt x="24239" y="4068"/>
                  </a:lnTo>
                  <a:lnTo>
                    <a:pt x="24091" y="3709"/>
                  </a:lnTo>
                  <a:lnTo>
                    <a:pt x="23930" y="3351"/>
                  </a:lnTo>
                  <a:lnTo>
                    <a:pt x="23769" y="3005"/>
                  </a:lnTo>
                  <a:lnTo>
                    <a:pt x="23584" y="2658"/>
                  </a:lnTo>
                  <a:lnTo>
                    <a:pt x="23473" y="2498"/>
                  </a:lnTo>
                  <a:lnTo>
                    <a:pt x="23374" y="2337"/>
                  </a:lnTo>
                  <a:lnTo>
                    <a:pt x="23263" y="2189"/>
                  </a:lnTo>
                  <a:lnTo>
                    <a:pt x="23139" y="2040"/>
                  </a:lnTo>
                  <a:lnTo>
                    <a:pt x="22595" y="2115"/>
                  </a:lnTo>
                  <a:lnTo>
                    <a:pt x="22051" y="2201"/>
                  </a:lnTo>
                  <a:lnTo>
                    <a:pt x="21507" y="2300"/>
                  </a:lnTo>
                  <a:lnTo>
                    <a:pt x="20976" y="2399"/>
                  </a:lnTo>
                  <a:lnTo>
                    <a:pt x="20729" y="2498"/>
                  </a:lnTo>
                  <a:lnTo>
                    <a:pt x="20098" y="2794"/>
                  </a:lnTo>
                  <a:lnTo>
                    <a:pt x="19184" y="3215"/>
                  </a:lnTo>
                  <a:lnTo>
                    <a:pt x="18664" y="3474"/>
                  </a:lnTo>
                  <a:lnTo>
                    <a:pt x="18121" y="3759"/>
                  </a:lnTo>
                  <a:lnTo>
                    <a:pt x="17564" y="4068"/>
                  </a:lnTo>
                  <a:lnTo>
                    <a:pt x="16996" y="4389"/>
                  </a:lnTo>
                  <a:lnTo>
                    <a:pt x="16452" y="4710"/>
                  </a:lnTo>
                  <a:lnTo>
                    <a:pt x="15933" y="5056"/>
                  </a:lnTo>
                  <a:lnTo>
                    <a:pt x="15686" y="5229"/>
                  </a:lnTo>
                  <a:lnTo>
                    <a:pt x="15451" y="5402"/>
                  </a:lnTo>
                  <a:lnTo>
                    <a:pt x="15228" y="5576"/>
                  </a:lnTo>
                  <a:lnTo>
                    <a:pt x="15018" y="5749"/>
                  </a:lnTo>
                  <a:lnTo>
                    <a:pt x="14833" y="5909"/>
                  </a:lnTo>
                  <a:lnTo>
                    <a:pt x="14660" y="6082"/>
                  </a:lnTo>
                  <a:lnTo>
                    <a:pt x="14511" y="6243"/>
                  </a:lnTo>
                  <a:lnTo>
                    <a:pt x="14388" y="6416"/>
                  </a:lnTo>
                  <a:lnTo>
                    <a:pt x="14202" y="6651"/>
                  </a:lnTo>
                  <a:lnTo>
                    <a:pt x="14017" y="6886"/>
                  </a:lnTo>
                  <a:lnTo>
                    <a:pt x="13782" y="7158"/>
                  </a:lnTo>
                  <a:lnTo>
                    <a:pt x="13510" y="7442"/>
                  </a:lnTo>
                  <a:lnTo>
                    <a:pt x="13362" y="7578"/>
                  </a:lnTo>
                  <a:lnTo>
                    <a:pt x="13213" y="7702"/>
                  </a:lnTo>
                  <a:lnTo>
                    <a:pt x="13065" y="7825"/>
                  </a:lnTo>
                  <a:lnTo>
                    <a:pt x="12917" y="7924"/>
                  </a:lnTo>
                  <a:lnTo>
                    <a:pt x="12768" y="8011"/>
                  </a:lnTo>
                  <a:lnTo>
                    <a:pt x="12620" y="8072"/>
                  </a:lnTo>
                  <a:lnTo>
                    <a:pt x="12534" y="8097"/>
                  </a:lnTo>
                  <a:lnTo>
                    <a:pt x="12459" y="8109"/>
                  </a:lnTo>
                  <a:lnTo>
                    <a:pt x="12385" y="8097"/>
                  </a:lnTo>
                  <a:lnTo>
                    <a:pt x="12311" y="8085"/>
                  </a:lnTo>
                  <a:lnTo>
                    <a:pt x="12237" y="8060"/>
                  </a:lnTo>
                  <a:lnTo>
                    <a:pt x="12175" y="8023"/>
                  </a:lnTo>
                  <a:lnTo>
                    <a:pt x="12113" y="7973"/>
                  </a:lnTo>
                  <a:lnTo>
                    <a:pt x="12052" y="7912"/>
                  </a:lnTo>
                  <a:lnTo>
                    <a:pt x="11928" y="7776"/>
                  </a:lnTo>
                  <a:lnTo>
                    <a:pt x="11817" y="7615"/>
                  </a:lnTo>
                  <a:lnTo>
                    <a:pt x="11705" y="7442"/>
                  </a:lnTo>
                  <a:lnTo>
                    <a:pt x="11594" y="7257"/>
                  </a:lnTo>
                  <a:lnTo>
                    <a:pt x="11483" y="7083"/>
                  </a:lnTo>
                  <a:lnTo>
                    <a:pt x="11372" y="6910"/>
                  </a:lnTo>
                  <a:lnTo>
                    <a:pt x="11248" y="6762"/>
                  </a:lnTo>
                  <a:lnTo>
                    <a:pt x="11186" y="6700"/>
                  </a:lnTo>
                  <a:lnTo>
                    <a:pt x="11112" y="6626"/>
                  </a:lnTo>
                  <a:lnTo>
                    <a:pt x="11038" y="6577"/>
                  </a:lnTo>
                  <a:lnTo>
                    <a:pt x="10951" y="6527"/>
                  </a:lnTo>
                  <a:lnTo>
                    <a:pt x="10865" y="6478"/>
                  </a:lnTo>
                  <a:lnTo>
                    <a:pt x="10766" y="6441"/>
                  </a:lnTo>
                  <a:lnTo>
                    <a:pt x="10655" y="6416"/>
                  </a:lnTo>
                  <a:lnTo>
                    <a:pt x="10531" y="6404"/>
                  </a:lnTo>
                  <a:lnTo>
                    <a:pt x="10395" y="6391"/>
                  </a:lnTo>
                  <a:lnTo>
                    <a:pt x="10247" y="6391"/>
                  </a:lnTo>
                  <a:lnTo>
                    <a:pt x="10012" y="6404"/>
                  </a:lnTo>
                  <a:lnTo>
                    <a:pt x="9728" y="6453"/>
                  </a:lnTo>
                  <a:lnTo>
                    <a:pt x="9419" y="6527"/>
                  </a:lnTo>
                  <a:lnTo>
                    <a:pt x="9060" y="6639"/>
                  </a:lnTo>
                  <a:lnTo>
                    <a:pt x="9073" y="6923"/>
                  </a:lnTo>
                  <a:lnTo>
                    <a:pt x="9715" y="7195"/>
                  </a:lnTo>
                  <a:lnTo>
                    <a:pt x="9839" y="7257"/>
                  </a:lnTo>
                  <a:lnTo>
                    <a:pt x="9938" y="7306"/>
                  </a:lnTo>
                  <a:lnTo>
                    <a:pt x="7824" y="13461"/>
                  </a:lnTo>
                  <a:lnTo>
                    <a:pt x="7552" y="14253"/>
                  </a:lnTo>
                  <a:lnTo>
                    <a:pt x="7367" y="14685"/>
                  </a:lnTo>
                  <a:lnTo>
                    <a:pt x="7157" y="15118"/>
                  </a:lnTo>
                  <a:lnTo>
                    <a:pt x="6934" y="15563"/>
                  </a:lnTo>
                  <a:lnTo>
                    <a:pt x="6699" y="15995"/>
                  </a:lnTo>
                  <a:lnTo>
                    <a:pt x="6452" y="16403"/>
                  </a:lnTo>
                  <a:lnTo>
                    <a:pt x="6316" y="16589"/>
                  </a:lnTo>
                  <a:lnTo>
                    <a:pt x="6193" y="16774"/>
                  </a:lnTo>
                  <a:lnTo>
                    <a:pt x="6057" y="16935"/>
                  </a:lnTo>
                  <a:lnTo>
                    <a:pt x="5921" y="17083"/>
                  </a:lnTo>
                  <a:lnTo>
                    <a:pt x="5785" y="17219"/>
                  </a:lnTo>
                  <a:lnTo>
                    <a:pt x="5649" y="17330"/>
                  </a:lnTo>
                  <a:lnTo>
                    <a:pt x="5290" y="17615"/>
                  </a:lnTo>
                  <a:lnTo>
                    <a:pt x="4969" y="17874"/>
                  </a:lnTo>
                  <a:lnTo>
                    <a:pt x="4697" y="18109"/>
                  </a:lnTo>
                  <a:lnTo>
                    <a:pt x="4462" y="18344"/>
                  </a:lnTo>
                  <a:lnTo>
                    <a:pt x="4252" y="18554"/>
                  </a:lnTo>
                  <a:lnTo>
                    <a:pt x="4067" y="18776"/>
                  </a:lnTo>
                  <a:lnTo>
                    <a:pt x="3894" y="19011"/>
                  </a:lnTo>
                  <a:lnTo>
                    <a:pt x="3745" y="19246"/>
                  </a:lnTo>
                  <a:lnTo>
                    <a:pt x="3659" y="19419"/>
                  </a:lnTo>
                  <a:lnTo>
                    <a:pt x="3560" y="19592"/>
                  </a:lnTo>
                  <a:lnTo>
                    <a:pt x="3461" y="19802"/>
                  </a:lnTo>
                  <a:lnTo>
                    <a:pt x="3387" y="20037"/>
                  </a:lnTo>
                  <a:lnTo>
                    <a:pt x="3313" y="20260"/>
                  </a:lnTo>
                  <a:lnTo>
                    <a:pt x="3263" y="20495"/>
                  </a:lnTo>
                  <a:lnTo>
                    <a:pt x="3214" y="20717"/>
                  </a:lnTo>
                  <a:lnTo>
                    <a:pt x="3177" y="20964"/>
                  </a:lnTo>
                  <a:lnTo>
                    <a:pt x="3115" y="21434"/>
                  </a:lnTo>
                  <a:lnTo>
                    <a:pt x="3041" y="21904"/>
                  </a:lnTo>
                  <a:lnTo>
                    <a:pt x="3004" y="22139"/>
                  </a:lnTo>
                  <a:lnTo>
                    <a:pt x="2954" y="22373"/>
                  </a:lnTo>
                  <a:lnTo>
                    <a:pt x="2905" y="22608"/>
                  </a:lnTo>
                  <a:lnTo>
                    <a:pt x="2831" y="22831"/>
                  </a:lnTo>
                  <a:lnTo>
                    <a:pt x="2744" y="23053"/>
                  </a:lnTo>
                  <a:lnTo>
                    <a:pt x="2633" y="23276"/>
                  </a:lnTo>
                  <a:lnTo>
                    <a:pt x="2509" y="23498"/>
                  </a:lnTo>
                  <a:lnTo>
                    <a:pt x="2361" y="23708"/>
                  </a:lnTo>
                  <a:lnTo>
                    <a:pt x="2200" y="23906"/>
                  </a:lnTo>
                  <a:lnTo>
                    <a:pt x="2027" y="24091"/>
                  </a:lnTo>
                  <a:lnTo>
                    <a:pt x="1842" y="24264"/>
                  </a:lnTo>
                  <a:lnTo>
                    <a:pt x="1656" y="24438"/>
                  </a:lnTo>
                  <a:lnTo>
                    <a:pt x="1273" y="24796"/>
                  </a:lnTo>
                  <a:lnTo>
                    <a:pt x="1088" y="24969"/>
                  </a:lnTo>
                  <a:lnTo>
                    <a:pt x="902" y="25142"/>
                  </a:lnTo>
                  <a:lnTo>
                    <a:pt x="729" y="25327"/>
                  </a:lnTo>
                  <a:lnTo>
                    <a:pt x="569" y="25525"/>
                  </a:lnTo>
                  <a:lnTo>
                    <a:pt x="420" y="25735"/>
                  </a:lnTo>
                  <a:lnTo>
                    <a:pt x="284" y="25946"/>
                  </a:lnTo>
                  <a:lnTo>
                    <a:pt x="173" y="26180"/>
                  </a:lnTo>
                  <a:lnTo>
                    <a:pt x="87" y="26440"/>
                  </a:lnTo>
                  <a:lnTo>
                    <a:pt x="50" y="26576"/>
                  </a:lnTo>
                  <a:lnTo>
                    <a:pt x="25" y="26712"/>
                  </a:lnTo>
                  <a:lnTo>
                    <a:pt x="12" y="26835"/>
                  </a:lnTo>
                  <a:lnTo>
                    <a:pt x="0" y="26971"/>
                  </a:lnTo>
                  <a:lnTo>
                    <a:pt x="0" y="27095"/>
                  </a:lnTo>
                  <a:lnTo>
                    <a:pt x="12" y="27219"/>
                  </a:lnTo>
                  <a:lnTo>
                    <a:pt x="50" y="27466"/>
                  </a:lnTo>
                  <a:lnTo>
                    <a:pt x="111" y="27713"/>
                  </a:lnTo>
                  <a:lnTo>
                    <a:pt x="198" y="27948"/>
                  </a:lnTo>
                  <a:lnTo>
                    <a:pt x="297" y="28183"/>
                  </a:lnTo>
                  <a:lnTo>
                    <a:pt x="396" y="28418"/>
                  </a:lnTo>
                  <a:lnTo>
                    <a:pt x="618" y="28887"/>
                  </a:lnTo>
                  <a:lnTo>
                    <a:pt x="717" y="29122"/>
                  </a:lnTo>
                  <a:lnTo>
                    <a:pt x="804" y="29357"/>
                  </a:lnTo>
                  <a:lnTo>
                    <a:pt x="865" y="29592"/>
                  </a:lnTo>
                  <a:lnTo>
                    <a:pt x="915" y="29839"/>
                  </a:lnTo>
                  <a:lnTo>
                    <a:pt x="939" y="29963"/>
                  </a:lnTo>
                  <a:lnTo>
                    <a:pt x="939" y="30099"/>
                  </a:lnTo>
                  <a:lnTo>
                    <a:pt x="939" y="30222"/>
                  </a:lnTo>
                  <a:lnTo>
                    <a:pt x="927" y="30346"/>
                  </a:lnTo>
                  <a:lnTo>
                    <a:pt x="902" y="30605"/>
                  </a:lnTo>
                  <a:lnTo>
                    <a:pt x="853" y="30865"/>
                  </a:lnTo>
                  <a:lnTo>
                    <a:pt x="754" y="31372"/>
                  </a:lnTo>
                  <a:lnTo>
                    <a:pt x="630" y="31866"/>
                  </a:lnTo>
                  <a:lnTo>
                    <a:pt x="495" y="32373"/>
                  </a:lnTo>
                  <a:lnTo>
                    <a:pt x="371" y="32867"/>
                  </a:lnTo>
                  <a:lnTo>
                    <a:pt x="321" y="33127"/>
                  </a:lnTo>
                  <a:lnTo>
                    <a:pt x="272" y="33374"/>
                  </a:lnTo>
                  <a:lnTo>
                    <a:pt x="235" y="33634"/>
                  </a:lnTo>
                  <a:lnTo>
                    <a:pt x="210" y="33893"/>
                  </a:lnTo>
                  <a:lnTo>
                    <a:pt x="198" y="34153"/>
                  </a:lnTo>
                  <a:lnTo>
                    <a:pt x="198" y="34412"/>
                  </a:lnTo>
                  <a:lnTo>
                    <a:pt x="210" y="34573"/>
                  </a:lnTo>
                  <a:lnTo>
                    <a:pt x="235" y="34759"/>
                  </a:lnTo>
                  <a:lnTo>
                    <a:pt x="272" y="34932"/>
                  </a:lnTo>
                  <a:lnTo>
                    <a:pt x="321" y="35092"/>
                  </a:lnTo>
                  <a:lnTo>
                    <a:pt x="408" y="35203"/>
                  </a:lnTo>
                  <a:lnTo>
                    <a:pt x="630" y="35488"/>
                  </a:lnTo>
                  <a:lnTo>
                    <a:pt x="977" y="35920"/>
                  </a:lnTo>
                  <a:lnTo>
                    <a:pt x="1446" y="36464"/>
                  </a:lnTo>
                  <a:lnTo>
                    <a:pt x="2015" y="37107"/>
                  </a:lnTo>
                  <a:lnTo>
                    <a:pt x="2670" y="37799"/>
                  </a:lnTo>
                  <a:lnTo>
                    <a:pt x="3028" y="38158"/>
                  </a:lnTo>
                  <a:lnTo>
                    <a:pt x="3387" y="38528"/>
                  </a:lnTo>
                  <a:lnTo>
                    <a:pt x="3770" y="38899"/>
                  </a:lnTo>
                  <a:lnTo>
                    <a:pt x="4178" y="39258"/>
                  </a:lnTo>
                  <a:lnTo>
                    <a:pt x="4573" y="39629"/>
                  </a:lnTo>
                  <a:lnTo>
                    <a:pt x="4994" y="39975"/>
                  </a:lnTo>
                  <a:lnTo>
                    <a:pt x="5414" y="40321"/>
                  </a:lnTo>
                  <a:lnTo>
                    <a:pt x="5847" y="40642"/>
                  </a:lnTo>
                  <a:lnTo>
                    <a:pt x="6279" y="40951"/>
                  </a:lnTo>
                  <a:lnTo>
                    <a:pt x="6712" y="41235"/>
                  </a:lnTo>
                  <a:lnTo>
                    <a:pt x="7144" y="41495"/>
                  </a:lnTo>
                  <a:lnTo>
                    <a:pt x="7577" y="41717"/>
                  </a:lnTo>
                  <a:lnTo>
                    <a:pt x="7800" y="41816"/>
                  </a:lnTo>
                  <a:lnTo>
                    <a:pt x="8010" y="41915"/>
                  </a:lnTo>
                  <a:lnTo>
                    <a:pt x="8220" y="42002"/>
                  </a:lnTo>
                  <a:lnTo>
                    <a:pt x="8430" y="42076"/>
                  </a:lnTo>
                  <a:lnTo>
                    <a:pt x="8640" y="42138"/>
                  </a:lnTo>
                  <a:lnTo>
                    <a:pt x="8850" y="42187"/>
                  </a:lnTo>
                  <a:lnTo>
                    <a:pt x="9048" y="42237"/>
                  </a:lnTo>
                  <a:lnTo>
                    <a:pt x="9258" y="42261"/>
                  </a:lnTo>
                  <a:lnTo>
                    <a:pt x="9456" y="42286"/>
                  </a:lnTo>
                  <a:lnTo>
                    <a:pt x="9654" y="42298"/>
                  </a:lnTo>
                  <a:lnTo>
                    <a:pt x="9851" y="42286"/>
                  </a:lnTo>
                  <a:lnTo>
                    <a:pt x="10037" y="42274"/>
                  </a:lnTo>
                  <a:lnTo>
                    <a:pt x="10222" y="42237"/>
                  </a:lnTo>
                  <a:lnTo>
                    <a:pt x="10408" y="42199"/>
                  </a:lnTo>
                  <a:lnTo>
                    <a:pt x="10581" y="42138"/>
                  </a:lnTo>
                  <a:lnTo>
                    <a:pt x="10766" y="42064"/>
                  </a:lnTo>
                  <a:lnTo>
                    <a:pt x="11817" y="41569"/>
                  </a:lnTo>
                  <a:lnTo>
                    <a:pt x="12633" y="41186"/>
                  </a:lnTo>
                  <a:lnTo>
                    <a:pt x="13251" y="40914"/>
                  </a:lnTo>
                  <a:lnTo>
                    <a:pt x="13720" y="40729"/>
                  </a:lnTo>
                  <a:lnTo>
                    <a:pt x="13918" y="40667"/>
                  </a:lnTo>
                  <a:lnTo>
                    <a:pt x="14091" y="40617"/>
                  </a:lnTo>
                  <a:lnTo>
                    <a:pt x="14264" y="40580"/>
                  </a:lnTo>
                  <a:lnTo>
                    <a:pt x="14437" y="40543"/>
                  </a:lnTo>
                  <a:lnTo>
                    <a:pt x="14783" y="40506"/>
                  </a:lnTo>
                  <a:lnTo>
                    <a:pt x="15203" y="40469"/>
                  </a:lnTo>
                  <a:lnTo>
                    <a:pt x="15401" y="40457"/>
                  </a:lnTo>
                  <a:lnTo>
                    <a:pt x="15599" y="40420"/>
                  </a:lnTo>
                  <a:lnTo>
                    <a:pt x="15772" y="40383"/>
                  </a:lnTo>
                  <a:lnTo>
                    <a:pt x="15957" y="40333"/>
                  </a:lnTo>
                  <a:lnTo>
                    <a:pt x="16131" y="40271"/>
                  </a:lnTo>
                  <a:lnTo>
                    <a:pt x="16291" y="40197"/>
                  </a:lnTo>
                  <a:lnTo>
                    <a:pt x="16452" y="40111"/>
                  </a:lnTo>
                  <a:lnTo>
                    <a:pt x="16600" y="40024"/>
                  </a:lnTo>
                  <a:lnTo>
                    <a:pt x="16761" y="39925"/>
                  </a:lnTo>
                  <a:lnTo>
                    <a:pt x="16909" y="39826"/>
                  </a:lnTo>
                  <a:lnTo>
                    <a:pt x="17181" y="39604"/>
                  </a:lnTo>
                  <a:lnTo>
                    <a:pt x="17453" y="39369"/>
                  </a:lnTo>
                  <a:lnTo>
                    <a:pt x="17725" y="39122"/>
                  </a:lnTo>
                  <a:lnTo>
                    <a:pt x="18257" y="38615"/>
                  </a:lnTo>
                  <a:lnTo>
                    <a:pt x="18516" y="38368"/>
                  </a:lnTo>
                  <a:lnTo>
                    <a:pt x="18800" y="38133"/>
                  </a:lnTo>
                  <a:lnTo>
                    <a:pt x="19085" y="37923"/>
                  </a:lnTo>
                  <a:lnTo>
                    <a:pt x="19233" y="37824"/>
                  </a:lnTo>
                  <a:lnTo>
                    <a:pt x="19381" y="37737"/>
                  </a:lnTo>
                  <a:lnTo>
                    <a:pt x="19542" y="37651"/>
                  </a:lnTo>
                  <a:lnTo>
                    <a:pt x="19703" y="37577"/>
                  </a:lnTo>
                  <a:lnTo>
                    <a:pt x="19876" y="37503"/>
                  </a:lnTo>
                  <a:lnTo>
                    <a:pt x="20049" y="37453"/>
                  </a:lnTo>
                  <a:lnTo>
                    <a:pt x="20234" y="37404"/>
                  </a:lnTo>
                  <a:lnTo>
                    <a:pt x="20308" y="37391"/>
                  </a:lnTo>
                  <a:lnTo>
                    <a:pt x="20370" y="37391"/>
                  </a:lnTo>
                  <a:lnTo>
                    <a:pt x="20432" y="37404"/>
                  </a:lnTo>
                  <a:lnTo>
                    <a:pt x="20506" y="37428"/>
                  </a:lnTo>
                  <a:lnTo>
                    <a:pt x="20568" y="37465"/>
                  </a:lnTo>
                  <a:lnTo>
                    <a:pt x="20630" y="37527"/>
                  </a:lnTo>
                  <a:lnTo>
                    <a:pt x="20704" y="37614"/>
                  </a:lnTo>
                  <a:lnTo>
                    <a:pt x="20778" y="37725"/>
                  </a:lnTo>
                  <a:lnTo>
                    <a:pt x="20963" y="38022"/>
                  </a:lnTo>
                  <a:lnTo>
                    <a:pt x="21198" y="38430"/>
                  </a:lnTo>
                  <a:lnTo>
                    <a:pt x="21507" y="38986"/>
                  </a:lnTo>
                  <a:lnTo>
                    <a:pt x="21606" y="38998"/>
                  </a:lnTo>
                  <a:lnTo>
                    <a:pt x="21705" y="39011"/>
                  </a:lnTo>
                  <a:lnTo>
                    <a:pt x="21816" y="38998"/>
                  </a:lnTo>
                  <a:lnTo>
                    <a:pt x="21915" y="38973"/>
                  </a:lnTo>
                  <a:lnTo>
                    <a:pt x="22026" y="38949"/>
                  </a:lnTo>
                  <a:lnTo>
                    <a:pt x="22138" y="38912"/>
                  </a:lnTo>
                  <a:lnTo>
                    <a:pt x="22360" y="38825"/>
                  </a:lnTo>
                  <a:lnTo>
                    <a:pt x="22583" y="38714"/>
                  </a:lnTo>
                  <a:lnTo>
                    <a:pt x="22805" y="38590"/>
                  </a:lnTo>
                  <a:lnTo>
                    <a:pt x="23238" y="38331"/>
                  </a:lnTo>
                  <a:lnTo>
                    <a:pt x="23448" y="38232"/>
                  </a:lnTo>
                  <a:lnTo>
                    <a:pt x="23646" y="38145"/>
                  </a:lnTo>
                  <a:lnTo>
                    <a:pt x="23745" y="38108"/>
                  </a:lnTo>
                  <a:lnTo>
                    <a:pt x="23831" y="38083"/>
                  </a:lnTo>
                  <a:lnTo>
                    <a:pt x="23930" y="38071"/>
                  </a:lnTo>
                  <a:lnTo>
                    <a:pt x="24017" y="38059"/>
                  </a:lnTo>
                  <a:lnTo>
                    <a:pt x="24091" y="38071"/>
                  </a:lnTo>
                  <a:lnTo>
                    <a:pt x="24177" y="38083"/>
                  </a:lnTo>
                  <a:lnTo>
                    <a:pt x="24251" y="38121"/>
                  </a:lnTo>
                  <a:lnTo>
                    <a:pt x="24326" y="38170"/>
                  </a:lnTo>
                  <a:lnTo>
                    <a:pt x="24387" y="38232"/>
                  </a:lnTo>
                  <a:lnTo>
                    <a:pt x="24449" y="38318"/>
                  </a:lnTo>
                  <a:lnTo>
                    <a:pt x="24511" y="38417"/>
                  </a:lnTo>
                  <a:lnTo>
                    <a:pt x="24560" y="38528"/>
                  </a:lnTo>
                  <a:lnTo>
                    <a:pt x="24622" y="38701"/>
                  </a:lnTo>
                  <a:lnTo>
                    <a:pt x="24659" y="38875"/>
                  </a:lnTo>
                  <a:lnTo>
                    <a:pt x="24684" y="39023"/>
                  </a:lnTo>
                  <a:lnTo>
                    <a:pt x="24696" y="39171"/>
                  </a:lnTo>
                  <a:lnTo>
                    <a:pt x="24684" y="39320"/>
                  </a:lnTo>
                  <a:lnTo>
                    <a:pt x="24672" y="39455"/>
                  </a:lnTo>
                  <a:lnTo>
                    <a:pt x="24635" y="39591"/>
                  </a:lnTo>
                  <a:lnTo>
                    <a:pt x="24585" y="39715"/>
                  </a:lnTo>
                  <a:lnTo>
                    <a:pt x="24536" y="39839"/>
                  </a:lnTo>
                  <a:lnTo>
                    <a:pt x="24474" y="39950"/>
                  </a:lnTo>
                  <a:lnTo>
                    <a:pt x="24400" y="40074"/>
                  </a:lnTo>
                  <a:lnTo>
                    <a:pt x="24313" y="40185"/>
                  </a:lnTo>
                  <a:lnTo>
                    <a:pt x="24140" y="40395"/>
                  </a:lnTo>
                  <a:lnTo>
                    <a:pt x="23942" y="40605"/>
                  </a:lnTo>
                  <a:lnTo>
                    <a:pt x="23547" y="41025"/>
                  </a:lnTo>
                  <a:lnTo>
                    <a:pt x="23349" y="41235"/>
                  </a:lnTo>
                  <a:lnTo>
                    <a:pt x="23188" y="41446"/>
                  </a:lnTo>
                  <a:lnTo>
                    <a:pt x="23114" y="41569"/>
                  </a:lnTo>
                  <a:lnTo>
                    <a:pt x="23040" y="41680"/>
                  </a:lnTo>
                  <a:lnTo>
                    <a:pt x="22978" y="41804"/>
                  </a:lnTo>
                  <a:lnTo>
                    <a:pt x="22929" y="41928"/>
                  </a:lnTo>
                  <a:lnTo>
                    <a:pt x="22892" y="42064"/>
                  </a:lnTo>
                  <a:lnTo>
                    <a:pt x="22867" y="42199"/>
                  </a:lnTo>
                  <a:lnTo>
                    <a:pt x="22855" y="42335"/>
                  </a:lnTo>
                  <a:lnTo>
                    <a:pt x="22867" y="42484"/>
                  </a:lnTo>
                  <a:lnTo>
                    <a:pt x="22929" y="42521"/>
                  </a:lnTo>
                  <a:lnTo>
                    <a:pt x="23003" y="42546"/>
                  </a:lnTo>
                  <a:lnTo>
                    <a:pt x="23151" y="42570"/>
                  </a:lnTo>
                  <a:lnTo>
                    <a:pt x="23300" y="42595"/>
                  </a:lnTo>
                  <a:lnTo>
                    <a:pt x="23448" y="42607"/>
                  </a:lnTo>
                  <a:lnTo>
                    <a:pt x="23596" y="42632"/>
                  </a:lnTo>
                  <a:lnTo>
                    <a:pt x="23745" y="42669"/>
                  </a:lnTo>
                  <a:lnTo>
                    <a:pt x="23819" y="42694"/>
                  </a:lnTo>
                  <a:lnTo>
                    <a:pt x="23881" y="42743"/>
                  </a:lnTo>
                  <a:lnTo>
                    <a:pt x="23955" y="42780"/>
                  </a:lnTo>
                  <a:lnTo>
                    <a:pt x="24004" y="42842"/>
                  </a:lnTo>
                  <a:lnTo>
                    <a:pt x="25500" y="45438"/>
                  </a:lnTo>
                  <a:lnTo>
                    <a:pt x="25512" y="45475"/>
                  </a:lnTo>
                  <a:lnTo>
                    <a:pt x="25500" y="45524"/>
                  </a:lnTo>
                  <a:lnTo>
                    <a:pt x="25450" y="45611"/>
                  </a:lnTo>
                  <a:lnTo>
                    <a:pt x="25364" y="45772"/>
                  </a:lnTo>
                  <a:lnTo>
                    <a:pt x="24993" y="46377"/>
                  </a:lnTo>
                  <a:lnTo>
                    <a:pt x="24264" y="47527"/>
                  </a:lnTo>
                  <a:lnTo>
                    <a:pt x="24350" y="47601"/>
                  </a:lnTo>
                  <a:lnTo>
                    <a:pt x="24437" y="47663"/>
                  </a:lnTo>
                  <a:lnTo>
                    <a:pt x="24610" y="47774"/>
                  </a:lnTo>
                  <a:lnTo>
                    <a:pt x="24696" y="47836"/>
                  </a:lnTo>
                  <a:lnTo>
                    <a:pt x="24783" y="47910"/>
                  </a:lnTo>
                  <a:lnTo>
                    <a:pt x="24857" y="47984"/>
                  </a:lnTo>
                  <a:lnTo>
                    <a:pt x="24919" y="48071"/>
                  </a:lnTo>
                  <a:lnTo>
                    <a:pt x="24857" y="48219"/>
                  </a:lnTo>
                  <a:lnTo>
                    <a:pt x="24746" y="48404"/>
                  </a:lnTo>
                  <a:lnTo>
                    <a:pt x="24672" y="48516"/>
                  </a:lnTo>
                  <a:lnTo>
                    <a:pt x="24573" y="48639"/>
                  </a:lnTo>
                  <a:lnTo>
                    <a:pt x="24449" y="48788"/>
                  </a:lnTo>
                  <a:lnTo>
                    <a:pt x="24301" y="48936"/>
                  </a:lnTo>
                  <a:lnTo>
                    <a:pt x="24128" y="49121"/>
                  </a:lnTo>
                  <a:lnTo>
                    <a:pt x="23918" y="49319"/>
                  </a:lnTo>
                  <a:lnTo>
                    <a:pt x="23670" y="49542"/>
                  </a:lnTo>
                  <a:lnTo>
                    <a:pt x="23374" y="49789"/>
                  </a:lnTo>
                  <a:lnTo>
                    <a:pt x="23040" y="50061"/>
                  </a:lnTo>
                  <a:lnTo>
                    <a:pt x="22645" y="50370"/>
                  </a:lnTo>
                  <a:lnTo>
                    <a:pt x="22212" y="50703"/>
                  </a:lnTo>
                  <a:lnTo>
                    <a:pt x="21717" y="51074"/>
                  </a:lnTo>
                  <a:lnTo>
                    <a:pt x="21384" y="51334"/>
                  </a:lnTo>
                  <a:lnTo>
                    <a:pt x="21087" y="51581"/>
                  </a:lnTo>
                  <a:lnTo>
                    <a:pt x="20828" y="51816"/>
                  </a:lnTo>
                  <a:lnTo>
                    <a:pt x="20617" y="52051"/>
                  </a:lnTo>
                  <a:lnTo>
                    <a:pt x="20432" y="52261"/>
                  </a:lnTo>
                  <a:lnTo>
                    <a:pt x="20284" y="52471"/>
                  </a:lnTo>
                  <a:lnTo>
                    <a:pt x="20160" y="52669"/>
                  </a:lnTo>
                  <a:lnTo>
                    <a:pt x="20061" y="52854"/>
                  </a:lnTo>
                  <a:lnTo>
                    <a:pt x="19999" y="53015"/>
                  </a:lnTo>
                  <a:lnTo>
                    <a:pt x="19950" y="53188"/>
                  </a:lnTo>
                  <a:lnTo>
                    <a:pt x="19913" y="53336"/>
                  </a:lnTo>
                  <a:lnTo>
                    <a:pt x="19900" y="53472"/>
                  </a:lnTo>
                  <a:lnTo>
                    <a:pt x="19900" y="53596"/>
                  </a:lnTo>
                  <a:lnTo>
                    <a:pt x="19913" y="53719"/>
                  </a:lnTo>
                  <a:lnTo>
                    <a:pt x="19938" y="53818"/>
                  </a:lnTo>
                  <a:lnTo>
                    <a:pt x="19962" y="53905"/>
                  </a:lnTo>
                  <a:lnTo>
                    <a:pt x="19727" y="54164"/>
                  </a:lnTo>
                  <a:lnTo>
                    <a:pt x="19493" y="54387"/>
                  </a:lnTo>
                  <a:lnTo>
                    <a:pt x="19245" y="54597"/>
                  </a:lnTo>
                  <a:lnTo>
                    <a:pt x="18998" y="54782"/>
                  </a:lnTo>
                  <a:lnTo>
                    <a:pt x="18739" y="54955"/>
                  </a:lnTo>
                  <a:lnTo>
                    <a:pt x="18467" y="55129"/>
                  </a:lnTo>
                  <a:lnTo>
                    <a:pt x="17873" y="55487"/>
                  </a:lnTo>
                  <a:lnTo>
                    <a:pt x="18022" y="55425"/>
                  </a:lnTo>
                  <a:lnTo>
                    <a:pt x="18158" y="55363"/>
                  </a:lnTo>
                  <a:lnTo>
                    <a:pt x="19072" y="54906"/>
                  </a:lnTo>
                  <a:lnTo>
                    <a:pt x="20049" y="54399"/>
                  </a:lnTo>
                  <a:lnTo>
                    <a:pt x="21915" y="53410"/>
                  </a:lnTo>
                  <a:lnTo>
                    <a:pt x="22879" y="52854"/>
                  </a:lnTo>
                  <a:lnTo>
                    <a:pt x="23695" y="52384"/>
                  </a:lnTo>
                  <a:lnTo>
                    <a:pt x="24115" y="52125"/>
                  </a:lnTo>
                  <a:lnTo>
                    <a:pt x="24672" y="51791"/>
                  </a:lnTo>
                  <a:lnTo>
                    <a:pt x="25191" y="51457"/>
                  </a:lnTo>
                  <a:lnTo>
                    <a:pt x="25698" y="51124"/>
                  </a:lnTo>
                  <a:lnTo>
                    <a:pt x="26229" y="50765"/>
                  </a:lnTo>
                  <a:lnTo>
                    <a:pt x="26476" y="50592"/>
                  </a:lnTo>
                  <a:lnTo>
                    <a:pt x="26711" y="50432"/>
                  </a:lnTo>
                  <a:lnTo>
                    <a:pt x="27428" y="49937"/>
                  </a:lnTo>
                  <a:lnTo>
                    <a:pt x="28231" y="49356"/>
                  </a:lnTo>
                  <a:lnTo>
                    <a:pt x="30283" y="47873"/>
                  </a:lnTo>
                  <a:lnTo>
                    <a:pt x="30456" y="47737"/>
                  </a:lnTo>
                  <a:lnTo>
                    <a:pt x="30580" y="47638"/>
                  </a:lnTo>
                  <a:lnTo>
                    <a:pt x="33411" y="45290"/>
                  </a:lnTo>
                  <a:lnTo>
                    <a:pt x="34239" y="44548"/>
                  </a:lnTo>
                  <a:lnTo>
                    <a:pt x="35042" y="43782"/>
                  </a:lnTo>
                  <a:lnTo>
                    <a:pt x="35833" y="43015"/>
                  </a:lnTo>
                  <a:lnTo>
                    <a:pt x="36587" y="42224"/>
                  </a:lnTo>
                  <a:lnTo>
                    <a:pt x="37143" y="41631"/>
                  </a:lnTo>
                  <a:lnTo>
                    <a:pt x="37675" y="41038"/>
                  </a:lnTo>
                  <a:lnTo>
                    <a:pt x="38206" y="40444"/>
                  </a:lnTo>
                  <a:lnTo>
                    <a:pt x="38713" y="39839"/>
                  </a:lnTo>
                  <a:lnTo>
                    <a:pt x="39220" y="39221"/>
                  </a:lnTo>
                  <a:lnTo>
                    <a:pt x="39714" y="38615"/>
                  </a:lnTo>
                  <a:lnTo>
                    <a:pt x="40184" y="37997"/>
                  </a:lnTo>
                  <a:lnTo>
                    <a:pt x="40654" y="37379"/>
                  </a:lnTo>
                  <a:lnTo>
                    <a:pt x="41111" y="36761"/>
                  </a:lnTo>
                  <a:lnTo>
                    <a:pt x="41556" y="36143"/>
                  </a:lnTo>
                  <a:lnTo>
                    <a:pt x="41989" y="35512"/>
                  </a:lnTo>
                  <a:lnTo>
                    <a:pt x="42409" y="34894"/>
                  </a:lnTo>
                  <a:lnTo>
                    <a:pt x="42829" y="34264"/>
                  </a:lnTo>
                  <a:lnTo>
                    <a:pt x="43225" y="33646"/>
                  </a:lnTo>
                  <a:lnTo>
                    <a:pt x="43620" y="33016"/>
                  </a:lnTo>
                  <a:lnTo>
                    <a:pt x="43991" y="32398"/>
                  </a:lnTo>
                  <a:lnTo>
                    <a:pt x="44362" y="31780"/>
                  </a:lnTo>
                  <a:lnTo>
                    <a:pt x="44720" y="31162"/>
                  </a:lnTo>
                  <a:lnTo>
                    <a:pt x="45079" y="30544"/>
                  </a:lnTo>
                  <a:lnTo>
                    <a:pt x="45413" y="29938"/>
                  </a:lnTo>
                  <a:lnTo>
                    <a:pt x="46068" y="28714"/>
                  </a:lnTo>
                  <a:lnTo>
                    <a:pt x="46673" y="27528"/>
                  </a:lnTo>
                  <a:lnTo>
                    <a:pt x="47242" y="26353"/>
                  </a:lnTo>
                  <a:lnTo>
                    <a:pt x="47773" y="25204"/>
                  </a:lnTo>
                  <a:lnTo>
                    <a:pt x="48280" y="24079"/>
                  </a:lnTo>
                  <a:lnTo>
                    <a:pt x="48738" y="22991"/>
                  </a:lnTo>
                  <a:lnTo>
                    <a:pt x="49170" y="21941"/>
                  </a:lnTo>
                  <a:lnTo>
                    <a:pt x="49553" y="20927"/>
                  </a:lnTo>
                  <a:lnTo>
                    <a:pt x="49924" y="19951"/>
                  </a:lnTo>
                  <a:lnTo>
                    <a:pt x="50246" y="19036"/>
                  </a:lnTo>
                  <a:lnTo>
                    <a:pt x="50542" y="18158"/>
                  </a:lnTo>
                  <a:lnTo>
                    <a:pt x="50814" y="17355"/>
                  </a:lnTo>
                  <a:lnTo>
                    <a:pt x="51049" y="16589"/>
                  </a:lnTo>
                  <a:lnTo>
                    <a:pt x="51259" y="15896"/>
                  </a:lnTo>
                  <a:lnTo>
                    <a:pt x="51593" y="14710"/>
                  </a:lnTo>
                  <a:lnTo>
                    <a:pt x="51828" y="13820"/>
                  </a:lnTo>
                  <a:lnTo>
                    <a:pt x="51964" y="13239"/>
                  </a:lnTo>
                  <a:lnTo>
                    <a:pt x="52013" y="13029"/>
                  </a:lnTo>
                  <a:lnTo>
                    <a:pt x="52025" y="12881"/>
                  </a:lnTo>
                  <a:lnTo>
                    <a:pt x="52038" y="12683"/>
                  </a:lnTo>
                  <a:lnTo>
                    <a:pt x="52038" y="11583"/>
                  </a:lnTo>
                  <a:lnTo>
                    <a:pt x="51160" y="13338"/>
                  </a:lnTo>
                  <a:lnTo>
                    <a:pt x="50480" y="14673"/>
                  </a:lnTo>
                  <a:lnTo>
                    <a:pt x="49986" y="15625"/>
                  </a:lnTo>
                  <a:lnTo>
                    <a:pt x="49788" y="15983"/>
                  </a:lnTo>
                  <a:lnTo>
                    <a:pt x="49615" y="16280"/>
                  </a:lnTo>
                  <a:lnTo>
                    <a:pt x="49454" y="16502"/>
                  </a:lnTo>
                  <a:lnTo>
                    <a:pt x="49331" y="16688"/>
                  </a:lnTo>
                  <a:lnTo>
                    <a:pt x="49207" y="16811"/>
                  </a:lnTo>
                  <a:lnTo>
                    <a:pt x="49084" y="16910"/>
                  </a:lnTo>
                  <a:lnTo>
                    <a:pt x="48972" y="16972"/>
                  </a:lnTo>
                  <a:lnTo>
                    <a:pt x="48861" y="17021"/>
                  </a:lnTo>
                  <a:lnTo>
                    <a:pt x="48738" y="17058"/>
                  </a:lnTo>
                  <a:lnTo>
                    <a:pt x="48602" y="17083"/>
                  </a:lnTo>
                  <a:lnTo>
                    <a:pt x="48540" y="16947"/>
                  </a:lnTo>
                  <a:lnTo>
                    <a:pt x="48515" y="16799"/>
                  </a:lnTo>
                  <a:lnTo>
                    <a:pt x="48490" y="16650"/>
                  </a:lnTo>
                  <a:lnTo>
                    <a:pt x="48490" y="16514"/>
                  </a:lnTo>
                  <a:lnTo>
                    <a:pt x="48490" y="16366"/>
                  </a:lnTo>
                  <a:lnTo>
                    <a:pt x="48503" y="16218"/>
                  </a:lnTo>
                  <a:lnTo>
                    <a:pt x="48540" y="15934"/>
                  </a:lnTo>
                  <a:lnTo>
                    <a:pt x="48589" y="15637"/>
                  </a:lnTo>
                  <a:lnTo>
                    <a:pt x="48614" y="15353"/>
                  </a:lnTo>
                  <a:lnTo>
                    <a:pt x="48614" y="15204"/>
                  </a:lnTo>
                  <a:lnTo>
                    <a:pt x="48602" y="15068"/>
                  </a:lnTo>
                  <a:lnTo>
                    <a:pt x="48577" y="14920"/>
                  </a:lnTo>
                  <a:lnTo>
                    <a:pt x="48540" y="14772"/>
                  </a:lnTo>
                  <a:lnTo>
                    <a:pt x="45944" y="10940"/>
                  </a:lnTo>
                  <a:lnTo>
                    <a:pt x="45808" y="10643"/>
                  </a:lnTo>
                  <a:lnTo>
                    <a:pt x="45684" y="10347"/>
                  </a:lnTo>
                  <a:lnTo>
                    <a:pt x="45573" y="10038"/>
                  </a:lnTo>
                  <a:lnTo>
                    <a:pt x="45474" y="9716"/>
                  </a:lnTo>
                  <a:lnTo>
                    <a:pt x="45388" y="9395"/>
                  </a:lnTo>
                  <a:lnTo>
                    <a:pt x="45301" y="9086"/>
                  </a:lnTo>
                  <a:lnTo>
                    <a:pt x="45153" y="8443"/>
                  </a:lnTo>
                  <a:lnTo>
                    <a:pt x="44992" y="7800"/>
                  </a:lnTo>
                  <a:lnTo>
                    <a:pt x="44906" y="7479"/>
                  </a:lnTo>
                  <a:lnTo>
                    <a:pt x="44807" y="7170"/>
                  </a:lnTo>
                  <a:lnTo>
                    <a:pt x="44696" y="6861"/>
                  </a:lnTo>
                  <a:lnTo>
                    <a:pt x="44572" y="6552"/>
                  </a:lnTo>
                  <a:lnTo>
                    <a:pt x="44424" y="6255"/>
                  </a:lnTo>
                  <a:lnTo>
                    <a:pt x="44263" y="5959"/>
                  </a:lnTo>
                  <a:lnTo>
                    <a:pt x="44115" y="5736"/>
                  </a:lnTo>
                  <a:lnTo>
                    <a:pt x="43954" y="5514"/>
                  </a:lnTo>
                  <a:lnTo>
                    <a:pt x="43781" y="5304"/>
                  </a:lnTo>
                  <a:lnTo>
                    <a:pt x="43596" y="5093"/>
                  </a:lnTo>
                  <a:lnTo>
                    <a:pt x="43225" y="4673"/>
                  </a:lnTo>
                  <a:lnTo>
                    <a:pt x="42854" y="4253"/>
                  </a:lnTo>
                  <a:lnTo>
                    <a:pt x="42681" y="4043"/>
                  </a:lnTo>
                  <a:lnTo>
                    <a:pt x="42520" y="3808"/>
                  </a:lnTo>
                  <a:lnTo>
                    <a:pt x="42384" y="3585"/>
                  </a:lnTo>
                  <a:lnTo>
                    <a:pt x="42248" y="3338"/>
                  </a:lnTo>
                  <a:lnTo>
                    <a:pt x="42149" y="3079"/>
                  </a:lnTo>
                  <a:lnTo>
                    <a:pt x="42100" y="2943"/>
                  </a:lnTo>
                  <a:lnTo>
                    <a:pt x="42063" y="2807"/>
                  </a:lnTo>
                  <a:lnTo>
                    <a:pt x="42026" y="2671"/>
                  </a:lnTo>
                  <a:lnTo>
                    <a:pt x="42013" y="2522"/>
                  </a:lnTo>
                  <a:lnTo>
                    <a:pt x="41989" y="2374"/>
                  </a:lnTo>
                  <a:lnTo>
                    <a:pt x="41989" y="2213"/>
                  </a:lnTo>
                  <a:lnTo>
                    <a:pt x="41383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91;p16"/>
            <p:cNvSpPr/>
            <p:nvPr/>
          </p:nvSpPr>
          <p:spPr>
            <a:xfrm>
              <a:off x="4429741" y="1443840"/>
              <a:ext cx="1618135" cy="2063627"/>
            </a:xfrm>
            <a:custGeom>
              <a:avLst/>
              <a:gdLst/>
              <a:ahLst/>
              <a:cxnLst/>
              <a:rect l="l" t="t" r="r" b="b"/>
              <a:pathLst>
                <a:path w="68478" h="87340" extrusionOk="0">
                  <a:moveTo>
                    <a:pt x="2139" y="1"/>
                  </a:moveTo>
                  <a:lnTo>
                    <a:pt x="841" y="26"/>
                  </a:lnTo>
                  <a:lnTo>
                    <a:pt x="730" y="26"/>
                  </a:lnTo>
                  <a:lnTo>
                    <a:pt x="705" y="38"/>
                  </a:lnTo>
                  <a:lnTo>
                    <a:pt x="655" y="38"/>
                  </a:lnTo>
                  <a:lnTo>
                    <a:pt x="655" y="26"/>
                  </a:lnTo>
                  <a:lnTo>
                    <a:pt x="643" y="26"/>
                  </a:lnTo>
                  <a:lnTo>
                    <a:pt x="643" y="38"/>
                  </a:lnTo>
                  <a:lnTo>
                    <a:pt x="470" y="38"/>
                  </a:lnTo>
                  <a:lnTo>
                    <a:pt x="450" y="48"/>
                  </a:lnTo>
                  <a:lnTo>
                    <a:pt x="450" y="48"/>
                  </a:lnTo>
                  <a:lnTo>
                    <a:pt x="1249" y="38"/>
                  </a:lnTo>
                  <a:lnTo>
                    <a:pt x="2139" y="26"/>
                  </a:lnTo>
                  <a:lnTo>
                    <a:pt x="2139" y="1"/>
                  </a:lnTo>
                  <a:close/>
                  <a:moveTo>
                    <a:pt x="445" y="38"/>
                  </a:moveTo>
                  <a:lnTo>
                    <a:pt x="435" y="48"/>
                  </a:lnTo>
                  <a:lnTo>
                    <a:pt x="435" y="48"/>
                  </a:lnTo>
                  <a:lnTo>
                    <a:pt x="445" y="48"/>
                  </a:lnTo>
                  <a:lnTo>
                    <a:pt x="445" y="48"/>
                  </a:lnTo>
                  <a:lnTo>
                    <a:pt x="445" y="38"/>
                  </a:lnTo>
                  <a:close/>
                  <a:moveTo>
                    <a:pt x="433" y="38"/>
                  </a:moveTo>
                  <a:lnTo>
                    <a:pt x="423" y="48"/>
                  </a:lnTo>
                  <a:lnTo>
                    <a:pt x="423" y="48"/>
                  </a:lnTo>
                  <a:lnTo>
                    <a:pt x="433" y="48"/>
                  </a:lnTo>
                  <a:lnTo>
                    <a:pt x="433" y="48"/>
                  </a:lnTo>
                  <a:lnTo>
                    <a:pt x="433" y="38"/>
                  </a:lnTo>
                  <a:close/>
                  <a:moveTo>
                    <a:pt x="408" y="38"/>
                  </a:moveTo>
                  <a:lnTo>
                    <a:pt x="408" y="49"/>
                  </a:lnTo>
                  <a:lnTo>
                    <a:pt x="408" y="49"/>
                  </a:lnTo>
                  <a:lnTo>
                    <a:pt x="419" y="48"/>
                  </a:lnTo>
                  <a:lnTo>
                    <a:pt x="419" y="48"/>
                  </a:lnTo>
                  <a:lnTo>
                    <a:pt x="408" y="38"/>
                  </a:lnTo>
                  <a:close/>
                  <a:moveTo>
                    <a:pt x="396" y="38"/>
                  </a:moveTo>
                  <a:lnTo>
                    <a:pt x="385" y="49"/>
                  </a:lnTo>
                  <a:lnTo>
                    <a:pt x="385" y="49"/>
                  </a:lnTo>
                  <a:lnTo>
                    <a:pt x="407" y="49"/>
                  </a:lnTo>
                  <a:lnTo>
                    <a:pt x="407" y="49"/>
                  </a:lnTo>
                  <a:lnTo>
                    <a:pt x="396" y="38"/>
                  </a:lnTo>
                  <a:close/>
                  <a:moveTo>
                    <a:pt x="371" y="38"/>
                  </a:moveTo>
                  <a:lnTo>
                    <a:pt x="360" y="49"/>
                  </a:lnTo>
                  <a:lnTo>
                    <a:pt x="360" y="49"/>
                  </a:lnTo>
                  <a:lnTo>
                    <a:pt x="382" y="49"/>
                  </a:lnTo>
                  <a:lnTo>
                    <a:pt x="382" y="49"/>
                  </a:lnTo>
                  <a:lnTo>
                    <a:pt x="371" y="38"/>
                  </a:lnTo>
                  <a:close/>
                  <a:moveTo>
                    <a:pt x="346" y="38"/>
                  </a:moveTo>
                  <a:lnTo>
                    <a:pt x="346" y="49"/>
                  </a:lnTo>
                  <a:lnTo>
                    <a:pt x="346" y="49"/>
                  </a:lnTo>
                  <a:lnTo>
                    <a:pt x="358" y="49"/>
                  </a:lnTo>
                  <a:lnTo>
                    <a:pt x="358" y="49"/>
                  </a:lnTo>
                  <a:lnTo>
                    <a:pt x="346" y="38"/>
                  </a:lnTo>
                  <a:close/>
                  <a:moveTo>
                    <a:pt x="334" y="38"/>
                  </a:moveTo>
                  <a:lnTo>
                    <a:pt x="334" y="50"/>
                  </a:lnTo>
                  <a:lnTo>
                    <a:pt x="334" y="50"/>
                  </a:lnTo>
                  <a:lnTo>
                    <a:pt x="346" y="49"/>
                  </a:lnTo>
                  <a:lnTo>
                    <a:pt x="346" y="49"/>
                  </a:lnTo>
                  <a:lnTo>
                    <a:pt x="334" y="38"/>
                  </a:lnTo>
                  <a:close/>
                  <a:moveTo>
                    <a:pt x="322" y="38"/>
                  </a:moveTo>
                  <a:lnTo>
                    <a:pt x="310" y="50"/>
                  </a:lnTo>
                  <a:lnTo>
                    <a:pt x="310" y="50"/>
                  </a:lnTo>
                  <a:lnTo>
                    <a:pt x="333" y="50"/>
                  </a:lnTo>
                  <a:lnTo>
                    <a:pt x="333" y="50"/>
                  </a:lnTo>
                  <a:lnTo>
                    <a:pt x="322" y="38"/>
                  </a:lnTo>
                  <a:close/>
                  <a:moveTo>
                    <a:pt x="310" y="50"/>
                  </a:moveTo>
                  <a:lnTo>
                    <a:pt x="272" y="50"/>
                  </a:lnTo>
                  <a:lnTo>
                    <a:pt x="309" y="50"/>
                  </a:lnTo>
                  <a:lnTo>
                    <a:pt x="310" y="50"/>
                  </a:lnTo>
                  <a:close/>
                  <a:moveTo>
                    <a:pt x="334" y="50"/>
                  </a:moveTo>
                  <a:lnTo>
                    <a:pt x="333" y="50"/>
                  </a:lnTo>
                  <a:lnTo>
                    <a:pt x="333" y="50"/>
                  </a:lnTo>
                  <a:lnTo>
                    <a:pt x="334" y="50"/>
                  </a:lnTo>
                  <a:lnTo>
                    <a:pt x="334" y="50"/>
                  </a:lnTo>
                  <a:close/>
                  <a:moveTo>
                    <a:pt x="346" y="49"/>
                  </a:moveTo>
                  <a:lnTo>
                    <a:pt x="346" y="49"/>
                  </a:lnTo>
                  <a:lnTo>
                    <a:pt x="346" y="49"/>
                  </a:lnTo>
                  <a:lnTo>
                    <a:pt x="346" y="50"/>
                  </a:lnTo>
                  <a:lnTo>
                    <a:pt x="346" y="49"/>
                  </a:lnTo>
                  <a:close/>
                  <a:moveTo>
                    <a:pt x="360" y="49"/>
                  </a:moveTo>
                  <a:lnTo>
                    <a:pt x="358" y="49"/>
                  </a:lnTo>
                  <a:lnTo>
                    <a:pt x="358" y="49"/>
                  </a:lnTo>
                  <a:lnTo>
                    <a:pt x="359" y="50"/>
                  </a:lnTo>
                  <a:lnTo>
                    <a:pt x="360" y="49"/>
                  </a:lnTo>
                  <a:close/>
                  <a:moveTo>
                    <a:pt x="385" y="49"/>
                  </a:moveTo>
                  <a:lnTo>
                    <a:pt x="382" y="49"/>
                  </a:lnTo>
                  <a:lnTo>
                    <a:pt x="382" y="49"/>
                  </a:lnTo>
                  <a:lnTo>
                    <a:pt x="384" y="50"/>
                  </a:lnTo>
                  <a:lnTo>
                    <a:pt x="385" y="49"/>
                  </a:lnTo>
                  <a:close/>
                  <a:moveTo>
                    <a:pt x="408" y="49"/>
                  </a:moveTo>
                  <a:lnTo>
                    <a:pt x="407" y="49"/>
                  </a:lnTo>
                  <a:lnTo>
                    <a:pt x="407" y="49"/>
                  </a:lnTo>
                  <a:lnTo>
                    <a:pt x="408" y="50"/>
                  </a:lnTo>
                  <a:lnTo>
                    <a:pt x="408" y="49"/>
                  </a:lnTo>
                  <a:close/>
                  <a:moveTo>
                    <a:pt x="423" y="48"/>
                  </a:moveTo>
                  <a:lnTo>
                    <a:pt x="419" y="48"/>
                  </a:lnTo>
                  <a:lnTo>
                    <a:pt x="419" y="48"/>
                  </a:lnTo>
                  <a:lnTo>
                    <a:pt x="421" y="50"/>
                  </a:lnTo>
                  <a:lnTo>
                    <a:pt x="423" y="48"/>
                  </a:lnTo>
                  <a:close/>
                  <a:moveTo>
                    <a:pt x="435" y="48"/>
                  </a:moveTo>
                  <a:lnTo>
                    <a:pt x="433" y="48"/>
                  </a:lnTo>
                  <a:lnTo>
                    <a:pt x="433" y="48"/>
                  </a:lnTo>
                  <a:lnTo>
                    <a:pt x="433" y="50"/>
                  </a:lnTo>
                  <a:lnTo>
                    <a:pt x="435" y="48"/>
                  </a:lnTo>
                  <a:close/>
                  <a:moveTo>
                    <a:pt x="450" y="48"/>
                  </a:moveTo>
                  <a:lnTo>
                    <a:pt x="445" y="48"/>
                  </a:lnTo>
                  <a:lnTo>
                    <a:pt x="445" y="48"/>
                  </a:lnTo>
                  <a:lnTo>
                    <a:pt x="445" y="50"/>
                  </a:lnTo>
                  <a:lnTo>
                    <a:pt x="450" y="48"/>
                  </a:lnTo>
                  <a:close/>
                  <a:moveTo>
                    <a:pt x="25" y="50"/>
                  </a:moveTo>
                  <a:lnTo>
                    <a:pt x="0" y="63"/>
                  </a:lnTo>
                  <a:lnTo>
                    <a:pt x="50" y="63"/>
                  </a:lnTo>
                  <a:lnTo>
                    <a:pt x="25" y="50"/>
                  </a:lnTo>
                  <a:close/>
                  <a:moveTo>
                    <a:pt x="112" y="50"/>
                  </a:moveTo>
                  <a:lnTo>
                    <a:pt x="50" y="63"/>
                  </a:lnTo>
                  <a:lnTo>
                    <a:pt x="235" y="50"/>
                  </a:lnTo>
                  <a:close/>
                  <a:moveTo>
                    <a:pt x="41346" y="72977"/>
                  </a:moveTo>
                  <a:lnTo>
                    <a:pt x="41383" y="73360"/>
                  </a:lnTo>
                  <a:lnTo>
                    <a:pt x="41878" y="73335"/>
                  </a:lnTo>
                  <a:lnTo>
                    <a:pt x="41989" y="73162"/>
                  </a:lnTo>
                  <a:lnTo>
                    <a:pt x="42088" y="72977"/>
                  </a:lnTo>
                  <a:close/>
                  <a:moveTo>
                    <a:pt x="20890" y="72977"/>
                  </a:moveTo>
                  <a:lnTo>
                    <a:pt x="20853" y="73323"/>
                  </a:lnTo>
                  <a:lnTo>
                    <a:pt x="20840" y="73719"/>
                  </a:lnTo>
                  <a:lnTo>
                    <a:pt x="20840" y="74139"/>
                  </a:lnTo>
                  <a:lnTo>
                    <a:pt x="20853" y="74621"/>
                  </a:lnTo>
                  <a:lnTo>
                    <a:pt x="20877" y="75140"/>
                  </a:lnTo>
                  <a:lnTo>
                    <a:pt x="20927" y="75721"/>
                  </a:lnTo>
                  <a:lnTo>
                    <a:pt x="21026" y="77056"/>
                  </a:lnTo>
                  <a:lnTo>
                    <a:pt x="21050" y="77278"/>
                  </a:lnTo>
                  <a:lnTo>
                    <a:pt x="21087" y="77439"/>
                  </a:lnTo>
                  <a:lnTo>
                    <a:pt x="21124" y="77612"/>
                  </a:lnTo>
                  <a:lnTo>
                    <a:pt x="21174" y="77810"/>
                  </a:lnTo>
                  <a:lnTo>
                    <a:pt x="21236" y="77995"/>
                  </a:lnTo>
                  <a:lnTo>
                    <a:pt x="21322" y="78193"/>
                  </a:lnTo>
                  <a:lnTo>
                    <a:pt x="21421" y="78378"/>
                  </a:lnTo>
                  <a:lnTo>
                    <a:pt x="21483" y="78453"/>
                  </a:lnTo>
                  <a:lnTo>
                    <a:pt x="21545" y="78539"/>
                  </a:lnTo>
                  <a:lnTo>
                    <a:pt x="21619" y="78613"/>
                  </a:lnTo>
                  <a:lnTo>
                    <a:pt x="21693" y="78687"/>
                  </a:lnTo>
                  <a:lnTo>
                    <a:pt x="21767" y="78749"/>
                  </a:lnTo>
                  <a:lnTo>
                    <a:pt x="21854" y="78799"/>
                  </a:lnTo>
                  <a:lnTo>
                    <a:pt x="21953" y="78836"/>
                  </a:lnTo>
                  <a:lnTo>
                    <a:pt x="22052" y="78873"/>
                  </a:lnTo>
                  <a:lnTo>
                    <a:pt x="22163" y="78898"/>
                  </a:lnTo>
                  <a:lnTo>
                    <a:pt x="22274" y="78910"/>
                  </a:lnTo>
                  <a:lnTo>
                    <a:pt x="22398" y="78910"/>
                  </a:lnTo>
                  <a:lnTo>
                    <a:pt x="22534" y="78885"/>
                  </a:lnTo>
                  <a:lnTo>
                    <a:pt x="22670" y="78861"/>
                  </a:lnTo>
                  <a:lnTo>
                    <a:pt x="22818" y="78811"/>
                  </a:lnTo>
                  <a:lnTo>
                    <a:pt x="22979" y="78749"/>
                  </a:lnTo>
                  <a:lnTo>
                    <a:pt x="23139" y="78675"/>
                  </a:lnTo>
                  <a:lnTo>
                    <a:pt x="23535" y="78477"/>
                  </a:lnTo>
                  <a:lnTo>
                    <a:pt x="23671" y="78416"/>
                  </a:lnTo>
                  <a:lnTo>
                    <a:pt x="23807" y="78378"/>
                  </a:lnTo>
                  <a:lnTo>
                    <a:pt x="23930" y="78354"/>
                  </a:lnTo>
                  <a:lnTo>
                    <a:pt x="24091" y="78354"/>
                  </a:lnTo>
                  <a:lnTo>
                    <a:pt x="24511" y="78366"/>
                  </a:lnTo>
                  <a:lnTo>
                    <a:pt x="24622" y="78366"/>
                  </a:lnTo>
                  <a:lnTo>
                    <a:pt x="24709" y="78354"/>
                  </a:lnTo>
                  <a:lnTo>
                    <a:pt x="24894" y="78329"/>
                  </a:lnTo>
                  <a:lnTo>
                    <a:pt x="25067" y="78341"/>
                  </a:lnTo>
                  <a:lnTo>
                    <a:pt x="25241" y="78378"/>
                  </a:lnTo>
                  <a:lnTo>
                    <a:pt x="25426" y="78428"/>
                  </a:lnTo>
                  <a:lnTo>
                    <a:pt x="25599" y="78490"/>
                  </a:lnTo>
                  <a:lnTo>
                    <a:pt x="25772" y="78564"/>
                  </a:lnTo>
                  <a:lnTo>
                    <a:pt x="26130" y="78700"/>
                  </a:lnTo>
                  <a:lnTo>
                    <a:pt x="26304" y="78762"/>
                  </a:lnTo>
                  <a:lnTo>
                    <a:pt x="26477" y="78799"/>
                  </a:lnTo>
                  <a:lnTo>
                    <a:pt x="26662" y="78836"/>
                  </a:lnTo>
                  <a:lnTo>
                    <a:pt x="26835" y="78848"/>
                  </a:lnTo>
                  <a:lnTo>
                    <a:pt x="26922" y="78836"/>
                  </a:lnTo>
                  <a:lnTo>
                    <a:pt x="27020" y="78823"/>
                  </a:lnTo>
                  <a:lnTo>
                    <a:pt x="27107" y="78799"/>
                  </a:lnTo>
                  <a:lnTo>
                    <a:pt x="27206" y="78774"/>
                  </a:lnTo>
                  <a:lnTo>
                    <a:pt x="27292" y="78737"/>
                  </a:lnTo>
                  <a:lnTo>
                    <a:pt x="27391" y="78687"/>
                  </a:lnTo>
                  <a:lnTo>
                    <a:pt x="27478" y="78626"/>
                  </a:lnTo>
                  <a:lnTo>
                    <a:pt x="27577" y="78564"/>
                  </a:lnTo>
                  <a:lnTo>
                    <a:pt x="27676" y="78477"/>
                  </a:lnTo>
                  <a:lnTo>
                    <a:pt x="27774" y="78378"/>
                  </a:lnTo>
                  <a:lnTo>
                    <a:pt x="27849" y="78292"/>
                  </a:lnTo>
                  <a:lnTo>
                    <a:pt x="27923" y="78193"/>
                  </a:lnTo>
                  <a:lnTo>
                    <a:pt x="27997" y="78094"/>
                  </a:lnTo>
                  <a:lnTo>
                    <a:pt x="28046" y="77995"/>
                  </a:lnTo>
                  <a:lnTo>
                    <a:pt x="28145" y="77785"/>
                  </a:lnTo>
                  <a:lnTo>
                    <a:pt x="28219" y="77575"/>
                  </a:lnTo>
                  <a:lnTo>
                    <a:pt x="28281" y="77353"/>
                  </a:lnTo>
                  <a:lnTo>
                    <a:pt x="28318" y="77118"/>
                  </a:lnTo>
                  <a:lnTo>
                    <a:pt x="28355" y="76895"/>
                  </a:lnTo>
                  <a:lnTo>
                    <a:pt x="28405" y="76426"/>
                  </a:lnTo>
                  <a:lnTo>
                    <a:pt x="28442" y="76191"/>
                  </a:lnTo>
                  <a:lnTo>
                    <a:pt x="28479" y="75956"/>
                  </a:lnTo>
                  <a:lnTo>
                    <a:pt x="28528" y="75733"/>
                  </a:lnTo>
                  <a:lnTo>
                    <a:pt x="28590" y="75511"/>
                  </a:lnTo>
                  <a:lnTo>
                    <a:pt x="28677" y="75301"/>
                  </a:lnTo>
                  <a:lnTo>
                    <a:pt x="28788" y="75103"/>
                  </a:lnTo>
                  <a:lnTo>
                    <a:pt x="28850" y="74992"/>
                  </a:lnTo>
                  <a:lnTo>
                    <a:pt x="28912" y="74880"/>
                  </a:lnTo>
                  <a:lnTo>
                    <a:pt x="29010" y="74646"/>
                  </a:lnTo>
                  <a:lnTo>
                    <a:pt x="29097" y="74398"/>
                  </a:lnTo>
                  <a:lnTo>
                    <a:pt x="29159" y="74139"/>
                  </a:lnTo>
                  <a:lnTo>
                    <a:pt x="29221" y="73855"/>
                  </a:lnTo>
                  <a:lnTo>
                    <a:pt x="29258" y="73570"/>
                  </a:lnTo>
                  <a:lnTo>
                    <a:pt x="29332" y="72977"/>
                  </a:lnTo>
                  <a:close/>
                  <a:moveTo>
                    <a:pt x="56216" y="72977"/>
                  </a:moveTo>
                  <a:lnTo>
                    <a:pt x="56315" y="74028"/>
                  </a:lnTo>
                  <a:lnTo>
                    <a:pt x="56414" y="75189"/>
                  </a:lnTo>
                  <a:lnTo>
                    <a:pt x="56414" y="75128"/>
                  </a:lnTo>
                  <a:lnTo>
                    <a:pt x="56574" y="74967"/>
                  </a:lnTo>
                  <a:lnTo>
                    <a:pt x="56747" y="74794"/>
                  </a:lnTo>
                  <a:lnTo>
                    <a:pt x="57106" y="74942"/>
                  </a:lnTo>
                  <a:lnTo>
                    <a:pt x="57440" y="75103"/>
                  </a:lnTo>
                  <a:lnTo>
                    <a:pt x="57761" y="75264"/>
                  </a:lnTo>
                  <a:lnTo>
                    <a:pt x="58082" y="75437"/>
                  </a:lnTo>
                  <a:lnTo>
                    <a:pt x="58379" y="75622"/>
                  </a:lnTo>
                  <a:lnTo>
                    <a:pt x="58676" y="75807"/>
                  </a:lnTo>
                  <a:lnTo>
                    <a:pt x="58960" y="76018"/>
                  </a:lnTo>
                  <a:lnTo>
                    <a:pt x="59220" y="76240"/>
                  </a:lnTo>
                  <a:lnTo>
                    <a:pt x="59479" y="76475"/>
                  </a:lnTo>
                  <a:lnTo>
                    <a:pt x="59739" y="76722"/>
                  </a:lnTo>
                  <a:lnTo>
                    <a:pt x="59974" y="76982"/>
                  </a:lnTo>
                  <a:lnTo>
                    <a:pt x="60208" y="77266"/>
                  </a:lnTo>
                  <a:lnTo>
                    <a:pt x="60431" y="77563"/>
                  </a:lnTo>
                  <a:lnTo>
                    <a:pt x="60653" y="77872"/>
                  </a:lnTo>
                  <a:lnTo>
                    <a:pt x="60851" y="78205"/>
                  </a:lnTo>
                  <a:lnTo>
                    <a:pt x="61061" y="78552"/>
                  </a:lnTo>
                  <a:lnTo>
                    <a:pt x="61247" y="78922"/>
                  </a:lnTo>
                  <a:lnTo>
                    <a:pt x="61444" y="79305"/>
                  </a:lnTo>
                  <a:lnTo>
                    <a:pt x="61617" y="79726"/>
                  </a:lnTo>
                  <a:lnTo>
                    <a:pt x="61803" y="80158"/>
                  </a:lnTo>
                  <a:lnTo>
                    <a:pt x="61976" y="80616"/>
                  </a:lnTo>
                  <a:lnTo>
                    <a:pt x="62137" y="81085"/>
                  </a:lnTo>
                  <a:lnTo>
                    <a:pt x="62297" y="81592"/>
                  </a:lnTo>
                  <a:lnTo>
                    <a:pt x="62458" y="82124"/>
                  </a:lnTo>
                  <a:lnTo>
                    <a:pt x="62619" y="82680"/>
                  </a:lnTo>
                  <a:lnTo>
                    <a:pt x="62767" y="83261"/>
                  </a:lnTo>
                  <a:lnTo>
                    <a:pt x="62915" y="83866"/>
                  </a:lnTo>
                  <a:lnTo>
                    <a:pt x="63064" y="84497"/>
                  </a:lnTo>
                  <a:lnTo>
                    <a:pt x="63212" y="85164"/>
                  </a:lnTo>
                  <a:lnTo>
                    <a:pt x="63360" y="85857"/>
                  </a:lnTo>
                  <a:lnTo>
                    <a:pt x="63645" y="87340"/>
                  </a:lnTo>
                  <a:lnTo>
                    <a:pt x="63743" y="87253"/>
                  </a:lnTo>
                  <a:lnTo>
                    <a:pt x="63842" y="87167"/>
                  </a:lnTo>
                  <a:lnTo>
                    <a:pt x="63941" y="87068"/>
                  </a:lnTo>
                  <a:lnTo>
                    <a:pt x="64040" y="86944"/>
                  </a:lnTo>
                  <a:lnTo>
                    <a:pt x="64238" y="86672"/>
                  </a:lnTo>
                  <a:lnTo>
                    <a:pt x="64436" y="86351"/>
                  </a:lnTo>
                  <a:lnTo>
                    <a:pt x="64646" y="85992"/>
                  </a:lnTo>
                  <a:lnTo>
                    <a:pt x="64844" y="85585"/>
                  </a:lnTo>
                  <a:lnTo>
                    <a:pt x="65054" y="85152"/>
                  </a:lnTo>
                  <a:lnTo>
                    <a:pt x="65264" y="84682"/>
                  </a:lnTo>
                  <a:lnTo>
                    <a:pt x="65462" y="84176"/>
                  </a:lnTo>
                  <a:lnTo>
                    <a:pt x="65659" y="83656"/>
                  </a:lnTo>
                  <a:lnTo>
                    <a:pt x="65857" y="83113"/>
                  </a:lnTo>
                  <a:lnTo>
                    <a:pt x="66055" y="82556"/>
                  </a:lnTo>
                  <a:lnTo>
                    <a:pt x="66438" y="81419"/>
                  </a:lnTo>
                  <a:lnTo>
                    <a:pt x="66809" y="80245"/>
                  </a:lnTo>
                  <a:lnTo>
                    <a:pt x="67143" y="79108"/>
                  </a:lnTo>
                  <a:lnTo>
                    <a:pt x="67452" y="78008"/>
                  </a:lnTo>
                  <a:lnTo>
                    <a:pt x="67736" y="76982"/>
                  </a:lnTo>
                  <a:lnTo>
                    <a:pt x="67971" y="76079"/>
                  </a:lnTo>
                  <a:lnTo>
                    <a:pt x="68317" y="74720"/>
                  </a:lnTo>
                  <a:lnTo>
                    <a:pt x="68440" y="74188"/>
                  </a:lnTo>
                  <a:lnTo>
                    <a:pt x="68465" y="74003"/>
                  </a:lnTo>
                  <a:lnTo>
                    <a:pt x="68478" y="73904"/>
                  </a:lnTo>
                  <a:lnTo>
                    <a:pt x="68478" y="73793"/>
                  </a:lnTo>
                  <a:lnTo>
                    <a:pt x="68453" y="73471"/>
                  </a:lnTo>
                  <a:lnTo>
                    <a:pt x="68379" y="72977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92;p16"/>
            <p:cNvSpPr/>
            <p:nvPr/>
          </p:nvSpPr>
          <p:spPr>
            <a:xfrm>
              <a:off x="4371615" y="1447928"/>
              <a:ext cx="13753" cy="921"/>
            </a:xfrm>
            <a:custGeom>
              <a:avLst/>
              <a:gdLst/>
              <a:ahLst/>
              <a:cxnLst/>
              <a:rect l="l" t="t" r="r" b="b"/>
              <a:pathLst>
                <a:path w="582" h="39" extrusionOk="0">
                  <a:moveTo>
                    <a:pt x="421" y="1"/>
                  </a:moveTo>
                  <a:lnTo>
                    <a:pt x="1" y="38"/>
                  </a:lnTo>
                  <a:lnTo>
                    <a:pt x="174" y="38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93;p16"/>
            <p:cNvSpPr/>
            <p:nvPr/>
          </p:nvSpPr>
          <p:spPr>
            <a:xfrm>
              <a:off x="3414542" y="3622906"/>
              <a:ext cx="54042" cy="53469"/>
            </a:xfrm>
            <a:custGeom>
              <a:avLst/>
              <a:gdLst/>
              <a:ahLst/>
              <a:cxnLst/>
              <a:rect l="l" t="t" r="r" b="b"/>
              <a:pathLst>
                <a:path w="2287" h="2263" extrusionOk="0">
                  <a:moveTo>
                    <a:pt x="396" y="0"/>
                  </a:moveTo>
                  <a:lnTo>
                    <a:pt x="334" y="25"/>
                  </a:lnTo>
                  <a:lnTo>
                    <a:pt x="272" y="62"/>
                  </a:lnTo>
                  <a:lnTo>
                    <a:pt x="223" y="111"/>
                  </a:lnTo>
                  <a:lnTo>
                    <a:pt x="173" y="173"/>
                  </a:lnTo>
                  <a:lnTo>
                    <a:pt x="136" y="247"/>
                  </a:lnTo>
                  <a:lnTo>
                    <a:pt x="99" y="322"/>
                  </a:lnTo>
                  <a:lnTo>
                    <a:pt x="62" y="420"/>
                  </a:lnTo>
                  <a:lnTo>
                    <a:pt x="25" y="606"/>
                  </a:lnTo>
                  <a:lnTo>
                    <a:pt x="0" y="791"/>
                  </a:lnTo>
                  <a:lnTo>
                    <a:pt x="0" y="890"/>
                  </a:lnTo>
                  <a:lnTo>
                    <a:pt x="13" y="964"/>
                  </a:lnTo>
                  <a:lnTo>
                    <a:pt x="37" y="1038"/>
                  </a:lnTo>
                  <a:lnTo>
                    <a:pt x="62" y="1113"/>
                  </a:lnTo>
                  <a:lnTo>
                    <a:pt x="74" y="1137"/>
                  </a:lnTo>
                  <a:lnTo>
                    <a:pt x="136" y="1224"/>
                  </a:lnTo>
                  <a:lnTo>
                    <a:pt x="223" y="1335"/>
                  </a:lnTo>
                  <a:lnTo>
                    <a:pt x="285" y="1385"/>
                  </a:lnTo>
                  <a:lnTo>
                    <a:pt x="359" y="1446"/>
                  </a:lnTo>
                  <a:lnTo>
                    <a:pt x="1076" y="1928"/>
                  </a:lnTo>
                  <a:lnTo>
                    <a:pt x="1175" y="1990"/>
                  </a:lnTo>
                  <a:lnTo>
                    <a:pt x="1348" y="2077"/>
                  </a:lnTo>
                  <a:lnTo>
                    <a:pt x="1545" y="2163"/>
                  </a:lnTo>
                  <a:lnTo>
                    <a:pt x="1718" y="2225"/>
                  </a:lnTo>
                  <a:lnTo>
                    <a:pt x="1879" y="2250"/>
                  </a:lnTo>
                  <a:lnTo>
                    <a:pt x="2015" y="2262"/>
                  </a:lnTo>
                  <a:lnTo>
                    <a:pt x="2114" y="2250"/>
                  </a:lnTo>
                  <a:lnTo>
                    <a:pt x="2200" y="2237"/>
                  </a:lnTo>
                  <a:lnTo>
                    <a:pt x="2262" y="2200"/>
                  </a:lnTo>
                  <a:lnTo>
                    <a:pt x="2287" y="2163"/>
                  </a:lnTo>
                  <a:lnTo>
                    <a:pt x="2287" y="2101"/>
                  </a:lnTo>
                  <a:lnTo>
                    <a:pt x="2287" y="2052"/>
                  </a:lnTo>
                  <a:lnTo>
                    <a:pt x="2262" y="1978"/>
                  </a:lnTo>
                  <a:lnTo>
                    <a:pt x="2225" y="1904"/>
                  </a:lnTo>
                  <a:lnTo>
                    <a:pt x="2163" y="1768"/>
                  </a:lnTo>
                  <a:lnTo>
                    <a:pt x="2077" y="1644"/>
                  </a:lnTo>
                  <a:lnTo>
                    <a:pt x="1990" y="1508"/>
                  </a:lnTo>
                  <a:lnTo>
                    <a:pt x="1879" y="1385"/>
                  </a:lnTo>
                  <a:lnTo>
                    <a:pt x="1768" y="1261"/>
                  </a:lnTo>
                  <a:lnTo>
                    <a:pt x="1681" y="1137"/>
                  </a:lnTo>
                  <a:lnTo>
                    <a:pt x="1953" y="1174"/>
                  </a:lnTo>
                  <a:lnTo>
                    <a:pt x="1768" y="1063"/>
                  </a:lnTo>
                  <a:lnTo>
                    <a:pt x="1607" y="927"/>
                  </a:lnTo>
                  <a:lnTo>
                    <a:pt x="1446" y="779"/>
                  </a:lnTo>
                  <a:lnTo>
                    <a:pt x="1286" y="631"/>
                  </a:lnTo>
                  <a:lnTo>
                    <a:pt x="1137" y="470"/>
                  </a:lnTo>
                  <a:lnTo>
                    <a:pt x="977" y="322"/>
                  </a:lnTo>
                  <a:lnTo>
                    <a:pt x="804" y="186"/>
                  </a:lnTo>
                  <a:lnTo>
                    <a:pt x="631" y="62"/>
                  </a:lnTo>
                  <a:lnTo>
                    <a:pt x="519" y="25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94;p16"/>
            <p:cNvSpPr/>
            <p:nvPr/>
          </p:nvSpPr>
          <p:spPr>
            <a:xfrm>
              <a:off x="3330142" y="3471613"/>
              <a:ext cx="177887" cy="153059"/>
            </a:xfrm>
            <a:custGeom>
              <a:avLst/>
              <a:gdLst/>
              <a:ahLst/>
              <a:cxnLst/>
              <a:rect l="l" t="t" r="r" b="b"/>
              <a:pathLst>
                <a:path w="7528" h="6478" extrusionOk="0">
                  <a:moveTo>
                    <a:pt x="915" y="0"/>
                  </a:moveTo>
                  <a:lnTo>
                    <a:pt x="729" y="13"/>
                  </a:lnTo>
                  <a:lnTo>
                    <a:pt x="519" y="25"/>
                  </a:lnTo>
                  <a:lnTo>
                    <a:pt x="507" y="25"/>
                  </a:lnTo>
                  <a:lnTo>
                    <a:pt x="445" y="75"/>
                  </a:lnTo>
                  <a:lnTo>
                    <a:pt x="0" y="408"/>
                  </a:lnTo>
                  <a:lnTo>
                    <a:pt x="297" y="532"/>
                  </a:lnTo>
                  <a:lnTo>
                    <a:pt x="606" y="643"/>
                  </a:lnTo>
                  <a:lnTo>
                    <a:pt x="902" y="767"/>
                  </a:lnTo>
                  <a:lnTo>
                    <a:pt x="1038" y="841"/>
                  </a:lnTo>
                  <a:lnTo>
                    <a:pt x="1187" y="927"/>
                  </a:lnTo>
                  <a:lnTo>
                    <a:pt x="1928" y="1546"/>
                  </a:lnTo>
                  <a:lnTo>
                    <a:pt x="2447" y="1990"/>
                  </a:lnTo>
                  <a:lnTo>
                    <a:pt x="2645" y="2151"/>
                  </a:lnTo>
                  <a:lnTo>
                    <a:pt x="2744" y="2250"/>
                  </a:lnTo>
                  <a:lnTo>
                    <a:pt x="2892" y="2423"/>
                  </a:lnTo>
                  <a:lnTo>
                    <a:pt x="3016" y="2621"/>
                  </a:lnTo>
                  <a:lnTo>
                    <a:pt x="3127" y="2819"/>
                  </a:lnTo>
                  <a:lnTo>
                    <a:pt x="3239" y="3016"/>
                  </a:lnTo>
                  <a:lnTo>
                    <a:pt x="3424" y="3437"/>
                  </a:lnTo>
                  <a:lnTo>
                    <a:pt x="3597" y="3869"/>
                  </a:lnTo>
                  <a:lnTo>
                    <a:pt x="3696" y="4079"/>
                  </a:lnTo>
                  <a:lnTo>
                    <a:pt x="3795" y="4277"/>
                  </a:lnTo>
                  <a:lnTo>
                    <a:pt x="3906" y="4487"/>
                  </a:lnTo>
                  <a:lnTo>
                    <a:pt x="4030" y="4673"/>
                  </a:lnTo>
                  <a:lnTo>
                    <a:pt x="4166" y="4858"/>
                  </a:lnTo>
                  <a:lnTo>
                    <a:pt x="4314" y="5031"/>
                  </a:lnTo>
                  <a:lnTo>
                    <a:pt x="4487" y="5192"/>
                  </a:lnTo>
                  <a:lnTo>
                    <a:pt x="4685" y="5340"/>
                  </a:lnTo>
                  <a:lnTo>
                    <a:pt x="4759" y="5390"/>
                  </a:lnTo>
                  <a:lnTo>
                    <a:pt x="4833" y="5464"/>
                  </a:lnTo>
                  <a:lnTo>
                    <a:pt x="4957" y="5600"/>
                  </a:lnTo>
                  <a:lnTo>
                    <a:pt x="5031" y="5662"/>
                  </a:lnTo>
                  <a:lnTo>
                    <a:pt x="5105" y="5711"/>
                  </a:lnTo>
                  <a:lnTo>
                    <a:pt x="5192" y="5748"/>
                  </a:lnTo>
                  <a:lnTo>
                    <a:pt x="5290" y="5773"/>
                  </a:lnTo>
                  <a:lnTo>
                    <a:pt x="5352" y="5773"/>
                  </a:lnTo>
                  <a:lnTo>
                    <a:pt x="5402" y="5748"/>
                  </a:lnTo>
                  <a:lnTo>
                    <a:pt x="5513" y="5699"/>
                  </a:lnTo>
                  <a:lnTo>
                    <a:pt x="5562" y="5674"/>
                  </a:lnTo>
                  <a:lnTo>
                    <a:pt x="5674" y="5674"/>
                  </a:lnTo>
                  <a:lnTo>
                    <a:pt x="5735" y="5711"/>
                  </a:lnTo>
                  <a:lnTo>
                    <a:pt x="5748" y="5612"/>
                  </a:lnTo>
                  <a:lnTo>
                    <a:pt x="5871" y="5773"/>
                  </a:lnTo>
                  <a:lnTo>
                    <a:pt x="5933" y="5847"/>
                  </a:lnTo>
                  <a:lnTo>
                    <a:pt x="5995" y="5896"/>
                  </a:lnTo>
                  <a:lnTo>
                    <a:pt x="6069" y="5958"/>
                  </a:lnTo>
                  <a:lnTo>
                    <a:pt x="6156" y="6020"/>
                  </a:lnTo>
                  <a:lnTo>
                    <a:pt x="6378" y="6131"/>
                  </a:lnTo>
                  <a:lnTo>
                    <a:pt x="6378" y="6144"/>
                  </a:lnTo>
                  <a:lnTo>
                    <a:pt x="6403" y="6144"/>
                  </a:lnTo>
                  <a:lnTo>
                    <a:pt x="6403" y="6156"/>
                  </a:lnTo>
                  <a:lnTo>
                    <a:pt x="6428" y="6156"/>
                  </a:lnTo>
                  <a:lnTo>
                    <a:pt x="6428" y="6168"/>
                  </a:lnTo>
                  <a:lnTo>
                    <a:pt x="6440" y="6168"/>
                  </a:lnTo>
                  <a:lnTo>
                    <a:pt x="6675" y="6292"/>
                  </a:lnTo>
                  <a:lnTo>
                    <a:pt x="6873" y="6378"/>
                  </a:lnTo>
                  <a:lnTo>
                    <a:pt x="7033" y="6453"/>
                  </a:lnTo>
                  <a:lnTo>
                    <a:pt x="7169" y="6477"/>
                  </a:lnTo>
                  <a:lnTo>
                    <a:pt x="7268" y="6477"/>
                  </a:lnTo>
                  <a:lnTo>
                    <a:pt x="7318" y="6453"/>
                  </a:lnTo>
                  <a:lnTo>
                    <a:pt x="7355" y="6428"/>
                  </a:lnTo>
                  <a:lnTo>
                    <a:pt x="7392" y="6391"/>
                  </a:lnTo>
                  <a:lnTo>
                    <a:pt x="7429" y="6354"/>
                  </a:lnTo>
                  <a:lnTo>
                    <a:pt x="7503" y="6218"/>
                  </a:lnTo>
                  <a:lnTo>
                    <a:pt x="7515" y="6156"/>
                  </a:lnTo>
                  <a:lnTo>
                    <a:pt x="7528" y="6119"/>
                  </a:lnTo>
                  <a:lnTo>
                    <a:pt x="7528" y="6069"/>
                  </a:lnTo>
                  <a:lnTo>
                    <a:pt x="7515" y="6020"/>
                  </a:lnTo>
                  <a:lnTo>
                    <a:pt x="7503" y="5958"/>
                  </a:lnTo>
                  <a:lnTo>
                    <a:pt x="7466" y="5884"/>
                  </a:lnTo>
                  <a:lnTo>
                    <a:pt x="7404" y="5822"/>
                  </a:lnTo>
                  <a:lnTo>
                    <a:pt x="7293" y="5699"/>
                  </a:lnTo>
                  <a:lnTo>
                    <a:pt x="7182" y="5587"/>
                  </a:lnTo>
                  <a:lnTo>
                    <a:pt x="6934" y="5390"/>
                  </a:lnTo>
                  <a:lnTo>
                    <a:pt x="6675" y="5204"/>
                  </a:lnTo>
                  <a:lnTo>
                    <a:pt x="6415" y="5031"/>
                  </a:lnTo>
                  <a:lnTo>
                    <a:pt x="6143" y="4846"/>
                  </a:lnTo>
                  <a:lnTo>
                    <a:pt x="5884" y="4660"/>
                  </a:lnTo>
                  <a:lnTo>
                    <a:pt x="5624" y="4463"/>
                  </a:lnTo>
                  <a:lnTo>
                    <a:pt x="5513" y="4364"/>
                  </a:lnTo>
                  <a:lnTo>
                    <a:pt x="5402" y="4252"/>
                  </a:lnTo>
                  <a:lnTo>
                    <a:pt x="5278" y="4116"/>
                  </a:lnTo>
                  <a:lnTo>
                    <a:pt x="5179" y="3968"/>
                  </a:lnTo>
                  <a:lnTo>
                    <a:pt x="5068" y="3820"/>
                  </a:lnTo>
                  <a:lnTo>
                    <a:pt x="4981" y="3659"/>
                  </a:lnTo>
                  <a:lnTo>
                    <a:pt x="4907" y="3523"/>
                  </a:lnTo>
                  <a:lnTo>
                    <a:pt x="4808" y="3362"/>
                  </a:lnTo>
                  <a:lnTo>
                    <a:pt x="4549" y="3004"/>
                  </a:lnTo>
                  <a:lnTo>
                    <a:pt x="4264" y="2633"/>
                  </a:lnTo>
                  <a:lnTo>
                    <a:pt x="3955" y="2250"/>
                  </a:lnTo>
                  <a:lnTo>
                    <a:pt x="3412" y="1620"/>
                  </a:lnTo>
                  <a:lnTo>
                    <a:pt x="3164" y="1348"/>
                  </a:lnTo>
                  <a:lnTo>
                    <a:pt x="2979" y="1162"/>
                  </a:lnTo>
                  <a:lnTo>
                    <a:pt x="2781" y="977"/>
                  </a:lnTo>
                  <a:lnTo>
                    <a:pt x="2373" y="631"/>
                  </a:lnTo>
                  <a:lnTo>
                    <a:pt x="2052" y="384"/>
                  </a:lnTo>
                  <a:lnTo>
                    <a:pt x="1916" y="285"/>
                  </a:lnTo>
                  <a:lnTo>
                    <a:pt x="1718" y="186"/>
                  </a:lnTo>
                  <a:lnTo>
                    <a:pt x="1558" y="112"/>
                  </a:lnTo>
                  <a:lnTo>
                    <a:pt x="1397" y="62"/>
                  </a:lnTo>
                  <a:lnTo>
                    <a:pt x="1236" y="25"/>
                  </a:lnTo>
                  <a:lnTo>
                    <a:pt x="1075" y="1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95;p16"/>
            <p:cNvSpPr/>
            <p:nvPr/>
          </p:nvSpPr>
          <p:spPr>
            <a:xfrm>
              <a:off x="3588614" y="2886336"/>
              <a:ext cx="39155" cy="40616"/>
            </a:xfrm>
            <a:custGeom>
              <a:avLst/>
              <a:gdLst/>
              <a:ahLst/>
              <a:cxnLst/>
              <a:rect l="l" t="t" r="r" b="b"/>
              <a:pathLst>
                <a:path w="1657" h="1719" extrusionOk="0">
                  <a:moveTo>
                    <a:pt x="828" y="0"/>
                  </a:moveTo>
                  <a:lnTo>
                    <a:pt x="729" y="12"/>
                  </a:lnTo>
                  <a:lnTo>
                    <a:pt x="631" y="25"/>
                  </a:lnTo>
                  <a:lnTo>
                    <a:pt x="544" y="50"/>
                  </a:lnTo>
                  <a:lnTo>
                    <a:pt x="470" y="74"/>
                  </a:lnTo>
                  <a:lnTo>
                    <a:pt x="396" y="111"/>
                  </a:lnTo>
                  <a:lnTo>
                    <a:pt x="322" y="161"/>
                  </a:lnTo>
                  <a:lnTo>
                    <a:pt x="260" y="210"/>
                  </a:lnTo>
                  <a:lnTo>
                    <a:pt x="210" y="272"/>
                  </a:lnTo>
                  <a:lnTo>
                    <a:pt x="161" y="334"/>
                  </a:lnTo>
                  <a:lnTo>
                    <a:pt x="124" y="396"/>
                  </a:lnTo>
                  <a:lnTo>
                    <a:pt x="50" y="544"/>
                  </a:lnTo>
                  <a:lnTo>
                    <a:pt x="13" y="705"/>
                  </a:lnTo>
                  <a:lnTo>
                    <a:pt x="0" y="865"/>
                  </a:lnTo>
                  <a:lnTo>
                    <a:pt x="13" y="1026"/>
                  </a:lnTo>
                  <a:lnTo>
                    <a:pt x="62" y="1174"/>
                  </a:lnTo>
                  <a:lnTo>
                    <a:pt x="124" y="1323"/>
                  </a:lnTo>
                  <a:lnTo>
                    <a:pt x="161" y="1384"/>
                  </a:lnTo>
                  <a:lnTo>
                    <a:pt x="210" y="1446"/>
                  </a:lnTo>
                  <a:lnTo>
                    <a:pt x="272" y="1508"/>
                  </a:lnTo>
                  <a:lnTo>
                    <a:pt x="334" y="1558"/>
                  </a:lnTo>
                  <a:lnTo>
                    <a:pt x="396" y="1607"/>
                  </a:lnTo>
                  <a:lnTo>
                    <a:pt x="470" y="1644"/>
                  </a:lnTo>
                  <a:lnTo>
                    <a:pt x="556" y="1681"/>
                  </a:lnTo>
                  <a:lnTo>
                    <a:pt x="643" y="1694"/>
                  </a:lnTo>
                  <a:lnTo>
                    <a:pt x="742" y="1718"/>
                  </a:lnTo>
                  <a:lnTo>
                    <a:pt x="940" y="1718"/>
                  </a:lnTo>
                  <a:lnTo>
                    <a:pt x="1026" y="1694"/>
                  </a:lnTo>
                  <a:lnTo>
                    <a:pt x="1125" y="1681"/>
                  </a:lnTo>
                  <a:lnTo>
                    <a:pt x="1199" y="1644"/>
                  </a:lnTo>
                  <a:lnTo>
                    <a:pt x="1273" y="1607"/>
                  </a:lnTo>
                  <a:lnTo>
                    <a:pt x="1347" y="1558"/>
                  </a:lnTo>
                  <a:lnTo>
                    <a:pt x="1397" y="1508"/>
                  </a:lnTo>
                  <a:lnTo>
                    <a:pt x="1459" y="1446"/>
                  </a:lnTo>
                  <a:lnTo>
                    <a:pt x="1508" y="1384"/>
                  </a:lnTo>
                  <a:lnTo>
                    <a:pt x="1545" y="1323"/>
                  </a:lnTo>
                  <a:lnTo>
                    <a:pt x="1607" y="1174"/>
                  </a:lnTo>
                  <a:lnTo>
                    <a:pt x="1644" y="1026"/>
                  </a:lnTo>
                  <a:lnTo>
                    <a:pt x="1656" y="865"/>
                  </a:lnTo>
                  <a:lnTo>
                    <a:pt x="1644" y="705"/>
                  </a:lnTo>
                  <a:lnTo>
                    <a:pt x="1607" y="544"/>
                  </a:lnTo>
                  <a:lnTo>
                    <a:pt x="1545" y="396"/>
                  </a:lnTo>
                  <a:lnTo>
                    <a:pt x="1496" y="334"/>
                  </a:lnTo>
                  <a:lnTo>
                    <a:pt x="1446" y="272"/>
                  </a:lnTo>
                  <a:lnTo>
                    <a:pt x="1397" y="210"/>
                  </a:lnTo>
                  <a:lnTo>
                    <a:pt x="1335" y="161"/>
                  </a:lnTo>
                  <a:lnTo>
                    <a:pt x="1261" y="111"/>
                  </a:lnTo>
                  <a:lnTo>
                    <a:pt x="1187" y="74"/>
                  </a:lnTo>
                  <a:lnTo>
                    <a:pt x="1113" y="50"/>
                  </a:lnTo>
                  <a:lnTo>
                    <a:pt x="1026" y="25"/>
                  </a:lnTo>
                  <a:lnTo>
                    <a:pt x="927" y="12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96;p16"/>
            <p:cNvSpPr/>
            <p:nvPr/>
          </p:nvSpPr>
          <p:spPr>
            <a:xfrm>
              <a:off x="3588614" y="2800753"/>
              <a:ext cx="39155" cy="40616"/>
            </a:xfrm>
            <a:custGeom>
              <a:avLst/>
              <a:gdLst/>
              <a:ahLst/>
              <a:cxnLst/>
              <a:rect l="l" t="t" r="r" b="b"/>
              <a:pathLst>
                <a:path w="1657" h="1719" extrusionOk="0">
                  <a:moveTo>
                    <a:pt x="828" y="1"/>
                  </a:moveTo>
                  <a:lnTo>
                    <a:pt x="729" y="13"/>
                  </a:lnTo>
                  <a:lnTo>
                    <a:pt x="631" y="25"/>
                  </a:lnTo>
                  <a:lnTo>
                    <a:pt x="544" y="50"/>
                  </a:lnTo>
                  <a:lnTo>
                    <a:pt x="470" y="75"/>
                  </a:lnTo>
                  <a:lnTo>
                    <a:pt x="396" y="112"/>
                  </a:lnTo>
                  <a:lnTo>
                    <a:pt x="322" y="161"/>
                  </a:lnTo>
                  <a:lnTo>
                    <a:pt x="260" y="211"/>
                  </a:lnTo>
                  <a:lnTo>
                    <a:pt x="210" y="272"/>
                  </a:lnTo>
                  <a:lnTo>
                    <a:pt x="161" y="334"/>
                  </a:lnTo>
                  <a:lnTo>
                    <a:pt x="124" y="396"/>
                  </a:lnTo>
                  <a:lnTo>
                    <a:pt x="50" y="544"/>
                  </a:lnTo>
                  <a:lnTo>
                    <a:pt x="13" y="705"/>
                  </a:lnTo>
                  <a:lnTo>
                    <a:pt x="0" y="866"/>
                  </a:lnTo>
                  <a:lnTo>
                    <a:pt x="13" y="1026"/>
                  </a:lnTo>
                  <a:lnTo>
                    <a:pt x="62" y="1175"/>
                  </a:lnTo>
                  <a:lnTo>
                    <a:pt x="124" y="1323"/>
                  </a:lnTo>
                  <a:lnTo>
                    <a:pt x="161" y="1385"/>
                  </a:lnTo>
                  <a:lnTo>
                    <a:pt x="210" y="1447"/>
                  </a:lnTo>
                  <a:lnTo>
                    <a:pt x="272" y="1508"/>
                  </a:lnTo>
                  <a:lnTo>
                    <a:pt x="334" y="1558"/>
                  </a:lnTo>
                  <a:lnTo>
                    <a:pt x="396" y="1607"/>
                  </a:lnTo>
                  <a:lnTo>
                    <a:pt x="470" y="1644"/>
                  </a:lnTo>
                  <a:lnTo>
                    <a:pt x="556" y="1682"/>
                  </a:lnTo>
                  <a:lnTo>
                    <a:pt x="643" y="1694"/>
                  </a:lnTo>
                  <a:lnTo>
                    <a:pt x="742" y="1719"/>
                  </a:lnTo>
                  <a:lnTo>
                    <a:pt x="940" y="1719"/>
                  </a:lnTo>
                  <a:lnTo>
                    <a:pt x="1026" y="1694"/>
                  </a:lnTo>
                  <a:lnTo>
                    <a:pt x="1125" y="1682"/>
                  </a:lnTo>
                  <a:lnTo>
                    <a:pt x="1199" y="1644"/>
                  </a:lnTo>
                  <a:lnTo>
                    <a:pt x="1273" y="1607"/>
                  </a:lnTo>
                  <a:lnTo>
                    <a:pt x="1347" y="1558"/>
                  </a:lnTo>
                  <a:lnTo>
                    <a:pt x="1397" y="1508"/>
                  </a:lnTo>
                  <a:lnTo>
                    <a:pt x="1459" y="1447"/>
                  </a:lnTo>
                  <a:lnTo>
                    <a:pt x="1508" y="1385"/>
                  </a:lnTo>
                  <a:lnTo>
                    <a:pt x="1545" y="1323"/>
                  </a:lnTo>
                  <a:lnTo>
                    <a:pt x="1607" y="1175"/>
                  </a:lnTo>
                  <a:lnTo>
                    <a:pt x="1644" y="1026"/>
                  </a:lnTo>
                  <a:lnTo>
                    <a:pt x="1656" y="866"/>
                  </a:lnTo>
                  <a:lnTo>
                    <a:pt x="1644" y="705"/>
                  </a:lnTo>
                  <a:lnTo>
                    <a:pt x="1607" y="544"/>
                  </a:lnTo>
                  <a:lnTo>
                    <a:pt x="1545" y="396"/>
                  </a:lnTo>
                  <a:lnTo>
                    <a:pt x="1496" y="334"/>
                  </a:lnTo>
                  <a:lnTo>
                    <a:pt x="1446" y="272"/>
                  </a:lnTo>
                  <a:lnTo>
                    <a:pt x="1397" y="211"/>
                  </a:lnTo>
                  <a:lnTo>
                    <a:pt x="1335" y="161"/>
                  </a:lnTo>
                  <a:lnTo>
                    <a:pt x="1261" y="112"/>
                  </a:lnTo>
                  <a:lnTo>
                    <a:pt x="1187" y="75"/>
                  </a:lnTo>
                  <a:lnTo>
                    <a:pt x="1113" y="50"/>
                  </a:lnTo>
                  <a:lnTo>
                    <a:pt x="1026" y="25"/>
                  </a:lnTo>
                  <a:lnTo>
                    <a:pt x="927" y="13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97;p16"/>
            <p:cNvSpPr/>
            <p:nvPr/>
          </p:nvSpPr>
          <p:spPr>
            <a:xfrm>
              <a:off x="3519383" y="2862660"/>
              <a:ext cx="39462" cy="40639"/>
            </a:xfrm>
            <a:custGeom>
              <a:avLst/>
              <a:gdLst/>
              <a:ahLst/>
              <a:cxnLst/>
              <a:rect l="l" t="t" r="r" b="b"/>
              <a:pathLst>
                <a:path w="1670" h="1720" extrusionOk="0">
                  <a:moveTo>
                    <a:pt x="829" y="1"/>
                  </a:moveTo>
                  <a:lnTo>
                    <a:pt x="730" y="13"/>
                  </a:lnTo>
                  <a:lnTo>
                    <a:pt x="631" y="26"/>
                  </a:lnTo>
                  <a:lnTo>
                    <a:pt x="545" y="50"/>
                  </a:lnTo>
                  <a:lnTo>
                    <a:pt x="470" y="75"/>
                  </a:lnTo>
                  <a:lnTo>
                    <a:pt x="396" y="112"/>
                  </a:lnTo>
                  <a:lnTo>
                    <a:pt x="322" y="162"/>
                  </a:lnTo>
                  <a:lnTo>
                    <a:pt x="260" y="211"/>
                  </a:lnTo>
                  <a:lnTo>
                    <a:pt x="211" y="273"/>
                  </a:lnTo>
                  <a:lnTo>
                    <a:pt x="161" y="335"/>
                  </a:lnTo>
                  <a:lnTo>
                    <a:pt x="124" y="396"/>
                  </a:lnTo>
                  <a:lnTo>
                    <a:pt x="63" y="545"/>
                  </a:lnTo>
                  <a:lnTo>
                    <a:pt x="13" y="705"/>
                  </a:lnTo>
                  <a:lnTo>
                    <a:pt x="1" y="866"/>
                  </a:lnTo>
                  <a:lnTo>
                    <a:pt x="25" y="1027"/>
                  </a:lnTo>
                  <a:lnTo>
                    <a:pt x="63" y="1175"/>
                  </a:lnTo>
                  <a:lnTo>
                    <a:pt x="124" y="1323"/>
                  </a:lnTo>
                  <a:lnTo>
                    <a:pt x="161" y="1385"/>
                  </a:lnTo>
                  <a:lnTo>
                    <a:pt x="211" y="1447"/>
                  </a:lnTo>
                  <a:lnTo>
                    <a:pt x="273" y="1509"/>
                  </a:lnTo>
                  <a:lnTo>
                    <a:pt x="334" y="1558"/>
                  </a:lnTo>
                  <a:lnTo>
                    <a:pt x="396" y="1608"/>
                  </a:lnTo>
                  <a:lnTo>
                    <a:pt x="470" y="1645"/>
                  </a:lnTo>
                  <a:lnTo>
                    <a:pt x="557" y="1682"/>
                  </a:lnTo>
                  <a:lnTo>
                    <a:pt x="643" y="1694"/>
                  </a:lnTo>
                  <a:lnTo>
                    <a:pt x="742" y="1719"/>
                  </a:lnTo>
                  <a:lnTo>
                    <a:pt x="940" y="1719"/>
                  </a:lnTo>
                  <a:lnTo>
                    <a:pt x="1039" y="1694"/>
                  </a:lnTo>
                  <a:lnTo>
                    <a:pt x="1126" y="1682"/>
                  </a:lnTo>
                  <a:lnTo>
                    <a:pt x="1200" y="1645"/>
                  </a:lnTo>
                  <a:lnTo>
                    <a:pt x="1274" y="1608"/>
                  </a:lnTo>
                  <a:lnTo>
                    <a:pt x="1348" y="1558"/>
                  </a:lnTo>
                  <a:lnTo>
                    <a:pt x="1410" y="1509"/>
                  </a:lnTo>
                  <a:lnTo>
                    <a:pt x="1459" y="1447"/>
                  </a:lnTo>
                  <a:lnTo>
                    <a:pt x="1509" y="1385"/>
                  </a:lnTo>
                  <a:lnTo>
                    <a:pt x="1546" y="1323"/>
                  </a:lnTo>
                  <a:lnTo>
                    <a:pt x="1608" y="1175"/>
                  </a:lnTo>
                  <a:lnTo>
                    <a:pt x="1657" y="1027"/>
                  </a:lnTo>
                  <a:lnTo>
                    <a:pt x="1669" y="866"/>
                  </a:lnTo>
                  <a:lnTo>
                    <a:pt x="1645" y="705"/>
                  </a:lnTo>
                  <a:lnTo>
                    <a:pt x="1608" y="545"/>
                  </a:lnTo>
                  <a:lnTo>
                    <a:pt x="1546" y="396"/>
                  </a:lnTo>
                  <a:lnTo>
                    <a:pt x="1509" y="335"/>
                  </a:lnTo>
                  <a:lnTo>
                    <a:pt x="1459" y="273"/>
                  </a:lnTo>
                  <a:lnTo>
                    <a:pt x="1397" y="211"/>
                  </a:lnTo>
                  <a:lnTo>
                    <a:pt x="1336" y="162"/>
                  </a:lnTo>
                  <a:lnTo>
                    <a:pt x="1274" y="112"/>
                  </a:lnTo>
                  <a:lnTo>
                    <a:pt x="1200" y="75"/>
                  </a:lnTo>
                  <a:lnTo>
                    <a:pt x="1113" y="50"/>
                  </a:lnTo>
                  <a:lnTo>
                    <a:pt x="1027" y="26"/>
                  </a:lnTo>
                  <a:lnTo>
                    <a:pt x="928" y="13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98;p16"/>
            <p:cNvSpPr/>
            <p:nvPr/>
          </p:nvSpPr>
          <p:spPr>
            <a:xfrm>
              <a:off x="3470329" y="3037605"/>
              <a:ext cx="39155" cy="40616"/>
            </a:xfrm>
            <a:custGeom>
              <a:avLst/>
              <a:gdLst/>
              <a:ahLst/>
              <a:cxnLst/>
              <a:rect l="l" t="t" r="r" b="b"/>
              <a:pathLst>
                <a:path w="1657" h="1719" extrusionOk="0">
                  <a:moveTo>
                    <a:pt x="729" y="1"/>
                  </a:moveTo>
                  <a:lnTo>
                    <a:pt x="631" y="13"/>
                  </a:lnTo>
                  <a:lnTo>
                    <a:pt x="544" y="38"/>
                  </a:lnTo>
                  <a:lnTo>
                    <a:pt x="457" y="75"/>
                  </a:lnTo>
                  <a:lnTo>
                    <a:pt x="383" y="112"/>
                  </a:lnTo>
                  <a:lnTo>
                    <a:pt x="322" y="162"/>
                  </a:lnTo>
                  <a:lnTo>
                    <a:pt x="260" y="211"/>
                  </a:lnTo>
                  <a:lnTo>
                    <a:pt x="210" y="260"/>
                  </a:lnTo>
                  <a:lnTo>
                    <a:pt x="161" y="335"/>
                  </a:lnTo>
                  <a:lnTo>
                    <a:pt x="111" y="396"/>
                  </a:lnTo>
                  <a:lnTo>
                    <a:pt x="50" y="545"/>
                  </a:lnTo>
                  <a:lnTo>
                    <a:pt x="13" y="693"/>
                  </a:lnTo>
                  <a:lnTo>
                    <a:pt x="0" y="854"/>
                  </a:lnTo>
                  <a:lnTo>
                    <a:pt x="13" y="1014"/>
                  </a:lnTo>
                  <a:lnTo>
                    <a:pt x="50" y="1175"/>
                  </a:lnTo>
                  <a:lnTo>
                    <a:pt x="124" y="1311"/>
                  </a:lnTo>
                  <a:lnTo>
                    <a:pt x="161" y="1385"/>
                  </a:lnTo>
                  <a:lnTo>
                    <a:pt x="210" y="1447"/>
                  </a:lnTo>
                  <a:lnTo>
                    <a:pt x="272" y="1509"/>
                  </a:lnTo>
                  <a:lnTo>
                    <a:pt x="334" y="1558"/>
                  </a:lnTo>
                  <a:lnTo>
                    <a:pt x="396" y="1595"/>
                  </a:lnTo>
                  <a:lnTo>
                    <a:pt x="470" y="1645"/>
                  </a:lnTo>
                  <a:lnTo>
                    <a:pt x="556" y="1669"/>
                  </a:lnTo>
                  <a:lnTo>
                    <a:pt x="643" y="1694"/>
                  </a:lnTo>
                  <a:lnTo>
                    <a:pt x="729" y="1707"/>
                  </a:lnTo>
                  <a:lnTo>
                    <a:pt x="841" y="1719"/>
                  </a:lnTo>
                  <a:lnTo>
                    <a:pt x="940" y="1707"/>
                  </a:lnTo>
                  <a:lnTo>
                    <a:pt x="1026" y="1694"/>
                  </a:lnTo>
                  <a:lnTo>
                    <a:pt x="1113" y="1669"/>
                  </a:lnTo>
                  <a:lnTo>
                    <a:pt x="1199" y="1645"/>
                  </a:lnTo>
                  <a:lnTo>
                    <a:pt x="1273" y="1595"/>
                  </a:lnTo>
                  <a:lnTo>
                    <a:pt x="1335" y="1558"/>
                  </a:lnTo>
                  <a:lnTo>
                    <a:pt x="1397" y="1509"/>
                  </a:lnTo>
                  <a:lnTo>
                    <a:pt x="1459" y="1447"/>
                  </a:lnTo>
                  <a:lnTo>
                    <a:pt x="1508" y="1385"/>
                  </a:lnTo>
                  <a:lnTo>
                    <a:pt x="1545" y="1311"/>
                  </a:lnTo>
                  <a:lnTo>
                    <a:pt x="1607" y="1175"/>
                  </a:lnTo>
                  <a:lnTo>
                    <a:pt x="1644" y="1014"/>
                  </a:lnTo>
                  <a:lnTo>
                    <a:pt x="1656" y="854"/>
                  </a:lnTo>
                  <a:lnTo>
                    <a:pt x="1644" y="693"/>
                  </a:lnTo>
                  <a:lnTo>
                    <a:pt x="1607" y="545"/>
                  </a:lnTo>
                  <a:lnTo>
                    <a:pt x="1545" y="396"/>
                  </a:lnTo>
                  <a:lnTo>
                    <a:pt x="1496" y="335"/>
                  </a:lnTo>
                  <a:lnTo>
                    <a:pt x="1446" y="260"/>
                  </a:lnTo>
                  <a:lnTo>
                    <a:pt x="1397" y="211"/>
                  </a:lnTo>
                  <a:lnTo>
                    <a:pt x="1335" y="162"/>
                  </a:lnTo>
                  <a:lnTo>
                    <a:pt x="1261" y="112"/>
                  </a:lnTo>
                  <a:lnTo>
                    <a:pt x="1187" y="75"/>
                  </a:lnTo>
                  <a:lnTo>
                    <a:pt x="1113" y="38"/>
                  </a:lnTo>
                  <a:lnTo>
                    <a:pt x="1014" y="13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99;p16"/>
            <p:cNvSpPr/>
            <p:nvPr/>
          </p:nvSpPr>
          <p:spPr>
            <a:xfrm>
              <a:off x="3586841" y="2993798"/>
              <a:ext cx="39179" cy="40616"/>
            </a:xfrm>
            <a:custGeom>
              <a:avLst/>
              <a:gdLst/>
              <a:ahLst/>
              <a:cxnLst/>
              <a:rect l="l" t="t" r="r" b="b"/>
              <a:pathLst>
                <a:path w="1658" h="1719" extrusionOk="0">
                  <a:moveTo>
                    <a:pt x="829" y="1"/>
                  </a:moveTo>
                  <a:lnTo>
                    <a:pt x="730" y="13"/>
                  </a:lnTo>
                  <a:lnTo>
                    <a:pt x="631" y="25"/>
                  </a:lnTo>
                  <a:lnTo>
                    <a:pt x="545" y="50"/>
                  </a:lnTo>
                  <a:lnTo>
                    <a:pt x="471" y="75"/>
                  </a:lnTo>
                  <a:lnTo>
                    <a:pt x="397" y="112"/>
                  </a:lnTo>
                  <a:lnTo>
                    <a:pt x="322" y="161"/>
                  </a:lnTo>
                  <a:lnTo>
                    <a:pt x="261" y="211"/>
                  </a:lnTo>
                  <a:lnTo>
                    <a:pt x="211" y="273"/>
                  </a:lnTo>
                  <a:lnTo>
                    <a:pt x="162" y="334"/>
                  </a:lnTo>
                  <a:lnTo>
                    <a:pt x="112" y="396"/>
                  </a:lnTo>
                  <a:lnTo>
                    <a:pt x="50" y="545"/>
                  </a:lnTo>
                  <a:lnTo>
                    <a:pt x="13" y="705"/>
                  </a:lnTo>
                  <a:lnTo>
                    <a:pt x="1" y="866"/>
                  </a:lnTo>
                  <a:lnTo>
                    <a:pt x="13" y="1014"/>
                  </a:lnTo>
                  <a:lnTo>
                    <a:pt x="50" y="1175"/>
                  </a:lnTo>
                  <a:lnTo>
                    <a:pt x="125" y="1323"/>
                  </a:lnTo>
                  <a:lnTo>
                    <a:pt x="162" y="1385"/>
                  </a:lnTo>
                  <a:lnTo>
                    <a:pt x="211" y="1447"/>
                  </a:lnTo>
                  <a:lnTo>
                    <a:pt x="273" y="1509"/>
                  </a:lnTo>
                  <a:lnTo>
                    <a:pt x="335" y="1558"/>
                  </a:lnTo>
                  <a:lnTo>
                    <a:pt x="397" y="1608"/>
                  </a:lnTo>
                  <a:lnTo>
                    <a:pt x="471" y="1645"/>
                  </a:lnTo>
                  <a:lnTo>
                    <a:pt x="557" y="1669"/>
                  </a:lnTo>
                  <a:lnTo>
                    <a:pt x="644" y="1694"/>
                  </a:lnTo>
                  <a:lnTo>
                    <a:pt x="730" y="1719"/>
                  </a:lnTo>
                  <a:lnTo>
                    <a:pt x="940" y="1719"/>
                  </a:lnTo>
                  <a:lnTo>
                    <a:pt x="1027" y="1694"/>
                  </a:lnTo>
                  <a:lnTo>
                    <a:pt x="1113" y="1669"/>
                  </a:lnTo>
                  <a:lnTo>
                    <a:pt x="1200" y="1645"/>
                  </a:lnTo>
                  <a:lnTo>
                    <a:pt x="1274" y="1608"/>
                  </a:lnTo>
                  <a:lnTo>
                    <a:pt x="1336" y="1558"/>
                  </a:lnTo>
                  <a:lnTo>
                    <a:pt x="1398" y="1509"/>
                  </a:lnTo>
                  <a:lnTo>
                    <a:pt x="1460" y="1447"/>
                  </a:lnTo>
                  <a:lnTo>
                    <a:pt x="1509" y="1385"/>
                  </a:lnTo>
                  <a:lnTo>
                    <a:pt x="1546" y="1323"/>
                  </a:lnTo>
                  <a:lnTo>
                    <a:pt x="1608" y="1175"/>
                  </a:lnTo>
                  <a:lnTo>
                    <a:pt x="1645" y="1014"/>
                  </a:lnTo>
                  <a:lnTo>
                    <a:pt x="1657" y="866"/>
                  </a:lnTo>
                  <a:lnTo>
                    <a:pt x="1645" y="705"/>
                  </a:lnTo>
                  <a:lnTo>
                    <a:pt x="1608" y="545"/>
                  </a:lnTo>
                  <a:lnTo>
                    <a:pt x="1546" y="396"/>
                  </a:lnTo>
                  <a:lnTo>
                    <a:pt x="1497" y="334"/>
                  </a:lnTo>
                  <a:lnTo>
                    <a:pt x="1447" y="273"/>
                  </a:lnTo>
                  <a:lnTo>
                    <a:pt x="1398" y="211"/>
                  </a:lnTo>
                  <a:lnTo>
                    <a:pt x="1336" y="161"/>
                  </a:lnTo>
                  <a:lnTo>
                    <a:pt x="1262" y="112"/>
                  </a:lnTo>
                  <a:lnTo>
                    <a:pt x="1188" y="75"/>
                  </a:lnTo>
                  <a:lnTo>
                    <a:pt x="1113" y="50"/>
                  </a:lnTo>
                  <a:lnTo>
                    <a:pt x="1027" y="25"/>
                  </a:lnTo>
                  <a:lnTo>
                    <a:pt x="928" y="13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100;p16"/>
            <p:cNvSpPr/>
            <p:nvPr/>
          </p:nvSpPr>
          <p:spPr>
            <a:xfrm>
              <a:off x="3446653" y="2961096"/>
              <a:ext cx="39179" cy="40616"/>
            </a:xfrm>
            <a:custGeom>
              <a:avLst/>
              <a:gdLst/>
              <a:ahLst/>
              <a:cxnLst/>
              <a:rect l="l" t="t" r="r" b="b"/>
              <a:pathLst>
                <a:path w="1658" h="1719" extrusionOk="0">
                  <a:moveTo>
                    <a:pt x="730" y="0"/>
                  </a:moveTo>
                  <a:lnTo>
                    <a:pt x="631" y="13"/>
                  </a:lnTo>
                  <a:lnTo>
                    <a:pt x="545" y="37"/>
                  </a:lnTo>
                  <a:lnTo>
                    <a:pt x="458" y="75"/>
                  </a:lnTo>
                  <a:lnTo>
                    <a:pt x="384" y="112"/>
                  </a:lnTo>
                  <a:lnTo>
                    <a:pt x="322" y="161"/>
                  </a:lnTo>
                  <a:lnTo>
                    <a:pt x="261" y="211"/>
                  </a:lnTo>
                  <a:lnTo>
                    <a:pt x="211" y="272"/>
                  </a:lnTo>
                  <a:lnTo>
                    <a:pt x="162" y="334"/>
                  </a:lnTo>
                  <a:lnTo>
                    <a:pt x="112" y="396"/>
                  </a:lnTo>
                  <a:lnTo>
                    <a:pt x="50" y="544"/>
                  </a:lnTo>
                  <a:lnTo>
                    <a:pt x="13" y="693"/>
                  </a:lnTo>
                  <a:lnTo>
                    <a:pt x="1" y="853"/>
                  </a:lnTo>
                  <a:lnTo>
                    <a:pt x="13" y="1014"/>
                  </a:lnTo>
                  <a:lnTo>
                    <a:pt x="50" y="1175"/>
                  </a:lnTo>
                  <a:lnTo>
                    <a:pt x="125" y="1311"/>
                  </a:lnTo>
                  <a:lnTo>
                    <a:pt x="162" y="1385"/>
                  </a:lnTo>
                  <a:lnTo>
                    <a:pt x="211" y="1447"/>
                  </a:lnTo>
                  <a:lnTo>
                    <a:pt x="261" y="1508"/>
                  </a:lnTo>
                  <a:lnTo>
                    <a:pt x="322" y="1558"/>
                  </a:lnTo>
                  <a:lnTo>
                    <a:pt x="396" y="1607"/>
                  </a:lnTo>
                  <a:lnTo>
                    <a:pt x="471" y="1644"/>
                  </a:lnTo>
                  <a:lnTo>
                    <a:pt x="557" y="1669"/>
                  </a:lnTo>
                  <a:lnTo>
                    <a:pt x="644" y="1694"/>
                  </a:lnTo>
                  <a:lnTo>
                    <a:pt x="730" y="1706"/>
                  </a:lnTo>
                  <a:lnTo>
                    <a:pt x="829" y="1718"/>
                  </a:lnTo>
                  <a:lnTo>
                    <a:pt x="940" y="1706"/>
                  </a:lnTo>
                  <a:lnTo>
                    <a:pt x="1027" y="1694"/>
                  </a:lnTo>
                  <a:lnTo>
                    <a:pt x="1113" y="1669"/>
                  </a:lnTo>
                  <a:lnTo>
                    <a:pt x="1200" y="1644"/>
                  </a:lnTo>
                  <a:lnTo>
                    <a:pt x="1274" y="1607"/>
                  </a:lnTo>
                  <a:lnTo>
                    <a:pt x="1336" y="1558"/>
                  </a:lnTo>
                  <a:lnTo>
                    <a:pt x="1398" y="1508"/>
                  </a:lnTo>
                  <a:lnTo>
                    <a:pt x="1459" y="1447"/>
                  </a:lnTo>
                  <a:lnTo>
                    <a:pt x="1497" y="1385"/>
                  </a:lnTo>
                  <a:lnTo>
                    <a:pt x="1546" y="1311"/>
                  </a:lnTo>
                  <a:lnTo>
                    <a:pt x="1608" y="1175"/>
                  </a:lnTo>
                  <a:lnTo>
                    <a:pt x="1645" y="1014"/>
                  </a:lnTo>
                  <a:lnTo>
                    <a:pt x="1657" y="853"/>
                  </a:lnTo>
                  <a:lnTo>
                    <a:pt x="1645" y="693"/>
                  </a:lnTo>
                  <a:lnTo>
                    <a:pt x="1608" y="544"/>
                  </a:lnTo>
                  <a:lnTo>
                    <a:pt x="1546" y="396"/>
                  </a:lnTo>
                  <a:lnTo>
                    <a:pt x="1497" y="334"/>
                  </a:lnTo>
                  <a:lnTo>
                    <a:pt x="1447" y="272"/>
                  </a:lnTo>
                  <a:lnTo>
                    <a:pt x="1398" y="211"/>
                  </a:lnTo>
                  <a:lnTo>
                    <a:pt x="1336" y="161"/>
                  </a:lnTo>
                  <a:lnTo>
                    <a:pt x="1262" y="112"/>
                  </a:lnTo>
                  <a:lnTo>
                    <a:pt x="1188" y="75"/>
                  </a:lnTo>
                  <a:lnTo>
                    <a:pt x="1113" y="37"/>
                  </a:lnTo>
                  <a:lnTo>
                    <a:pt x="1015" y="13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101;p16"/>
            <p:cNvSpPr/>
            <p:nvPr/>
          </p:nvSpPr>
          <p:spPr>
            <a:xfrm>
              <a:off x="3322840" y="3068582"/>
              <a:ext cx="39155" cy="40616"/>
            </a:xfrm>
            <a:custGeom>
              <a:avLst/>
              <a:gdLst/>
              <a:ahLst/>
              <a:cxnLst/>
              <a:rect l="l" t="t" r="r" b="b"/>
              <a:pathLst>
                <a:path w="1657" h="1719" extrusionOk="0">
                  <a:moveTo>
                    <a:pt x="729" y="0"/>
                  </a:moveTo>
                  <a:lnTo>
                    <a:pt x="630" y="12"/>
                  </a:lnTo>
                  <a:lnTo>
                    <a:pt x="544" y="37"/>
                  </a:lnTo>
                  <a:lnTo>
                    <a:pt x="457" y="74"/>
                  </a:lnTo>
                  <a:lnTo>
                    <a:pt x="383" y="111"/>
                  </a:lnTo>
                  <a:lnTo>
                    <a:pt x="321" y="161"/>
                  </a:lnTo>
                  <a:lnTo>
                    <a:pt x="260" y="210"/>
                  </a:lnTo>
                  <a:lnTo>
                    <a:pt x="210" y="260"/>
                  </a:lnTo>
                  <a:lnTo>
                    <a:pt x="161" y="334"/>
                  </a:lnTo>
                  <a:lnTo>
                    <a:pt x="111" y="396"/>
                  </a:lnTo>
                  <a:lnTo>
                    <a:pt x="50" y="544"/>
                  </a:lnTo>
                  <a:lnTo>
                    <a:pt x="12" y="692"/>
                  </a:lnTo>
                  <a:lnTo>
                    <a:pt x="0" y="853"/>
                  </a:lnTo>
                  <a:lnTo>
                    <a:pt x="12" y="1014"/>
                  </a:lnTo>
                  <a:lnTo>
                    <a:pt x="50" y="1174"/>
                  </a:lnTo>
                  <a:lnTo>
                    <a:pt x="124" y="1310"/>
                  </a:lnTo>
                  <a:lnTo>
                    <a:pt x="161" y="1384"/>
                  </a:lnTo>
                  <a:lnTo>
                    <a:pt x="210" y="1446"/>
                  </a:lnTo>
                  <a:lnTo>
                    <a:pt x="260" y="1508"/>
                  </a:lnTo>
                  <a:lnTo>
                    <a:pt x="321" y="1557"/>
                  </a:lnTo>
                  <a:lnTo>
                    <a:pt x="396" y="1595"/>
                  </a:lnTo>
                  <a:lnTo>
                    <a:pt x="470" y="1644"/>
                  </a:lnTo>
                  <a:lnTo>
                    <a:pt x="556" y="1669"/>
                  </a:lnTo>
                  <a:lnTo>
                    <a:pt x="643" y="1693"/>
                  </a:lnTo>
                  <a:lnTo>
                    <a:pt x="729" y="1706"/>
                  </a:lnTo>
                  <a:lnTo>
                    <a:pt x="828" y="1718"/>
                  </a:lnTo>
                  <a:lnTo>
                    <a:pt x="939" y="1706"/>
                  </a:lnTo>
                  <a:lnTo>
                    <a:pt x="1026" y="1693"/>
                  </a:lnTo>
                  <a:lnTo>
                    <a:pt x="1113" y="1669"/>
                  </a:lnTo>
                  <a:lnTo>
                    <a:pt x="1199" y="1644"/>
                  </a:lnTo>
                  <a:lnTo>
                    <a:pt x="1273" y="1595"/>
                  </a:lnTo>
                  <a:lnTo>
                    <a:pt x="1335" y="1557"/>
                  </a:lnTo>
                  <a:lnTo>
                    <a:pt x="1397" y="1508"/>
                  </a:lnTo>
                  <a:lnTo>
                    <a:pt x="1459" y="1446"/>
                  </a:lnTo>
                  <a:lnTo>
                    <a:pt x="1496" y="1384"/>
                  </a:lnTo>
                  <a:lnTo>
                    <a:pt x="1545" y="1310"/>
                  </a:lnTo>
                  <a:lnTo>
                    <a:pt x="1607" y="1174"/>
                  </a:lnTo>
                  <a:lnTo>
                    <a:pt x="1644" y="1014"/>
                  </a:lnTo>
                  <a:lnTo>
                    <a:pt x="1656" y="853"/>
                  </a:lnTo>
                  <a:lnTo>
                    <a:pt x="1644" y="692"/>
                  </a:lnTo>
                  <a:lnTo>
                    <a:pt x="1607" y="544"/>
                  </a:lnTo>
                  <a:lnTo>
                    <a:pt x="1545" y="396"/>
                  </a:lnTo>
                  <a:lnTo>
                    <a:pt x="1496" y="334"/>
                  </a:lnTo>
                  <a:lnTo>
                    <a:pt x="1446" y="260"/>
                  </a:lnTo>
                  <a:lnTo>
                    <a:pt x="1397" y="210"/>
                  </a:lnTo>
                  <a:lnTo>
                    <a:pt x="1335" y="161"/>
                  </a:lnTo>
                  <a:lnTo>
                    <a:pt x="1261" y="111"/>
                  </a:lnTo>
                  <a:lnTo>
                    <a:pt x="1187" y="74"/>
                  </a:lnTo>
                  <a:lnTo>
                    <a:pt x="1113" y="37"/>
                  </a:lnTo>
                  <a:lnTo>
                    <a:pt x="1014" y="12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102;p16"/>
            <p:cNvSpPr/>
            <p:nvPr/>
          </p:nvSpPr>
          <p:spPr>
            <a:xfrm>
              <a:off x="3393797" y="2840756"/>
              <a:ext cx="39155" cy="40616"/>
            </a:xfrm>
            <a:custGeom>
              <a:avLst/>
              <a:gdLst/>
              <a:ahLst/>
              <a:cxnLst/>
              <a:rect l="l" t="t" r="r" b="b"/>
              <a:pathLst>
                <a:path w="1657" h="1719" extrusionOk="0">
                  <a:moveTo>
                    <a:pt x="829" y="1"/>
                  </a:moveTo>
                  <a:lnTo>
                    <a:pt x="730" y="13"/>
                  </a:lnTo>
                  <a:lnTo>
                    <a:pt x="631" y="26"/>
                  </a:lnTo>
                  <a:lnTo>
                    <a:pt x="545" y="50"/>
                  </a:lnTo>
                  <a:lnTo>
                    <a:pt x="470" y="75"/>
                  </a:lnTo>
                  <a:lnTo>
                    <a:pt x="396" y="112"/>
                  </a:lnTo>
                  <a:lnTo>
                    <a:pt x="322" y="162"/>
                  </a:lnTo>
                  <a:lnTo>
                    <a:pt x="260" y="211"/>
                  </a:lnTo>
                  <a:lnTo>
                    <a:pt x="211" y="273"/>
                  </a:lnTo>
                  <a:lnTo>
                    <a:pt x="161" y="335"/>
                  </a:lnTo>
                  <a:lnTo>
                    <a:pt x="112" y="409"/>
                  </a:lnTo>
                  <a:lnTo>
                    <a:pt x="50" y="545"/>
                  </a:lnTo>
                  <a:lnTo>
                    <a:pt x="13" y="705"/>
                  </a:lnTo>
                  <a:lnTo>
                    <a:pt x="1" y="866"/>
                  </a:lnTo>
                  <a:lnTo>
                    <a:pt x="13" y="1027"/>
                  </a:lnTo>
                  <a:lnTo>
                    <a:pt x="62" y="1175"/>
                  </a:lnTo>
                  <a:lnTo>
                    <a:pt x="124" y="1323"/>
                  </a:lnTo>
                  <a:lnTo>
                    <a:pt x="161" y="1385"/>
                  </a:lnTo>
                  <a:lnTo>
                    <a:pt x="211" y="1447"/>
                  </a:lnTo>
                  <a:lnTo>
                    <a:pt x="273" y="1509"/>
                  </a:lnTo>
                  <a:lnTo>
                    <a:pt x="334" y="1558"/>
                  </a:lnTo>
                  <a:lnTo>
                    <a:pt x="396" y="1608"/>
                  </a:lnTo>
                  <a:lnTo>
                    <a:pt x="470" y="1645"/>
                  </a:lnTo>
                  <a:lnTo>
                    <a:pt x="557" y="1682"/>
                  </a:lnTo>
                  <a:lnTo>
                    <a:pt x="643" y="1707"/>
                  </a:lnTo>
                  <a:lnTo>
                    <a:pt x="730" y="1719"/>
                  </a:lnTo>
                  <a:lnTo>
                    <a:pt x="940" y="1719"/>
                  </a:lnTo>
                  <a:lnTo>
                    <a:pt x="1027" y="1707"/>
                  </a:lnTo>
                  <a:lnTo>
                    <a:pt x="1113" y="1682"/>
                  </a:lnTo>
                  <a:lnTo>
                    <a:pt x="1200" y="1645"/>
                  </a:lnTo>
                  <a:lnTo>
                    <a:pt x="1274" y="1608"/>
                  </a:lnTo>
                  <a:lnTo>
                    <a:pt x="1336" y="1558"/>
                  </a:lnTo>
                  <a:lnTo>
                    <a:pt x="1397" y="1509"/>
                  </a:lnTo>
                  <a:lnTo>
                    <a:pt x="1459" y="1447"/>
                  </a:lnTo>
                  <a:lnTo>
                    <a:pt x="1509" y="1385"/>
                  </a:lnTo>
                  <a:lnTo>
                    <a:pt x="1546" y="1323"/>
                  </a:lnTo>
                  <a:lnTo>
                    <a:pt x="1608" y="1175"/>
                  </a:lnTo>
                  <a:lnTo>
                    <a:pt x="1645" y="1027"/>
                  </a:lnTo>
                  <a:lnTo>
                    <a:pt x="1657" y="866"/>
                  </a:lnTo>
                  <a:lnTo>
                    <a:pt x="1645" y="705"/>
                  </a:lnTo>
                  <a:lnTo>
                    <a:pt x="1608" y="545"/>
                  </a:lnTo>
                  <a:lnTo>
                    <a:pt x="1546" y="409"/>
                  </a:lnTo>
                  <a:lnTo>
                    <a:pt x="1496" y="335"/>
                  </a:lnTo>
                  <a:lnTo>
                    <a:pt x="1447" y="273"/>
                  </a:lnTo>
                  <a:lnTo>
                    <a:pt x="1397" y="211"/>
                  </a:lnTo>
                  <a:lnTo>
                    <a:pt x="1336" y="162"/>
                  </a:lnTo>
                  <a:lnTo>
                    <a:pt x="1261" y="112"/>
                  </a:lnTo>
                  <a:lnTo>
                    <a:pt x="1187" y="75"/>
                  </a:lnTo>
                  <a:lnTo>
                    <a:pt x="1113" y="50"/>
                  </a:lnTo>
                  <a:lnTo>
                    <a:pt x="1027" y="26"/>
                  </a:lnTo>
                  <a:lnTo>
                    <a:pt x="928" y="13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103;p16"/>
            <p:cNvSpPr/>
            <p:nvPr/>
          </p:nvSpPr>
          <p:spPr>
            <a:xfrm>
              <a:off x="3493982" y="2728025"/>
              <a:ext cx="39155" cy="40616"/>
            </a:xfrm>
            <a:custGeom>
              <a:avLst/>
              <a:gdLst/>
              <a:ahLst/>
              <a:cxnLst/>
              <a:rect l="l" t="t" r="r" b="b"/>
              <a:pathLst>
                <a:path w="1657" h="1719" extrusionOk="0">
                  <a:moveTo>
                    <a:pt x="730" y="1"/>
                  </a:moveTo>
                  <a:lnTo>
                    <a:pt x="631" y="13"/>
                  </a:lnTo>
                  <a:lnTo>
                    <a:pt x="544" y="38"/>
                  </a:lnTo>
                  <a:lnTo>
                    <a:pt x="470" y="75"/>
                  </a:lnTo>
                  <a:lnTo>
                    <a:pt x="396" y="112"/>
                  </a:lnTo>
                  <a:lnTo>
                    <a:pt x="322" y="161"/>
                  </a:lnTo>
                  <a:lnTo>
                    <a:pt x="260" y="211"/>
                  </a:lnTo>
                  <a:lnTo>
                    <a:pt x="210" y="260"/>
                  </a:lnTo>
                  <a:lnTo>
                    <a:pt x="161" y="334"/>
                  </a:lnTo>
                  <a:lnTo>
                    <a:pt x="112" y="396"/>
                  </a:lnTo>
                  <a:lnTo>
                    <a:pt x="50" y="545"/>
                  </a:lnTo>
                  <a:lnTo>
                    <a:pt x="13" y="693"/>
                  </a:lnTo>
                  <a:lnTo>
                    <a:pt x="0" y="854"/>
                  </a:lnTo>
                  <a:lnTo>
                    <a:pt x="13" y="1014"/>
                  </a:lnTo>
                  <a:lnTo>
                    <a:pt x="50" y="1175"/>
                  </a:lnTo>
                  <a:lnTo>
                    <a:pt x="124" y="1311"/>
                  </a:lnTo>
                  <a:lnTo>
                    <a:pt x="161" y="1385"/>
                  </a:lnTo>
                  <a:lnTo>
                    <a:pt x="210" y="1447"/>
                  </a:lnTo>
                  <a:lnTo>
                    <a:pt x="272" y="1509"/>
                  </a:lnTo>
                  <a:lnTo>
                    <a:pt x="334" y="1558"/>
                  </a:lnTo>
                  <a:lnTo>
                    <a:pt x="396" y="1595"/>
                  </a:lnTo>
                  <a:lnTo>
                    <a:pt x="470" y="1645"/>
                  </a:lnTo>
                  <a:lnTo>
                    <a:pt x="557" y="1669"/>
                  </a:lnTo>
                  <a:lnTo>
                    <a:pt x="643" y="1694"/>
                  </a:lnTo>
                  <a:lnTo>
                    <a:pt x="730" y="1707"/>
                  </a:lnTo>
                  <a:lnTo>
                    <a:pt x="841" y="1719"/>
                  </a:lnTo>
                  <a:lnTo>
                    <a:pt x="940" y="1707"/>
                  </a:lnTo>
                  <a:lnTo>
                    <a:pt x="1026" y="1694"/>
                  </a:lnTo>
                  <a:lnTo>
                    <a:pt x="1113" y="1669"/>
                  </a:lnTo>
                  <a:lnTo>
                    <a:pt x="1199" y="1645"/>
                  </a:lnTo>
                  <a:lnTo>
                    <a:pt x="1273" y="1595"/>
                  </a:lnTo>
                  <a:lnTo>
                    <a:pt x="1335" y="1558"/>
                  </a:lnTo>
                  <a:lnTo>
                    <a:pt x="1397" y="1509"/>
                  </a:lnTo>
                  <a:lnTo>
                    <a:pt x="1459" y="1447"/>
                  </a:lnTo>
                  <a:lnTo>
                    <a:pt x="1508" y="1385"/>
                  </a:lnTo>
                  <a:lnTo>
                    <a:pt x="1545" y="1311"/>
                  </a:lnTo>
                  <a:lnTo>
                    <a:pt x="1607" y="1175"/>
                  </a:lnTo>
                  <a:lnTo>
                    <a:pt x="1644" y="1014"/>
                  </a:lnTo>
                  <a:lnTo>
                    <a:pt x="1657" y="854"/>
                  </a:lnTo>
                  <a:lnTo>
                    <a:pt x="1644" y="693"/>
                  </a:lnTo>
                  <a:lnTo>
                    <a:pt x="1607" y="545"/>
                  </a:lnTo>
                  <a:lnTo>
                    <a:pt x="1545" y="396"/>
                  </a:lnTo>
                  <a:lnTo>
                    <a:pt x="1496" y="334"/>
                  </a:lnTo>
                  <a:lnTo>
                    <a:pt x="1447" y="260"/>
                  </a:lnTo>
                  <a:lnTo>
                    <a:pt x="1397" y="211"/>
                  </a:lnTo>
                  <a:lnTo>
                    <a:pt x="1335" y="161"/>
                  </a:lnTo>
                  <a:lnTo>
                    <a:pt x="1261" y="112"/>
                  </a:lnTo>
                  <a:lnTo>
                    <a:pt x="1187" y="75"/>
                  </a:lnTo>
                  <a:lnTo>
                    <a:pt x="1113" y="38"/>
                  </a:lnTo>
                  <a:lnTo>
                    <a:pt x="1026" y="13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104;p16"/>
            <p:cNvSpPr/>
            <p:nvPr/>
          </p:nvSpPr>
          <p:spPr>
            <a:xfrm>
              <a:off x="3459507" y="2813607"/>
              <a:ext cx="39179" cy="40616"/>
            </a:xfrm>
            <a:custGeom>
              <a:avLst/>
              <a:gdLst/>
              <a:ahLst/>
              <a:cxnLst/>
              <a:rect l="l" t="t" r="r" b="b"/>
              <a:pathLst>
                <a:path w="1658" h="1719" extrusionOk="0">
                  <a:moveTo>
                    <a:pt x="718" y="0"/>
                  </a:moveTo>
                  <a:lnTo>
                    <a:pt x="631" y="13"/>
                  </a:lnTo>
                  <a:lnTo>
                    <a:pt x="545" y="37"/>
                  </a:lnTo>
                  <a:lnTo>
                    <a:pt x="458" y="75"/>
                  </a:lnTo>
                  <a:lnTo>
                    <a:pt x="384" y="112"/>
                  </a:lnTo>
                  <a:lnTo>
                    <a:pt x="322" y="161"/>
                  </a:lnTo>
                  <a:lnTo>
                    <a:pt x="260" y="211"/>
                  </a:lnTo>
                  <a:lnTo>
                    <a:pt x="199" y="272"/>
                  </a:lnTo>
                  <a:lnTo>
                    <a:pt x="149" y="334"/>
                  </a:lnTo>
                  <a:lnTo>
                    <a:pt x="112" y="396"/>
                  </a:lnTo>
                  <a:lnTo>
                    <a:pt x="50" y="544"/>
                  </a:lnTo>
                  <a:lnTo>
                    <a:pt x="13" y="693"/>
                  </a:lnTo>
                  <a:lnTo>
                    <a:pt x="1" y="853"/>
                  </a:lnTo>
                  <a:lnTo>
                    <a:pt x="13" y="1014"/>
                  </a:lnTo>
                  <a:lnTo>
                    <a:pt x="50" y="1175"/>
                  </a:lnTo>
                  <a:lnTo>
                    <a:pt x="112" y="1311"/>
                  </a:lnTo>
                  <a:lnTo>
                    <a:pt x="161" y="1385"/>
                  </a:lnTo>
                  <a:lnTo>
                    <a:pt x="211" y="1447"/>
                  </a:lnTo>
                  <a:lnTo>
                    <a:pt x="260" y="1508"/>
                  </a:lnTo>
                  <a:lnTo>
                    <a:pt x="322" y="1558"/>
                  </a:lnTo>
                  <a:lnTo>
                    <a:pt x="396" y="1607"/>
                  </a:lnTo>
                  <a:lnTo>
                    <a:pt x="471" y="1644"/>
                  </a:lnTo>
                  <a:lnTo>
                    <a:pt x="545" y="1669"/>
                  </a:lnTo>
                  <a:lnTo>
                    <a:pt x="631" y="1694"/>
                  </a:lnTo>
                  <a:lnTo>
                    <a:pt x="730" y="1706"/>
                  </a:lnTo>
                  <a:lnTo>
                    <a:pt x="829" y="1718"/>
                  </a:lnTo>
                  <a:lnTo>
                    <a:pt x="928" y="1706"/>
                  </a:lnTo>
                  <a:lnTo>
                    <a:pt x="1027" y="1694"/>
                  </a:lnTo>
                  <a:lnTo>
                    <a:pt x="1113" y="1669"/>
                  </a:lnTo>
                  <a:lnTo>
                    <a:pt x="1187" y="1644"/>
                  </a:lnTo>
                  <a:lnTo>
                    <a:pt x="1262" y="1607"/>
                  </a:lnTo>
                  <a:lnTo>
                    <a:pt x="1336" y="1558"/>
                  </a:lnTo>
                  <a:lnTo>
                    <a:pt x="1398" y="1508"/>
                  </a:lnTo>
                  <a:lnTo>
                    <a:pt x="1447" y="1447"/>
                  </a:lnTo>
                  <a:lnTo>
                    <a:pt x="1496" y="1385"/>
                  </a:lnTo>
                  <a:lnTo>
                    <a:pt x="1546" y="1311"/>
                  </a:lnTo>
                  <a:lnTo>
                    <a:pt x="1608" y="1175"/>
                  </a:lnTo>
                  <a:lnTo>
                    <a:pt x="1645" y="1014"/>
                  </a:lnTo>
                  <a:lnTo>
                    <a:pt x="1657" y="853"/>
                  </a:lnTo>
                  <a:lnTo>
                    <a:pt x="1645" y="693"/>
                  </a:lnTo>
                  <a:lnTo>
                    <a:pt x="1595" y="544"/>
                  </a:lnTo>
                  <a:lnTo>
                    <a:pt x="1534" y="396"/>
                  </a:lnTo>
                  <a:lnTo>
                    <a:pt x="1496" y="334"/>
                  </a:lnTo>
                  <a:lnTo>
                    <a:pt x="1447" y="272"/>
                  </a:lnTo>
                  <a:lnTo>
                    <a:pt x="1385" y="211"/>
                  </a:lnTo>
                  <a:lnTo>
                    <a:pt x="1323" y="161"/>
                  </a:lnTo>
                  <a:lnTo>
                    <a:pt x="1262" y="112"/>
                  </a:lnTo>
                  <a:lnTo>
                    <a:pt x="1187" y="75"/>
                  </a:lnTo>
                  <a:lnTo>
                    <a:pt x="1101" y="37"/>
                  </a:lnTo>
                  <a:lnTo>
                    <a:pt x="1014" y="1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105;p16"/>
            <p:cNvSpPr/>
            <p:nvPr/>
          </p:nvSpPr>
          <p:spPr>
            <a:xfrm>
              <a:off x="3703377" y="2813607"/>
              <a:ext cx="39179" cy="40616"/>
            </a:xfrm>
            <a:custGeom>
              <a:avLst/>
              <a:gdLst/>
              <a:ahLst/>
              <a:cxnLst/>
              <a:rect l="l" t="t" r="r" b="b"/>
              <a:pathLst>
                <a:path w="1658" h="1719" extrusionOk="0">
                  <a:moveTo>
                    <a:pt x="730" y="0"/>
                  </a:moveTo>
                  <a:lnTo>
                    <a:pt x="631" y="13"/>
                  </a:lnTo>
                  <a:lnTo>
                    <a:pt x="545" y="37"/>
                  </a:lnTo>
                  <a:lnTo>
                    <a:pt x="471" y="75"/>
                  </a:lnTo>
                  <a:lnTo>
                    <a:pt x="396" y="112"/>
                  </a:lnTo>
                  <a:lnTo>
                    <a:pt x="322" y="161"/>
                  </a:lnTo>
                  <a:lnTo>
                    <a:pt x="260" y="211"/>
                  </a:lnTo>
                  <a:lnTo>
                    <a:pt x="211" y="272"/>
                  </a:lnTo>
                  <a:lnTo>
                    <a:pt x="162" y="334"/>
                  </a:lnTo>
                  <a:lnTo>
                    <a:pt x="112" y="396"/>
                  </a:lnTo>
                  <a:lnTo>
                    <a:pt x="50" y="544"/>
                  </a:lnTo>
                  <a:lnTo>
                    <a:pt x="13" y="693"/>
                  </a:lnTo>
                  <a:lnTo>
                    <a:pt x="1" y="853"/>
                  </a:lnTo>
                  <a:lnTo>
                    <a:pt x="13" y="1014"/>
                  </a:lnTo>
                  <a:lnTo>
                    <a:pt x="63" y="1175"/>
                  </a:lnTo>
                  <a:lnTo>
                    <a:pt x="124" y="1311"/>
                  </a:lnTo>
                  <a:lnTo>
                    <a:pt x="162" y="1385"/>
                  </a:lnTo>
                  <a:lnTo>
                    <a:pt x="211" y="1447"/>
                  </a:lnTo>
                  <a:lnTo>
                    <a:pt x="273" y="1508"/>
                  </a:lnTo>
                  <a:lnTo>
                    <a:pt x="335" y="1558"/>
                  </a:lnTo>
                  <a:lnTo>
                    <a:pt x="396" y="1607"/>
                  </a:lnTo>
                  <a:lnTo>
                    <a:pt x="471" y="1644"/>
                  </a:lnTo>
                  <a:lnTo>
                    <a:pt x="557" y="1669"/>
                  </a:lnTo>
                  <a:lnTo>
                    <a:pt x="644" y="1694"/>
                  </a:lnTo>
                  <a:lnTo>
                    <a:pt x="730" y="1706"/>
                  </a:lnTo>
                  <a:lnTo>
                    <a:pt x="841" y="1718"/>
                  </a:lnTo>
                  <a:lnTo>
                    <a:pt x="940" y="1706"/>
                  </a:lnTo>
                  <a:lnTo>
                    <a:pt x="1027" y="1694"/>
                  </a:lnTo>
                  <a:lnTo>
                    <a:pt x="1113" y="1669"/>
                  </a:lnTo>
                  <a:lnTo>
                    <a:pt x="1200" y="1644"/>
                  </a:lnTo>
                  <a:lnTo>
                    <a:pt x="1274" y="1607"/>
                  </a:lnTo>
                  <a:lnTo>
                    <a:pt x="1336" y="1558"/>
                  </a:lnTo>
                  <a:lnTo>
                    <a:pt x="1398" y="1508"/>
                  </a:lnTo>
                  <a:lnTo>
                    <a:pt x="1459" y="1447"/>
                  </a:lnTo>
                  <a:lnTo>
                    <a:pt x="1509" y="1385"/>
                  </a:lnTo>
                  <a:lnTo>
                    <a:pt x="1546" y="1311"/>
                  </a:lnTo>
                  <a:lnTo>
                    <a:pt x="1608" y="1175"/>
                  </a:lnTo>
                  <a:lnTo>
                    <a:pt x="1645" y="1014"/>
                  </a:lnTo>
                  <a:lnTo>
                    <a:pt x="1657" y="853"/>
                  </a:lnTo>
                  <a:lnTo>
                    <a:pt x="1645" y="693"/>
                  </a:lnTo>
                  <a:lnTo>
                    <a:pt x="1608" y="544"/>
                  </a:lnTo>
                  <a:lnTo>
                    <a:pt x="1546" y="396"/>
                  </a:lnTo>
                  <a:lnTo>
                    <a:pt x="1496" y="334"/>
                  </a:lnTo>
                  <a:lnTo>
                    <a:pt x="1447" y="272"/>
                  </a:lnTo>
                  <a:lnTo>
                    <a:pt x="1398" y="211"/>
                  </a:lnTo>
                  <a:lnTo>
                    <a:pt x="1336" y="161"/>
                  </a:lnTo>
                  <a:lnTo>
                    <a:pt x="1262" y="112"/>
                  </a:lnTo>
                  <a:lnTo>
                    <a:pt x="1187" y="75"/>
                  </a:lnTo>
                  <a:lnTo>
                    <a:pt x="1113" y="37"/>
                  </a:lnTo>
                  <a:lnTo>
                    <a:pt x="1027" y="13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106;p16"/>
            <p:cNvSpPr/>
            <p:nvPr/>
          </p:nvSpPr>
          <p:spPr>
            <a:xfrm>
              <a:off x="3761787" y="2704372"/>
              <a:ext cx="39179" cy="40332"/>
            </a:xfrm>
            <a:custGeom>
              <a:avLst/>
              <a:gdLst/>
              <a:ahLst/>
              <a:cxnLst/>
              <a:rect l="l" t="t" r="r" b="b"/>
              <a:pathLst>
                <a:path w="1658" h="1707" extrusionOk="0">
                  <a:moveTo>
                    <a:pt x="718" y="1"/>
                  </a:moveTo>
                  <a:lnTo>
                    <a:pt x="631" y="13"/>
                  </a:lnTo>
                  <a:lnTo>
                    <a:pt x="545" y="38"/>
                  </a:lnTo>
                  <a:lnTo>
                    <a:pt x="458" y="75"/>
                  </a:lnTo>
                  <a:lnTo>
                    <a:pt x="384" y="112"/>
                  </a:lnTo>
                  <a:lnTo>
                    <a:pt x="322" y="161"/>
                  </a:lnTo>
                  <a:lnTo>
                    <a:pt x="260" y="211"/>
                  </a:lnTo>
                  <a:lnTo>
                    <a:pt x="199" y="260"/>
                  </a:lnTo>
                  <a:lnTo>
                    <a:pt x="149" y="322"/>
                  </a:lnTo>
                  <a:lnTo>
                    <a:pt x="112" y="396"/>
                  </a:lnTo>
                  <a:lnTo>
                    <a:pt x="50" y="544"/>
                  </a:lnTo>
                  <a:lnTo>
                    <a:pt x="13" y="693"/>
                  </a:lnTo>
                  <a:lnTo>
                    <a:pt x="1" y="853"/>
                  </a:lnTo>
                  <a:lnTo>
                    <a:pt x="13" y="1014"/>
                  </a:lnTo>
                  <a:lnTo>
                    <a:pt x="50" y="1175"/>
                  </a:lnTo>
                  <a:lnTo>
                    <a:pt x="112" y="1311"/>
                  </a:lnTo>
                  <a:lnTo>
                    <a:pt x="162" y="1385"/>
                  </a:lnTo>
                  <a:lnTo>
                    <a:pt x="211" y="1447"/>
                  </a:lnTo>
                  <a:lnTo>
                    <a:pt x="260" y="1496"/>
                  </a:lnTo>
                  <a:lnTo>
                    <a:pt x="322" y="1558"/>
                  </a:lnTo>
                  <a:lnTo>
                    <a:pt x="396" y="1595"/>
                  </a:lnTo>
                  <a:lnTo>
                    <a:pt x="471" y="1645"/>
                  </a:lnTo>
                  <a:lnTo>
                    <a:pt x="545" y="1669"/>
                  </a:lnTo>
                  <a:lnTo>
                    <a:pt x="631" y="1694"/>
                  </a:lnTo>
                  <a:lnTo>
                    <a:pt x="730" y="1706"/>
                  </a:lnTo>
                  <a:lnTo>
                    <a:pt x="928" y="1706"/>
                  </a:lnTo>
                  <a:lnTo>
                    <a:pt x="1027" y="1694"/>
                  </a:lnTo>
                  <a:lnTo>
                    <a:pt x="1113" y="1669"/>
                  </a:lnTo>
                  <a:lnTo>
                    <a:pt x="1188" y="1645"/>
                  </a:lnTo>
                  <a:lnTo>
                    <a:pt x="1262" y="1595"/>
                  </a:lnTo>
                  <a:lnTo>
                    <a:pt x="1336" y="1558"/>
                  </a:lnTo>
                  <a:lnTo>
                    <a:pt x="1398" y="1496"/>
                  </a:lnTo>
                  <a:lnTo>
                    <a:pt x="1447" y="1447"/>
                  </a:lnTo>
                  <a:lnTo>
                    <a:pt x="1497" y="1385"/>
                  </a:lnTo>
                  <a:lnTo>
                    <a:pt x="1546" y="1311"/>
                  </a:lnTo>
                  <a:lnTo>
                    <a:pt x="1608" y="1175"/>
                  </a:lnTo>
                  <a:lnTo>
                    <a:pt x="1645" y="1014"/>
                  </a:lnTo>
                  <a:lnTo>
                    <a:pt x="1657" y="853"/>
                  </a:lnTo>
                  <a:lnTo>
                    <a:pt x="1645" y="693"/>
                  </a:lnTo>
                  <a:lnTo>
                    <a:pt x="1608" y="544"/>
                  </a:lnTo>
                  <a:lnTo>
                    <a:pt x="1534" y="396"/>
                  </a:lnTo>
                  <a:lnTo>
                    <a:pt x="1497" y="322"/>
                  </a:lnTo>
                  <a:lnTo>
                    <a:pt x="1447" y="260"/>
                  </a:lnTo>
                  <a:lnTo>
                    <a:pt x="1385" y="211"/>
                  </a:lnTo>
                  <a:lnTo>
                    <a:pt x="1323" y="161"/>
                  </a:lnTo>
                  <a:lnTo>
                    <a:pt x="1262" y="112"/>
                  </a:lnTo>
                  <a:lnTo>
                    <a:pt x="1188" y="75"/>
                  </a:lnTo>
                  <a:lnTo>
                    <a:pt x="1101" y="38"/>
                  </a:lnTo>
                  <a:lnTo>
                    <a:pt x="1014" y="13"/>
                  </a:lnTo>
                  <a:lnTo>
                    <a:pt x="928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107;p16"/>
            <p:cNvSpPr/>
            <p:nvPr/>
          </p:nvSpPr>
          <p:spPr>
            <a:xfrm>
              <a:off x="3670675" y="2939193"/>
              <a:ext cx="39155" cy="40616"/>
            </a:xfrm>
            <a:custGeom>
              <a:avLst/>
              <a:gdLst/>
              <a:ahLst/>
              <a:cxnLst/>
              <a:rect l="l" t="t" r="r" b="b"/>
              <a:pathLst>
                <a:path w="1657" h="1719" extrusionOk="0">
                  <a:moveTo>
                    <a:pt x="730" y="0"/>
                  </a:moveTo>
                  <a:lnTo>
                    <a:pt x="631" y="25"/>
                  </a:lnTo>
                  <a:lnTo>
                    <a:pt x="544" y="50"/>
                  </a:lnTo>
                  <a:lnTo>
                    <a:pt x="458" y="75"/>
                  </a:lnTo>
                  <a:lnTo>
                    <a:pt x="384" y="112"/>
                  </a:lnTo>
                  <a:lnTo>
                    <a:pt x="322" y="161"/>
                  </a:lnTo>
                  <a:lnTo>
                    <a:pt x="260" y="210"/>
                  </a:lnTo>
                  <a:lnTo>
                    <a:pt x="211" y="272"/>
                  </a:lnTo>
                  <a:lnTo>
                    <a:pt x="161" y="334"/>
                  </a:lnTo>
                  <a:lnTo>
                    <a:pt x="112" y="396"/>
                  </a:lnTo>
                  <a:lnTo>
                    <a:pt x="50" y="544"/>
                  </a:lnTo>
                  <a:lnTo>
                    <a:pt x="13" y="705"/>
                  </a:lnTo>
                  <a:lnTo>
                    <a:pt x="0" y="853"/>
                  </a:lnTo>
                  <a:lnTo>
                    <a:pt x="13" y="1014"/>
                  </a:lnTo>
                  <a:lnTo>
                    <a:pt x="50" y="1175"/>
                  </a:lnTo>
                  <a:lnTo>
                    <a:pt x="124" y="1323"/>
                  </a:lnTo>
                  <a:lnTo>
                    <a:pt x="161" y="1385"/>
                  </a:lnTo>
                  <a:lnTo>
                    <a:pt x="211" y="1447"/>
                  </a:lnTo>
                  <a:lnTo>
                    <a:pt x="260" y="1508"/>
                  </a:lnTo>
                  <a:lnTo>
                    <a:pt x="322" y="1558"/>
                  </a:lnTo>
                  <a:lnTo>
                    <a:pt x="396" y="1607"/>
                  </a:lnTo>
                  <a:lnTo>
                    <a:pt x="470" y="1644"/>
                  </a:lnTo>
                  <a:lnTo>
                    <a:pt x="557" y="1669"/>
                  </a:lnTo>
                  <a:lnTo>
                    <a:pt x="643" y="1694"/>
                  </a:lnTo>
                  <a:lnTo>
                    <a:pt x="730" y="1706"/>
                  </a:lnTo>
                  <a:lnTo>
                    <a:pt x="829" y="1718"/>
                  </a:lnTo>
                  <a:lnTo>
                    <a:pt x="927" y="1706"/>
                  </a:lnTo>
                  <a:lnTo>
                    <a:pt x="1026" y="1694"/>
                  </a:lnTo>
                  <a:lnTo>
                    <a:pt x="1113" y="1669"/>
                  </a:lnTo>
                  <a:lnTo>
                    <a:pt x="1199" y="1644"/>
                  </a:lnTo>
                  <a:lnTo>
                    <a:pt x="1274" y="1607"/>
                  </a:lnTo>
                  <a:lnTo>
                    <a:pt x="1335" y="1558"/>
                  </a:lnTo>
                  <a:lnTo>
                    <a:pt x="1397" y="1508"/>
                  </a:lnTo>
                  <a:lnTo>
                    <a:pt x="1459" y="1447"/>
                  </a:lnTo>
                  <a:lnTo>
                    <a:pt x="1496" y="1385"/>
                  </a:lnTo>
                  <a:lnTo>
                    <a:pt x="1546" y="1323"/>
                  </a:lnTo>
                  <a:lnTo>
                    <a:pt x="1607" y="1175"/>
                  </a:lnTo>
                  <a:lnTo>
                    <a:pt x="1644" y="1014"/>
                  </a:lnTo>
                  <a:lnTo>
                    <a:pt x="1657" y="853"/>
                  </a:lnTo>
                  <a:lnTo>
                    <a:pt x="1644" y="705"/>
                  </a:lnTo>
                  <a:lnTo>
                    <a:pt x="1607" y="544"/>
                  </a:lnTo>
                  <a:lnTo>
                    <a:pt x="1533" y="396"/>
                  </a:lnTo>
                  <a:lnTo>
                    <a:pt x="1496" y="334"/>
                  </a:lnTo>
                  <a:lnTo>
                    <a:pt x="1447" y="272"/>
                  </a:lnTo>
                  <a:lnTo>
                    <a:pt x="1397" y="210"/>
                  </a:lnTo>
                  <a:lnTo>
                    <a:pt x="1335" y="161"/>
                  </a:lnTo>
                  <a:lnTo>
                    <a:pt x="1261" y="112"/>
                  </a:lnTo>
                  <a:lnTo>
                    <a:pt x="1187" y="75"/>
                  </a:lnTo>
                  <a:lnTo>
                    <a:pt x="1101" y="50"/>
                  </a:lnTo>
                  <a:lnTo>
                    <a:pt x="1014" y="25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108;p16"/>
            <p:cNvSpPr/>
            <p:nvPr/>
          </p:nvSpPr>
          <p:spPr>
            <a:xfrm>
              <a:off x="3381250" y="3001099"/>
              <a:ext cx="39155" cy="40616"/>
            </a:xfrm>
            <a:custGeom>
              <a:avLst/>
              <a:gdLst/>
              <a:ahLst/>
              <a:cxnLst/>
              <a:rect l="l" t="t" r="r" b="b"/>
              <a:pathLst>
                <a:path w="1657" h="1719" extrusionOk="0">
                  <a:moveTo>
                    <a:pt x="717" y="1"/>
                  </a:moveTo>
                  <a:lnTo>
                    <a:pt x="631" y="25"/>
                  </a:lnTo>
                  <a:lnTo>
                    <a:pt x="532" y="50"/>
                  </a:lnTo>
                  <a:lnTo>
                    <a:pt x="458" y="75"/>
                  </a:lnTo>
                  <a:lnTo>
                    <a:pt x="383" y="112"/>
                  </a:lnTo>
                  <a:lnTo>
                    <a:pt x="309" y="161"/>
                  </a:lnTo>
                  <a:lnTo>
                    <a:pt x="260" y="211"/>
                  </a:lnTo>
                  <a:lnTo>
                    <a:pt x="198" y="273"/>
                  </a:lnTo>
                  <a:lnTo>
                    <a:pt x="149" y="335"/>
                  </a:lnTo>
                  <a:lnTo>
                    <a:pt x="111" y="396"/>
                  </a:lnTo>
                  <a:lnTo>
                    <a:pt x="50" y="545"/>
                  </a:lnTo>
                  <a:lnTo>
                    <a:pt x="13" y="705"/>
                  </a:lnTo>
                  <a:lnTo>
                    <a:pt x="0" y="854"/>
                  </a:lnTo>
                  <a:lnTo>
                    <a:pt x="13" y="1014"/>
                  </a:lnTo>
                  <a:lnTo>
                    <a:pt x="50" y="1175"/>
                  </a:lnTo>
                  <a:lnTo>
                    <a:pt x="111" y="1323"/>
                  </a:lnTo>
                  <a:lnTo>
                    <a:pt x="161" y="1385"/>
                  </a:lnTo>
                  <a:lnTo>
                    <a:pt x="210" y="1447"/>
                  </a:lnTo>
                  <a:lnTo>
                    <a:pt x="260" y="1509"/>
                  </a:lnTo>
                  <a:lnTo>
                    <a:pt x="322" y="1558"/>
                  </a:lnTo>
                  <a:lnTo>
                    <a:pt x="396" y="1608"/>
                  </a:lnTo>
                  <a:lnTo>
                    <a:pt x="470" y="1645"/>
                  </a:lnTo>
                  <a:lnTo>
                    <a:pt x="544" y="1669"/>
                  </a:lnTo>
                  <a:lnTo>
                    <a:pt x="631" y="1694"/>
                  </a:lnTo>
                  <a:lnTo>
                    <a:pt x="729" y="1707"/>
                  </a:lnTo>
                  <a:lnTo>
                    <a:pt x="828" y="1719"/>
                  </a:lnTo>
                  <a:lnTo>
                    <a:pt x="927" y="1707"/>
                  </a:lnTo>
                  <a:lnTo>
                    <a:pt x="1026" y="1694"/>
                  </a:lnTo>
                  <a:lnTo>
                    <a:pt x="1113" y="1669"/>
                  </a:lnTo>
                  <a:lnTo>
                    <a:pt x="1187" y="1645"/>
                  </a:lnTo>
                  <a:lnTo>
                    <a:pt x="1261" y="1608"/>
                  </a:lnTo>
                  <a:lnTo>
                    <a:pt x="1335" y="1558"/>
                  </a:lnTo>
                  <a:lnTo>
                    <a:pt x="1397" y="1509"/>
                  </a:lnTo>
                  <a:lnTo>
                    <a:pt x="1446" y="1447"/>
                  </a:lnTo>
                  <a:lnTo>
                    <a:pt x="1496" y="1385"/>
                  </a:lnTo>
                  <a:lnTo>
                    <a:pt x="1533" y="1323"/>
                  </a:lnTo>
                  <a:lnTo>
                    <a:pt x="1607" y="1175"/>
                  </a:lnTo>
                  <a:lnTo>
                    <a:pt x="1644" y="1014"/>
                  </a:lnTo>
                  <a:lnTo>
                    <a:pt x="1656" y="854"/>
                  </a:lnTo>
                  <a:lnTo>
                    <a:pt x="1644" y="705"/>
                  </a:lnTo>
                  <a:lnTo>
                    <a:pt x="1595" y="545"/>
                  </a:lnTo>
                  <a:lnTo>
                    <a:pt x="1533" y="396"/>
                  </a:lnTo>
                  <a:lnTo>
                    <a:pt x="1496" y="335"/>
                  </a:lnTo>
                  <a:lnTo>
                    <a:pt x="1446" y="273"/>
                  </a:lnTo>
                  <a:lnTo>
                    <a:pt x="1385" y="211"/>
                  </a:lnTo>
                  <a:lnTo>
                    <a:pt x="1323" y="161"/>
                  </a:lnTo>
                  <a:lnTo>
                    <a:pt x="1261" y="112"/>
                  </a:lnTo>
                  <a:lnTo>
                    <a:pt x="1187" y="75"/>
                  </a:lnTo>
                  <a:lnTo>
                    <a:pt x="1100" y="50"/>
                  </a:lnTo>
                  <a:lnTo>
                    <a:pt x="1014" y="25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109;p16"/>
            <p:cNvSpPr/>
            <p:nvPr/>
          </p:nvSpPr>
          <p:spPr>
            <a:xfrm>
              <a:off x="3404902" y="3110334"/>
              <a:ext cx="39155" cy="40616"/>
            </a:xfrm>
            <a:custGeom>
              <a:avLst/>
              <a:gdLst/>
              <a:ahLst/>
              <a:cxnLst/>
              <a:rect l="l" t="t" r="r" b="b"/>
              <a:pathLst>
                <a:path w="1657" h="1719" extrusionOk="0">
                  <a:moveTo>
                    <a:pt x="816" y="1"/>
                  </a:moveTo>
                  <a:lnTo>
                    <a:pt x="717" y="13"/>
                  </a:lnTo>
                  <a:lnTo>
                    <a:pt x="631" y="25"/>
                  </a:lnTo>
                  <a:lnTo>
                    <a:pt x="544" y="50"/>
                  </a:lnTo>
                  <a:lnTo>
                    <a:pt x="458" y="75"/>
                  </a:lnTo>
                  <a:lnTo>
                    <a:pt x="384" y="112"/>
                  </a:lnTo>
                  <a:lnTo>
                    <a:pt x="322" y="161"/>
                  </a:lnTo>
                  <a:lnTo>
                    <a:pt x="260" y="211"/>
                  </a:lnTo>
                  <a:lnTo>
                    <a:pt x="198" y="273"/>
                  </a:lnTo>
                  <a:lnTo>
                    <a:pt x="149" y="334"/>
                  </a:lnTo>
                  <a:lnTo>
                    <a:pt x="112" y="396"/>
                  </a:lnTo>
                  <a:lnTo>
                    <a:pt x="50" y="544"/>
                  </a:lnTo>
                  <a:lnTo>
                    <a:pt x="13" y="705"/>
                  </a:lnTo>
                  <a:lnTo>
                    <a:pt x="0" y="866"/>
                  </a:lnTo>
                  <a:lnTo>
                    <a:pt x="13" y="1026"/>
                  </a:lnTo>
                  <a:lnTo>
                    <a:pt x="50" y="1175"/>
                  </a:lnTo>
                  <a:lnTo>
                    <a:pt x="112" y="1323"/>
                  </a:lnTo>
                  <a:lnTo>
                    <a:pt x="161" y="1385"/>
                  </a:lnTo>
                  <a:lnTo>
                    <a:pt x="211" y="1447"/>
                  </a:lnTo>
                  <a:lnTo>
                    <a:pt x="260" y="1509"/>
                  </a:lnTo>
                  <a:lnTo>
                    <a:pt x="322" y="1558"/>
                  </a:lnTo>
                  <a:lnTo>
                    <a:pt x="396" y="1607"/>
                  </a:lnTo>
                  <a:lnTo>
                    <a:pt x="470" y="1645"/>
                  </a:lnTo>
                  <a:lnTo>
                    <a:pt x="544" y="1682"/>
                  </a:lnTo>
                  <a:lnTo>
                    <a:pt x="631" y="1694"/>
                  </a:lnTo>
                  <a:lnTo>
                    <a:pt x="730" y="1719"/>
                  </a:lnTo>
                  <a:lnTo>
                    <a:pt x="927" y="1719"/>
                  </a:lnTo>
                  <a:lnTo>
                    <a:pt x="1026" y="1694"/>
                  </a:lnTo>
                  <a:lnTo>
                    <a:pt x="1113" y="1682"/>
                  </a:lnTo>
                  <a:lnTo>
                    <a:pt x="1187" y="1645"/>
                  </a:lnTo>
                  <a:lnTo>
                    <a:pt x="1261" y="1607"/>
                  </a:lnTo>
                  <a:lnTo>
                    <a:pt x="1335" y="1558"/>
                  </a:lnTo>
                  <a:lnTo>
                    <a:pt x="1397" y="1509"/>
                  </a:lnTo>
                  <a:lnTo>
                    <a:pt x="1447" y="1447"/>
                  </a:lnTo>
                  <a:lnTo>
                    <a:pt x="1496" y="1385"/>
                  </a:lnTo>
                  <a:lnTo>
                    <a:pt x="1533" y="1323"/>
                  </a:lnTo>
                  <a:lnTo>
                    <a:pt x="1607" y="1175"/>
                  </a:lnTo>
                  <a:lnTo>
                    <a:pt x="1644" y="1026"/>
                  </a:lnTo>
                  <a:lnTo>
                    <a:pt x="1657" y="866"/>
                  </a:lnTo>
                  <a:lnTo>
                    <a:pt x="1644" y="705"/>
                  </a:lnTo>
                  <a:lnTo>
                    <a:pt x="1595" y="544"/>
                  </a:lnTo>
                  <a:lnTo>
                    <a:pt x="1533" y="396"/>
                  </a:lnTo>
                  <a:lnTo>
                    <a:pt x="1496" y="334"/>
                  </a:lnTo>
                  <a:lnTo>
                    <a:pt x="1447" y="273"/>
                  </a:lnTo>
                  <a:lnTo>
                    <a:pt x="1385" y="211"/>
                  </a:lnTo>
                  <a:lnTo>
                    <a:pt x="1323" y="161"/>
                  </a:lnTo>
                  <a:lnTo>
                    <a:pt x="1261" y="112"/>
                  </a:lnTo>
                  <a:lnTo>
                    <a:pt x="1187" y="75"/>
                  </a:lnTo>
                  <a:lnTo>
                    <a:pt x="1100" y="50"/>
                  </a:lnTo>
                  <a:lnTo>
                    <a:pt x="1014" y="25"/>
                  </a:lnTo>
                  <a:lnTo>
                    <a:pt x="915" y="1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110;p16"/>
            <p:cNvSpPr/>
            <p:nvPr/>
          </p:nvSpPr>
          <p:spPr>
            <a:xfrm>
              <a:off x="5232331" y="1317688"/>
              <a:ext cx="886763" cy="323602"/>
            </a:xfrm>
            <a:custGeom>
              <a:avLst/>
              <a:gdLst/>
              <a:ahLst/>
              <a:cxnLst/>
              <a:rect l="l" t="t" r="r" b="b"/>
              <a:pathLst>
                <a:path w="37527" h="13696" extrusionOk="0">
                  <a:moveTo>
                    <a:pt x="21656" y="0"/>
                  </a:moveTo>
                  <a:lnTo>
                    <a:pt x="21013" y="13"/>
                  </a:lnTo>
                  <a:lnTo>
                    <a:pt x="20420" y="62"/>
                  </a:lnTo>
                  <a:lnTo>
                    <a:pt x="19851" y="124"/>
                  </a:lnTo>
                  <a:lnTo>
                    <a:pt x="19332" y="210"/>
                  </a:lnTo>
                  <a:lnTo>
                    <a:pt x="18850" y="322"/>
                  </a:lnTo>
                  <a:lnTo>
                    <a:pt x="18405" y="458"/>
                  </a:lnTo>
                  <a:lnTo>
                    <a:pt x="17997" y="606"/>
                  </a:lnTo>
                  <a:lnTo>
                    <a:pt x="17614" y="779"/>
                  </a:lnTo>
                  <a:lnTo>
                    <a:pt x="17268" y="952"/>
                  </a:lnTo>
                  <a:lnTo>
                    <a:pt x="16946" y="1150"/>
                  </a:lnTo>
                  <a:lnTo>
                    <a:pt x="16662" y="1347"/>
                  </a:lnTo>
                  <a:lnTo>
                    <a:pt x="16402" y="1558"/>
                  </a:lnTo>
                  <a:lnTo>
                    <a:pt x="16168" y="1780"/>
                  </a:lnTo>
                  <a:lnTo>
                    <a:pt x="15957" y="2015"/>
                  </a:lnTo>
                  <a:lnTo>
                    <a:pt x="15784" y="2237"/>
                  </a:lnTo>
                  <a:lnTo>
                    <a:pt x="15611" y="2472"/>
                  </a:lnTo>
                  <a:lnTo>
                    <a:pt x="15475" y="2695"/>
                  </a:lnTo>
                  <a:lnTo>
                    <a:pt x="15352" y="2930"/>
                  </a:lnTo>
                  <a:lnTo>
                    <a:pt x="15253" y="3152"/>
                  </a:lnTo>
                  <a:lnTo>
                    <a:pt x="15166" y="3375"/>
                  </a:lnTo>
                  <a:lnTo>
                    <a:pt x="15092" y="3585"/>
                  </a:lnTo>
                  <a:lnTo>
                    <a:pt x="15030" y="3795"/>
                  </a:lnTo>
                  <a:lnTo>
                    <a:pt x="14981" y="3980"/>
                  </a:lnTo>
                  <a:lnTo>
                    <a:pt x="14944" y="4166"/>
                  </a:lnTo>
                  <a:lnTo>
                    <a:pt x="14907" y="4487"/>
                  </a:lnTo>
                  <a:lnTo>
                    <a:pt x="14882" y="4722"/>
                  </a:lnTo>
                  <a:lnTo>
                    <a:pt x="14882" y="4883"/>
                  </a:lnTo>
                  <a:lnTo>
                    <a:pt x="14882" y="4932"/>
                  </a:lnTo>
                  <a:lnTo>
                    <a:pt x="14623" y="4895"/>
                  </a:lnTo>
                  <a:lnTo>
                    <a:pt x="14326" y="4858"/>
                  </a:lnTo>
                  <a:lnTo>
                    <a:pt x="13930" y="4821"/>
                  </a:lnTo>
                  <a:lnTo>
                    <a:pt x="13473" y="4808"/>
                  </a:lnTo>
                  <a:lnTo>
                    <a:pt x="13213" y="4808"/>
                  </a:lnTo>
                  <a:lnTo>
                    <a:pt x="12954" y="4821"/>
                  </a:lnTo>
                  <a:lnTo>
                    <a:pt x="12682" y="4833"/>
                  </a:lnTo>
                  <a:lnTo>
                    <a:pt x="12398" y="4858"/>
                  </a:lnTo>
                  <a:lnTo>
                    <a:pt x="12113" y="4907"/>
                  </a:lnTo>
                  <a:lnTo>
                    <a:pt x="11829" y="4957"/>
                  </a:lnTo>
                  <a:lnTo>
                    <a:pt x="11545" y="5031"/>
                  </a:lnTo>
                  <a:lnTo>
                    <a:pt x="11260" y="5117"/>
                  </a:lnTo>
                  <a:lnTo>
                    <a:pt x="10976" y="5216"/>
                  </a:lnTo>
                  <a:lnTo>
                    <a:pt x="10704" y="5340"/>
                  </a:lnTo>
                  <a:lnTo>
                    <a:pt x="10445" y="5488"/>
                  </a:lnTo>
                  <a:lnTo>
                    <a:pt x="10197" y="5649"/>
                  </a:lnTo>
                  <a:lnTo>
                    <a:pt x="9950" y="5847"/>
                  </a:lnTo>
                  <a:lnTo>
                    <a:pt x="9839" y="5946"/>
                  </a:lnTo>
                  <a:lnTo>
                    <a:pt x="9728" y="6057"/>
                  </a:lnTo>
                  <a:lnTo>
                    <a:pt x="9629" y="6180"/>
                  </a:lnTo>
                  <a:lnTo>
                    <a:pt x="9518" y="6304"/>
                  </a:lnTo>
                  <a:lnTo>
                    <a:pt x="9431" y="6428"/>
                  </a:lnTo>
                  <a:lnTo>
                    <a:pt x="9332" y="6564"/>
                  </a:lnTo>
                  <a:lnTo>
                    <a:pt x="9246" y="6712"/>
                  </a:lnTo>
                  <a:lnTo>
                    <a:pt x="9172" y="6860"/>
                  </a:lnTo>
                  <a:lnTo>
                    <a:pt x="9097" y="7021"/>
                  </a:lnTo>
                  <a:lnTo>
                    <a:pt x="9036" y="7194"/>
                  </a:lnTo>
                  <a:lnTo>
                    <a:pt x="8974" y="7367"/>
                  </a:lnTo>
                  <a:lnTo>
                    <a:pt x="8924" y="7552"/>
                  </a:lnTo>
                  <a:lnTo>
                    <a:pt x="8875" y="7750"/>
                  </a:lnTo>
                  <a:lnTo>
                    <a:pt x="8838" y="7948"/>
                  </a:lnTo>
                  <a:lnTo>
                    <a:pt x="8801" y="8158"/>
                  </a:lnTo>
                  <a:lnTo>
                    <a:pt x="8788" y="8381"/>
                  </a:lnTo>
                  <a:lnTo>
                    <a:pt x="8764" y="8603"/>
                  </a:lnTo>
                  <a:lnTo>
                    <a:pt x="8764" y="8838"/>
                  </a:lnTo>
                  <a:lnTo>
                    <a:pt x="8578" y="8801"/>
                  </a:lnTo>
                  <a:lnTo>
                    <a:pt x="8368" y="8764"/>
                  </a:lnTo>
                  <a:lnTo>
                    <a:pt x="8084" y="8727"/>
                  </a:lnTo>
                  <a:lnTo>
                    <a:pt x="7762" y="8702"/>
                  </a:lnTo>
                  <a:lnTo>
                    <a:pt x="7392" y="8690"/>
                  </a:lnTo>
                  <a:lnTo>
                    <a:pt x="7008" y="8702"/>
                  </a:lnTo>
                  <a:lnTo>
                    <a:pt x="6811" y="8727"/>
                  </a:lnTo>
                  <a:lnTo>
                    <a:pt x="6601" y="8751"/>
                  </a:lnTo>
                  <a:lnTo>
                    <a:pt x="6403" y="8788"/>
                  </a:lnTo>
                  <a:lnTo>
                    <a:pt x="6205" y="8838"/>
                  </a:lnTo>
                  <a:lnTo>
                    <a:pt x="6007" y="8900"/>
                  </a:lnTo>
                  <a:lnTo>
                    <a:pt x="5809" y="8974"/>
                  </a:lnTo>
                  <a:lnTo>
                    <a:pt x="5624" y="9060"/>
                  </a:lnTo>
                  <a:lnTo>
                    <a:pt x="5439" y="9159"/>
                  </a:lnTo>
                  <a:lnTo>
                    <a:pt x="5278" y="9283"/>
                  </a:lnTo>
                  <a:lnTo>
                    <a:pt x="5117" y="9419"/>
                  </a:lnTo>
                  <a:lnTo>
                    <a:pt x="4969" y="9580"/>
                  </a:lnTo>
                  <a:lnTo>
                    <a:pt x="4845" y="9753"/>
                  </a:lnTo>
                  <a:lnTo>
                    <a:pt x="4722" y="9938"/>
                  </a:lnTo>
                  <a:lnTo>
                    <a:pt x="4623" y="10160"/>
                  </a:lnTo>
                  <a:lnTo>
                    <a:pt x="4549" y="10395"/>
                  </a:lnTo>
                  <a:lnTo>
                    <a:pt x="4487" y="10655"/>
                  </a:lnTo>
                  <a:lnTo>
                    <a:pt x="4450" y="10939"/>
                  </a:lnTo>
                  <a:lnTo>
                    <a:pt x="4437" y="11248"/>
                  </a:lnTo>
                  <a:lnTo>
                    <a:pt x="0" y="13696"/>
                  </a:lnTo>
                  <a:lnTo>
                    <a:pt x="37527" y="13696"/>
                  </a:lnTo>
                  <a:lnTo>
                    <a:pt x="37465" y="13535"/>
                  </a:lnTo>
                  <a:lnTo>
                    <a:pt x="37391" y="13362"/>
                  </a:lnTo>
                  <a:lnTo>
                    <a:pt x="37279" y="13115"/>
                  </a:lnTo>
                  <a:lnTo>
                    <a:pt x="37131" y="12843"/>
                  </a:lnTo>
                  <a:lnTo>
                    <a:pt x="36946" y="12534"/>
                  </a:lnTo>
                  <a:lnTo>
                    <a:pt x="36723" y="12200"/>
                  </a:lnTo>
                  <a:lnTo>
                    <a:pt x="36464" y="11866"/>
                  </a:lnTo>
                  <a:lnTo>
                    <a:pt x="36315" y="11693"/>
                  </a:lnTo>
                  <a:lnTo>
                    <a:pt x="36167" y="11520"/>
                  </a:lnTo>
                  <a:lnTo>
                    <a:pt x="36006" y="11359"/>
                  </a:lnTo>
                  <a:lnTo>
                    <a:pt x="35833" y="11199"/>
                  </a:lnTo>
                  <a:lnTo>
                    <a:pt x="35648" y="11038"/>
                  </a:lnTo>
                  <a:lnTo>
                    <a:pt x="35450" y="10902"/>
                  </a:lnTo>
                  <a:lnTo>
                    <a:pt x="35252" y="10754"/>
                  </a:lnTo>
                  <a:lnTo>
                    <a:pt x="35042" y="10630"/>
                  </a:lnTo>
                  <a:lnTo>
                    <a:pt x="34820" y="10519"/>
                  </a:lnTo>
                  <a:lnTo>
                    <a:pt x="34585" y="10408"/>
                  </a:lnTo>
                  <a:lnTo>
                    <a:pt x="34337" y="10321"/>
                  </a:lnTo>
                  <a:lnTo>
                    <a:pt x="34078" y="10247"/>
                  </a:lnTo>
                  <a:lnTo>
                    <a:pt x="33806" y="10198"/>
                  </a:lnTo>
                  <a:lnTo>
                    <a:pt x="33534" y="10160"/>
                  </a:lnTo>
                  <a:lnTo>
                    <a:pt x="33237" y="10136"/>
                  </a:lnTo>
                  <a:lnTo>
                    <a:pt x="32941" y="10136"/>
                  </a:lnTo>
                  <a:lnTo>
                    <a:pt x="32953" y="9975"/>
                  </a:lnTo>
                  <a:lnTo>
                    <a:pt x="32965" y="9777"/>
                  </a:lnTo>
                  <a:lnTo>
                    <a:pt x="32953" y="9530"/>
                  </a:lnTo>
                  <a:lnTo>
                    <a:pt x="32916" y="9233"/>
                  </a:lnTo>
                  <a:lnTo>
                    <a:pt x="32891" y="9073"/>
                  </a:lnTo>
                  <a:lnTo>
                    <a:pt x="32854" y="8900"/>
                  </a:lnTo>
                  <a:lnTo>
                    <a:pt x="32805" y="8727"/>
                  </a:lnTo>
                  <a:lnTo>
                    <a:pt x="32755" y="8554"/>
                  </a:lnTo>
                  <a:lnTo>
                    <a:pt x="32681" y="8368"/>
                  </a:lnTo>
                  <a:lnTo>
                    <a:pt x="32595" y="8183"/>
                  </a:lnTo>
                  <a:lnTo>
                    <a:pt x="32496" y="8010"/>
                  </a:lnTo>
                  <a:lnTo>
                    <a:pt x="32385" y="7824"/>
                  </a:lnTo>
                  <a:lnTo>
                    <a:pt x="32249" y="7651"/>
                  </a:lnTo>
                  <a:lnTo>
                    <a:pt x="32100" y="7478"/>
                  </a:lnTo>
                  <a:lnTo>
                    <a:pt x="31940" y="7305"/>
                  </a:lnTo>
                  <a:lnTo>
                    <a:pt x="31742" y="7145"/>
                  </a:lnTo>
                  <a:lnTo>
                    <a:pt x="31532" y="6984"/>
                  </a:lnTo>
                  <a:lnTo>
                    <a:pt x="31309" y="6848"/>
                  </a:lnTo>
                  <a:lnTo>
                    <a:pt x="31050" y="6712"/>
                  </a:lnTo>
                  <a:lnTo>
                    <a:pt x="30765" y="6601"/>
                  </a:lnTo>
                  <a:lnTo>
                    <a:pt x="30456" y="6489"/>
                  </a:lnTo>
                  <a:lnTo>
                    <a:pt x="30123" y="6403"/>
                  </a:lnTo>
                  <a:lnTo>
                    <a:pt x="29764" y="6329"/>
                  </a:lnTo>
                  <a:lnTo>
                    <a:pt x="29381" y="6279"/>
                  </a:lnTo>
                  <a:lnTo>
                    <a:pt x="28961" y="6255"/>
                  </a:lnTo>
                  <a:lnTo>
                    <a:pt x="28503" y="6242"/>
                  </a:lnTo>
                  <a:lnTo>
                    <a:pt x="28503" y="6168"/>
                  </a:lnTo>
                  <a:lnTo>
                    <a:pt x="28503" y="5970"/>
                  </a:lnTo>
                  <a:lnTo>
                    <a:pt x="28479" y="5661"/>
                  </a:lnTo>
                  <a:lnTo>
                    <a:pt x="28429" y="5266"/>
                  </a:lnTo>
                  <a:lnTo>
                    <a:pt x="28392" y="5031"/>
                  </a:lnTo>
                  <a:lnTo>
                    <a:pt x="28343" y="4796"/>
                  </a:lnTo>
                  <a:lnTo>
                    <a:pt x="28281" y="4536"/>
                  </a:lnTo>
                  <a:lnTo>
                    <a:pt x="28207" y="4265"/>
                  </a:lnTo>
                  <a:lnTo>
                    <a:pt x="28108" y="3993"/>
                  </a:lnTo>
                  <a:lnTo>
                    <a:pt x="28009" y="3696"/>
                  </a:lnTo>
                  <a:lnTo>
                    <a:pt x="27885" y="3412"/>
                  </a:lnTo>
                  <a:lnTo>
                    <a:pt x="27737" y="3115"/>
                  </a:lnTo>
                  <a:lnTo>
                    <a:pt x="27564" y="2831"/>
                  </a:lnTo>
                  <a:lnTo>
                    <a:pt x="27379" y="2534"/>
                  </a:lnTo>
                  <a:lnTo>
                    <a:pt x="27168" y="2250"/>
                  </a:lnTo>
                  <a:lnTo>
                    <a:pt x="26934" y="1978"/>
                  </a:lnTo>
                  <a:lnTo>
                    <a:pt x="26674" y="1706"/>
                  </a:lnTo>
                  <a:lnTo>
                    <a:pt x="26377" y="1446"/>
                  </a:lnTo>
                  <a:lnTo>
                    <a:pt x="26229" y="1323"/>
                  </a:lnTo>
                  <a:lnTo>
                    <a:pt x="26056" y="1199"/>
                  </a:lnTo>
                  <a:lnTo>
                    <a:pt x="25895" y="1088"/>
                  </a:lnTo>
                  <a:lnTo>
                    <a:pt x="25710" y="977"/>
                  </a:lnTo>
                  <a:lnTo>
                    <a:pt x="25524" y="865"/>
                  </a:lnTo>
                  <a:lnTo>
                    <a:pt x="25327" y="767"/>
                  </a:lnTo>
                  <a:lnTo>
                    <a:pt x="25129" y="668"/>
                  </a:lnTo>
                  <a:lnTo>
                    <a:pt x="24919" y="581"/>
                  </a:lnTo>
                  <a:lnTo>
                    <a:pt x="24696" y="495"/>
                  </a:lnTo>
                  <a:lnTo>
                    <a:pt x="24461" y="408"/>
                  </a:lnTo>
                  <a:lnTo>
                    <a:pt x="24227" y="334"/>
                  </a:lnTo>
                  <a:lnTo>
                    <a:pt x="23979" y="272"/>
                  </a:lnTo>
                  <a:lnTo>
                    <a:pt x="23732" y="210"/>
                  </a:lnTo>
                  <a:lnTo>
                    <a:pt x="23460" y="161"/>
                  </a:lnTo>
                  <a:lnTo>
                    <a:pt x="23188" y="111"/>
                  </a:lnTo>
                  <a:lnTo>
                    <a:pt x="22904" y="74"/>
                  </a:lnTo>
                  <a:lnTo>
                    <a:pt x="22607" y="37"/>
                  </a:lnTo>
                  <a:lnTo>
                    <a:pt x="22298" y="25"/>
                  </a:lnTo>
                  <a:lnTo>
                    <a:pt x="21977" y="13"/>
                  </a:lnTo>
                  <a:lnTo>
                    <a:pt x="21656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111;p16"/>
            <p:cNvSpPr/>
            <p:nvPr/>
          </p:nvSpPr>
          <p:spPr>
            <a:xfrm>
              <a:off x="5789278" y="1539063"/>
              <a:ext cx="518749" cy="181672"/>
            </a:xfrm>
            <a:custGeom>
              <a:avLst/>
              <a:gdLst/>
              <a:ahLst/>
              <a:cxnLst/>
              <a:rect l="l" t="t" r="r" b="b"/>
              <a:pathLst>
                <a:path w="21953" h="7689" extrusionOk="0">
                  <a:moveTo>
                    <a:pt x="13288" y="0"/>
                  </a:moveTo>
                  <a:lnTo>
                    <a:pt x="12769" y="13"/>
                  </a:lnTo>
                  <a:lnTo>
                    <a:pt x="12274" y="37"/>
                  </a:lnTo>
                  <a:lnTo>
                    <a:pt x="11817" y="99"/>
                  </a:lnTo>
                  <a:lnTo>
                    <a:pt x="11397" y="173"/>
                  </a:lnTo>
                  <a:lnTo>
                    <a:pt x="10989" y="260"/>
                  </a:lnTo>
                  <a:lnTo>
                    <a:pt x="10618" y="371"/>
                  </a:lnTo>
                  <a:lnTo>
                    <a:pt x="10284" y="495"/>
                  </a:lnTo>
                  <a:lnTo>
                    <a:pt x="9963" y="631"/>
                  </a:lnTo>
                  <a:lnTo>
                    <a:pt x="9666" y="779"/>
                  </a:lnTo>
                  <a:lnTo>
                    <a:pt x="9407" y="940"/>
                  </a:lnTo>
                  <a:lnTo>
                    <a:pt x="9160" y="1113"/>
                  </a:lnTo>
                  <a:lnTo>
                    <a:pt x="8937" y="1286"/>
                  </a:lnTo>
                  <a:lnTo>
                    <a:pt x="8739" y="1471"/>
                  </a:lnTo>
                  <a:lnTo>
                    <a:pt x="8554" y="1657"/>
                  </a:lnTo>
                  <a:lnTo>
                    <a:pt x="8393" y="1842"/>
                  </a:lnTo>
                  <a:lnTo>
                    <a:pt x="8245" y="2028"/>
                  </a:lnTo>
                  <a:lnTo>
                    <a:pt x="8121" y="2225"/>
                  </a:lnTo>
                  <a:lnTo>
                    <a:pt x="8010" y="2411"/>
                  </a:lnTo>
                  <a:lnTo>
                    <a:pt x="7911" y="2596"/>
                  </a:lnTo>
                  <a:lnTo>
                    <a:pt x="7837" y="2782"/>
                  </a:lnTo>
                  <a:lnTo>
                    <a:pt x="7763" y="2955"/>
                  </a:lnTo>
                  <a:lnTo>
                    <a:pt x="7701" y="3128"/>
                  </a:lnTo>
                  <a:lnTo>
                    <a:pt x="7615" y="3437"/>
                  </a:lnTo>
                  <a:lnTo>
                    <a:pt x="7565" y="3696"/>
                  </a:lnTo>
                  <a:lnTo>
                    <a:pt x="7540" y="3894"/>
                  </a:lnTo>
                  <a:lnTo>
                    <a:pt x="7528" y="4067"/>
                  </a:lnTo>
                  <a:lnTo>
                    <a:pt x="7355" y="4055"/>
                  </a:lnTo>
                  <a:lnTo>
                    <a:pt x="7170" y="4030"/>
                  </a:lnTo>
                  <a:lnTo>
                    <a:pt x="6922" y="4018"/>
                  </a:lnTo>
                  <a:lnTo>
                    <a:pt x="6626" y="4018"/>
                  </a:lnTo>
                  <a:lnTo>
                    <a:pt x="6304" y="4030"/>
                  </a:lnTo>
                  <a:lnTo>
                    <a:pt x="5958" y="4055"/>
                  </a:lnTo>
                  <a:lnTo>
                    <a:pt x="5600" y="4104"/>
                  </a:lnTo>
                  <a:lnTo>
                    <a:pt x="5414" y="4141"/>
                  </a:lnTo>
                  <a:lnTo>
                    <a:pt x="5229" y="4191"/>
                  </a:lnTo>
                  <a:lnTo>
                    <a:pt x="5056" y="4240"/>
                  </a:lnTo>
                  <a:lnTo>
                    <a:pt x="4883" y="4302"/>
                  </a:lnTo>
                  <a:lnTo>
                    <a:pt x="4710" y="4376"/>
                  </a:lnTo>
                  <a:lnTo>
                    <a:pt x="4549" y="4463"/>
                  </a:lnTo>
                  <a:lnTo>
                    <a:pt x="4401" y="4561"/>
                  </a:lnTo>
                  <a:lnTo>
                    <a:pt x="4253" y="4673"/>
                  </a:lnTo>
                  <a:lnTo>
                    <a:pt x="4129" y="4796"/>
                  </a:lnTo>
                  <a:lnTo>
                    <a:pt x="4005" y="4932"/>
                  </a:lnTo>
                  <a:lnTo>
                    <a:pt x="3894" y="5081"/>
                  </a:lnTo>
                  <a:lnTo>
                    <a:pt x="3808" y="5254"/>
                  </a:lnTo>
                  <a:lnTo>
                    <a:pt x="3733" y="5427"/>
                  </a:lnTo>
                  <a:lnTo>
                    <a:pt x="3672" y="5624"/>
                  </a:lnTo>
                  <a:lnTo>
                    <a:pt x="3634" y="5847"/>
                  </a:lnTo>
                  <a:lnTo>
                    <a:pt x="3622" y="6082"/>
                  </a:lnTo>
                  <a:lnTo>
                    <a:pt x="1" y="7689"/>
                  </a:lnTo>
                  <a:lnTo>
                    <a:pt x="21953" y="7689"/>
                  </a:lnTo>
                  <a:lnTo>
                    <a:pt x="21953" y="7528"/>
                  </a:lnTo>
                  <a:lnTo>
                    <a:pt x="21953" y="7330"/>
                  </a:lnTo>
                  <a:lnTo>
                    <a:pt x="21940" y="7083"/>
                  </a:lnTo>
                  <a:lnTo>
                    <a:pt x="21903" y="6799"/>
                  </a:lnTo>
                  <a:lnTo>
                    <a:pt x="21854" y="6477"/>
                  </a:lnTo>
                  <a:lnTo>
                    <a:pt x="21767" y="6119"/>
                  </a:lnTo>
                  <a:lnTo>
                    <a:pt x="21718" y="5946"/>
                  </a:lnTo>
                  <a:lnTo>
                    <a:pt x="21656" y="5760"/>
                  </a:lnTo>
                  <a:lnTo>
                    <a:pt x="21582" y="5587"/>
                  </a:lnTo>
                  <a:lnTo>
                    <a:pt x="21508" y="5402"/>
                  </a:lnTo>
                  <a:lnTo>
                    <a:pt x="21409" y="5229"/>
                  </a:lnTo>
                  <a:lnTo>
                    <a:pt x="21310" y="5056"/>
                  </a:lnTo>
                  <a:lnTo>
                    <a:pt x="21199" y="4895"/>
                  </a:lnTo>
                  <a:lnTo>
                    <a:pt x="21063" y="4734"/>
                  </a:lnTo>
                  <a:lnTo>
                    <a:pt x="20927" y="4586"/>
                  </a:lnTo>
                  <a:lnTo>
                    <a:pt x="20766" y="4438"/>
                  </a:lnTo>
                  <a:lnTo>
                    <a:pt x="20605" y="4314"/>
                  </a:lnTo>
                  <a:lnTo>
                    <a:pt x="20420" y="4191"/>
                  </a:lnTo>
                  <a:lnTo>
                    <a:pt x="20210" y="4092"/>
                  </a:lnTo>
                  <a:lnTo>
                    <a:pt x="20000" y="4005"/>
                  </a:lnTo>
                  <a:lnTo>
                    <a:pt x="19765" y="3931"/>
                  </a:lnTo>
                  <a:lnTo>
                    <a:pt x="19505" y="3882"/>
                  </a:lnTo>
                  <a:lnTo>
                    <a:pt x="19233" y="3857"/>
                  </a:lnTo>
                  <a:lnTo>
                    <a:pt x="18949" y="3845"/>
                  </a:lnTo>
                  <a:lnTo>
                    <a:pt x="18937" y="3671"/>
                  </a:lnTo>
                  <a:lnTo>
                    <a:pt x="18912" y="3486"/>
                  </a:lnTo>
                  <a:lnTo>
                    <a:pt x="18875" y="3239"/>
                  </a:lnTo>
                  <a:lnTo>
                    <a:pt x="18788" y="2942"/>
                  </a:lnTo>
                  <a:lnTo>
                    <a:pt x="18739" y="2794"/>
                  </a:lnTo>
                  <a:lnTo>
                    <a:pt x="18677" y="2621"/>
                  </a:lnTo>
                  <a:lnTo>
                    <a:pt x="18591" y="2448"/>
                  </a:lnTo>
                  <a:lnTo>
                    <a:pt x="18504" y="2275"/>
                  </a:lnTo>
                  <a:lnTo>
                    <a:pt x="18393" y="2102"/>
                  </a:lnTo>
                  <a:lnTo>
                    <a:pt x="18269" y="1916"/>
                  </a:lnTo>
                  <a:lnTo>
                    <a:pt x="18133" y="1743"/>
                  </a:lnTo>
                  <a:lnTo>
                    <a:pt x="17985" y="1558"/>
                  </a:lnTo>
                  <a:lnTo>
                    <a:pt x="17800" y="1385"/>
                  </a:lnTo>
                  <a:lnTo>
                    <a:pt x="17602" y="1212"/>
                  </a:lnTo>
                  <a:lnTo>
                    <a:pt x="17392" y="1051"/>
                  </a:lnTo>
                  <a:lnTo>
                    <a:pt x="17157" y="890"/>
                  </a:lnTo>
                  <a:lnTo>
                    <a:pt x="16885" y="742"/>
                  </a:lnTo>
                  <a:lnTo>
                    <a:pt x="16601" y="594"/>
                  </a:lnTo>
                  <a:lnTo>
                    <a:pt x="16292" y="470"/>
                  </a:lnTo>
                  <a:lnTo>
                    <a:pt x="15946" y="347"/>
                  </a:lnTo>
                  <a:lnTo>
                    <a:pt x="15587" y="248"/>
                  </a:lnTo>
                  <a:lnTo>
                    <a:pt x="15192" y="161"/>
                  </a:lnTo>
                  <a:lnTo>
                    <a:pt x="14759" y="87"/>
                  </a:lnTo>
                  <a:lnTo>
                    <a:pt x="14302" y="37"/>
                  </a:lnTo>
                  <a:lnTo>
                    <a:pt x="13820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112;p16"/>
            <p:cNvSpPr/>
            <p:nvPr/>
          </p:nvSpPr>
          <p:spPr>
            <a:xfrm>
              <a:off x="5785191" y="1229175"/>
              <a:ext cx="370967" cy="142852"/>
            </a:xfrm>
            <a:custGeom>
              <a:avLst/>
              <a:gdLst/>
              <a:ahLst/>
              <a:cxnLst/>
              <a:rect l="l" t="t" r="r" b="b"/>
              <a:pathLst>
                <a:path w="15699" h="6046" extrusionOk="0">
                  <a:moveTo>
                    <a:pt x="8912" y="1"/>
                  </a:moveTo>
                  <a:lnTo>
                    <a:pt x="8554" y="13"/>
                  </a:lnTo>
                  <a:lnTo>
                    <a:pt x="8183" y="50"/>
                  </a:lnTo>
                  <a:lnTo>
                    <a:pt x="7849" y="100"/>
                  </a:lnTo>
                  <a:lnTo>
                    <a:pt x="7528" y="162"/>
                  </a:lnTo>
                  <a:lnTo>
                    <a:pt x="7231" y="248"/>
                  </a:lnTo>
                  <a:lnTo>
                    <a:pt x="6947" y="347"/>
                  </a:lnTo>
                  <a:lnTo>
                    <a:pt x="6700" y="458"/>
                  </a:lnTo>
                  <a:lnTo>
                    <a:pt x="6453" y="582"/>
                  </a:lnTo>
                  <a:lnTo>
                    <a:pt x="6243" y="718"/>
                  </a:lnTo>
                  <a:lnTo>
                    <a:pt x="6032" y="866"/>
                  </a:lnTo>
                  <a:lnTo>
                    <a:pt x="5859" y="1027"/>
                  </a:lnTo>
                  <a:lnTo>
                    <a:pt x="5686" y="1188"/>
                  </a:lnTo>
                  <a:lnTo>
                    <a:pt x="5538" y="1348"/>
                  </a:lnTo>
                  <a:lnTo>
                    <a:pt x="5402" y="1521"/>
                  </a:lnTo>
                  <a:lnTo>
                    <a:pt x="5278" y="1694"/>
                  </a:lnTo>
                  <a:lnTo>
                    <a:pt x="5167" y="1880"/>
                  </a:lnTo>
                  <a:lnTo>
                    <a:pt x="5068" y="2053"/>
                  </a:lnTo>
                  <a:lnTo>
                    <a:pt x="4982" y="2226"/>
                  </a:lnTo>
                  <a:lnTo>
                    <a:pt x="4908" y="2411"/>
                  </a:lnTo>
                  <a:lnTo>
                    <a:pt x="4846" y="2572"/>
                  </a:lnTo>
                  <a:lnTo>
                    <a:pt x="4784" y="2745"/>
                  </a:lnTo>
                  <a:lnTo>
                    <a:pt x="4697" y="3054"/>
                  </a:lnTo>
                  <a:lnTo>
                    <a:pt x="4648" y="3338"/>
                  </a:lnTo>
                  <a:lnTo>
                    <a:pt x="4611" y="3573"/>
                  </a:lnTo>
                  <a:lnTo>
                    <a:pt x="4599" y="3759"/>
                  </a:lnTo>
                  <a:lnTo>
                    <a:pt x="4599" y="3919"/>
                  </a:lnTo>
                  <a:lnTo>
                    <a:pt x="0" y="6045"/>
                  </a:lnTo>
                  <a:lnTo>
                    <a:pt x="15698" y="6045"/>
                  </a:lnTo>
                  <a:lnTo>
                    <a:pt x="15698" y="5897"/>
                  </a:lnTo>
                  <a:lnTo>
                    <a:pt x="15686" y="5724"/>
                  </a:lnTo>
                  <a:lnTo>
                    <a:pt x="15674" y="5501"/>
                  </a:lnTo>
                  <a:lnTo>
                    <a:pt x="15636" y="5242"/>
                  </a:lnTo>
                  <a:lnTo>
                    <a:pt x="15587" y="4945"/>
                  </a:lnTo>
                  <a:lnTo>
                    <a:pt x="15501" y="4636"/>
                  </a:lnTo>
                  <a:lnTo>
                    <a:pt x="15451" y="4488"/>
                  </a:lnTo>
                  <a:lnTo>
                    <a:pt x="15389" y="4327"/>
                  </a:lnTo>
                  <a:lnTo>
                    <a:pt x="15327" y="4166"/>
                  </a:lnTo>
                  <a:lnTo>
                    <a:pt x="15253" y="4018"/>
                  </a:lnTo>
                  <a:lnTo>
                    <a:pt x="15167" y="3857"/>
                  </a:lnTo>
                  <a:lnTo>
                    <a:pt x="15068" y="3709"/>
                  </a:lnTo>
                  <a:lnTo>
                    <a:pt x="14957" y="3573"/>
                  </a:lnTo>
                  <a:lnTo>
                    <a:pt x="14833" y="3437"/>
                  </a:lnTo>
                  <a:lnTo>
                    <a:pt x="14709" y="3314"/>
                  </a:lnTo>
                  <a:lnTo>
                    <a:pt x="14561" y="3202"/>
                  </a:lnTo>
                  <a:lnTo>
                    <a:pt x="14400" y="3103"/>
                  </a:lnTo>
                  <a:lnTo>
                    <a:pt x="14227" y="3005"/>
                  </a:lnTo>
                  <a:lnTo>
                    <a:pt x="14042" y="2930"/>
                  </a:lnTo>
                  <a:lnTo>
                    <a:pt x="13832" y="2869"/>
                  </a:lnTo>
                  <a:lnTo>
                    <a:pt x="13622" y="2832"/>
                  </a:lnTo>
                  <a:lnTo>
                    <a:pt x="13375" y="2807"/>
                  </a:lnTo>
                  <a:lnTo>
                    <a:pt x="13127" y="2794"/>
                  </a:lnTo>
                  <a:lnTo>
                    <a:pt x="12855" y="2807"/>
                  </a:lnTo>
                  <a:lnTo>
                    <a:pt x="12831" y="2683"/>
                  </a:lnTo>
                  <a:lnTo>
                    <a:pt x="12806" y="2535"/>
                  </a:lnTo>
                  <a:lnTo>
                    <a:pt x="12744" y="2337"/>
                  </a:lnTo>
                  <a:lnTo>
                    <a:pt x="12670" y="2115"/>
                  </a:lnTo>
                  <a:lnTo>
                    <a:pt x="12559" y="1867"/>
                  </a:lnTo>
                  <a:lnTo>
                    <a:pt x="12485" y="1731"/>
                  </a:lnTo>
                  <a:lnTo>
                    <a:pt x="12398" y="1595"/>
                  </a:lnTo>
                  <a:lnTo>
                    <a:pt x="12312" y="1460"/>
                  </a:lnTo>
                  <a:lnTo>
                    <a:pt x="12213" y="1324"/>
                  </a:lnTo>
                  <a:lnTo>
                    <a:pt x="12101" y="1188"/>
                  </a:lnTo>
                  <a:lnTo>
                    <a:pt x="11965" y="1052"/>
                  </a:lnTo>
                  <a:lnTo>
                    <a:pt x="11829" y="928"/>
                  </a:lnTo>
                  <a:lnTo>
                    <a:pt x="11681" y="804"/>
                  </a:lnTo>
                  <a:lnTo>
                    <a:pt x="11508" y="681"/>
                  </a:lnTo>
                  <a:lnTo>
                    <a:pt x="11335" y="557"/>
                  </a:lnTo>
                  <a:lnTo>
                    <a:pt x="11137" y="458"/>
                  </a:lnTo>
                  <a:lnTo>
                    <a:pt x="10915" y="359"/>
                  </a:lnTo>
                  <a:lnTo>
                    <a:pt x="10692" y="273"/>
                  </a:lnTo>
                  <a:lnTo>
                    <a:pt x="10445" y="186"/>
                  </a:lnTo>
                  <a:lnTo>
                    <a:pt x="10173" y="125"/>
                  </a:lnTo>
                  <a:lnTo>
                    <a:pt x="9889" y="75"/>
                  </a:lnTo>
                  <a:lnTo>
                    <a:pt x="9592" y="38"/>
                  </a:lnTo>
                  <a:lnTo>
                    <a:pt x="9258" y="13"/>
                  </a:lnTo>
                  <a:lnTo>
                    <a:pt x="8912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113;p16"/>
            <p:cNvSpPr/>
            <p:nvPr/>
          </p:nvSpPr>
          <p:spPr>
            <a:xfrm>
              <a:off x="4894704" y="2459038"/>
              <a:ext cx="844702" cy="709109"/>
            </a:xfrm>
            <a:custGeom>
              <a:avLst/>
              <a:gdLst/>
              <a:ahLst/>
              <a:cxnLst/>
              <a:rect l="l" t="t" r="r" b="b"/>
              <a:pathLst>
                <a:path w="35747" h="30012" extrusionOk="0">
                  <a:moveTo>
                    <a:pt x="0" y="1"/>
                  </a:moveTo>
                  <a:lnTo>
                    <a:pt x="0" y="30012"/>
                  </a:lnTo>
                  <a:lnTo>
                    <a:pt x="35747" y="30012"/>
                  </a:lnTo>
                  <a:lnTo>
                    <a:pt x="35747" y="1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" name="Google Shape;114;p16"/>
            <p:cNvSpPr/>
            <p:nvPr/>
          </p:nvSpPr>
          <p:spPr>
            <a:xfrm>
              <a:off x="4933549" y="2404148"/>
              <a:ext cx="769936" cy="54910"/>
            </a:xfrm>
            <a:custGeom>
              <a:avLst/>
              <a:gdLst/>
              <a:ahLst/>
              <a:cxnLst/>
              <a:rect l="l" t="t" r="r" b="b"/>
              <a:pathLst>
                <a:path w="32583" h="2324" extrusionOk="0">
                  <a:moveTo>
                    <a:pt x="0" y="0"/>
                  </a:moveTo>
                  <a:lnTo>
                    <a:pt x="0" y="2324"/>
                  </a:lnTo>
                  <a:lnTo>
                    <a:pt x="32583" y="2324"/>
                  </a:lnTo>
                  <a:lnTo>
                    <a:pt x="32583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7" name="Google Shape;115;p16"/>
            <p:cNvSpPr/>
            <p:nvPr/>
          </p:nvSpPr>
          <p:spPr>
            <a:xfrm>
              <a:off x="5005380" y="2303681"/>
              <a:ext cx="29821" cy="100488"/>
            </a:xfrm>
            <a:custGeom>
              <a:avLst/>
              <a:gdLst/>
              <a:ahLst/>
              <a:cxnLst/>
              <a:rect l="l" t="t" r="r" b="b"/>
              <a:pathLst>
                <a:path w="1262" h="4253" extrusionOk="0">
                  <a:moveTo>
                    <a:pt x="1" y="0"/>
                  </a:moveTo>
                  <a:lnTo>
                    <a:pt x="1" y="4252"/>
                  </a:lnTo>
                  <a:lnTo>
                    <a:pt x="1262" y="425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116;p16"/>
            <p:cNvSpPr/>
            <p:nvPr/>
          </p:nvSpPr>
          <p:spPr>
            <a:xfrm>
              <a:off x="5078415" y="2335791"/>
              <a:ext cx="26584" cy="68378"/>
            </a:xfrm>
            <a:custGeom>
              <a:avLst/>
              <a:gdLst/>
              <a:ahLst/>
              <a:cxnLst/>
              <a:rect l="l" t="t" r="r" b="b"/>
              <a:pathLst>
                <a:path w="1125" h="2894" extrusionOk="0">
                  <a:moveTo>
                    <a:pt x="0" y="1"/>
                  </a:moveTo>
                  <a:lnTo>
                    <a:pt x="0" y="2893"/>
                  </a:lnTo>
                  <a:lnTo>
                    <a:pt x="1125" y="2893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117;p16"/>
            <p:cNvSpPr/>
            <p:nvPr/>
          </p:nvSpPr>
          <p:spPr>
            <a:xfrm>
              <a:off x="5144126" y="2286739"/>
              <a:ext cx="35941" cy="117429"/>
            </a:xfrm>
            <a:custGeom>
              <a:avLst/>
              <a:gdLst/>
              <a:ahLst/>
              <a:cxnLst/>
              <a:rect l="l" t="t" r="r" b="b"/>
              <a:pathLst>
                <a:path w="1521" h="4970" extrusionOk="0">
                  <a:moveTo>
                    <a:pt x="0" y="0"/>
                  </a:moveTo>
                  <a:lnTo>
                    <a:pt x="0" y="4969"/>
                  </a:lnTo>
                  <a:lnTo>
                    <a:pt x="1521" y="4969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118;p16"/>
            <p:cNvSpPr/>
            <p:nvPr/>
          </p:nvSpPr>
          <p:spPr>
            <a:xfrm>
              <a:off x="5249557" y="1756634"/>
              <a:ext cx="108958" cy="43262"/>
            </a:xfrm>
            <a:custGeom>
              <a:avLst/>
              <a:gdLst/>
              <a:ahLst/>
              <a:cxnLst/>
              <a:rect l="l" t="t" r="r" b="b"/>
              <a:pathLst>
                <a:path w="4611" h="1831" extrusionOk="0">
                  <a:moveTo>
                    <a:pt x="50" y="1"/>
                  </a:moveTo>
                  <a:lnTo>
                    <a:pt x="0" y="1830"/>
                  </a:lnTo>
                  <a:lnTo>
                    <a:pt x="4611" y="1830"/>
                  </a:lnTo>
                  <a:lnTo>
                    <a:pt x="4561" y="1"/>
                  </a:ln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119;p16"/>
            <p:cNvSpPr/>
            <p:nvPr/>
          </p:nvSpPr>
          <p:spPr>
            <a:xfrm>
              <a:off x="5250714" y="1708739"/>
              <a:ext cx="106642" cy="47917"/>
            </a:xfrm>
            <a:custGeom>
              <a:avLst/>
              <a:gdLst/>
              <a:ahLst/>
              <a:cxnLst/>
              <a:rect l="l" t="t" r="r" b="b"/>
              <a:pathLst>
                <a:path w="4513" h="2028" extrusionOk="0">
                  <a:moveTo>
                    <a:pt x="63" y="1"/>
                  </a:moveTo>
                  <a:lnTo>
                    <a:pt x="1" y="2028"/>
                  </a:lnTo>
                  <a:lnTo>
                    <a:pt x="4512" y="2028"/>
                  </a:lnTo>
                  <a:lnTo>
                    <a:pt x="4451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120;p16"/>
            <p:cNvSpPr/>
            <p:nvPr/>
          </p:nvSpPr>
          <p:spPr>
            <a:xfrm>
              <a:off x="5248682" y="1799874"/>
              <a:ext cx="110707" cy="33598"/>
            </a:xfrm>
            <a:custGeom>
              <a:avLst/>
              <a:gdLst/>
              <a:ahLst/>
              <a:cxnLst/>
              <a:rect l="l" t="t" r="r" b="b"/>
              <a:pathLst>
                <a:path w="4685" h="1422" extrusionOk="0">
                  <a:moveTo>
                    <a:pt x="37" y="0"/>
                  </a:moveTo>
                  <a:lnTo>
                    <a:pt x="0" y="1422"/>
                  </a:lnTo>
                  <a:lnTo>
                    <a:pt x="4685" y="1422"/>
                  </a:lnTo>
                  <a:lnTo>
                    <a:pt x="4648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121;p16"/>
            <p:cNvSpPr/>
            <p:nvPr/>
          </p:nvSpPr>
          <p:spPr>
            <a:xfrm>
              <a:off x="5233489" y="1833451"/>
              <a:ext cx="141095" cy="570699"/>
            </a:xfrm>
            <a:custGeom>
              <a:avLst/>
              <a:gdLst/>
              <a:ahLst/>
              <a:cxnLst/>
              <a:rect l="l" t="t" r="r" b="b"/>
              <a:pathLst>
                <a:path w="5971" h="24154" extrusionOk="0">
                  <a:moveTo>
                    <a:pt x="643" y="1"/>
                  </a:moveTo>
                  <a:lnTo>
                    <a:pt x="0" y="24153"/>
                  </a:lnTo>
                  <a:lnTo>
                    <a:pt x="5971" y="24153"/>
                  </a:lnTo>
                  <a:lnTo>
                    <a:pt x="5328" y="1"/>
                  </a:lnTo>
                  <a:close/>
                </a:path>
              </a:pathLst>
            </a:custGeom>
            <a:solidFill>
              <a:srgbClr val="B4D4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122;p16"/>
            <p:cNvSpPr/>
            <p:nvPr/>
          </p:nvSpPr>
          <p:spPr>
            <a:xfrm>
              <a:off x="5444941" y="1756634"/>
              <a:ext cx="108674" cy="43262"/>
            </a:xfrm>
            <a:custGeom>
              <a:avLst/>
              <a:gdLst/>
              <a:ahLst/>
              <a:cxnLst/>
              <a:rect l="l" t="t" r="r" b="b"/>
              <a:pathLst>
                <a:path w="4599" h="1831" extrusionOk="0">
                  <a:moveTo>
                    <a:pt x="50" y="1"/>
                  </a:moveTo>
                  <a:lnTo>
                    <a:pt x="0" y="1830"/>
                  </a:lnTo>
                  <a:lnTo>
                    <a:pt x="4599" y="1830"/>
                  </a:lnTo>
                  <a:lnTo>
                    <a:pt x="4549" y="1"/>
                  </a:ln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123;p16"/>
            <p:cNvSpPr/>
            <p:nvPr/>
          </p:nvSpPr>
          <p:spPr>
            <a:xfrm>
              <a:off x="5446099" y="1708739"/>
              <a:ext cx="106359" cy="47917"/>
            </a:xfrm>
            <a:custGeom>
              <a:avLst/>
              <a:gdLst/>
              <a:ahLst/>
              <a:cxnLst/>
              <a:rect l="l" t="t" r="r" b="b"/>
              <a:pathLst>
                <a:path w="4501" h="2028" extrusionOk="0">
                  <a:moveTo>
                    <a:pt x="50" y="1"/>
                  </a:moveTo>
                  <a:lnTo>
                    <a:pt x="1" y="2028"/>
                  </a:lnTo>
                  <a:lnTo>
                    <a:pt x="4500" y="2028"/>
                  </a:lnTo>
                  <a:lnTo>
                    <a:pt x="4451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124;p16"/>
            <p:cNvSpPr/>
            <p:nvPr/>
          </p:nvSpPr>
          <p:spPr>
            <a:xfrm>
              <a:off x="5444067" y="1799874"/>
              <a:ext cx="110423" cy="33598"/>
            </a:xfrm>
            <a:custGeom>
              <a:avLst/>
              <a:gdLst/>
              <a:ahLst/>
              <a:cxnLst/>
              <a:rect l="l" t="t" r="r" b="b"/>
              <a:pathLst>
                <a:path w="4673" h="1422" extrusionOk="0">
                  <a:moveTo>
                    <a:pt x="37" y="0"/>
                  </a:moveTo>
                  <a:lnTo>
                    <a:pt x="0" y="1422"/>
                  </a:lnTo>
                  <a:lnTo>
                    <a:pt x="4673" y="1422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125;p16"/>
            <p:cNvSpPr/>
            <p:nvPr/>
          </p:nvSpPr>
          <p:spPr>
            <a:xfrm>
              <a:off x="5428873" y="1833450"/>
              <a:ext cx="141095" cy="570699"/>
            </a:xfrm>
            <a:custGeom>
              <a:avLst/>
              <a:gdLst/>
              <a:ahLst/>
              <a:cxnLst/>
              <a:rect l="l" t="t" r="r" b="b"/>
              <a:pathLst>
                <a:path w="5971" h="24154" extrusionOk="0">
                  <a:moveTo>
                    <a:pt x="643" y="1"/>
                  </a:moveTo>
                  <a:lnTo>
                    <a:pt x="1" y="24153"/>
                  </a:lnTo>
                  <a:lnTo>
                    <a:pt x="5971" y="24153"/>
                  </a:lnTo>
                  <a:lnTo>
                    <a:pt x="5316" y="1"/>
                  </a:lnTo>
                  <a:close/>
                </a:path>
              </a:pathLst>
            </a:custGeom>
            <a:solidFill>
              <a:srgbClr val="B4D4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126;p16"/>
            <p:cNvSpPr/>
            <p:nvPr/>
          </p:nvSpPr>
          <p:spPr>
            <a:xfrm>
              <a:off x="4480260" y="2216633"/>
              <a:ext cx="414494" cy="951503"/>
            </a:xfrm>
            <a:custGeom>
              <a:avLst/>
              <a:gdLst/>
              <a:ahLst/>
              <a:cxnLst/>
              <a:rect l="l" t="t" r="r" b="b"/>
              <a:pathLst>
                <a:path w="17541" h="40271" extrusionOk="0">
                  <a:moveTo>
                    <a:pt x="3610" y="2967"/>
                  </a:moveTo>
                  <a:lnTo>
                    <a:pt x="3610" y="7133"/>
                  </a:lnTo>
                  <a:lnTo>
                    <a:pt x="1632" y="7133"/>
                  </a:lnTo>
                  <a:lnTo>
                    <a:pt x="1632" y="2967"/>
                  </a:lnTo>
                  <a:close/>
                  <a:moveTo>
                    <a:pt x="7714" y="2967"/>
                  </a:moveTo>
                  <a:lnTo>
                    <a:pt x="7714" y="7133"/>
                  </a:lnTo>
                  <a:lnTo>
                    <a:pt x="5748" y="7133"/>
                  </a:lnTo>
                  <a:lnTo>
                    <a:pt x="5748" y="2967"/>
                  </a:lnTo>
                  <a:close/>
                  <a:moveTo>
                    <a:pt x="11793" y="2967"/>
                  </a:moveTo>
                  <a:lnTo>
                    <a:pt x="11793" y="7133"/>
                  </a:lnTo>
                  <a:lnTo>
                    <a:pt x="9827" y="7133"/>
                  </a:lnTo>
                  <a:lnTo>
                    <a:pt x="9827" y="2967"/>
                  </a:lnTo>
                  <a:close/>
                  <a:moveTo>
                    <a:pt x="15896" y="2967"/>
                  </a:moveTo>
                  <a:lnTo>
                    <a:pt x="15896" y="7133"/>
                  </a:lnTo>
                  <a:lnTo>
                    <a:pt x="13931" y="7133"/>
                  </a:lnTo>
                  <a:lnTo>
                    <a:pt x="13931" y="2967"/>
                  </a:lnTo>
                  <a:close/>
                  <a:moveTo>
                    <a:pt x="3610" y="9852"/>
                  </a:moveTo>
                  <a:lnTo>
                    <a:pt x="3610" y="14017"/>
                  </a:lnTo>
                  <a:lnTo>
                    <a:pt x="1632" y="14017"/>
                  </a:lnTo>
                  <a:lnTo>
                    <a:pt x="1632" y="9852"/>
                  </a:lnTo>
                  <a:close/>
                  <a:moveTo>
                    <a:pt x="7714" y="9852"/>
                  </a:moveTo>
                  <a:lnTo>
                    <a:pt x="7714" y="14017"/>
                  </a:lnTo>
                  <a:lnTo>
                    <a:pt x="5748" y="14017"/>
                  </a:lnTo>
                  <a:lnTo>
                    <a:pt x="5748" y="9852"/>
                  </a:lnTo>
                  <a:close/>
                  <a:moveTo>
                    <a:pt x="11793" y="9852"/>
                  </a:moveTo>
                  <a:lnTo>
                    <a:pt x="11793" y="14017"/>
                  </a:lnTo>
                  <a:lnTo>
                    <a:pt x="9827" y="14017"/>
                  </a:lnTo>
                  <a:lnTo>
                    <a:pt x="9827" y="9852"/>
                  </a:lnTo>
                  <a:close/>
                  <a:moveTo>
                    <a:pt x="15896" y="9852"/>
                  </a:moveTo>
                  <a:lnTo>
                    <a:pt x="15896" y="14017"/>
                  </a:lnTo>
                  <a:lnTo>
                    <a:pt x="13931" y="14017"/>
                  </a:lnTo>
                  <a:lnTo>
                    <a:pt x="13931" y="9852"/>
                  </a:lnTo>
                  <a:close/>
                  <a:moveTo>
                    <a:pt x="3610" y="16316"/>
                  </a:moveTo>
                  <a:lnTo>
                    <a:pt x="3610" y="20482"/>
                  </a:lnTo>
                  <a:lnTo>
                    <a:pt x="1632" y="20482"/>
                  </a:lnTo>
                  <a:lnTo>
                    <a:pt x="1632" y="16316"/>
                  </a:lnTo>
                  <a:close/>
                  <a:moveTo>
                    <a:pt x="7714" y="16316"/>
                  </a:moveTo>
                  <a:lnTo>
                    <a:pt x="7714" y="20482"/>
                  </a:lnTo>
                  <a:lnTo>
                    <a:pt x="5748" y="20482"/>
                  </a:lnTo>
                  <a:lnTo>
                    <a:pt x="5748" y="16316"/>
                  </a:lnTo>
                  <a:close/>
                  <a:moveTo>
                    <a:pt x="11793" y="16316"/>
                  </a:moveTo>
                  <a:lnTo>
                    <a:pt x="11793" y="20482"/>
                  </a:lnTo>
                  <a:lnTo>
                    <a:pt x="9827" y="20482"/>
                  </a:lnTo>
                  <a:lnTo>
                    <a:pt x="9827" y="16316"/>
                  </a:lnTo>
                  <a:close/>
                  <a:moveTo>
                    <a:pt x="15896" y="16316"/>
                  </a:moveTo>
                  <a:lnTo>
                    <a:pt x="15896" y="20482"/>
                  </a:lnTo>
                  <a:lnTo>
                    <a:pt x="13931" y="20482"/>
                  </a:lnTo>
                  <a:lnTo>
                    <a:pt x="13931" y="16316"/>
                  </a:lnTo>
                  <a:close/>
                  <a:moveTo>
                    <a:pt x="3610" y="23201"/>
                  </a:moveTo>
                  <a:lnTo>
                    <a:pt x="3610" y="27367"/>
                  </a:lnTo>
                  <a:lnTo>
                    <a:pt x="1632" y="27367"/>
                  </a:lnTo>
                  <a:lnTo>
                    <a:pt x="1632" y="23201"/>
                  </a:lnTo>
                  <a:close/>
                  <a:moveTo>
                    <a:pt x="7714" y="23201"/>
                  </a:moveTo>
                  <a:lnTo>
                    <a:pt x="7714" y="27367"/>
                  </a:lnTo>
                  <a:lnTo>
                    <a:pt x="5748" y="27367"/>
                  </a:lnTo>
                  <a:lnTo>
                    <a:pt x="5748" y="23201"/>
                  </a:lnTo>
                  <a:close/>
                  <a:moveTo>
                    <a:pt x="11793" y="23201"/>
                  </a:moveTo>
                  <a:lnTo>
                    <a:pt x="11793" y="27367"/>
                  </a:lnTo>
                  <a:lnTo>
                    <a:pt x="9827" y="27367"/>
                  </a:lnTo>
                  <a:lnTo>
                    <a:pt x="9827" y="23201"/>
                  </a:lnTo>
                  <a:close/>
                  <a:moveTo>
                    <a:pt x="15896" y="23201"/>
                  </a:moveTo>
                  <a:lnTo>
                    <a:pt x="15896" y="27367"/>
                  </a:lnTo>
                  <a:lnTo>
                    <a:pt x="13931" y="27367"/>
                  </a:lnTo>
                  <a:lnTo>
                    <a:pt x="13931" y="23201"/>
                  </a:lnTo>
                  <a:close/>
                  <a:moveTo>
                    <a:pt x="1" y="1"/>
                  </a:moveTo>
                  <a:lnTo>
                    <a:pt x="1" y="40271"/>
                  </a:lnTo>
                  <a:lnTo>
                    <a:pt x="17540" y="40271"/>
                  </a:lnTo>
                  <a:lnTo>
                    <a:pt x="17540" y="1"/>
                  </a:lnTo>
                  <a:close/>
                </a:path>
              </a:pathLst>
            </a:custGeom>
            <a:solidFill>
              <a:srgbClr val="F45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127;p16"/>
            <p:cNvSpPr/>
            <p:nvPr/>
          </p:nvSpPr>
          <p:spPr>
            <a:xfrm>
              <a:off x="4511520" y="2134264"/>
              <a:ext cx="351969" cy="82389"/>
            </a:xfrm>
            <a:custGeom>
              <a:avLst/>
              <a:gdLst/>
              <a:ahLst/>
              <a:cxnLst/>
              <a:rect l="l" t="t" r="r" b="b"/>
              <a:pathLst>
                <a:path w="14895" h="3487" extrusionOk="0">
                  <a:moveTo>
                    <a:pt x="0" y="1"/>
                  </a:moveTo>
                  <a:lnTo>
                    <a:pt x="0" y="3487"/>
                  </a:lnTo>
                  <a:lnTo>
                    <a:pt x="14895" y="3487"/>
                  </a:lnTo>
                  <a:lnTo>
                    <a:pt x="14895" y="1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128;p16"/>
            <p:cNvSpPr/>
            <p:nvPr/>
          </p:nvSpPr>
          <p:spPr>
            <a:xfrm>
              <a:off x="4562912" y="1847178"/>
              <a:ext cx="249178" cy="287098"/>
            </a:xfrm>
            <a:custGeom>
              <a:avLst/>
              <a:gdLst/>
              <a:ahLst/>
              <a:cxnLst/>
              <a:rect l="l" t="t" r="r" b="b"/>
              <a:pathLst>
                <a:path w="10545" h="12151" extrusionOk="0">
                  <a:moveTo>
                    <a:pt x="1" y="1"/>
                  </a:moveTo>
                  <a:lnTo>
                    <a:pt x="1" y="12151"/>
                  </a:lnTo>
                  <a:lnTo>
                    <a:pt x="10544" y="12151"/>
                  </a:lnTo>
                  <a:lnTo>
                    <a:pt x="10544" y="1"/>
                  </a:lnTo>
                  <a:close/>
                </a:path>
              </a:pathLst>
            </a:custGeom>
            <a:solidFill>
              <a:srgbClr val="F8A1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129;p16"/>
            <p:cNvSpPr/>
            <p:nvPr/>
          </p:nvSpPr>
          <p:spPr>
            <a:xfrm>
              <a:off x="4582784" y="1785271"/>
              <a:ext cx="209433" cy="61928"/>
            </a:xfrm>
            <a:custGeom>
              <a:avLst/>
              <a:gdLst/>
              <a:ahLst/>
              <a:cxnLst/>
              <a:rect l="l" t="t" r="r" b="b"/>
              <a:pathLst>
                <a:path w="8863" h="2621" extrusionOk="0">
                  <a:moveTo>
                    <a:pt x="0" y="0"/>
                  </a:moveTo>
                  <a:lnTo>
                    <a:pt x="0" y="2621"/>
                  </a:lnTo>
                  <a:lnTo>
                    <a:pt x="8863" y="2621"/>
                  </a:lnTo>
                  <a:lnTo>
                    <a:pt x="8863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130;p16"/>
            <p:cNvSpPr/>
            <p:nvPr/>
          </p:nvSpPr>
          <p:spPr>
            <a:xfrm>
              <a:off x="4609649" y="1726554"/>
              <a:ext cx="155415" cy="58738"/>
            </a:xfrm>
            <a:custGeom>
              <a:avLst/>
              <a:gdLst/>
              <a:ahLst/>
              <a:cxnLst/>
              <a:rect l="l" t="t" r="r" b="b"/>
              <a:pathLst>
                <a:path w="6577" h="2486" extrusionOk="0">
                  <a:moveTo>
                    <a:pt x="0" y="1"/>
                  </a:moveTo>
                  <a:lnTo>
                    <a:pt x="0" y="2485"/>
                  </a:lnTo>
                  <a:lnTo>
                    <a:pt x="6576" y="2485"/>
                  </a:lnTo>
                  <a:lnTo>
                    <a:pt x="6576" y="1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131;p16"/>
            <p:cNvSpPr/>
            <p:nvPr/>
          </p:nvSpPr>
          <p:spPr>
            <a:xfrm>
              <a:off x="4634493" y="2216620"/>
              <a:ext cx="1029890" cy="964792"/>
            </a:xfrm>
            <a:custGeom>
              <a:avLst/>
              <a:gdLst/>
              <a:ahLst/>
              <a:cxnLst/>
              <a:rect l="l" t="t" r="r" b="b"/>
              <a:pathLst>
                <a:path w="43584" h="40271" extrusionOk="0">
                  <a:moveTo>
                    <a:pt x="16538" y="29307"/>
                  </a:moveTo>
                  <a:lnTo>
                    <a:pt x="16538" y="33794"/>
                  </a:lnTo>
                  <a:lnTo>
                    <a:pt x="11298" y="33794"/>
                  </a:lnTo>
                  <a:lnTo>
                    <a:pt x="11298" y="29307"/>
                  </a:lnTo>
                  <a:close/>
                  <a:moveTo>
                    <a:pt x="24709" y="29307"/>
                  </a:moveTo>
                  <a:lnTo>
                    <a:pt x="24709" y="33794"/>
                  </a:lnTo>
                  <a:lnTo>
                    <a:pt x="19480" y="33794"/>
                  </a:lnTo>
                  <a:lnTo>
                    <a:pt x="19480" y="29307"/>
                  </a:lnTo>
                  <a:close/>
                  <a:moveTo>
                    <a:pt x="32619" y="29307"/>
                  </a:moveTo>
                  <a:lnTo>
                    <a:pt x="32619" y="33794"/>
                  </a:lnTo>
                  <a:lnTo>
                    <a:pt x="27379" y="33794"/>
                  </a:lnTo>
                  <a:lnTo>
                    <a:pt x="27379" y="29307"/>
                  </a:lnTo>
                  <a:close/>
                  <a:moveTo>
                    <a:pt x="40790" y="29307"/>
                  </a:moveTo>
                  <a:lnTo>
                    <a:pt x="40790" y="33794"/>
                  </a:lnTo>
                  <a:lnTo>
                    <a:pt x="35561" y="33794"/>
                  </a:lnTo>
                  <a:lnTo>
                    <a:pt x="35561" y="29307"/>
                  </a:lnTo>
                  <a:close/>
                  <a:moveTo>
                    <a:pt x="32483" y="1"/>
                  </a:moveTo>
                  <a:lnTo>
                    <a:pt x="32483" y="25834"/>
                  </a:lnTo>
                  <a:lnTo>
                    <a:pt x="30086" y="25834"/>
                  </a:lnTo>
                  <a:lnTo>
                    <a:pt x="30086" y="18245"/>
                  </a:lnTo>
                  <a:lnTo>
                    <a:pt x="22509" y="25834"/>
                  </a:lnTo>
                  <a:lnTo>
                    <a:pt x="22509" y="18714"/>
                  </a:lnTo>
                  <a:lnTo>
                    <a:pt x="15389" y="25834"/>
                  </a:lnTo>
                  <a:lnTo>
                    <a:pt x="15438" y="18677"/>
                  </a:lnTo>
                  <a:lnTo>
                    <a:pt x="9308" y="24808"/>
                  </a:lnTo>
                  <a:lnTo>
                    <a:pt x="9308" y="33844"/>
                  </a:lnTo>
                  <a:lnTo>
                    <a:pt x="0" y="33844"/>
                  </a:lnTo>
                  <a:lnTo>
                    <a:pt x="0" y="40271"/>
                  </a:lnTo>
                  <a:lnTo>
                    <a:pt x="43583" y="40271"/>
                  </a:lnTo>
                  <a:lnTo>
                    <a:pt x="43583" y="6997"/>
                  </a:lnTo>
                  <a:lnTo>
                    <a:pt x="39999" y="6997"/>
                  </a:lnTo>
                  <a:lnTo>
                    <a:pt x="39999" y="25834"/>
                  </a:lnTo>
                  <a:lnTo>
                    <a:pt x="36698" y="25834"/>
                  </a:lnTo>
                  <a:lnTo>
                    <a:pt x="36698" y="1"/>
                  </a:lnTo>
                  <a:close/>
                </a:path>
              </a:pathLst>
            </a:custGeom>
            <a:solidFill>
              <a:srgbClr val="B4D4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132;p16"/>
            <p:cNvSpPr/>
            <p:nvPr/>
          </p:nvSpPr>
          <p:spPr>
            <a:xfrm>
              <a:off x="5708375" y="2218689"/>
              <a:ext cx="414494" cy="951503"/>
            </a:xfrm>
            <a:custGeom>
              <a:avLst/>
              <a:gdLst/>
              <a:ahLst/>
              <a:cxnLst/>
              <a:rect l="l" t="t" r="r" b="b"/>
              <a:pathLst>
                <a:path w="17541" h="40271" extrusionOk="0">
                  <a:moveTo>
                    <a:pt x="3610" y="2967"/>
                  </a:moveTo>
                  <a:lnTo>
                    <a:pt x="3610" y="7132"/>
                  </a:lnTo>
                  <a:lnTo>
                    <a:pt x="1632" y="7132"/>
                  </a:lnTo>
                  <a:lnTo>
                    <a:pt x="1632" y="2967"/>
                  </a:lnTo>
                  <a:close/>
                  <a:moveTo>
                    <a:pt x="7714" y="2967"/>
                  </a:moveTo>
                  <a:lnTo>
                    <a:pt x="7714" y="7132"/>
                  </a:lnTo>
                  <a:lnTo>
                    <a:pt x="5736" y="7132"/>
                  </a:lnTo>
                  <a:lnTo>
                    <a:pt x="5736" y="2967"/>
                  </a:lnTo>
                  <a:close/>
                  <a:moveTo>
                    <a:pt x="11793" y="2967"/>
                  </a:moveTo>
                  <a:lnTo>
                    <a:pt x="11793" y="7132"/>
                  </a:lnTo>
                  <a:lnTo>
                    <a:pt x="9827" y="7132"/>
                  </a:lnTo>
                  <a:lnTo>
                    <a:pt x="9827" y="2967"/>
                  </a:lnTo>
                  <a:close/>
                  <a:moveTo>
                    <a:pt x="15896" y="2967"/>
                  </a:moveTo>
                  <a:lnTo>
                    <a:pt x="15896" y="7132"/>
                  </a:lnTo>
                  <a:lnTo>
                    <a:pt x="13931" y="7132"/>
                  </a:lnTo>
                  <a:lnTo>
                    <a:pt x="13931" y="2967"/>
                  </a:lnTo>
                  <a:close/>
                  <a:moveTo>
                    <a:pt x="3610" y="9851"/>
                  </a:moveTo>
                  <a:lnTo>
                    <a:pt x="3610" y="14017"/>
                  </a:lnTo>
                  <a:lnTo>
                    <a:pt x="1632" y="14017"/>
                  </a:lnTo>
                  <a:lnTo>
                    <a:pt x="1632" y="9851"/>
                  </a:lnTo>
                  <a:close/>
                  <a:moveTo>
                    <a:pt x="7714" y="9851"/>
                  </a:moveTo>
                  <a:lnTo>
                    <a:pt x="7714" y="14017"/>
                  </a:lnTo>
                  <a:lnTo>
                    <a:pt x="5736" y="14017"/>
                  </a:lnTo>
                  <a:lnTo>
                    <a:pt x="5736" y="9851"/>
                  </a:lnTo>
                  <a:close/>
                  <a:moveTo>
                    <a:pt x="11793" y="9851"/>
                  </a:moveTo>
                  <a:lnTo>
                    <a:pt x="11793" y="14017"/>
                  </a:lnTo>
                  <a:lnTo>
                    <a:pt x="9827" y="14017"/>
                  </a:lnTo>
                  <a:lnTo>
                    <a:pt x="9827" y="9851"/>
                  </a:lnTo>
                  <a:close/>
                  <a:moveTo>
                    <a:pt x="15896" y="9851"/>
                  </a:moveTo>
                  <a:lnTo>
                    <a:pt x="15896" y="14017"/>
                  </a:lnTo>
                  <a:lnTo>
                    <a:pt x="13931" y="14017"/>
                  </a:lnTo>
                  <a:lnTo>
                    <a:pt x="13931" y="9851"/>
                  </a:lnTo>
                  <a:close/>
                  <a:moveTo>
                    <a:pt x="3610" y="16316"/>
                  </a:moveTo>
                  <a:lnTo>
                    <a:pt x="3610" y="20481"/>
                  </a:lnTo>
                  <a:lnTo>
                    <a:pt x="1632" y="20481"/>
                  </a:lnTo>
                  <a:lnTo>
                    <a:pt x="1632" y="16316"/>
                  </a:lnTo>
                  <a:close/>
                  <a:moveTo>
                    <a:pt x="7714" y="16316"/>
                  </a:moveTo>
                  <a:lnTo>
                    <a:pt x="7714" y="20481"/>
                  </a:lnTo>
                  <a:lnTo>
                    <a:pt x="5736" y="20481"/>
                  </a:lnTo>
                  <a:lnTo>
                    <a:pt x="5736" y="16316"/>
                  </a:lnTo>
                  <a:close/>
                  <a:moveTo>
                    <a:pt x="11793" y="16316"/>
                  </a:moveTo>
                  <a:lnTo>
                    <a:pt x="11793" y="20481"/>
                  </a:lnTo>
                  <a:lnTo>
                    <a:pt x="9827" y="20481"/>
                  </a:lnTo>
                  <a:lnTo>
                    <a:pt x="9827" y="16316"/>
                  </a:lnTo>
                  <a:close/>
                  <a:moveTo>
                    <a:pt x="15896" y="16316"/>
                  </a:moveTo>
                  <a:lnTo>
                    <a:pt x="15896" y="20481"/>
                  </a:lnTo>
                  <a:lnTo>
                    <a:pt x="13931" y="20481"/>
                  </a:lnTo>
                  <a:lnTo>
                    <a:pt x="13931" y="16316"/>
                  </a:lnTo>
                  <a:close/>
                  <a:moveTo>
                    <a:pt x="3610" y="23201"/>
                  </a:moveTo>
                  <a:lnTo>
                    <a:pt x="3610" y="27366"/>
                  </a:lnTo>
                  <a:lnTo>
                    <a:pt x="1632" y="27366"/>
                  </a:lnTo>
                  <a:lnTo>
                    <a:pt x="1632" y="23201"/>
                  </a:lnTo>
                  <a:close/>
                  <a:moveTo>
                    <a:pt x="7714" y="23201"/>
                  </a:moveTo>
                  <a:lnTo>
                    <a:pt x="7714" y="27366"/>
                  </a:lnTo>
                  <a:lnTo>
                    <a:pt x="5736" y="27366"/>
                  </a:lnTo>
                  <a:lnTo>
                    <a:pt x="5736" y="23201"/>
                  </a:lnTo>
                  <a:close/>
                  <a:moveTo>
                    <a:pt x="11793" y="23201"/>
                  </a:moveTo>
                  <a:lnTo>
                    <a:pt x="11793" y="27366"/>
                  </a:lnTo>
                  <a:lnTo>
                    <a:pt x="9827" y="27366"/>
                  </a:lnTo>
                  <a:lnTo>
                    <a:pt x="9827" y="23201"/>
                  </a:lnTo>
                  <a:close/>
                  <a:moveTo>
                    <a:pt x="15896" y="23201"/>
                  </a:moveTo>
                  <a:lnTo>
                    <a:pt x="15896" y="27366"/>
                  </a:lnTo>
                  <a:lnTo>
                    <a:pt x="13931" y="27366"/>
                  </a:lnTo>
                  <a:lnTo>
                    <a:pt x="13931" y="23201"/>
                  </a:lnTo>
                  <a:close/>
                  <a:moveTo>
                    <a:pt x="1" y="0"/>
                  </a:moveTo>
                  <a:lnTo>
                    <a:pt x="1" y="40270"/>
                  </a:lnTo>
                  <a:lnTo>
                    <a:pt x="17540" y="40270"/>
                  </a:lnTo>
                  <a:lnTo>
                    <a:pt x="17540" y="0"/>
                  </a:lnTo>
                  <a:close/>
                </a:path>
              </a:pathLst>
            </a:custGeom>
            <a:solidFill>
              <a:srgbClr val="F8A1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133;p16"/>
            <p:cNvSpPr/>
            <p:nvPr/>
          </p:nvSpPr>
          <p:spPr>
            <a:xfrm>
              <a:off x="5739329" y="2136320"/>
              <a:ext cx="352276" cy="82389"/>
            </a:xfrm>
            <a:custGeom>
              <a:avLst/>
              <a:gdLst/>
              <a:ahLst/>
              <a:cxnLst/>
              <a:rect l="l" t="t" r="r" b="b"/>
              <a:pathLst>
                <a:path w="14908" h="3487" extrusionOk="0">
                  <a:moveTo>
                    <a:pt x="1" y="1"/>
                  </a:moveTo>
                  <a:lnTo>
                    <a:pt x="1" y="3486"/>
                  </a:lnTo>
                  <a:lnTo>
                    <a:pt x="14908" y="3486"/>
                  </a:lnTo>
                  <a:lnTo>
                    <a:pt x="14908" y="1"/>
                  </a:ln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134;p16"/>
            <p:cNvSpPr/>
            <p:nvPr/>
          </p:nvSpPr>
          <p:spPr>
            <a:xfrm>
              <a:off x="5791029" y="1992634"/>
              <a:ext cx="249178" cy="143702"/>
            </a:xfrm>
            <a:custGeom>
              <a:avLst/>
              <a:gdLst/>
              <a:ahLst/>
              <a:cxnLst/>
              <a:rect l="l" t="t" r="r" b="b"/>
              <a:pathLst>
                <a:path w="10545" h="6082" extrusionOk="0">
                  <a:moveTo>
                    <a:pt x="5266" y="0"/>
                  </a:moveTo>
                  <a:lnTo>
                    <a:pt x="1" y="6082"/>
                  </a:lnTo>
                  <a:lnTo>
                    <a:pt x="10544" y="6082"/>
                  </a:lnTo>
                  <a:lnTo>
                    <a:pt x="5266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135;p16"/>
            <p:cNvSpPr/>
            <p:nvPr/>
          </p:nvSpPr>
          <p:spPr>
            <a:xfrm>
              <a:off x="3699008" y="3108868"/>
              <a:ext cx="1020840" cy="1243563"/>
            </a:xfrm>
            <a:custGeom>
              <a:avLst/>
              <a:gdLst/>
              <a:ahLst/>
              <a:cxnLst/>
              <a:rect l="l" t="t" r="r" b="b"/>
              <a:pathLst>
                <a:path w="43201" h="52632" extrusionOk="0">
                  <a:moveTo>
                    <a:pt x="21186" y="1"/>
                  </a:moveTo>
                  <a:lnTo>
                    <a:pt x="20704" y="26"/>
                  </a:lnTo>
                  <a:lnTo>
                    <a:pt x="20222" y="63"/>
                  </a:lnTo>
                  <a:lnTo>
                    <a:pt x="19740" y="124"/>
                  </a:lnTo>
                  <a:lnTo>
                    <a:pt x="19258" y="186"/>
                  </a:lnTo>
                  <a:lnTo>
                    <a:pt x="18776" y="273"/>
                  </a:lnTo>
                  <a:lnTo>
                    <a:pt x="18294" y="359"/>
                  </a:lnTo>
                  <a:lnTo>
                    <a:pt x="17812" y="470"/>
                  </a:lnTo>
                  <a:lnTo>
                    <a:pt x="17342" y="582"/>
                  </a:lnTo>
                  <a:lnTo>
                    <a:pt x="16872" y="718"/>
                  </a:lnTo>
                  <a:lnTo>
                    <a:pt x="16403" y="854"/>
                  </a:lnTo>
                  <a:lnTo>
                    <a:pt x="15896" y="1027"/>
                  </a:lnTo>
                  <a:lnTo>
                    <a:pt x="15402" y="1200"/>
                  </a:lnTo>
                  <a:lnTo>
                    <a:pt x="14907" y="1398"/>
                  </a:lnTo>
                  <a:lnTo>
                    <a:pt x="14425" y="1595"/>
                  </a:lnTo>
                  <a:lnTo>
                    <a:pt x="13943" y="1818"/>
                  </a:lnTo>
                  <a:lnTo>
                    <a:pt x="13461" y="2040"/>
                  </a:lnTo>
                  <a:lnTo>
                    <a:pt x="12991" y="2287"/>
                  </a:lnTo>
                  <a:lnTo>
                    <a:pt x="12522" y="2535"/>
                  </a:lnTo>
                  <a:lnTo>
                    <a:pt x="12064" y="2794"/>
                  </a:lnTo>
                  <a:lnTo>
                    <a:pt x="11607" y="3066"/>
                  </a:lnTo>
                  <a:lnTo>
                    <a:pt x="11162" y="3350"/>
                  </a:lnTo>
                  <a:lnTo>
                    <a:pt x="10729" y="3647"/>
                  </a:lnTo>
                  <a:lnTo>
                    <a:pt x="10297" y="3956"/>
                  </a:lnTo>
                  <a:lnTo>
                    <a:pt x="9864" y="4277"/>
                  </a:lnTo>
                  <a:lnTo>
                    <a:pt x="9456" y="4599"/>
                  </a:lnTo>
                  <a:lnTo>
                    <a:pt x="9048" y="4933"/>
                  </a:lnTo>
                  <a:lnTo>
                    <a:pt x="8640" y="5279"/>
                  </a:lnTo>
                  <a:lnTo>
                    <a:pt x="8245" y="5637"/>
                  </a:lnTo>
                  <a:lnTo>
                    <a:pt x="7862" y="6008"/>
                  </a:lnTo>
                  <a:lnTo>
                    <a:pt x="7491" y="6379"/>
                  </a:lnTo>
                  <a:lnTo>
                    <a:pt x="7120" y="6762"/>
                  </a:lnTo>
                  <a:lnTo>
                    <a:pt x="6774" y="7157"/>
                  </a:lnTo>
                  <a:lnTo>
                    <a:pt x="6416" y="7553"/>
                  </a:lnTo>
                  <a:lnTo>
                    <a:pt x="6082" y="7961"/>
                  </a:lnTo>
                  <a:lnTo>
                    <a:pt x="5748" y="8369"/>
                  </a:lnTo>
                  <a:lnTo>
                    <a:pt x="5439" y="8801"/>
                  </a:lnTo>
                  <a:lnTo>
                    <a:pt x="5130" y="9222"/>
                  </a:lnTo>
                  <a:lnTo>
                    <a:pt x="4833" y="9667"/>
                  </a:lnTo>
                  <a:lnTo>
                    <a:pt x="4537" y="10112"/>
                  </a:lnTo>
                  <a:lnTo>
                    <a:pt x="4265" y="10557"/>
                  </a:lnTo>
                  <a:lnTo>
                    <a:pt x="3993" y="11014"/>
                  </a:lnTo>
                  <a:lnTo>
                    <a:pt x="3746" y="11484"/>
                  </a:lnTo>
                  <a:lnTo>
                    <a:pt x="3486" y="11916"/>
                  </a:lnTo>
                  <a:lnTo>
                    <a:pt x="3227" y="12349"/>
                  </a:lnTo>
                  <a:lnTo>
                    <a:pt x="2979" y="12794"/>
                  </a:lnTo>
                  <a:lnTo>
                    <a:pt x="2744" y="13226"/>
                  </a:lnTo>
                  <a:lnTo>
                    <a:pt x="2423" y="13832"/>
                  </a:lnTo>
                  <a:lnTo>
                    <a:pt x="2114" y="14450"/>
                  </a:lnTo>
                  <a:lnTo>
                    <a:pt x="1830" y="15081"/>
                  </a:lnTo>
                  <a:lnTo>
                    <a:pt x="1545" y="15711"/>
                  </a:lnTo>
                  <a:lnTo>
                    <a:pt x="1286" y="16354"/>
                  </a:lnTo>
                  <a:lnTo>
                    <a:pt x="1039" y="16996"/>
                  </a:lnTo>
                  <a:lnTo>
                    <a:pt x="816" y="17639"/>
                  </a:lnTo>
                  <a:lnTo>
                    <a:pt x="618" y="18294"/>
                  </a:lnTo>
                  <a:lnTo>
                    <a:pt x="445" y="18962"/>
                  </a:lnTo>
                  <a:lnTo>
                    <a:pt x="297" y="19629"/>
                  </a:lnTo>
                  <a:lnTo>
                    <a:pt x="235" y="19963"/>
                  </a:lnTo>
                  <a:lnTo>
                    <a:pt x="173" y="20297"/>
                  </a:lnTo>
                  <a:lnTo>
                    <a:pt x="124" y="20630"/>
                  </a:lnTo>
                  <a:lnTo>
                    <a:pt x="87" y="20964"/>
                  </a:lnTo>
                  <a:lnTo>
                    <a:pt x="50" y="21298"/>
                  </a:lnTo>
                  <a:lnTo>
                    <a:pt x="25" y="21644"/>
                  </a:lnTo>
                  <a:lnTo>
                    <a:pt x="13" y="21978"/>
                  </a:lnTo>
                  <a:lnTo>
                    <a:pt x="0" y="22311"/>
                  </a:lnTo>
                  <a:lnTo>
                    <a:pt x="0" y="22657"/>
                  </a:lnTo>
                  <a:lnTo>
                    <a:pt x="13" y="22991"/>
                  </a:lnTo>
                  <a:lnTo>
                    <a:pt x="37" y="23337"/>
                  </a:lnTo>
                  <a:lnTo>
                    <a:pt x="62" y="23671"/>
                  </a:lnTo>
                  <a:lnTo>
                    <a:pt x="112" y="24054"/>
                  </a:lnTo>
                  <a:lnTo>
                    <a:pt x="161" y="24437"/>
                  </a:lnTo>
                  <a:lnTo>
                    <a:pt x="235" y="24808"/>
                  </a:lnTo>
                  <a:lnTo>
                    <a:pt x="309" y="25191"/>
                  </a:lnTo>
                  <a:lnTo>
                    <a:pt x="408" y="25562"/>
                  </a:lnTo>
                  <a:lnTo>
                    <a:pt x="507" y="25933"/>
                  </a:lnTo>
                  <a:lnTo>
                    <a:pt x="631" y="26291"/>
                  </a:lnTo>
                  <a:lnTo>
                    <a:pt x="754" y="26650"/>
                  </a:lnTo>
                  <a:lnTo>
                    <a:pt x="890" y="27008"/>
                  </a:lnTo>
                  <a:lnTo>
                    <a:pt x="1039" y="27367"/>
                  </a:lnTo>
                  <a:lnTo>
                    <a:pt x="1187" y="27713"/>
                  </a:lnTo>
                  <a:lnTo>
                    <a:pt x="1348" y="28059"/>
                  </a:lnTo>
                  <a:lnTo>
                    <a:pt x="1533" y="28405"/>
                  </a:lnTo>
                  <a:lnTo>
                    <a:pt x="1706" y="28739"/>
                  </a:lnTo>
                  <a:lnTo>
                    <a:pt x="1904" y="29085"/>
                  </a:lnTo>
                  <a:lnTo>
                    <a:pt x="2102" y="29406"/>
                  </a:lnTo>
                  <a:lnTo>
                    <a:pt x="2312" y="29740"/>
                  </a:lnTo>
                  <a:lnTo>
                    <a:pt x="2522" y="30061"/>
                  </a:lnTo>
                  <a:lnTo>
                    <a:pt x="2744" y="30383"/>
                  </a:lnTo>
                  <a:lnTo>
                    <a:pt x="2979" y="30692"/>
                  </a:lnTo>
                  <a:lnTo>
                    <a:pt x="3214" y="31001"/>
                  </a:lnTo>
                  <a:lnTo>
                    <a:pt x="3449" y="31310"/>
                  </a:lnTo>
                  <a:lnTo>
                    <a:pt x="3696" y="31606"/>
                  </a:lnTo>
                  <a:lnTo>
                    <a:pt x="3956" y="31903"/>
                  </a:lnTo>
                  <a:lnTo>
                    <a:pt x="4487" y="32472"/>
                  </a:lnTo>
                  <a:lnTo>
                    <a:pt x="5031" y="33028"/>
                  </a:lnTo>
                  <a:lnTo>
                    <a:pt x="5600" y="33572"/>
                  </a:lnTo>
                  <a:lnTo>
                    <a:pt x="6168" y="34079"/>
                  </a:lnTo>
                  <a:lnTo>
                    <a:pt x="6774" y="34573"/>
                  </a:lnTo>
                  <a:lnTo>
                    <a:pt x="7380" y="35055"/>
                  </a:lnTo>
                  <a:lnTo>
                    <a:pt x="7998" y="35512"/>
                  </a:lnTo>
                  <a:lnTo>
                    <a:pt x="8616" y="35970"/>
                  </a:lnTo>
                  <a:lnTo>
                    <a:pt x="9258" y="36402"/>
                  </a:lnTo>
                  <a:lnTo>
                    <a:pt x="9901" y="36823"/>
                  </a:lnTo>
                  <a:lnTo>
                    <a:pt x="10556" y="37243"/>
                  </a:lnTo>
                  <a:lnTo>
                    <a:pt x="11211" y="37638"/>
                  </a:lnTo>
                  <a:lnTo>
                    <a:pt x="11879" y="38046"/>
                  </a:lnTo>
                  <a:lnTo>
                    <a:pt x="12546" y="38429"/>
                  </a:lnTo>
                  <a:lnTo>
                    <a:pt x="13894" y="39208"/>
                  </a:lnTo>
                  <a:lnTo>
                    <a:pt x="15229" y="39974"/>
                  </a:lnTo>
                  <a:lnTo>
                    <a:pt x="16576" y="40753"/>
                  </a:lnTo>
                  <a:lnTo>
                    <a:pt x="17997" y="41594"/>
                  </a:lnTo>
                  <a:lnTo>
                    <a:pt x="19406" y="42459"/>
                  </a:lnTo>
                  <a:lnTo>
                    <a:pt x="20791" y="43349"/>
                  </a:lnTo>
                  <a:lnTo>
                    <a:pt x="22175" y="44251"/>
                  </a:lnTo>
                  <a:lnTo>
                    <a:pt x="23535" y="45178"/>
                  </a:lnTo>
                  <a:lnTo>
                    <a:pt x="24894" y="46130"/>
                  </a:lnTo>
                  <a:lnTo>
                    <a:pt x="26229" y="47094"/>
                  </a:lnTo>
                  <a:lnTo>
                    <a:pt x="27552" y="48083"/>
                  </a:lnTo>
                  <a:lnTo>
                    <a:pt x="28331" y="48676"/>
                  </a:lnTo>
                  <a:lnTo>
                    <a:pt x="29109" y="49269"/>
                  </a:lnTo>
                  <a:lnTo>
                    <a:pt x="29900" y="49850"/>
                  </a:lnTo>
                  <a:lnTo>
                    <a:pt x="30308" y="50135"/>
                  </a:lnTo>
                  <a:lnTo>
                    <a:pt x="30704" y="50407"/>
                  </a:lnTo>
                  <a:lnTo>
                    <a:pt x="31112" y="50666"/>
                  </a:lnTo>
                  <a:lnTo>
                    <a:pt x="31532" y="50926"/>
                  </a:lnTo>
                  <a:lnTo>
                    <a:pt x="31952" y="51173"/>
                  </a:lnTo>
                  <a:lnTo>
                    <a:pt x="32385" y="51408"/>
                  </a:lnTo>
                  <a:lnTo>
                    <a:pt x="32818" y="51618"/>
                  </a:lnTo>
                  <a:lnTo>
                    <a:pt x="33250" y="51816"/>
                  </a:lnTo>
                  <a:lnTo>
                    <a:pt x="33707" y="52001"/>
                  </a:lnTo>
                  <a:lnTo>
                    <a:pt x="34165" y="52174"/>
                  </a:lnTo>
                  <a:lnTo>
                    <a:pt x="34635" y="52310"/>
                  </a:lnTo>
                  <a:lnTo>
                    <a:pt x="35104" y="52434"/>
                  </a:lnTo>
                  <a:lnTo>
                    <a:pt x="35599" y="52520"/>
                  </a:lnTo>
                  <a:lnTo>
                    <a:pt x="36081" y="52582"/>
                  </a:lnTo>
                  <a:lnTo>
                    <a:pt x="36575" y="52619"/>
                  </a:lnTo>
                  <a:lnTo>
                    <a:pt x="37070" y="52632"/>
                  </a:lnTo>
                  <a:lnTo>
                    <a:pt x="37317" y="52619"/>
                  </a:lnTo>
                  <a:lnTo>
                    <a:pt x="37564" y="52607"/>
                  </a:lnTo>
                  <a:lnTo>
                    <a:pt x="37811" y="52594"/>
                  </a:lnTo>
                  <a:lnTo>
                    <a:pt x="38046" y="52557"/>
                  </a:lnTo>
                  <a:lnTo>
                    <a:pt x="38293" y="52520"/>
                  </a:lnTo>
                  <a:lnTo>
                    <a:pt x="38528" y="52471"/>
                  </a:lnTo>
                  <a:lnTo>
                    <a:pt x="38763" y="52421"/>
                  </a:lnTo>
                  <a:lnTo>
                    <a:pt x="38998" y="52360"/>
                  </a:lnTo>
                  <a:lnTo>
                    <a:pt x="39233" y="52285"/>
                  </a:lnTo>
                  <a:lnTo>
                    <a:pt x="39455" y="52211"/>
                  </a:lnTo>
                  <a:lnTo>
                    <a:pt x="39678" y="52125"/>
                  </a:lnTo>
                  <a:lnTo>
                    <a:pt x="39900" y="52026"/>
                  </a:lnTo>
                  <a:lnTo>
                    <a:pt x="40110" y="51927"/>
                  </a:lnTo>
                  <a:lnTo>
                    <a:pt x="40320" y="51816"/>
                  </a:lnTo>
                  <a:lnTo>
                    <a:pt x="40530" y="51692"/>
                  </a:lnTo>
                  <a:lnTo>
                    <a:pt x="40728" y="51556"/>
                  </a:lnTo>
                  <a:lnTo>
                    <a:pt x="40926" y="51420"/>
                  </a:lnTo>
                  <a:lnTo>
                    <a:pt x="41111" y="51272"/>
                  </a:lnTo>
                  <a:lnTo>
                    <a:pt x="41297" y="51111"/>
                  </a:lnTo>
                  <a:lnTo>
                    <a:pt x="41470" y="50938"/>
                  </a:lnTo>
                  <a:lnTo>
                    <a:pt x="41729" y="50654"/>
                  </a:lnTo>
                  <a:lnTo>
                    <a:pt x="41964" y="50357"/>
                  </a:lnTo>
                  <a:lnTo>
                    <a:pt x="42187" y="50036"/>
                  </a:lnTo>
                  <a:lnTo>
                    <a:pt x="42372" y="49702"/>
                  </a:lnTo>
                  <a:lnTo>
                    <a:pt x="42545" y="49356"/>
                  </a:lnTo>
                  <a:lnTo>
                    <a:pt x="42694" y="48998"/>
                  </a:lnTo>
                  <a:lnTo>
                    <a:pt x="42830" y="48639"/>
                  </a:lnTo>
                  <a:lnTo>
                    <a:pt x="42941" y="48268"/>
                  </a:lnTo>
                  <a:lnTo>
                    <a:pt x="43027" y="47885"/>
                  </a:lnTo>
                  <a:lnTo>
                    <a:pt x="43089" y="47490"/>
                  </a:lnTo>
                  <a:lnTo>
                    <a:pt x="43151" y="47106"/>
                  </a:lnTo>
                  <a:lnTo>
                    <a:pt x="43176" y="46711"/>
                  </a:lnTo>
                  <a:lnTo>
                    <a:pt x="43200" y="46315"/>
                  </a:lnTo>
                  <a:lnTo>
                    <a:pt x="43200" y="45920"/>
                  </a:lnTo>
                  <a:lnTo>
                    <a:pt x="43176" y="45524"/>
                  </a:lnTo>
                  <a:lnTo>
                    <a:pt x="43151" y="45141"/>
                  </a:lnTo>
                  <a:lnTo>
                    <a:pt x="43101" y="44758"/>
                  </a:lnTo>
                  <a:lnTo>
                    <a:pt x="43040" y="44362"/>
                  </a:lnTo>
                  <a:lnTo>
                    <a:pt x="42978" y="43992"/>
                  </a:lnTo>
                  <a:lnTo>
                    <a:pt x="42891" y="43608"/>
                  </a:lnTo>
                  <a:lnTo>
                    <a:pt x="42805" y="43225"/>
                  </a:lnTo>
                  <a:lnTo>
                    <a:pt x="42706" y="42854"/>
                  </a:lnTo>
                  <a:lnTo>
                    <a:pt x="42483" y="42100"/>
                  </a:lnTo>
                  <a:lnTo>
                    <a:pt x="42249" y="41359"/>
                  </a:lnTo>
                  <a:lnTo>
                    <a:pt x="41989" y="40617"/>
                  </a:lnTo>
                  <a:lnTo>
                    <a:pt x="41470" y="39146"/>
                  </a:lnTo>
                  <a:lnTo>
                    <a:pt x="41235" y="38429"/>
                  </a:lnTo>
                  <a:lnTo>
                    <a:pt x="41000" y="37712"/>
                  </a:lnTo>
                  <a:lnTo>
                    <a:pt x="40778" y="36983"/>
                  </a:lnTo>
                  <a:lnTo>
                    <a:pt x="40568" y="36266"/>
                  </a:lnTo>
                  <a:lnTo>
                    <a:pt x="40357" y="35537"/>
                  </a:lnTo>
                  <a:lnTo>
                    <a:pt x="40160" y="34808"/>
                  </a:lnTo>
                  <a:lnTo>
                    <a:pt x="39974" y="34079"/>
                  </a:lnTo>
                  <a:lnTo>
                    <a:pt x="39789" y="33349"/>
                  </a:lnTo>
                  <a:lnTo>
                    <a:pt x="39616" y="32608"/>
                  </a:lnTo>
                  <a:lnTo>
                    <a:pt x="39455" y="31878"/>
                  </a:lnTo>
                  <a:lnTo>
                    <a:pt x="39307" y="31137"/>
                  </a:lnTo>
                  <a:lnTo>
                    <a:pt x="39158" y="30395"/>
                  </a:lnTo>
                  <a:lnTo>
                    <a:pt x="39023" y="29653"/>
                  </a:lnTo>
                  <a:lnTo>
                    <a:pt x="38899" y="28912"/>
                  </a:lnTo>
                  <a:lnTo>
                    <a:pt x="38775" y="28170"/>
                  </a:lnTo>
                  <a:lnTo>
                    <a:pt x="38664" y="27416"/>
                  </a:lnTo>
                  <a:lnTo>
                    <a:pt x="38491" y="26057"/>
                  </a:lnTo>
                  <a:lnTo>
                    <a:pt x="38330" y="24685"/>
                  </a:lnTo>
                  <a:lnTo>
                    <a:pt x="38034" y="21916"/>
                  </a:lnTo>
                  <a:lnTo>
                    <a:pt x="37885" y="20531"/>
                  </a:lnTo>
                  <a:lnTo>
                    <a:pt x="37712" y="19147"/>
                  </a:lnTo>
                  <a:lnTo>
                    <a:pt x="37527" y="17775"/>
                  </a:lnTo>
                  <a:lnTo>
                    <a:pt x="37416" y="17095"/>
                  </a:lnTo>
                  <a:lnTo>
                    <a:pt x="37304" y="16415"/>
                  </a:lnTo>
                  <a:lnTo>
                    <a:pt x="37181" y="15736"/>
                  </a:lnTo>
                  <a:lnTo>
                    <a:pt x="37057" y="15068"/>
                  </a:lnTo>
                  <a:lnTo>
                    <a:pt x="36909" y="14401"/>
                  </a:lnTo>
                  <a:lnTo>
                    <a:pt x="36748" y="13733"/>
                  </a:lnTo>
                  <a:lnTo>
                    <a:pt x="36575" y="13078"/>
                  </a:lnTo>
                  <a:lnTo>
                    <a:pt x="36390" y="12423"/>
                  </a:lnTo>
                  <a:lnTo>
                    <a:pt x="36192" y="11780"/>
                  </a:lnTo>
                  <a:lnTo>
                    <a:pt x="35982" y="11150"/>
                  </a:lnTo>
                  <a:lnTo>
                    <a:pt x="35747" y="10520"/>
                  </a:lnTo>
                  <a:lnTo>
                    <a:pt x="35487" y="9901"/>
                  </a:lnTo>
                  <a:lnTo>
                    <a:pt x="35215" y="9283"/>
                  </a:lnTo>
                  <a:lnTo>
                    <a:pt x="34931" y="8678"/>
                  </a:lnTo>
                  <a:lnTo>
                    <a:pt x="34610" y="8085"/>
                  </a:lnTo>
                  <a:lnTo>
                    <a:pt x="34276" y="7504"/>
                  </a:lnTo>
                  <a:lnTo>
                    <a:pt x="33918" y="6923"/>
                  </a:lnTo>
                  <a:lnTo>
                    <a:pt x="33534" y="6354"/>
                  </a:lnTo>
                  <a:lnTo>
                    <a:pt x="33324" y="6070"/>
                  </a:lnTo>
                  <a:lnTo>
                    <a:pt x="33102" y="5773"/>
                  </a:lnTo>
                  <a:lnTo>
                    <a:pt x="32879" y="5501"/>
                  </a:lnTo>
                  <a:lnTo>
                    <a:pt x="32644" y="5217"/>
                  </a:lnTo>
                  <a:lnTo>
                    <a:pt x="32410" y="4945"/>
                  </a:lnTo>
                  <a:lnTo>
                    <a:pt x="32162" y="4673"/>
                  </a:lnTo>
                  <a:lnTo>
                    <a:pt x="31915" y="4413"/>
                  </a:lnTo>
                  <a:lnTo>
                    <a:pt x="31656" y="4166"/>
                  </a:lnTo>
                  <a:lnTo>
                    <a:pt x="31396" y="3907"/>
                  </a:lnTo>
                  <a:lnTo>
                    <a:pt x="31124" y="3672"/>
                  </a:lnTo>
                  <a:lnTo>
                    <a:pt x="30852" y="3425"/>
                  </a:lnTo>
                  <a:lnTo>
                    <a:pt x="30568" y="3202"/>
                  </a:lnTo>
                  <a:lnTo>
                    <a:pt x="30284" y="2980"/>
                  </a:lnTo>
                  <a:lnTo>
                    <a:pt x="29999" y="2757"/>
                  </a:lnTo>
                  <a:lnTo>
                    <a:pt x="29703" y="2547"/>
                  </a:lnTo>
                  <a:lnTo>
                    <a:pt x="29406" y="2349"/>
                  </a:lnTo>
                  <a:lnTo>
                    <a:pt x="29097" y="2151"/>
                  </a:lnTo>
                  <a:lnTo>
                    <a:pt x="28788" y="1954"/>
                  </a:lnTo>
                  <a:lnTo>
                    <a:pt x="28479" y="1781"/>
                  </a:lnTo>
                  <a:lnTo>
                    <a:pt x="28170" y="1608"/>
                  </a:lnTo>
                  <a:lnTo>
                    <a:pt x="27849" y="1435"/>
                  </a:lnTo>
                  <a:lnTo>
                    <a:pt x="27515" y="1286"/>
                  </a:lnTo>
                  <a:lnTo>
                    <a:pt x="27194" y="1138"/>
                  </a:lnTo>
                  <a:lnTo>
                    <a:pt x="26860" y="990"/>
                  </a:lnTo>
                  <a:lnTo>
                    <a:pt x="26526" y="866"/>
                  </a:lnTo>
                  <a:lnTo>
                    <a:pt x="26192" y="742"/>
                  </a:lnTo>
                  <a:lnTo>
                    <a:pt x="25846" y="619"/>
                  </a:lnTo>
                  <a:lnTo>
                    <a:pt x="25500" y="520"/>
                  </a:lnTo>
                  <a:lnTo>
                    <a:pt x="25154" y="421"/>
                  </a:lnTo>
                  <a:lnTo>
                    <a:pt x="24808" y="335"/>
                  </a:lnTo>
                  <a:lnTo>
                    <a:pt x="24449" y="260"/>
                  </a:lnTo>
                  <a:lnTo>
                    <a:pt x="24091" y="199"/>
                  </a:lnTo>
                  <a:lnTo>
                    <a:pt x="23621" y="124"/>
                  </a:lnTo>
                  <a:lnTo>
                    <a:pt x="23127" y="63"/>
                  </a:lnTo>
                  <a:lnTo>
                    <a:pt x="22645" y="26"/>
                  </a:lnTo>
                  <a:lnTo>
                    <a:pt x="22163" y="1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36;p16"/>
            <p:cNvSpPr/>
            <p:nvPr/>
          </p:nvSpPr>
          <p:spPr>
            <a:xfrm>
              <a:off x="3878040" y="3225686"/>
              <a:ext cx="740446" cy="902169"/>
            </a:xfrm>
            <a:custGeom>
              <a:avLst/>
              <a:gdLst/>
              <a:ahLst/>
              <a:cxnLst/>
              <a:rect l="l" t="t" r="r" b="b"/>
              <a:pathLst>
                <a:path w="31335" h="38183" extrusionOk="0">
                  <a:moveTo>
                    <a:pt x="15723" y="1"/>
                  </a:moveTo>
                  <a:lnTo>
                    <a:pt x="15377" y="13"/>
                  </a:lnTo>
                  <a:lnTo>
                    <a:pt x="15018" y="26"/>
                  </a:lnTo>
                  <a:lnTo>
                    <a:pt x="14672" y="63"/>
                  </a:lnTo>
                  <a:lnTo>
                    <a:pt x="14314" y="100"/>
                  </a:lnTo>
                  <a:lnTo>
                    <a:pt x="13968" y="149"/>
                  </a:lnTo>
                  <a:lnTo>
                    <a:pt x="13622" y="199"/>
                  </a:lnTo>
                  <a:lnTo>
                    <a:pt x="13276" y="273"/>
                  </a:lnTo>
                  <a:lnTo>
                    <a:pt x="12929" y="347"/>
                  </a:lnTo>
                  <a:lnTo>
                    <a:pt x="12583" y="434"/>
                  </a:lnTo>
                  <a:lnTo>
                    <a:pt x="12237" y="532"/>
                  </a:lnTo>
                  <a:lnTo>
                    <a:pt x="11904" y="631"/>
                  </a:lnTo>
                  <a:lnTo>
                    <a:pt x="11533" y="755"/>
                  </a:lnTo>
                  <a:lnTo>
                    <a:pt x="11174" y="879"/>
                  </a:lnTo>
                  <a:lnTo>
                    <a:pt x="10816" y="1015"/>
                  </a:lnTo>
                  <a:lnTo>
                    <a:pt x="10457" y="1163"/>
                  </a:lnTo>
                  <a:lnTo>
                    <a:pt x="10111" y="1324"/>
                  </a:lnTo>
                  <a:lnTo>
                    <a:pt x="9765" y="1484"/>
                  </a:lnTo>
                  <a:lnTo>
                    <a:pt x="9419" y="1670"/>
                  </a:lnTo>
                  <a:lnTo>
                    <a:pt x="9085" y="1843"/>
                  </a:lnTo>
                  <a:lnTo>
                    <a:pt x="8752" y="2040"/>
                  </a:lnTo>
                  <a:lnTo>
                    <a:pt x="8430" y="2238"/>
                  </a:lnTo>
                  <a:lnTo>
                    <a:pt x="8097" y="2448"/>
                  </a:lnTo>
                  <a:lnTo>
                    <a:pt x="7788" y="2658"/>
                  </a:lnTo>
                  <a:lnTo>
                    <a:pt x="7466" y="2881"/>
                  </a:lnTo>
                  <a:lnTo>
                    <a:pt x="7157" y="3103"/>
                  </a:lnTo>
                  <a:lnTo>
                    <a:pt x="6860" y="3351"/>
                  </a:lnTo>
                  <a:lnTo>
                    <a:pt x="6564" y="3585"/>
                  </a:lnTo>
                  <a:lnTo>
                    <a:pt x="6267" y="3845"/>
                  </a:lnTo>
                  <a:lnTo>
                    <a:pt x="5983" y="4105"/>
                  </a:lnTo>
                  <a:lnTo>
                    <a:pt x="5711" y="4364"/>
                  </a:lnTo>
                  <a:lnTo>
                    <a:pt x="5439" y="4636"/>
                  </a:lnTo>
                  <a:lnTo>
                    <a:pt x="5167" y="4908"/>
                  </a:lnTo>
                  <a:lnTo>
                    <a:pt x="4908" y="5192"/>
                  </a:lnTo>
                  <a:lnTo>
                    <a:pt x="4660" y="5489"/>
                  </a:lnTo>
                  <a:lnTo>
                    <a:pt x="4413" y="5786"/>
                  </a:lnTo>
                  <a:lnTo>
                    <a:pt x="4178" y="6082"/>
                  </a:lnTo>
                  <a:lnTo>
                    <a:pt x="3943" y="6391"/>
                  </a:lnTo>
                  <a:lnTo>
                    <a:pt x="3721" y="6700"/>
                  </a:lnTo>
                  <a:lnTo>
                    <a:pt x="3511" y="7022"/>
                  </a:lnTo>
                  <a:lnTo>
                    <a:pt x="3301" y="7343"/>
                  </a:lnTo>
                  <a:lnTo>
                    <a:pt x="3103" y="7664"/>
                  </a:lnTo>
                  <a:lnTo>
                    <a:pt x="2905" y="7998"/>
                  </a:lnTo>
                  <a:lnTo>
                    <a:pt x="2720" y="8332"/>
                  </a:lnTo>
                  <a:lnTo>
                    <a:pt x="2349" y="8962"/>
                  </a:lnTo>
                  <a:lnTo>
                    <a:pt x="1990" y="9605"/>
                  </a:lnTo>
                  <a:lnTo>
                    <a:pt x="1768" y="10050"/>
                  </a:lnTo>
                  <a:lnTo>
                    <a:pt x="1545" y="10495"/>
                  </a:lnTo>
                  <a:lnTo>
                    <a:pt x="1323" y="10940"/>
                  </a:lnTo>
                  <a:lnTo>
                    <a:pt x="1125" y="11397"/>
                  </a:lnTo>
                  <a:lnTo>
                    <a:pt x="940" y="11867"/>
                  </a:lnTo>
                  <a:lnTo>
                    <a:pt x="767" y="12337"/>
                  </a:lnTo>
                  <a:lnTo>
                    <a:pt x="594" y="12806"/>
                  </a:lnTo>
                  <a:lnTo>
                    <a:pt x="458" y="13276"/>
                  </a:lnTo>
                  <a:lnTo>
                    <a:pt x="322" y="13758"/>
                  </a:lnTo>
                  <a:lnTo>
                    <a:pt x="223" y="14240"/>
                  </a:lnTo>
                  <a:lnTo>
                    <a:pt x="136" y="14722"/>
                  </a:lnTo>
                  <a:lnTo>
                    <a:pt x="62" y="15217"/>
                  </a:lnTo>
                  <a:lnTo>
                    <a:pt x="25" y="15699"/>
                  </a:lnTo>
                  <a:lnTo>
                    <a:pt x="0" y="16193"/>
                  </a:lnTo>
                  <a:lnTo>
                    <a:pt x="13" y="16688"/>
                  </a:lnTo>
                  <a:lnTo>
                    <a:pt x="50" y="17182"/>
                  </a:lnTo>
                  <a:lnTo>
                    <a:pt x="87" y="17454"/>
                  </a:lnTo>
                  <a:lnTo>
                    <a:pt x="124" y="17726"/>
                  </a:lnTo>
                  <a:lnTo>
                    <a:pt x="173" y="18010"/>
                  </a:lnTo>
                  <a:lnTo>
                    <a:pt x="235" y="18282"/>
                  </a:lnTo>
                  <a:lnTo>
                    <a:pt x="297" y="18542"/>
                  </a:lnTo>
                  <a:lnTo>
                    <a:pt x="371" y="18814"/>
                  </a:lnTo>
                  <a:lnTo>
                    <a:pt x="458" y="19073"/>
                  </a:lnTo>
                  <a:lnTo>
                    <a:pt x="544" y="19333"/>
                  </a:lnTo>
                  <a:lnTo>
                    <a:pt x="643" y="19592"/>
                  </a:lnTo>
                  <a:lnTo>
                    <a:pt x="754" y="19852"/>
                  </a:lnTo>
                  <a:lnTo>
                    <a:pt x="989" y="20359"/>
                  </a:lnTo>
                  <a:lnTo>
                    <a:pt x="1249" y="20853"/>
                  </a:lnTo>
                  <a:lnTo>
                    <a:pt x="1533" y="21335"/>
                  </a:lnTo>
                  <a:lnTo>
                    <a:pt x="1830" y="21805"/>
                  </a:lnTo>
                  <a:lnTo>
                    <a:pt x="2163" y="22262"/>
                  </a:lnTo>
                  <a:lnTo>
                    <a:pt x="2510" y="22707"/>
                  </a:lnTo>
                  <a:lnTo>
                    <a:pt x="2880" y="23140"/>
                  </a:lnTo>
                  <a:lnTo>
                    <a:pt x="3251" y="23560"/>
                  </a:lnTo>
                  <a:lnTo>
                    <a:pt x="3647" y="23968"/>
                  </a:lnTo>
                  <a:lnTo>
                    <a:pt x="4067" y="24351"/>
                  </a:lnTo>
                  <a:lnTo>
                    <a:pt x="4487" y="24722"/>
                  </a:lnTo>
                  <a:lnTo>
                    <a:pt x="4908" y="25080"/>
                  </a:lnTo>
                  <a:lnTo>
                    <a:pt x="5352" y="25426"/>
                  </a:lnTo>
                  <a:lnTo>
                    <a:pt x="5797" y="25760"/>
                  </a:lnTo>
                  <a:lnTo>
                    <a:pt x="6255" y="26094"/>
                  </a:lnTo>
                  <a:lnTo>
                    <a:pt x="6712" y="26403"/>
                  </a:lnTo>
                  <a:lnTo>
                    <a:pt x="7182" y="26712"/>
                  </a:lnTo>
                  <a:lnTo>
                    <a:pt x="7664" y="27009"/>
                  </a:lnTo>
                  <a:lnTo>
                    <a:pt x="8134" y="27305"/>
                  </a:lnTo>
                  <a:lnTo>
                    <a:pt x="9098" y="27886"/>
                  </a:lnTo>
                  <a:lnTo>
                    <a:pt x="10074" y="28442"/>
                  </a:lnTo>
                  <a:lnTo>
                    <a:pt x="11051" y="28999"/>
                  </a:lnTo>
                  <a:lnTo>
                    <a:pt x="12027" y="29555"/>
                  </a:lnTo>
                  <a:lnTo>
                    <a:pt x="13053" y="30173"/>
                  </a:lnTo>
                  <a:lnTo>
                    <a:pt x="14079" y="30803"/>
                  </a:lnTo>
                  <a:lnTo>
                    <a:pt x="15080" y="31446"/>
                  </a:lnTo>
                  <a:lnTo>
                    <a:pt x="16081" y="32101"/>
                  </a:lnTo>
                  <a:lnTo>
                    <a:pt x="17070" y="32768"/>
                  </a:lnTo>
                  <a:lnTo>
                    <a:pt x="18059" y="33461"/>
                  </a:lnTo>
                  <a:lnTo>
                    <a:pt x="19023" y="34165"/>
                  </a:lnTo>
                  <a:lnTo>
                    <a:pt x="19987" y="34882"/>
                  </a:lnTo>
                  <a:lnTo>
                    <a:pt x="21112" y="35747"/>
                  </a:lnTo>
                  <a:lnTo>
                    <a:pt x="21693" y="36168"/>
                  </a:lnTo>
                  <a:lnTo>
                    <a:pt x="22274" y="36563"/>
                  </a:lnTo>
                  <a:lnTo>
                    <a:pt x="22571" y="36761"/>
                  </a:lnTo>
                  <a:lnTo>
                    <a:pt x="22867" y="36946"/>
                  </a:lnTo>
                  <a:lnTo>
                    <a:pt x="23176" y="37119"/>
                  </a:lnTo>
                  <a:lnTo>
                    <a:pt x="23485" y="37292"/>
                  </a:lnTo>
                  <a:lnTo>
                    <a:pt x="23807" y="37441"/>
                  </a:lnTo>
                  <a:lnTo>
                    <a:pt x="24116" y="37589"/>
                  </a:lnTo>
                  <a:lnTo>
                    <a:pt x="24449" y="37725"/>
                  </a:lnTo>
                  <a:lnTo>
                    <a:pt x="24783" y="37849"/>
                  </a:lnTo>
                  <a:lnTo>
                    <a:pt x="25117" y="37948"/>
                  </a:lnTo>
                  <a:lnTo>
                    <a:pt x="25463" y="38034"/>
                  </a:lnTo>
                  <a:lnTo>
                    <a:pt x="25821" y="38096"/>
                  </a:lnTo>
                  <a:lnTo>
                    <a:pt x="26180" y="38145"/>
                  </a:lnTo>
                  <a:lnTo>
                    <a:pt x="26538" y="38170"/>
                  </a:lnTo>
                  <a:lnTo>
                    <a:pt x="26897" y="38182"/>
                  </a:lnTo>
                  <a:lnTo>
                    <a:pt x="27243" y="38158"/>
                  </a:lnTo>
                  <a:lnTo>
                    <a:pt x="27601" y="38121"/>
                  </a:lnTo>
                  <a:lnTo>
                    <a:pt x="27947" y="38071"/>
                  </a:lnTo>
                  <a:lnTo>
                    <a:pt x="28294" y="37985"/>
                  </a:lnTo>
                  <a:lnTo>
                    <a:pt x="28615" y="37873"/>
                  </a:lnTo>
                  <a:lnTo>
                    <a:pt x="28936" y="37737"/>
                  </a:lnTo>
                  <a:lnTo>
                    <a:pt x="29245" y="37589"/>
                  </a:lnTo>
                  <a:lnTo>
                    <a:pt x="29394" y="37490"/>
                  </a:lnTo>
                  <a:lnTo>
                    <a:pt x="29542" y="37404"/>
                  </a:lnTo>
                  <a:lnTo>
                    <a:pt x="29678" y="37292"/>
                  </a:lnTo>
                  <a:lnTo>
                    <a:pt x="29814" y="37194"/>
                  </a:lnTo>
                  <a:lnTo>
                    <a:pt x="29950" y="37070"/>
                  </a:lnTo>
                  <a:lnTo>
                    <a:pt x="30073" y="36946"/>
                  </a:lnTo>
                  <a:lnTo>
                    <a:pt x="30271" y="36749"/>
                  </a:lnTo>
                  <a:lnTo>
                    <a:pt x="30444" y="36526"/>
                  </a:lnTo>
                  <a:lnTo>
                    <a:pt x="30593" y="36291"/>
                  </a:lnTo>
                  <a:lnTo>
                    <a:pt x="30741" y="36056"/>
                  </a:lnTo>
                  <a:lnTo>
                    <a:pt x="30865" y="35809"/>
                  </a:lnTo>
                  <a:lnTo>
                    <a:pt x="30963" y="35550"/>
                  </a:lnTo>
                  <a:lnTo>
                    <a:pt x="31062" y="35278"/>
                  </a:lnTo>
                  <a:lnTo>
                    <a:pt x="31136" y="35006"/>
                  </a:lnTo>
                  <a:lnTo>
                    <a:pt x="31211" y="34734"/>
                  </a:lnTo>
                  <a:lnTo>
                    <a:pt x="31260" y="34450"/>
                  </a:lnTo>
                  <a:lnTo>
                    <a:pt x="31297" y="34165"/>
                  </a:lnTo>
                  <a:lnTo>
                    <a:pt x="31322" y="33881"/>
                  </a:lnTo>
                  <a:lnTo>
                    <a:pt x="31334" y="33597"/>
                  </a:lnTo>
                  <a:lnTo>
                    <a:pt x="31334" y="33312"/>
                  </a:lnTo>
                  <a:lnTo>
                    <a:pt x="31322" y="33028"/>
                  </a:lnTo>
                  <a:lnTo>
                    <a:pt x="31297" y="32744"/>
                  </a:lnTo>
                  <a:lnTo>
                    <a:pt x="31260" y="32459"/>
                  </a:lnTo>
                  <a:lnTo>
                    <a:pt x="31223" y="32188"/>
                  </a:lnTo>
                  <a:lnTo>
                    <a:pt x="31174" y="31903"/>
                  </a:lnTo>
                  <a:lnTo>
                    <a:pt x="31112" y="31631"/>
                  </a:lnTo>
                  <a:lnTo>
                    <a:pt x="30976" y="31087"/>
                  </a:lnTo>
                  <a:lnTo>
                    <a:pt x="30815" y="30544"/>
                  </a:lnTo>
                  <a:lnTo>
                    <a:pt x="30642" y="30000"/>
                  </a:lnTo>
                  <a:lnTo>
                    <a:pt x="30457" y="29468"/>
                  </a:lnTo>
                  <a:lnTo>
                    <a:pt x="30086" y="28393"/>
                  </a:lnTo>
                  <a:lnTo>
                    <a:pt x="29740" y="27355"/>
                  </a:lnTo>
                  <a:lnTo>
                    <a:pt x="29418" y="26304"/>
                  </a:lnTo>
                  <a:lnTo>
                    <a:pt x="29134" y="25253"/>
                  </a:lnTo>
                  <a:lnTo>
                    <a:pt x="28862" y="24190"/>
                  </a:lnTo>
                  <a:lnTo>
                    <a:pt x="28615" y="23127"/>
                  </a:lnTo>
                  <a:lnTo>
                    <a:pt x="28405" y="22052"/>
                  </a:lnTo>
                  <a:lnTo>
                    <a:pt x="28207" y="20977"/>
                  </a:lnTo>
                  <a:lnTo>
                    <a:pt x="28046" y="19889"/>
                  </a:lnTo>
                  <a:lnTo>
                    <a:pt x="27923" y="18900"/>
                  </a:lnTo>
                  <a:lnTo>
                    <a:pt x="27799" y="17911"/>
                  </a:lnTo>
                  <a:lnTo>
                    <a:pt x="27589" y="15896"/>
                  </a:lnTo>
                  <a:lnTo>
                    <a:pt x="27478" y="14895"/>
                  </a:lnTo>
                  <a:lnTo>
                    <a:pt x="27354" y="13894"/>
                  </a:lnTo>
                  <a:lnTo>
                    <a:pt x="27218" y="12893"/>
                  </a:lnTo>
                  <a:lnTo>
                    <a:pt x="27058" y="11904"/>
                  </a:lnTo>
                  <a:lnTo>
                    <a:pt x="26971" y="11422"/>
                  </a:lnTo>
                  <a:lnTo>
                    <a:pt x="26872" y="10928"/>
                  </a:lnTo>
                  <a:lnTo>
                    <a:pt x="26773" y="10446"/>
                  </a:lnTo>
                  <a:lnTo>
                    <a:pt x="26662" y="9963"/>
                  </a:lnTo>
                  <a:lnTo>
                    <a:pt x="26538" y="9494"/>
                  </a:lnTo>
                  <a:lnTo>
                    <a:pt x="26402" y="9024"/>
                  </a:lnTo>
                  <a:lnTo>
                    <a:pt x="26254" y="8554"/>
                  </a:lnTo>
                  <a:lnTo>
                    <a:pt x="26093" y="8097"/>
                  </a:lnTo>
                  <a:lnTo>
                    <a:pt x="25933" y="7640"/>
                  </a:lnTo>
                  <a:lnTo>
                    <a:pt x="25747" y="7182"/>
                  </a:lnTo>
                  <a:lnTo>
                    <a:pt x="25550" y="6737"/>
                  </a:lnTo>
                  <a:lnTo>
                    <a:pt x="25339" y="6305"/>
                  </a:lnTo>
                  <a:lnTo>
                    <a:pt x="25105" y="5872"/>
                  </a:lnTo>
                  <a:lnTo>
                    <a:pt x="24870" y="5452"/>
                  </a:lnTo>
                  <a:lnTo>
                    <a:pt x="24598" y="5032"/>
                  </a:lnTo>
                  <a:lnTo>
                    <a:pt x="24326" y="4624"/>
                  </a:lnTo>
                  <a:lnTo>
                    <a:pt x="24017" y="4204"/>
                  </a:lnTo>
                  <a:lnTo>
                    <a:pt x="23683" y="3796"/>
                  </a:lnTo>
                  <a:lnTo>
                    <a:pt x="23325" y="3400"/>
                  </a:lnTo>
                  <a:lnTo>
                    <a:pt x="22966" y="3029"/>
                  </a:lnTo>
                  <a:lnTo>
                    <a:pt x="22571" y="2671"/>
                  </a:lnTo>
                  <a:lnTo>
                    <a:pt x="22175" y="2325"/>
                  </a:lnTo>
                  <a:lnTo>
                    <a:pt x="21755" y="2003"/>
                  </a:lnTo>
                  <a:lnTo>
                    <a:pt x="21335" y="1707"/>
                  </a:lnTo>
                  <a:lnTo>
                    <a:pt x="20890" y="1435"/>
                  </a:lnTo>
                  <a:lnTo>
                    <a:pt x="20432" y="1175"/>
                  </a:lnTo>
                  <a:lnTo>
                    <a:pt x="19963" y="940"/>
                  </a:lnTo>
                  <a:lnTo>
                    <a:pt x="19481" y="730"/>
                  </a:lnTo>
                  <a:lnTo>
                    <a:pt x="18998" y="545"/>
                  </a:lnTo>
                  <a:lnTo>
                    <a:pt x="18504" y="384"/>
                  </a:lnTo>
                  <a:lnTo>
                    <a:pt x="17997" y="261"/>
                  </a:lnTo>
                  <a:lnTo>
                    <a:pt x="17478" y="149"/>
                  </a:lnTo>
                  <a:lnTo>
                    <a:pt x="17132" y="100"/>
                  </a:lnTo>
                  <a:lnTo>
                    <a:pt x="16786" y="50"/>
                  </a:lnTo>
                  <a:lnTo>
                    <a:pt x="16427" y="26"/>
                  </a:lnTo>
                  <a:lnTo>
                    <a:pt x="16081" y="13"/>
                  </a:lnTo>
                  <a:lnTo>
                    <a:pt x="15723" y="1"/>
                  </a:lnTo>
                  <a:close/>
                </a:path>
              </a:pathLst>
            </a:custGeom>
            <a:solidFill>
              <a:srgbClr val="154F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37;p16"/>
            <p:cNvSpPr/>
            <p:nvPr/>
          </p:nvSpPr>
          <p:spPr>
            <a:xfrm>
              <a:off x="3942594" y="3284403"/>
              <a:ext cx="611615" cy="745329"/>
            </a:xfrm>
            <a:custGeom>
              <a:avLst/>
              <a:gdLst/>
              <a:ahLst/>
              <a:cxnLst/>
              <a:rect l="l" t="t" r="r" b="b"/>
              <a:pathLst>
                <a:path w="25883" h="31545" extrusionOk="0">
                  <a:moveTo>
                    <a:pt x="12979" y="0"/>
                  </a:moveTo>
                  <a:lnTo>
                    <a:pt x="12694" y="13"/>
                  </a:lnTo>
                  <a:lnTo>
                    <a:pt x="12398" y="25"/>
                  </a:lnTo>
                  <a:lnTo>
                    <a:pt x="12113" y="50"/>
                  </a:lnTo>
                  <a:lnTo>
                    <a:pt x="11817" y="75"/>
                  </a:lnTo>
                  <a:lnTo>
                    <a:pt x="11532" y="124"/>
                  </a:lnTo>
                  <a:lnTo>
                    <a:pt x="11248" y="173"/>
                  </a:lnTo>
                  <a:lnTo>
                    <a:pt x="10951" y="223"/>
                  </a:lnTo>
                  <a:lnTo>
                    <a:pt x="10667" y="285"/>
                  </a:lnTo>
                  <a:lnTo>
                    <a:pt x="10383" y="359"/>
                  </a:lnTo>
                  <a:lnTo>
                    <a:pt x="9827" y="520"/>
                  </a:lnTo>
                  <a:lnTo>
                    <a:pt x="9518" y="618"/>
                  </a:lnTo>
                  <a:lnTo>
                    <a:pt x="9221" y="730"/>
                  </a:lnTo>
                  <a:lnTo>
                    <a:pt x="8924" y="841"/>
                  </a:lnTo>
                  <a:lnTo>
                    <a:pt x="8640" y="965"/>
                  </a:lnTo>
                  <a:lnTo>
                    <a:pt x="8343" y="1088"/>
                  </a:lnTo>
                  <a:lnTo>
                    <a:pt x="8059" y="1224"/>
                  </a:lnTo>
                  <a:lnTo>
                    <a:pt x="7775" y="1372"/>
                  </a:lnTo>
                  <a:lnTo>
                    <a:pt x="7503" y="1521"/>
                  </a:lnTo>
                  <a:lnTo>
                    <a:pt x="7219" y="1681"/>
                  </a:lnTo>
                  <a:lnTo>
                    <a:pt x="6947" y="1842"/>
                  </a:lnTo>
                  <a:lnTo>
                    <a:pt x="6687" y="2015"/>
                  </a:lnTo>
                  <a:lnTo>
                    <a:pt x="6428" y="2188"/>
                  </a:lnTo>
                  <a:lnTo>
                    <a:pt x="6168" y="2374"/>
                  </a:lnTo>
                  <a:lnTo>
                    <a:pt x="5908" y="2571"/>
                  </a:lnTo>
                  <a:lnTo>
                    <a:pt x="5661" y="2769"/>
                  </a:lnTo>
                  <a:lnTo>
                    <a:pt x="5414" y="2967"/>
                  </a:lnTo>
                  <a:lnTo>
                    <a:pt x="5179" y="3177"/>
                  </a:lnTo>
                  <a:lnTo>
                    <a:pt x="4944" y="3387"/>
                  </a:lnTo>
                  <a:lnTo>
                    <a:pt x="4709" y="3610"/>
                  </a:lnTo>
                  <a:lnTo>
                    <a:pt x="4487" y="3832"/>
                  </a:lnTo>
                  <a:lnTo>
                    <a:pt x="4264" y="4055"/>
                  </a:lnTo>
                  <a:lnTo>
                    <a:pt x="4054" y="4289"/>
                  </a:lnTo>
                  <a:lnTo>
                    <a:pt x="3844" y="4537"/>
                  </a:lnTo>
                  <a:lnTo>
                    <a:pt x="3634" y="4772"/>
                  </a:lnTo>
                  <a:lnTo>
                    <a:pt x="3436" y="5019"/>
                  </a:lnTo>
                  <a:lnTo>
                    <a:pt x="3251" y="5278"/>
                  </a:lnTo>
                  <a:lnTo>
                    <a:pt x="3065" y="5538"/>
                  </a:lnTo>
                  <a:lnTo>
                    <a:pt x="2892" y="5797"/>
                  </a:lnTo>
                  <a:lnTo>
                    <a:pt x="2719" y="6057"/>
                  </a:lnTo>
                  <a:lnTo>
                    <a:pt x="2546" y="6329"/>
                  </a:lnTo>
                  <a:lnTo>
                    <a:pt x="2386" y="6613"/>
                  </a:lnTo>
                  <a:lnTo>
                    <a:pt x="2237" y="6885"/>
                  </a:lnTo>
                  <a:lnTo>
                    <a:pt x="1928" y="7404"/>
                  </a:lnTo>
                  <a:lnTo>
                    <a:pt x="1632" y="7936"/>
                  </a:lnTo>
                  <a:lnTo>
                    <a:pt x="1446" y="8294"/>
                  </a:lnTo>
                  <a:lnTo>
                    <a:pt x="1261" y="8665"/>
                  </a:lnTo>
                  <a:lnTo>
                    <a:pt x="1088" y="9036"/>
                  </a:lnTo>
                  <a:lnTo>
                    <a:pt x="927" y="9419"/>
                  </a:lnTo>
                  <a:lnTo>
                    <a:pt x="766" y="9802"/>
                  </a:lnTo>
                  <a:lnTo>
                    <a:pt x="618" y="10185"/>
                  </a:lnTo>
                  <a:lnTo>
                    <a:pt x="482" y="10581"/>
                  </a:lnTo>
                  <a:lnTo>
                    <a:pt x="371" y="10964"/>
                  </a:lnTo>
                  <a:lnTo>
                    <a:pt x="260" y="11372"/>
                  </a:lnTo>
                  <a:lnTo>
                    <a:pt x="173" y="11768"/>
                  </a:lnTo>
                  <a:lnTo>
                    <a:pt x="99" y="12163"/>
                  </a:lnTo>
                  <a:lnTo>
                    <a:pt x="50" y="12571"/>
                  </a:lnTo>
                  <a:lnTo>
                    <a:pt x="12" y="12967"/>
                  </a:lnTo>
                  <a:lnTo>
                    <a:pt x="0" y="13374"/>
                  </a:lnTo>
                  <a:lnTo>
                    <a:pt x="0" y="13782"/>
                  </a:lnTo>
                  <a:lnTo>
                    <a:pt x="37" y="14190"/>
                  </a:lnTo>
                  <a:lnTo>
                    <a:pt x="62" y="14425"/>
                  </a:lnTo>
                  <a:lnTo>
                    <a:pt x="99" y="14648"/>
                  </a:lnTo>
                  <a:lnTo>
                    <a:pt x="185" y="15105"/>
                  </a:lnTo>
                  <a:lnTo>
                    <a:pt x="297" y="15537"/>
                  </a:lnTo>
                  <a:lnTo>
                    <a:pt x="445" y="15982"/>
                  </a:lnTo>
                  <a:lnTo>
                    <a:pt x="618" y="16403"/>
                  </a:lnTo>
                  <a:lnTo>
                    <a:pt x="803" y="16823"/>
                  </a:lnTo>
                  <a:lnTo>
                    <a:pt x="1014" y="17231"/>
                  </a:lnTo>
                  <a:lnTo>
                    <a:pt x="1248" y="17626"/>
                  </a:lnTo>
                  <a:lnTo>
                    <a:pt x="1508" y="18022"/>
                  </a:lnTo>
                  <a:lnTo>
                    <a:pt x="1780" y="18393"/>
                  </a:lnTo>
                  <a:lnTo>
                    <a:pt x="2064" y="18764"/>
                  </a:lnTo>
                  <a:lnTo>
                    <a:pt x="2361" y="19122"/>
                  </a:lnTo>
                  <a:lnTo>
                    <a:pt x="2682" y="19468"/>
                  </a:lnTo>
                  <a:lnTo>
                    <a:pt x="3004" y="19802"/>
                  </a:lnTo>
                  <a:lnTo>
                    <a:pt x="3350" y="20123"/>
                  </a:lnTo>
                  <a:lnTo>
                    <a:pt x="3696" y="20432"/>
                  </a:lnTo>
                  <a:lnTo>
                    <a:pt x="4054" y="20729"/>
                  </a:lnTo>
                  <a:lnTo>
                    <a:pt x="4413" y="21013"/>
                  </a:lnTo>
                  <a:lnTo>
                    <a:pt x="4784" y="21285"/>
                  </a:lnTo>
                  <a:lnTo>
                    <a:pt x="5154" y="21557"/>
                  </a:lnTo>
                  <a:lnTo>
                    <a:pt x="5538" y="21817"/>
                  </a:lnTo>
                  <a:lnTo>
                    <a:pt x="5933" y="22064"/>
                  </a:lnTo>
                  <a:lnTo>
                    <a:pt x="6712" y="22558"/>
                  </a:lnTo>
                  <a:lnTo>
                    <a:pt x="7515" y="23040"/>
                  </a:lnTo>
                  <a:lnTo>
                    <a:pt x="8319" y="23498"/>
                  </a:lnTo>
                  <a:lnTo>
                    <a:pt x="9926" y="24425"/>
                  </a:lnTo>
                  <a:lnTo>
                    <a:pt x="10778" y="24931"/>
                  </a:lnTo>
                  <a:lnTo>
                    <a:pt x="11619" y="25451"/>
                  </a:lnTo>
                  <a:lnTo>
                    <a:pt x="12459" y="25982"/>
                  </a:lnTo>
                  <a:lnTo>
                    <a:pt x="13275" y="26526"/>
                  </a:lnTo>
                  <a:lnTo>
                    <a:pt x="14103" y="27082"/>
                  </a:lnTo>
                  <a:lnTo>
                    <a:pt x="14907" y="27651"/>
                  </a:lnTo>
                  <a:lnTo>
                    <a:pt x="15710" y="28232"/>
                  </a:lnTo>
                  <a:lnTo>
                    <a:pt x="16501" y="28825"/>
                  </a:lnTo>
                  <a:lnTo>
                    <a:pt x="17441" y="29530"/>
                  </a:lnTo>
                  <a:lnTo>
                    <a:pt x="17910" y="29876"/>
                  </a:lnTo>
                  <a:lnTo>
                    <a:pt x="18392" y="30209"/>
                  </a:lnTo>
                  <a:lnTo>
                    <a:pt x="18887" y="30518"/>
                  </a:lnTo>
                  <a:lnTo>
                    <a:pt x="19134" y="30667"/>
                  </a:lnTo>
                  <a:lnTo>
                    <a:pt x="19394" y="30803"/>
                  </a:lnTo>
                  <a:lnTo>
                    <a:pt x="19653" y="30939"/>
                  </a:lnTo>
                  <a:lnTo>
                    <a:pt x="19925" y="31050"/>
                  </a:lnTo>
                  <a:lnTo>
                    <a:pt x="20185" y="31161"/>
                  </a:lnTo>
                  <a:lnTo>
                    <a:pt x="20469" y="31260"/>
                  </a:lnTo>
                  <a:lnTo>
                    <a:pt x="20741" y="31346"/>
                  </a:lnTo>
                  <a:lnTo>
                    <a:pt x="21038" y="31421"/>
                  </a:lnTo>
                  <a:lnTo>
                    <a:pt x="21322" y="31470"/>
                  </a:lnTo>
                  <a:lnTo>
                    <a:pt x="21619" y="31520"/>
                  </a:lnTo>
                  <a:lnTo>
                    <a:pt x="21915" y="31532"/>
                  </a:lnTo>
                  <a:lnTo>
                    <a:pt x="22212" y="31544"/>
                  </a:lnTo>
                  <a:lnTo>
                    <a:pt x="22509" y="31532"/>
                  </a:lnTo>
                  <a:lnTo>
                    <a:pt x="22793" y="31495"/>
                  </a:lnTo>
                  <a:lnTo>
                    <a:pt x="23077" y="31445"/>
                  </a:lnTo>
                  <a:lnTo>
                    <a:pt x="23361" y="31384"/>
                  </a:lnTo>
                  <a:lnTo>
                    <a:pt x="23633" y="31285"/>
                  </a:lnTo>
                  <a:lnTo>
                    <a:pt x="23905" y="31186"/>
                  </a:lnTo>
                  <a:lnTo>
                    <a:pt x="24152" y="31050"/>
                  </a:lnTo>
                  <a:lnTo>
                    <a:pt x="24400" y="30902"/>
                  </a:lnTo>
                  <a:lnTo>
                    <a:pt x="24622" y="30728"/>
                  </a:lnTo>
                  <a:lnTo>
                    <a:pt x="24845" y="30531"/>
                  </a:lnTo>
                  <a:lnTo>
                    <a:pt x="24993" y="30358"/>
                  </a:lnTo>
                  <a:lnTo>
                    <a:pt x="25141" y="30172"/>
                  </a:lnTo>
                  <a:lnTo>
                    <a:pt x="25265" y="29987"/>
                  </a:lnTo>
                  <a:lnTo>
                    <a:pt x="25389" y="29789"/>
                  </a:lnTo>
                  <a:lnTo>
                    <a:pt x="25487" y="29579"/>
                  </a:lnTo>
                  <a:lnTo>
                    <a:pt x="25574" y="29369"/>
                  </a:lnTo>
                  <a:lnTo>
                    <a:pt x="25660" y="29146"/>
                  </a:lnTo>
                  <a:lnTo>
                    <a:pt x="25722" y="28924"/>
                  </a:lnTo>
                  <a:lnTo>
                    <a:pt x="25772" y="28701"/>
                  </a:lnTo>
                  <a:lnTo>
                    <a:pt x="25821" y="28467"/>
                  </a:lnTo>
                  <a:lnTo>
                    <a:pt x="25846" y="28232"/>
                  </a:lnTo>
                  <a:lnTo>
                    <a:pt x="25871" y="27997"/>
                  </a:lnTo>
                  <a:lnTo>
                    <a:pt x="25883" y="27762"/>
                  </a:lnTo>
                  <a:lnTo>
                    <a:pt x="25883" y="27527"/>
                  </a:lnTo>
                  <a:lnTo>
                    <a:pt x="25871" y="27292"/>
                  </a:lnTo>
                  <a:lnTo>
                    <a:pt x="25846" y="27057"/>
                  </a:lnTo>
                  <a:lnTo>
                    <a:pt x="25821" y="26823"/>
                  </a:lnTo>
                  <a:lnTo>
                    <a:pt x="25784" y="26588"/>
                  </a:lnTo>
                  <a:lnTo>
                    <a:pt x="25698" y="26130"/>
                  </a:lnTo>
                  <a:lnTo>
                    <a:pt x="25586" y="25685"/>
                  </a:lnTo>
                  <a:lnTo>
                    <a:pt x="25450" y="25228"/>
                  </a:lnTo>
                  <a:lnTo>
                    <a:pt x="25314" y="24783"/>
                  </a:lnTo>
                  <a:lnTo>
                    <a:pt x="25154" y="24338"/>
                  </a:lnTo>
                  <a:lnTo>
                    <a:pt x="24845" y="23461"/>
                  </a:lnTo>
                  <a:lnTo>
                    <a:pt x="24560" y="22595"/>
                  </a:lnTo>
                  <a:lnTo>
                    <a:pt x="24301" y="21730"/>
                  </a:lnTo>
                  <a:lnTo>
                    <a:pt x="24054" y="20865"/>
                  </a:lnTo>
                  <a:lnTo>
                    <a:pt x="23831" y="19987"/>
                  </a:lnTo>
                  <a:lnTo>
                    <a:pt x="23633" y="19110"/>
                  </a:lnTo>
                  <a:lnTo>
                    <a:pt x="23460" y="18220"/>
                  </a:lnTo>
                  <a:lnTo>
                    <a:pt x="23300" y="17330"/>
                  </a:lnTo>
                  <a:lnTo>
                    <a:pt x="23164" y="16440"/>
                  </a:lnTo>
                  <a:lnTo>
                    <a:pt x="23052" y="15612"/>
                  </a:lnTo>
                  <a:lnTo>
                    <a:pt x="22966" y="14796"/>
                  </a:lnTo>
                  <a:lnTo>
                    <a:pt x="22780" y="13140"/>
                  </a:lnTo>
                  <a:lnTo>
                    <a:pt x="22694" y="12311"/>
                  </a:lnTo>
                  <a:lnTo>
                    <a:pt x="22595" y="11483"/>
                  </a:lnTo>
                  <a:lnTo>
                    <a:pt x="22484" y="10655"/>
                  </a:lnTo>
                  <a:lnTo>
                    <a:pt x="22348" y="9839"/>
                  </a:lnTo>
                  <a:lnTo>
                    <a:pt x="22200" y="9036"/>
                  </a:lnTo>
                  <a:lnTo>
                    <a:pt x="22113" y="8628"/>
                  </a:lnTo>
                  <a:lnTo>
                    <a:pt x="22014" y="8232"/>
                  </a:lnTo>
                  <a:lnTo>
                    <a:pt x="21915" y="7837"/>
                  </a:lnTo>
                  <a:lnTo>
                    <a:pt x="21804" y="7454"/>
                  </a:lnTo>
                  <a:lnTo>
                    <a:pt x="21680" y="7071"/>
                  </a:lnTo>
                  <a:lnTo>
                    <a:pt x="21557" y="6687"/>
                  </a:lnTo>
                  <a:lnTo>
                    <a:pt x="21408" y="6304"/>
                  </a:lnTo>
                  <a:lnTo>
                    <a:pt x="21260" y="5933"/>
                  </a:lnTo>
                  <a:lnTo>
                    <a:pt x="21099" y="5575"/>
                  </a:lnTo>
                  <a:lnTo>
                    <a:pt x="20926" y="5204"/>
                  </a:lnTo>
                  <a:lnTo>
                    <a:pt x="20741" y="4846"/>
                  </a:lnTo>
                  <a:lnTo>
                    <a:pt x="20531" y="4500"/>
                  </a:lnTo>
                  <a:lnTo>
                    <a:pt x="20321" y="4154"/>
                  </a:lnTo>
                  <a:lnTo>
                    <a:pt x="20086" y="3820"/>
                  </a:lnTo>
                  <a:lnTo>
                    <a:pt x="19826" y="3474"/>
                  </a:lnTo>
                  <a:lnTo>
                    <a:pt x="19554" y="3128"/>
                  </a:lnTo>
                  <a:lnTo>
                    <a:pt x="19270" y="2806"/>
                  </a:lnTo>
                  <a:lnTo>
                    <a:pt x="18961" y="2497"/>
                  </a:lnTo>
                  <a:lnTo>
                    <a:pt x="18640" y="2201"/>
                  </a:lnTo>
                  <a:lnTo>
                    <a:pt x="18318" y="1929"/>
                  </a:lnTo>
                  <a:lnTo>
                    <a:pt x="17972" y="1657"/>
                  </a:lnTo>
                  <a:lnTo>
                    <a:pt x="17614" y="1409"/>
                  </a:lnTo>
                  <a:lnTo>
                    <a:pt x="17243" y="1175"/>
                  </a:lnTo>
                  <a:lnTo>
                    <a:pt x="16872" y="965"/>
                  </a:lnTo>
                  <a:lnTo>
                    <a:pt x="16489" y="779"/>
                  </a:lnTo>
                  <a:lnTo>
                    <a:pt x="16093" y="606"/>
                  </a:lnTo>
                  <a:lnTo>
                    <a:pt x="15686" y="445"/>
                  </a:lnTo>
                  <a:lnTo>
                    <a:pt x="15278" y="322"/>
                  </a:lnTo>
                  <a:lnTo>
                    <a:pt x="14857" y="211"/>
                  </a:lnTo>
                  <a:lnTo>
                    <a:pt x="14437" y="124"/>
                  </a:lnTo>
                  <a:lnTo>
                    <a:pt x="14140" y="75"/>
                  </a:lnTo>
                  <a:lnTo>
                    <a:pt x="13856" y="50"/>
                  </a:lnTo>
                  <a:lnTo>
                    <a:pt x="13572" y="25"/>
                  </a:lnTo>
                  <a:lnTo>
                    <a:pt x="13275" y="13"/>
                  </a:lnTo>
                  <a:lnTo>
                    <a:pt x="12979" y="0"/>
                  </a:lnTo>
                  <a:close/>
                </a:path>
              </a:pathLst>
            </a:custGeom>
            <a:solidFill>
              <a:srgbClr val="1143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0" name="Google Shape;138;p16"/>
          <p:cNvGrpSpPr/>
          <p:nvPr/>
        </p:nvGrpSpPr>
        <p:grpSpPr>
          <a:xfrm>
            <a:off x="10526368" y="953467"/>
            <a:ext cx="1056033" cy="943933"/>
            <a:chOff x="5961025" y="1460350"/>
            <a:chExt cx="792025" cy="707950"/>
          </a:xfrm>
        </p:grpSpPr>
        <p:sp>
          <p:nvSpPr>
            <p:cNvPr id="81" name="Google Shape;139;p16"/>
            <p:cNvSpPr/>
            <p:nvPr/>
          </p:nvSpPr>
          <p:spPr>
            <a:xfrm>
              <a:off x="6407850" y="1600350"/>
              <a:ext cx="137225" cy="254650"/>
            </a:xfrm>
            <a:custGeom>
              <a:avLst/>
              <a:gdLst/>
              <a:ahLst/>
              <a:cxnLst/>
              <a:rect l="l" t="t" r="r" b="b"/>
              <a:pathLst>
                <a:path w="5489" h="10186" extrusionOk="0">
                  <a:moveTo>
                    <a:pt x="1" y="0"/>
                  </a:moveTo>
                  <a:lnTo>
                    <a:pt x="1" y="1348"/>
                  </a:lnTo>
                  <a:lnTo>
                    <a:pt x="2572" y="1348"/>
                  </a:lnTo>
                  <a:lnTo>
                    <a:pt x="2720" y="1372"/>
                  </a:lnTo>
                  <a:lnTo>
                    <a:pt x="2868" y="1409"/>
                  </a:lnTo>
                  <a:lnTo>
                    <a:pt x="3004" y="1446"/>
                  </a:lnTo>
                  <a:lnTo>
                    <a:pt x="3128" y="1496"/>
                  </a:lnTo>
                  <a:lnTo>
                    <a:pt x="3252" y="1570"/>
                  </a:lnTo>
                  <a:lnTo>
                    <a:pt x="3375" y="1644"/>
                  </a:lnTo>
                  <a:lnTo>
                    <a:pt x="3486" y="1718"/>
                  </a:lnTo>
                  <a:lnTo>
                    <a:pt x="3573" y="1817"/>
                  </a:lnTo>
                  <a:lnTo>
                    <a:pt x="3659" y="1904"/>
                  </a:lnTo>
                  <a:lnTo>
                    <a:pt x="3746" y="2015"/>
                  </a:lnTo>
                  <a:lnTo>
                    <a:pt x="3808" y="2126"/>
                  </a:lnTo>
                  <a:lnTo>
                    <a:pt x="3857" y="2250"/>
                  </a:lnTo>
                  <a:lnTo>
                    <a:pt x="3894" y="2361"/>
                  </a:lnTo>
                  <a:lnTo>
                    <a:pt x="3919" y="2497"/>
                  </a:lnTo>
                  <a:lnTo>
                    <a:pt x="3919" y="2621"/>
                  </a:lnTo>
                  <a:lnTo>
                    <a:pt x="3919" y="10185"/>
                  </a:lnTo>
                  <a:lnTo>
                    <a:pt x="5489" y="10185"/>
                  </a:lnTo>
                  <a:lnTo>
                    <a:pt x="5489" y="2621"/>
                  </a:lnTo>
                  <a:lnTo>
                    <a:pt x="5489" y="2485"/>
                  </a:lnTo>
                  <a:lnTo>
                    <a:pt x="5476" y="2361"/>
                  </a:lnTo>
                  <a:lnTo>
                    <a:pt x="5452" y="2225"/>
                  </a:lnTo>
                  <a:lnTo>
                    <a:pt x="5427" y="2089"/>
                  </a:lnTo>
                  <a:lnTo>
                    <a:pt x="5390" y="1966"/>
                  </a:lnTo>
                  <a:lnTo>
                    <a:pt x="5353" y="1842"/>
                  </a:lnTo>
                  <a:lnTo>
                    <a:pt x="5254" y="1607"/>
                  </a:lnTo>
                  <a:lnTo>
                    <a:pt x="5118" y="1372"/>
                  </a:lnTo>
                  <a:lnTo>
                    <a:pt x="4970" y="1162"/>
                  </a:lnTo>
                  <a:lnTo>
                    <a:pt x="4784" y="952"/>
                  </a:lnTo>
                  <a:lnTo>
                    <a:pt x="4586" y="767"/>
                  </a:lnTo>
                  <a:lnTo>
                    <a:pt x="4376" y="594"/>
                  </a:lnTo>
                  <a:lnTo>
                    <a:pt x="4129" y="445"/>
                  </a:lnTo>
                  <a:lnTo>
                    <a:pt x="3882" y="309"/>
                  </a:lnTo>
                  <a:lnTo>
                    <a:pt x="3610" y="198"/>
                  </a:lnTo>
                  <a:lnTo>
                    <a:pt x="3326" y="112"/>
                  </a:lnTo>
                  <a:lnTo>
                    <a:pt x="3029" y="50"/>
                  </a:lnTo>
                  <a:lnTo>
                    <a:pt x="2732" y="13"/>
                  </a:lnTo>
                  <a:lnTo>
                    <a:pt x="2411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140;p16"/>
            <p:cNvSpPr/>
            <p:nvPr/>
          </p:nvSpPr>
          <p:spPr>
            <a:xfrm>
              <a:off x="6306200" y="1997700"/>
              <a:ext cx="101375" cy="170600"/>
            </a:xfrm>
            <a:custGeom>
              <a:avLst/>
              <a:gdLst/>
              <a:ahLst/>
              <a:cxnLst/>
              <a:rect l="l" t="t" r="r" b="b"/>
              <a:pathLst>
                <a:path w="4055" h="6824" extrusionOk="0">
                  <a:moveTo>
                    <a:pt x="0" y="1"/>
                  </a:moveTo>
                  <a:lnTo>
                    <a:pt x="0" y="6824"/>
                  </a:lnTo>
                  <a:lnTo>
                    <a:pt x="4054" y="6824"/>
                  </a:lnTo>
                  <a:lnTo>
                    <a:pt x="4054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141;p16"/>
            <p:cNvSpPr/>
            <p:nvPr/>
          </p:nvSpPr>
          <p:spPr>
            <a:xfrm>
              <a:off x="6306200" y="1669850"/>
              <a:ext cx="101375" cy="327875"/>
            </a:xfrm>
            <a:custGeom>
              <a:avLst/>
              <a:gdLst/>
              <a:ahLst/>
              <a:cxnLst/>
              <a:rect l="l" t="t" r="r" b="b"/>
              <a:pathLst>
                <a:path w="4055" h="13115" extrusionOk="0">
                  <a:moveTo>
                    <a:pt x="0" y="0"/>
                  </a:moveTo>
                  <a:lnTo>
                    <a:pt x="0" y="1953"/>
                  </a:lnTo>
                  <a:lnTo>
                    <a:pt x="0" y="13115"/>
                  </a:lnTo>
                  <a:lnTo>
                    <a:pt x="4054" y="13115"/>
                  </a:lnTo>
                  <a:lnTo>
                    <a:pt x="4054" y="7404"/>
                  </a:lnTo>
                  <a:lnTo>
                    <a:pt x="4054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142;p16"/>
            <p:cNvSpPr/>
            <p:nvPr/>
          </p:nvSpPr>
          <p:spPr>
            <a:xfrm>
              <a:off x="6306200" y="1563850"/>
              <a:ext cx="101375" cy="106025"/>
            </a:xfrm>
            <a:custGeom>
              <a:avLst/>
              <a:gdLst/>
              <a:ahLst/>
              <a:cxnLst/>
              <a:rect l="l" t="t" r="r" b="b"/>
              <a:pathLst>
                <a:path w="4055" h="4241" extrusionOk="0">
                  <a:moveTo>
                    <a:pt x="0" y="1"/>
                  </a:moveTo>
                  <a:lnTo>
                    <a:pt x="0" y="4240"/>
                  </a:lnTo>
                  <a:lnTo>
                    <a:pt x="4054" y="4240"/>
                  </a:lnTo>
                  <a:lnTo>
                    <a:pt x="4054" y="2807"/>
                  </a:lnTo>
                  <a:lnTo>
                    <a:pt x="4054" y="1459"/>
                  </a:lnTo>
                  <a:lnTo>
                    <a:pt x="4054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143;p16"/>
            <p:cNvSpPr/>
            <p:nvPr/>
          </p:nvSpPr>
          <p:spPr>
            <a:xfrm>
              <a:off x="6306200" y="1508875"/>
              <a:ext cx="101375" cy="55025"/>
            </a:xfrm>
            <a:custGeom>
              <a:avLst/>
              <a:gdLst/>
              <a:ahLst/>
              <a:cxnLst/>
              <a:rect l="l" t="t" r="r" b="b"/>
              <a:pathLst>
                <a:path w="4055" h="2201" extrusionOk="0">
                  <a:moveTo>
                    <a:pt x="0" y="1"/>
                  </a:moveTo>
                  <a:lnTo>
                    <a:pt x="0" y="2201"/>
                  </a:lnTo>
                  <a:lnTo>
                    <a:pt x="4054" y="2201"/>
                  </a:lnTo>
                  <a:lnTo>
                    <a:pt x="4054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144;p16"/>
            <p:cNvSpPr/>
            <p:nvPr/>
          </p:nvSpPr>
          <p:spPr>
            <a:xfrm>
              <a:off x="6306200" y="1460350"/>
              <a:ext cx="101375" cy="48525"/>
            </a:xfrm>
            <a:custGeom>
              <a:avLst/>
              <a:gdLst/>
              <a:ahLst/>
              <a:cxnLst/>
              <a:rect l="l" t="t" r="r" b="b"/>
              <a:pathLst>
                <a:path w="4055" h="1941" extrusionOk="0">
                  <a:moveTo>
                    <a:pt x="0" y="0"/>
                  </a:moveTo>
                  <a:lnTo>
                    <a:pt x="0" y="569"/>
                  </a:lnTo>
                  <a:lnTo>
                    <a:pt x="0" y="1941"/>
                  </a:lnTo>
                  <a:lnTo>
                    <a:pt x="4054" y="1941"/>
                  </a:lnTo>
                  <a:lnTo>
                    <a:pt x="4054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145;p16"/>
            <p:cNvSpPr/>
            <p:nvPr/>
          </p:nvSpPr>
          <p:spPr>
            <a:xfrm>
              <a:off x="6407550" y="1854950"/>
              <a:ext cx="328500" cy="313350"/>
            </a:xfrm>
            <a:custGeom>
              <a:avLst/>
              <a:gdLst/>
              <a:ahLst/>
              <a:cxnLst/>
              <a:rect l="l" t="t" r="r" b="b"/>
              <a:pathLst>
                <a:path w="13140" h="12534" extrusionOk="0">
                  <a:moveTo>
                    <a:pt x="0" y="0"/>
                  </a:moveTo>
                  <a:lnTo>
                    <a:pt x="0" y="12534"/>
                  </a:lnTo>
                  <a:lnTo>
                    <a:pt x="13140" y="12534"/>
                  </a:lnTo>
                  <a:lnTo>
                    <a:pt x="13140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146;p16"/>
            <p:cNvSpPr/>
            <p:nvPr/>
          </p:nvSpPr>
          <p:spPr>
            <a:xfrm>
              <a:off x="5977700" y="1854950"/>
              <a:ext cx="328525" cy="313350"/>
            </a:xfrm>
            <a:custGeom>
              <a:avLst/>
              <a:gdLst/>
              <a:ahLst/>
              <a:cxnLst/>
              <a:rect l="l" t="t" r="r" b="b"/>
              <a:pathLst>
                <a:path w="13141" h="12534" extrusionOk="0">
                  <a:moveTo>
                    <a:pt x="1" y="0"/>
                  </a:moveTo>
                  <a:lnTo>
                    <a:pt x="1" y="12534"/>
                  </a:lnTo>
                  <a:lnTo>
                    <a:pt x="13140" y="12534"/>
                  </a:lnTo>
                  <a:lnTo>
                    <a:pt x="13140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147;p16"/>
            <p:cNvSpPr/>
            <p:nvPr/>
          </p:nvSpPr>
          <p:spPr>
            <a:xfrm>
              <a:off x="6012950" y="1604350"/>
              <a:ext cx="40175" cy="250650"/>
            </a:xfrm>
            <a:custGeom>
              <a:avLst/>
              <a:gdLst/>
              <a:ahLst/>
              <a:cxnLst/>
              <a:rect l="l" t="t" r="r" b="b"/>
              <a:pathLst>
                <a:path w="1607" h="10026" extrusionOk="0">
                  <a:moveTo>
                    <a:pt x="0" y="1"/>
                  </a:moveTo>
                  <a:lnTo>
                    <a:pt x="0" y="10025"/>
                  </a:lnTo>
                  <a:lnTo>
                    <a:pt x="1607" y="10025"/>
                  </a:lnTo>
                  <a:lnTo>
                    <a:pt x="1607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148;p16"/>
            <p:cNvSpPr/>
            <p:nvPr/>
          </p:nvSpPr>
          <p:spPr>
            <a:xfrm>
              <a:off x="6113375" y="1604350"/>
              <a:ext cx="40500" cy="250650"/>
            </a:xfrm>
            <a:custGeom>
              <a:avLst/>
              <a:gdLst/>
              <a:ahLst/>
              <a:cxnLst/>
              <a:rect l="l" t="t" r="r" b="b"/>
              <a:pathLst>
                <a:path w="1620" h="10026" extrusionOk="0">
                  <a:moveTo>
                    <a:pt x="0" y="1"/>
                  </a:moveTo>
                  <a:lnTo>
                    <a:pt x="0" y="10025"/>
                  </a:lnTo>
                  <a:lnTo>
                    <a:pt x="1619" y="10025"/>
                  </a:lnTo>
                  <a:lnTo>
                    <a:pt x="1619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149;p16"/>
            <p:cNvSpPr/>
            <p:nvPr/>
          </p:nvSpPr>
          <p:spPr>
            <a:xfrm>
              <a:off x="6209775" y="1604350"/>
              <a:ext cx="40500" cy="250650"/>
            </a:xfrm>
            <a:custGeom>
              <a:avLst/>
              <a:gdLst/>
              <a:ahLst/>
              <a:cxnLst/>
              <a:rect l="l" t="t" r="r" b="b"/>
              <a:pathLst>
                <a:path w="1620" h="10026" extrusionOk="0">
                  <a:moveTo>
                    <a:pt x="1" y="1"/>
                  </a:moveTo>
                  <a:lnTo>
                    <a:pt x="1" y="10025"/>
                  </a:lnTo>
                  <a:lnTo>
                    <a:pt x="1620" y="10025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150;p16"/>
            <p:cNvSpPr/>
            <p:nvPr/>
          </p:nvSpPr>
          <p:spPr>
            <a:xfrm>
              <a:off x="5961025" y="1854950"/>
              <a:ext cx="345200" cy="20725"/>
            </a:xfrm>
            <a:custGeom>
              <a:avLst/>
              <a:gdLst/>
              <a:ahLst/>
              <a:cxnLst/>
              <a:rect l="l" t="t" r="r" b="b"/>
              <a:pathLst>
                <a:path w="13808" h="829" extrusionOk="0">
                  <a:moveTo>
                    <a:pt x="0" y="0"/>
                  </a:moveTo>
                  <a:lnTo>
                    <a:pt x="0" y="828"/>
                  </a:lnTo>
                  <a:lnTo>
                    <a:pt x="13807" y="828"/>
                  </a:lnTo>
                  <a:lnTo>
                    <a:pt x="13807" y="0"/>
                  </a:lnTo>
                  <a:close/>
                </a:path>
              </a:pathLst>
            </a:custGeom>
            <a:solidFill>
              <a:srgbClr val="2248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151;p16"/>
            <p:cNvSpPr/>
            <p:nvPr/>
          </p:nvSpPr>
          <p:spPr>
            <a:xfrm>
              <a:off x="6407550" y="1854950"/>
              <a:ext cx="345500" cy="20725"/>
            </a:xfrm>
            <a:custGeom>
              <a:avLst/>
              <a:gdLst/>
              <a:ahLst/>
              <a:cxnLst/>
              <a:rect l="l" t="t" r="r" b="b"/>
              <a:pathLst>
                <a:path w="13820" h="829" extrusionOk="0">
                  <a:moveTo>
                    <a:pt x="0" y="0"/>
                  </a:moveTo>
                  <a:lnTo>
                    <a:pt x="0" y="828"/>
                  </a:lnTo>
                  <a:lnTo>
                    <a:pt x="13819" y="828"/>
                  </a:lnTo>
                  <a:lnTo>
                    <a:pt x="13819" y="0"/>
                  </a:lnTo>
                  <a:close/>
                </a:path>
              </a:pathLst>
            </a:custGeom>
            <a:solidFill>
              <a:srgbClr val="2248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94" name="Google Shape;152;p16"/>
          <p:cNvGrpSpPr/>
          <p:nvPr/>
        </p:nvGrpSpPr>
        <p:grpSpPr>
          <a:xfrm>
            <a:off x="10526810" y="4211643"/>
            <a:ext cx="1056044" cy="468008"/>
            <a:chOff x="5847000" y="3323775"/>
            <a:chExt cx="589925" cy="261438"/>
          </a:xfrm>
        </p:grpSpPr>
        <p:sp>
          <p:nvSpPr>
            <p:cNvPr id="95" name="Google Shape;153;p16"/>
            <p:cNvSpPr/>
            <p:nvPr/>
          </p:nvSpPr>
          <p:spPr>
            <a:xfrm>
              <a:off x="5857200" y="3324400"/>
              <a:ext cx="155775" cy="260500"/>
            </a:xfrm>
            <a:custGeom>
              <a:avLst/>
              <a:gdLst/>
              <a:ahLst/>
              <a:cxnLst/>
              <a:rect l="l" t="t" r="r" b="b"/>
              <a:pathLst>
                <a:path w="6231" h="10420" extrusionOk="0">
                  <a:moveTo>
                    <a:pt x="1" y="0"/>
                  </a:moveTo>
                  <a:lnTo>
                    <a:pt x="1" y="10420"/>
                  </a:lnTo>
                  <a:lnTo>
                    <a:pt x="6230" y="10420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154;p16"/>
            <p:cNvSpPr/>
            <p:nvPr/>
          </p:nvSpPr>
          <p:spPr>
            <a:xfrm>
              <a:off x="5849175" y="3324713"/>
              <a:ext cx="176475" cy="22275"/>
            </a:xfrm>
            <a:custGeom>
              <a:avLst/>
              <a:gdLst/>
              <a:ahLst/>
              <a:cxnLst/>
              <a:rect l="l" t="t" r="r" b="b"/>
              <a:pathLst>
                <a:path w="7059" h="891" extrusionOk="0">
                  <a:moveTo>
                    <a:pt x="0" y="0"/>
                  </a:moveTo>
                  <a:lnTo>
                    <a:pt x="0" y="890"/>
                  </a:lnTo>
                  <a:lnTo>
                    <a:pt x="7058" y="890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155;p16"/>
            <p:cNvSpPr/>
            <p:nvPr/>
          </p:nvSpPr>
          <p:spPr>
            <a:xfrm>
              <a:off x="5847000" y="3563263"/>
              <a:ext cx="176475" cy="21950"/>
            </a:xfrm>
            <a:custGeom>
              <a:avLst/>
              <a:gdLst/>
              <a:ahLst/>
              <a:cxnLst/>
              <a:rect l="l" t="t" r="r" b="b"/>
              <a:pathLst>
                <a:path w="7059" h="878" extrusionOk="0">
                  <a:moveTo>
                    <a:pt x="1" y="0"/>
                  </a:moveTo>
                  <a:lnTo>
                    <a:pt x="1" y="878"/>
                  </a:lnTo>
                  <a:lnTo>
                    <a:pt x="7059" y="878"/>
                  </a:lnTo>
                  <a:lnTo>
                    <a:pt x="7059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8" name="Google Shape;156;p16"/>
            <p:cNvSpPr/>
            <p:nvPr/>
          </p:nvSpPr>
          <p:spPr>
            <a:xfrm>
              <a:off x="5895825" y="3385588"/>
              <a:ext cx="83475" cy="137225"/>
            </a:xfrm>
            <a:custGeom>
              <a:avLst/>
              <a:gdLst/>
              <a:ahLst/>
              <a:cxnLst/>
              <a:rect l="l" t="t" r="r" b="b"/>
              <a:pathLst>
                <a:path w="3339" h="5489" extrusionOk="0">
                  <a:moveTo>
                    <a:pt x="1669" y="0"/>
                  </a:moveTo>
                  <a:lnTo>
                    <a:pt x="1509" y="235"/>
                  </a:lnTo>
                  <a:lnTo>
                    <a:pt x="1348" y="507"/>
                  </a:lnTo>
                  <a:lnTo>
                    <a:pt x="1138" y="853"/>
                  </a:lnTo>
                  <a:lnTo>
                    <a:pt x="903" y="1273"/>
                  </a:lnTo>
                  <a:lnTo>
                    <a:pt x="668" y="1731"/>
                  </a:lnTo>
                  <a:lnTo>
                    <a:pt x="446" y="2225"/>
                  </a:lnTo>
                  <a:lnTo>
                    <a:pt x="347" y="2485"/>
                  </a:lnTo>
                  <a:lnTo>
                    <a:pt x="260" y="2744"/>
                  </a:lnTo>
                  <a:lnTo>
                    <a:pt x="174" y="3004"/>
                  </a:lnTo>
                  <a:lnTo>
                    <a:pt x="100" y="3251"/>
                  </a:lnTo>
                  <a:lnTo>
                    <a:pt x="50" y="3511"/>
                  </a:lnTo>
                  <a:lnTo>
                    <a:pt x="13" y="3745"/>
                  </a:lnTo>
                  <a:lnTo>
                    <a:pt x="1" y="3993"/>
                  </a:lnTo>
                  <a:lnTo>
                    <a:pt x="1" y="4215"/>
                  </a:lnTo>
                  <a:lnTo>
                    <a:pt x="26" y="4425"/>
                  </a:lnTo>
                  <a:lnTo>
                    <a:pt x="50" y="4536"/>
                  </a:lnTo>
                  <a:lnTo>
                    <a:pt x="75" y="4635"/>
                  </a:lnTo>
                  <a:lnTo>
                    <a:pt x="112" y="4722"/>
                  </a:lnTo>
                  <a:lnTo>
                    <a:pt x="161" y="4808"/>
                  </a:lnTo>
                  <a:lnTo>
                    <a:pt x="211" y="4895"/>
                  </a:lnTo>
                  <a:lnTo>
                    <a:pt x="273" y="4981"/>
                  </a:lnTo>
                  <a:lnTo>
                    <a:pt x="335" y="5056"/>
                  </a:lnTo>
                  <a:lnTo>
                    <a:pt x="409" y="5130"/>
                  </a:lnTo>
                  <a:lnTo>
                    <a:pt x="495" y="5192"/>
                  </a:lnTo>
                  <a:lnTo>
                    <a:pt x="582" y="5253"/>
                  </a:lnTo>
                  <a:lnTo>
                    <a:pt x="693" y="5303"/>
                  </a:lnTo>
                  <a:lnTo>
                    <a:pt x="792" y="5352"/>
                  </a:lnTo>
                  <a:lnTo>
                    <a:pt x="915" y="5389"/>
                  </a:lnTo>
                  <a:lnTo>
                    <a:pt x="1051" y="5426"/>
                  </a:lnTo>
                  <a:lnTo>
                    <a:pt x="1187" y="5451"/>
                  </a:lnTo>
                  <a:lnTo>
                    <a:pt x="1336" y="5476"/>
                  </a:lnTo>
                  <a:lnTo>
                    <a:pt x="1496" y="5488"/>
                  </a:lnTo>
                  <a:lnTo>
                    <a:pt x="1830" y="5488"/>
                  </a:lnTo>
                  <a:lnTo>
                    <a:pt x="1991" y="5476"/>
                  </a:lnTo>
                  <a:lnTo>
                    <a:pt x="2152" y="5451"/>
                  </a:lnTo>
                  <a:lnTo>
                    <a:pt x="2287" y="5426"/>
                  </a:lnTo>
                  <a:lnTo>
                    <a:pt x="2411" y="5389"/>
                  </a:lnTo>
                  <a:lnTo>
                    <a:pt x="2535" y="5352"/>
                  </a:lnTo>
                  <a:lnTo>
                    <a:pt x="2646" y="5303"/>
                  </a:lnTo>
                  <a:lnTo>
                    <a:pt x="2745" y="5253"/>
                  </a:lnTo>
                  <a:lnTo>
                    <a:pt x="2831" y="5192"/>
                  </a:lnTo>
                  <a:lnTo>
                    <a:pt x="2918" y="5130"/>
                  </a:lnTo>
                  <a:lnTo>
                    <a:pt x="2992" y="5056"/>
                  </a:lnTo>
                  <a:lnTo>
                    <a:pt x="3066" y="4981"/>
                  </a:lnTo>
                  <a:lnTo>
                    <a:pt x="3116" y="4895"/>
                  </a:lnTo>
                  <a:lnTo>
                    <a:pt x="3177" y="4808"/>
                  </a:lnTo>
                  <a:lnTo>
                    <a:pt x="3215" y="4722"/>
                  </a:lnTo>
                  <a:lnTo>
                    <a:pt x="3252" y="4635"/>
                  </a:lnTo>
                  <a:lnTo>
                    <a:pt x="3276" y="4536"/>
                  </a:lnTo>
                  <a:lnTo>
                    <a:pt x="3301" y="4425"/>
                  </a:lnTo>
                  <a:lnTo>
                    <a:pt x="3326" y="4215"/>
                  </a:lnTo>
                  <a:lnTo>
                    <a:pt x="3338" y="3993"/>
                  </a:lnTo>
                  <a:lnTo>
                    <a:pt x="3313" y="3745"/>
                  </a:lnTo>
                  <a:lnTo>
                    <a:pt x="3276" y="3511"/>
                  </a:lnTo>
                  <a:lnTo>
                    <a:pt x="3227" y="3251"/>
                  </a:lnTo>
                  <a:lnTo>
                    <a:pt x="3153" y="3004"/>
                  </a:lnTo>
                  <a:lnTo>
                    <a:pt x="3079" y="2744"/>
                  </a:lnTo>
                  <a:lnTo>
                    <a:pt x="2980" y="2485"/>
                  </a:lnTo>
                  <a:lnTo>
                    <a:pt x="2881" y="2225"/>
                  </a:lnTo>
                  <a:lnTo>
                    <a:pt x="2658" y="1731"/>
                  </a:lnTo>
                  <a:lnTo>
                    <a:pt x="2423" y="1273"/>
                  </a:lnTo>
                  <a:lnTo>
                    <a:pt x="2189" y="853"/>
                  </a:lnTo>
                  <a:lnTo>
                    <a:pt x="1991" y="507"/>
                  </a:lnTo>
                  <a:lnTo>
                    <a:pt x="1818" y="235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8A1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9" name="Google Shape;157;p16"/>
            <p:cNvSpPr/>
            <p:nvPr/>
          </p:nvSpPr>
          <p:spPr>
            <a:xfrm>
              <a:off x="6064850" y="3324400"/>
              <a:ext cx="155475" cy="260500"/>
            </a:xfrm>
            <a:custGeom>
              <a:avLst/>
              <a:gdLst/>
              <a:ahLst/>
              <a:cxnLst/>
              <a:rect l="l" t="t" r="r" b="b"/>
              <a:pathLst>
                <a:path w="6219" h="10420" extrusionOk="0">
                  <a:moveTo>
                    <a:pt x="1" y="0"/>
                  </a:moveTo>
                  <a:lnTo>
                    <a:pt x="1" y="10420"/>
                  </a:lnTo>
                  <a:lnTo>
                    <a:pt x="6218" y="10420"/>
                  </a:lnTo>
                  <a:lnTo>
                    <a:pt x="6218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158;p16"/>
            <p:cNvSpPr/>
            <p:nvPr/>
          </p:nvSpPr>
          <p:spPr>
            <a:xfrm>
              <a:off x="6056825" y="3324713"/>
              <a:ext cx="176175" cy="22275"/>
            </a:xfrm>
            <a:custGeom>
              <a:avLst/>
              <a:gdLst/>
              <a:ahLst/>
              <a:cxnLst/>
              <a:rect l="l" t="t" r="r" b="b"/>
              <a:pathLst>
                <a:path w="7047" h="891" extrusionOk="0">
                  <a:moveTo>
                    <a:pt x="1" y="0"/>
                  </a:moveTo>
                  <a:lnTo>
                    <a:pt x="1" y="890"/>
                  </a:lnTo>
                  <a:lnTo>
                    <a:pt x="7046" y="890"/>
                  </a:lnTo>
                  <a:lnTo>
                    <a:pt x="7046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159;p16"/>
            <p:cNvSpPr/>
            <p:nvPr/>
          </p:nvSpPr>
          <p:spPr>
            <a:xfrm>
              <a:off x="6054350" y="3563263"/>
              <a:ext cx="176475" cy="21950"/>
            </a:xfrm>
            <a:custGeom>
              <a:avLst/>
              <a:gdLst/>
              <a:ahLst/>
              <a:cxnLst/>
              <a:rect l="l" t="t" r="r" b="b"/>
              <a:pathLst>
                <a:path w="7059" h="878" extrusionOk="0">
                  <a:moveTo>
                    <a:pt x="1" y="0"/>
                  </a:moveTo>
                  <a:lnTo>
                    <a:pt x="1" y="878"/>
                  </a:lnTo>
                  <a:lnTo>
                    <a:pt x="7059" y="878"/>
                  </a:lnTo>
                  <a:lnTo>
                    <a:pt x="7059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2" name="Google Shape;160;p16"/>
            <p:cNvSpPr/>
            <p:nvPr/>
          </p:nvSpPr>
          <p:spPr>
            <a:xfrm>
              <a:off x="6103175" y="3385275"/>
              <a:ext cx="83450" cy="137225"/>
            </a:xfrm>
            <a:custGeom>
              <a:avLst/>
              <a:gdLst/>
              <a:ahLst/>
              <a:cxnLst/>
              <a:rect l="l" t="t" r="r" b="b"/>
              <a:pathLst>
                <a:path w="3338" h="5489" extrusionOk="0">
                  <a:moveTo>
                    <a:pt x="1669" y="0"/>
                  </a:moveTo>
                  <a:lnTo>
                    <a:pt x="1509" y="235"/>
                  </a:lnTo>
                  <a:lnTo>
                    <a:pt x="1348" y="507"/>
                  </a:lnTo>
                  <a:lnTo>
                    <a:pt x="1138" y="853"/>
                  </a:lnTo>
                  <a:lnTo>
                    <a:pt x="915" y="1273"/>
                  </a:lnTo>
                  <a:lnTo>
                    <a:pt x="681" y="1731"/>
                  </a:lnTo>
                  <a:lnTo>
                    <a:pt x="458" y="2225"/>
                  </a:lnTo>
                  <a:lnTo>
                    <a:pt x="347" y="2485"/>
                  </a:lnTo>
                  <a:lnTo>
                    <a:pt x="260" y="2744"/>
                  </a:lnTo>
                  <a:lnTo>
                    <a:pt x="174" y="3004"/>
                  </a:lnTo>
                  <a:lnTo>
                    <a:pt x="112" y="3251"/>
                  </a:lnTo>
                  <a:lnTo>
                    <a:pt x="50" y="3511"/>
                  </a:lnTo>
                  <a:lnTo>
                    <a:pt x="13" y="3745"/>
                  </a:lnTo>
                  <a:lnTo>
                    <a:pt x="1" y="3993"/>
                  </a:lnTo>
                  <a:lnTo>
                    <a:pt x="1" y="4215"/>
                  </a:lnTo>
                  <a:lnTo>
                    <a:pt x="25" y="4425"/>
                  </a:lnTo>
                  <a:lnTo>
                    <a:pt x="50" y="4536"/>
                  </a:lnTo>
                  <a:lnTo>
                    <a:pt x="87" y="4635"/>
                  </a:lnTo>
                  <a:lnTo>
                    <a:pt x="124" y="4722"/>
                  </a:lnTo>
                  <a:lnTo>
                    <a:pt x="161" y="4808"/>
                  </a:lnTo>
                  <a:lnTo>
                    <a:pt x="211" y="4895"/>
                  </a:lnTo>
                  <a:lnTo>
                    <a:pt x="273" y="4981"/>
                  </a:lnTo>
                  <a:lnTo>
                    <a:pt x="334" y="5056"/>
                  </a:lnTo>
                  <a:lnTo>
                    <a:pt x="409" y="5130"/>
                  </a:lnTo>
                  <a:lnTo>
                    <a:pt x="495" y="5192"/>
                  </a:lnTo>
                  <a:lnTo>
                    <a:pt x="594" y="5253"/>
                  </a:lnTo>
                  <a:lnTo>
                    <a:pt x="693" y="5303"/>
                  </a:lnTo>
                  <a:lnTo>
                    <a:pt x="804" y="5352"/>
                  </a:lnTo>
                  <a:lnTo>
                    <a:pt x="915" y="5389"/>
                  </a:lnTo>
                  <a:lnTo>
                    <a:pt x="1051" y="5426"/>
                  </a:lnTo>
                  <a:lnTo>
                    <a:pt x="1187" y="5451"/>
                  </a:lnTo>
                  <a:lnTo>
                    <a:pt x="1336" y="5476"/>
                  </a:lnTo>
                  <a:lnTo>
                    <a:pt x="1496" y="5488"/>
                  </a:lnTo>
                  <a:lnTo>
                    <a:pt x="1842" y="5488"/>
                  </a:lnTo>
                  <a:lnTo>
                    <a:pt x="2003" y="5476"/>
                  </a:lnTo>
                  <a:lnTo>
                    <a:pt x="2151" y="5451"/>
                  </a:lnTo>
                  <a:lnTo>
                    <a:pt x="2287" y="5426"/>
                  </a:lnTo>
                  <a:lnTo>
                    <a:pt x="2423" y="5389"/>
                  </a:lnTo>
                  <a:lnTo>
                    <a:pt x="2535" y="5352"/>
                  </a:lnTo>
                  <a:lnTo>
                    <a:pt x="2646" y="5303"/>
                  </a:lnTo>
                  <a:lnTo>
                    <a:pt x="2745" y="5253"/>
                  </a:lnTo>
                  <a:lnTo>
                    <a:pt x="2844" y="5192"/>
                  </a:lnTo>
                  <a:lnTo>
                    <a:pt x="2918" y="5130"/>
                  </a:lnTo>
                  <a:lnTo>
                    <a:pt x="3004" y="5056"/>
                  </a:lnTo>
                  <a:lnTo>
                    <a:pt x="3066" y="4981"/>
                  </a:lnTo>
                  <a:lnTo>
                    <a:pt x="3128" y="4895"/>
                  </a:lnTo>
                  <a:lnTo>
                    <a:pt x="3177" y="4808"/>
                  </a:lnTo>
                  <a:lnTo>
                    <a:pt x="3214" y="4722"/>
                  </a:lnTo>
                  <a:lnTo>
                    <a:pt x="3251" y="4635"/>
                  </a:lnTo>
                  <a:lnTo>
                    <a:pt x="3289" y="4536"/>
                  </a:lnTo>
                  <a:lnTo>
                    <a:pt x="3313" y="4425"/>
                  </a:lnTo>
                  <a:lnTo>
                    <a:pt x="3338" y="4215"/>
                  </a:lnTo>
                  <a:lnTo>
                    <a:pt x="3338" y="3993"/>
                  </a:lnTo>
                  <a:lnTo>
                    <a:pt x="3326" y="3745"/>
                  </a:lnTo>
                  <a:lnTo>
                    <a:pt x="3289" y="3511"/>
                  </a:lnTo>
                  <a:lnTo>
                    <a:pt x="3227" y="3251"/>
                  </a:lnTo>
                  <a:lnTo>
                    <a:pt x="3165" y="3004"/>
                  </a:lnTo>
                  <a:lnTo>
                    <a:pt x="3078" y="2744"/>
                  </a:lnTo>
                  <a:lnTo>
                    <a:pt x="2992" y="2485"/>
                  </a:lnTo>
                  <a:lnTo>
                    <a:pt x="2881" y="2225"/>
                  </a:lnTo>
                  <a:lnTo>
                    <a:pt x="2658" y="1731"/>
                  </a:lnTo>
                  <a:lnTo>
                    <a:pt x="2423" y="1273"/>
                  </a:lnTo>
                  <a:lnTo>
                    <a:pt x="2201" y="853"/>
                  </a:lnTo>
                  <a:lnTo>
                    <a:pt x="1991" y="507"/>
                  </a:lnTo>
                  <a:lnTo>
                    <a:pt x="1818" y="235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8A1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3" name="Google Shape;161;p16"/>
            <p:cNvSpPr/>
            <p:nvPr/>
          </p:nvSpPr>
          <p:spPr>
            <a:xfrm>
              <a:off x="6268500" y="3323775"/>
              <a:ext cx="155775" cy="260200"/>
            </a:xfrm>
            <a:custGeom>
              <a:avLst/>
              <a:gdLst/>
              <a:ahLst/>
              <a:cxnLst/>
              <a:rect l="l" t="t" r="r" b="b"/>
              <a:pathLst>
                <a:path w="6231" h="10408" extrusionOk="0">
                  <a:moveTo>
                    <a:pt x="1" y="0"/>
                  </a:moveTo>
                  <a:lnTo>
                    <a:pt x="1" y="10408"/>
                  </a:lnTo>
                  <a:lnTo>
                    <a:pt x="6230" y="1040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1B4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4" name="Google Shape;162;p16"/>
            <p:cNvSpPr/>
            <p:nvPr/>
          </p:nvSpPr>
          <p:spPr>
            <a:xfrm>
              <a:off x="6260475" y="3324088"/>
              <a:ext cx="176450" cy="21950"/>
            </a:xfrm>
            <a:custGeom>
              <a:avLst/>
              <a:gdLst/>
              <a:ahLst/>
              <a:cxnLst/>
              <a:rect l="l" t="t" r="r" b="b"/>
              <a:pathLst>
                <a:path w="7058" h="878" extrusionOk="0">
                  <a:moveTo>
                    <a:pt x="0" y="0"/>
                  </a:moveTo>
                  <a:lnTo>
                    <a:pt x="0" y="878"/>
                  </a:lnTo>
                  <a:lnTo>
                    <a:pt x="7058" y="878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5" name="Google Shape;163;p16"/>
            <p:cNvSpPr/>
            <p:nvPr/>
          </p:nvSpPr>
          <p:spPr>
            <a:xfrm>
              <a:off x="6258000" y="3562338"/>
              <a:ext cx="176475" cy="21950"/>
            </a:xfrm>
            <a:custGeom>
              <a:avLst/>
              <a:gdLst/>
              <a:ahLst/>
              <a:cxnLst/>
              <a:rect l="l" t="t" r="r" b="b"/>
              <a:pathLst>
                <a:path w="7059" h="878" extrusionOk="0">
                  <a:moveTo>
                    <a:pt x="0" y="0"/>
                  </a:moveTo>
                  <a:lnTo>
                    <a:pt x="0" y="878"/>
                  </a:lnTo>
                  <a:lnTo>
                    <a:pt x="7058" y="878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rgbClr val="056D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6" name="Google Shape;164;p16"/>
            <p:cNvSpPr/>
            <p:nvPr/>
          </p:nvSpPr>
          <p:spPr>
            <a:xfrm>
              <a:off x="6306825" y="3384350"/>
              <a:ext cx="83450" cy="137225"/>
            </a:xfrm>
            <a:custGeom>
              <a:avLst/>
              <a:gdLst/>
              <a:ahLst/>
              <a:cxnLst/>
              <a:rect l="l" t="t" r="r" b="b"/>
              <a:pathLst>
                <a:path w="3338" h="5489" extrusionOk="0">
                  <a:moveTo>
                    <a:pt x="1669" y="0"/>
                  </a:moveTo>
                  <a:lnTo>
                    <a:pt x="1521" y="235"/>
                  </a:lnTo>
                  <a:lnTo>
                    <a:pt x="1348" y="507"/>
                  </a:lnTo>
                  <a:lnTo>
                    <a:pt x="1150" y="853"/>
                  </a:lnTo>
                  <a:lnTo>
                    <a:pt x="915" y="1273"/>
                  </a:lnTo>
                  <a:lnTo>
                    <a:pt x="680" y="1743"/>
                  </a:lnTo>
                  <a:lnTo>
                    <a:pt x="458" y="2237"/>
                  </a:lnTo>
                  <a:lnTo>
                    <a:pt x="359" y="2485"/>
                  </a:lnTo>
                  <a:lnTo>
                    <a:pt x="260" y="2744"/>
                  </a:lnTo>
                  <a:lnTo>
                    <a:pt x="186" y="3004"/>
                  </a:lnTo>
                  <a:lnTo>
                    <a:pt x="111" y="3263"/>
                  </a:lnTo>
                  <a:lnTo>
                    <a:pt x="62" y="3510"/>
                  </a:lnTo>
                  <a:lnTo>
                    <a:pt x="25" y="3758"/>
                  </a:lnTo>
                  <a:lnTo>
                    <a:pt x="0" y="3992"/>
                  </a:lnTo>
                  <a:lnTo>
                    <a:pt x="0" y="4215"/>
                  </a:lnTo>
                  <a:lnTo>
                    <a:pt x="37" y="4437"/>
                  </a:lnTo>
                  <a:lnTo>
                    <a:pt x="62" y="4536"/>
                  </a:lnTo>
                  <a:lnTo>
                    <a:pt x="87" y="4635"/>
                  </a:lnTo>
                  <a:lnTo>
                    <a:pt x="124" y="4722"/>
                  </a:lnTo>
                  <a:lnTo>
                    <a:pt x="161" y="4821"/>
                  </a:lnTo>
                  <a:lnTo>
                    <a:pt x="223" y="4907"/>
                  </a:lnTo>
                  <a:lnTo>
                    <a:pt x="272" y="4981"/>
                  </a:lnTo>
                  <a:lnTo>
                    <a:pt x="346" y="5055"/>
                  </a:lnTo>
                  <a:lnTo>
                    <a:pt x="421" y="5130"/>
                  </a:lnTo>
                  <a:lnTo>
                    <a:pt x="507" y="5191"/>
                  </a:lnTo>
                  <a:lnTo>
                    <a:pt x="594" y="5253"/>
                  </a:lnTo>
                  <a:lnTo>
                    <a:pt x="692" y="5303"/>
                  </a:lnTo>
                  <a:lnTo>
                    <a:pt x="804" y="5352"/>
                  </a:lnTo>
                  <a:lnTo>
                    <a:pt x="927" y="5389"/>
                  </a:lnTo>
                  <a:lnTo>
                    <a:pt x="1051" y="5426"/>
                  </a:lnTo>
                  <a:lnTo>
                    <a:pt x="1187" y="5451"/>
                  </a:lnTo>
                  <a:lnTo>
                    <a:pt x="1348" y="5476"/>
                  </a:lnTo>
                  <a:lnTo>
                    <a:pt x="1496" y="5488"/>
                  </a:lnTo>
                  <a:lnTo>
                    <a:pt x="1842" y="5488"/>
                  </a:lnTo>
                  <a:lnTo>
                    <a:pt x="2003" y="5476"/>
                  </a:lnTo>
                  <a:lnTo>
                    <a:pt x="2151" y="5451"/>
                  </a:lnTo>
                  <a:lnTo>
                    <a:pt x="2287" y="5426"/>
                  </a:lnTo>
                  <a:lnTo>
                    <a:pt x="2423" y="5389"/>
                  </a:lnTo>
                  <a:lnTo>
                    <a:pt x="2547" y="5352"/>
                  </a:lnTo>
                  <a:lnTo>
                    <a:pt x="2645" y="5303"/>
                  </a:lnTo>
                  <a:lnTo>
                    <a:pt x="2757" y="5253"/>
                  </a:lnTo>
                  <a:lnTo>
                    <a:pt x="2843" y="5191"/>
                  </a:lnTo>
                  <a:lnTo>
                    <a:pt x="2930" y="5130"/>
                  </a:lnTo>
                  <a:lnTo>
                    <a:pt x="3004" y="5055"/>
                  </a:lnTo>
                  <a:lnTo>
                    <a:pt x="3066" y="4981"/>
                  </a:lnTo>
                  <a:lnTo>
                    <a:pt x="3127" y="4907"/>
                  </a:lnTo>
                  <a:lnTo>
                    <a:pt x="3177" y="4821"/>
                  </a:lnTo>
                  <a:lnTo>
                    <a:pt x="3226" y="4722"/>
                  </a:lnTo>
                  <a:lnTo>
                    <a:pt x="3263" y="4635"/>
                  </a:lnTo>
                  <a:lnTo>
                    <a:pt x="3288" y="4536"/>
                  </a:lnTo>
                  <a:lnTo>
                    <a:pt x="3313" y="4437"/>
                  </a:lnTo>
                  <a:lnTo>
                    <a:pt x="3338" y="4215"/>
                  </a:lnTo>
                  <a:lnTo>
                    <a:pt x="3338" y="3992"/>
                  </a:lnTo>
                  <a:lnTo>
                    <a:pt x="3325" y="3758"/>
                  </a:lnTo>
                  <a:lnTo>
                    <a:pt x="3288" y="3510"/>
                  </a:lnTo>
                  <a:lnTo>
                    <a:pt x="3239" y="3263"/>
                  </a:lnTo>
                  <a:lnTo>
                    <a:pt x="3165" y="3004"/>
                  </a:lnTo>
                  <a:lnTo>
                    <a:pt x="3078" y="2744"/>
                  </a:lnTo>
                  <a:lnTo>
                    <a:pt x="2991" y="2485"/>
                  </a:lnTo>
                  <a:lnTo>
                    <a:pt x="2893" y="2237"/>
                  </a:lnTo>
                  <a:lnTo>
                    <a:pt x="2658" y="1743"/>
                  </a:lnTo>
                  <a:lnTo>
                    <a:pt x="2435" y="1273"/>
                  </a:lnTo>
                  <a:lnTo>
                    <a:pt x="2200" y="853"/>
                  </a:lnTo>
                  <a:lnTo>
                    <a:pt x="1990" y="507"/>
                  </a:lnTo>
                  <a:lnTo>
                    <a:pt x="1830" y="235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8A1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84" name="Google Shape;242;p16"/>
          <p:cNvGrpSpPr/>
          <p:nvPr/>
        </p:nvGrpSpPr>
        <p:grpSpPr>
          <a:xfrm>
            <a:off x="609600" y="71436"/>
            <a:ext cx="1056145" cy="429496"/>
            <a:chOff x="457209" y="1453700"/>
            <a:chExt cx="792109" cy="322122"/>
          </a:xfrm>
        </p:grpSpPr>
        <p:sp>
          <p:nvSpPr>
            <p:cNvPr id="185" name="Google Shape;243;p16"/>
            <p:cNvSpPr/>
            <p:nvPr/>
          </p:nvSpPr>
          <p:spPr>
            <a:xfrm>
              <a:off x="743694" y="1714986"/>
              <a:ext cx="69236" cy="15375"/>
            </a:xfrm>
            <a:custGeom>
              <a:avLst/>
              <a:gdLst/>
              <a:ahLst/>
              <a:cxnLst/>
              <a:rect l="l" t="t" r="r" b="b"/>
              <a:pathLst>
                <a:path w="4179" h="928" extrusionOk="0">
                  <a:moveTo>
                    <a:pt x="1" y="1"/>
                  </a:moveTo>
                  <a:lnTo>
                    <a:pt x="1" y="928"/>
                  </a:lnTo>
                  <a:lnTo>
                    <a:pt x="4179" y="928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244;p16"/>
            <p:cNvSpPr/>
            <p:nvPr/>
          </p:nvSpPr>
          <p:spPr>
            <a:xfrm>
              <a:off x="751067" y="1733227"/>
              <a:ext cx="55717" cy="9228"/>
            </a:xfrm>
            <a:custGeom>
              <a:avLst/>
              <a:gdLst/>
              <a:ahLst/>
              <a:cxnLst/>
              <a:rect l="l" t="t" r="r" b="b"/>
              <a:pathLst>
                <a:path w="3363" h="557" extrusionOk="0">
                  <a:moveTo>
                    <a:pt x="1" y="0"/>
                  </a:moveTo>
                  <a:lnTo>
                    <a:pt x="1" y="556"/>
                  </a:lnTo>
                  <a:lnTo>
                    <a:pt x="3363" y="556"/>
                  </a:lnTo>
                  <a:lnTo>
                    <a:pt x="3363" y="0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245;p16"/>
            <p:cNvSpPr/>
            <p:nvPr/>
          </p:nvSpPr>
          <p:spPr>
            <a:xfrm>
              <a:off x="751067" y="1745702"/>
              <a:ext cx="55717" cy="16617"/>
            </a:xfrm>
            <a:custGeom>
              <a:avLst/>
              <a:gdLst/>
              <a:ahLst/>
              <a:cxnLst/>
              <a:rect l="l" t="t" r="r" b="b"/>
              <a:pathLst>
                <a:path w="3363" h="1003" extrusionOk="0">
                  <a:moveTo>
                    <a:pt x="1" y="1"/>
                  </a:moveTo>
                  <a:lnTo>
                    <a:pt x="13" y="38"/>
                  </a:lnTo>
                  <a:lnTo>
                    <a:pt x="50" y="149"/>
                  </a:lnTo>
                  <a:lnTo>
                    <a:pt x="87" y="236"/>
                  </a:lnTo>
                  <a:lnTo>
                    <a:pt x="137" y="310"/>
                  </a:lnTo>
                  <a:lnTo>
                    <a:pt x="199" y="409"/>
                  </a:lnTo>
                  <a:lnTo>
                    <a:pt x="273" y="495"/>
                  </a:lnTo>
                  <a:lnTo>
                    <a:pt x="372" y="594"/>
                  </a:lnTo>
                  <a:lnTo>
                    <a:pt x="483" y="681"/>
                  </a:lnTo>
                  <a:lnTo>
                    <a:pt x="619" y="767"/>
                  </a:lnTo>
                  <a:lnTo>
                    <a:pt x="779" y="841"/>
                  </a:lnTo>
                  <a:lnTo>
                    <a:pt x="965" y="903"/>
                  </a:lnTo>
                  <a:lnTo>
                    <a:pt x="1175" y="953"/>
                  </a:lnTo>
                  <a:lnTo>
                    <a:pt x="1410" y="990"/>
                  </a:lnTo>
                  <a:lnTo>
                    <a:pt x="1682" y="1002"/>
                  </a:lnTo>
                  <a:lnTo>
                    <a:pt x="1954" y="990"/>
                  </a:lnTo>
                  <a:lnTo>
                    <a:pt x="2189" y="953"/>
                  </a:lnTo>
                  <a:lnTo>
                    <a:pt x="2399" y="903"/>
                  </a:lnTo>
                  <a:lnTo>
                    <a:pt x="2584" y="841"/>
                  </a:lnTo>
                  <a:lnTo>
                    <a:pt x="2745" y="767"/>
                  </a:lnTo>
                  <a:lnTo>
                    <a:pt x="2881" y="681"/>
                  </a:lnTo>
                  <a:lnTo>
                    <a:pt x="2992" y="594"/>
                  </a:lnTo>
                  <a:lnTo>
                    <a:pt x="3091" y="495"/>
                  </a:lnTo>
                  <a:lnTo>
                    <a:pt x="3165" y="409"/>
                  </a:lnTo>
                  <a:lnTo>
                    <a:pt x="3227" y="310"/>
                  </a:lnTo>
                  <a:lnTo>
                    <a:pt x="3276" y="236"/>
                  </a:lnTo>
                  <a:lnTo>
                    <a:pt x="3313" y="149"/>
                  </a:lnTo>
                  <a:lnTo>
                    <a:pt x="3350" y="38"/>
                  </a:lnTo>
                  <a:lnTo>
                    <a:pt x="3363" y="1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246;p16"/>
            <p:cNvSpPr/>
            <p:nvPr/>
          </p:nvSpPr>
          <p:spPr>
            <a:xfrm>
              <a:off x="763774" y="1649047"/>
              <a:ext cx="29093" cy="58185"/>
            </a:xfrm>
            <a:custGeom>
              <a:avLst/>
              <a:gdLst/>
              <a:ahLst/>
              <a:cxnLst/>
              <a:rect l="l" t="t" r="r" b="b"/>
              <a:pathLst>
                <a:path w="1756" h="3512" extrusionOk="0">
                  <a:moveTo>
                    <a:pt x="705" y="1"/>
                  </a:moveTo>
                  <a:lnTo>
                    <a:pt x="569" y="13"/>
                  </a:lnTo>
                  <a:lnTo>
                    <a:pt x="433" y="63"/>
                  </a:lnTo>
                  <a:lnTo>
                    <a:pt x="309" y="124"/>
                  </a:lnTo>
                  <a:lnTo>
                    <a:pt x="210" y="211"/>
                  </a:lnTo>
                  <a:lnTo>
                    <a:pt x="124" y="310"/>
                  </a:lnTo>
                  <a:lnTo>
                    <a:pt x="62" y="433"/>
                  </a:lnTo>
                  <a:lnTo>
                    <a:pt x="12" y="569"/>
                  </a:lnTo>
                  <a:lnTo>
                    <a:pt x="0" y="705"/>
                  </a:lnTo>
                  <a:lnTo>
                    <a:pt x="0" y="2807"/>
                  </a:lnTo>
                  <a:lnTo>
                    <a:pt x="12" y="2943"/>
                  </a:lnTo>
                  <a:lnTo>
                    <a:pt x="62" y="3079"/>
                  </a:lnTo>
                  <a:lnTo>
                    <a:pt x="124" y="3202"/>
                  </a:lnTo>
                  <a:lnTo>
                    <a:pt x="210" y="3301"/>
                  </a:lnTo>
                  <a:lnTo>
                    <a:pt x="309" y="3388"/>
                  </a:lnTo>
                  <a:lnTo>
                    <a:pt x="433" y="3462"/>
                  </a:lnTo>
                  <a:lnTo>
                    <a:pt x="569" y="3499"/>
                  </a:lnTo>
                  <a:lnTo>
                    <a:pt x="705" y="3511"/>
                  </a:lnTo>
                  <a:lnTo>
                    <a:pt x="1051" y="3511"/>
                  </a:lnTo>
                  <a:lnTo>
                    <a:pt x="1187" y="3499"/>
                  </a:lnTo>
                  <a:lnTo>
                    <a:pt x="1323" y="3462"/>
                  </a:lnTo>
                  <a:lnTo>
                    <a:pt x="1446" y="3388"/>
                  </a:lnTo>
                  <a:lnTo>
                    <a:pt x="1545" y="3301"/>
                  </a:lnTo>
                  <a:lnTo>
                    <a:pt x="1632" y="3202"/>
                  </a:lnTo>
                  <a:lnTo>
                    <a:pt x="1706" y="3079"/>
                  </a:lnTo>
                  <a:lnTo>
                    <a:pt x="1743" y="2943"/>
                  </a:lnTo>
                  <a:lnTo>
                    <a:pt x="1755" y="2807"/>
                  </a:lnTo>
                  <a:lnTo>
                    <a:pt x="1755" y="705"/>
                  </a:lnTo>
                  <a:lnTo>
                    <a:pt x="1743" y="569"/>
                  </a:lnTo>
                  <a:lnTo>
                    <a:pt x="1706" y="433"/>
                  </a:lnTo>
                  <a:lnTo>
                    <a:pt x="1632" y="310"/>
                  </a:lnTo>
                  <a:lnTo>
                    <a:pt x="1545" y="211"/>
                  </a:lnTo>
                  <a:lnTo>
                    <a:pt x="1446" y="124"/>
                  </a:lnTo>
                  <a:lnTo>
                    <a:pt x="1323" y="63"/>
                  </a:lnTo>
                  <a:lnTo>
                    <a:pt x="1187" y="13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247;p16"/>
            <p:cNvSpPr/>
            <p:nvPr/>
          </p:nvSpPr>
          <p:spPr>
            <a:xfrm>
              <a:off x="711338" y="1617934"/>
              <a:ext cx="124737" cy="67181"/>
            </a:xfrm>
            <a:custGeom>
              <a:avLst/>
              <a:gdLst/>
              <a:ahLst/>
              <a:cxnLst/>
              <a:rect l="l" t="t" r="r" b="b"/>
              <a:pathLst>
                <a:path w="7529" h="4055" extrusionOk="0">
                  <a:moveTo>
                    <a:pt x="6601" y="0"/>
                  </a:moveTo>
                  <a:lnTo>
                    <a:pt x="6527" y="12"/>
                  </a:lnTo>
                  <a:lnTo>
                    <a:pt x="6453" y="25"/>
                  </a:lnTo>
                  <a:lnTo>
                    <a:pt x="6379" y="50"/>
                  </a:lnTo>
                  <a:lnTo>
                    <a:pt x="495" y="2237"/>
                  </a:lnTo>
                  <a:lnTo>
                    <a:pt x="421" y="2274"/>
                  </a:lnTo>
                  <a:lnTo>
                    <a:pt x="359" y="2311"/>
                  </a:lnTo>
                  <a:lnTo>
                    <a:pt x="297" y="2349"/>
                  </a:lnTo>
                  <a:lnTo>
                    <a:pt x="236" y="2398"/>
                  </a:lnTo>
                  <a:lnTo>
                    <a:pt x="149" y="2509"/>
                  </a:lnTo>
                  <a:lnTo>
                    <a:pt x="75" y="2633"/>
                  </a:lnTo>
                  <a:lnTo>
                    <a:pt x="26" y="2781"/>
                  </a:lnTo>
                  <a:lnTo>
                    <a:pt x="1" y="2917"/>
                  </a:lnTo>
                  <a:lnTo>
                    <a:pt x="1" y="2991"/>
                  </a:lnTo>
                  <a:lnTo>
                    <a:pt x="13" y="3065"/>
                  </a:lnTo>
                  <a:lnTo>
                    <a:pt x="26" y="3140"/>
                  </a:lnTo>
                  <a:lnTo>
                    <a:pt x="50" y="3214"/>
                  </a:lnTo>
                  <a:lnTo>
                    <a:pt x="174" y="3560"/>
                  </a:lnTo>
                  <a:lnTo>
                    <a:pt x="211" y="3634"/>
                  </a:lnTo>
                  <a:lnTo>
                    <a:pt x="248" y="3696"/>
                  </a:lnTo>
                  <a:lnTo>
                    <a:pt x="285" y="3758"/>
                  </a:lnTo>
                  <a:lnTo>
                    <a:pt x="335" y="3819"/>
                  </a:lnTo>
                  <a:lnTo>
                    <a:pt x="446" y="3906"/>
                  </a:lnTo>
                  <a:lnTo>
                    <a:pt x="569" y="3980"/>
                  </a:lnTo>
                  <a:lnTo>
                    <a:pt x="718" y="4030"/>
                  </a:lnTo>
                  <a:lnTo>
                    <a:pt x="854" y="4054"/>
                  </a:lnTo>
                  <a:lnTo>
                    <a:pt x="928" y="4054"/>
                  </a:lnTo>
                  <a:lnTo>
                    <a:pt x="1002" y="4042"/>
                  </a:lnTo>
                  <a:lnTo>
                    <a:pt x="1076" y="4030"/>
                  </a:lnTo>
                  <a:lnTo>
                    <a:pt x="1150" y="4005"/>
                  </a:lnTo>
                  <a:lnTo>
                    <a:pt x="7034" y="1817"/>
                  </a:lnTo>
                  <a:lnTo>
                    <a:pt x="7108" y="1780"/>
                  </a:lnTo>
                  <a:lnTo>
                    <a:pt x="7170" y="1743"/>
                  </a:lnTo>
                  <a:lnTo>
                    <a:pt x="7232" y="1706"/>
                  </a:lnTo>
                  <a:lnTo>
                    <a:pt x="7294" y="1656"/>
                  </a:lnTo>
                  <a:lnTo>
                    <a:pt x="7392" y="1545"/>
                  </a:lnTo>
                  <a:lnTo>
                    <a:pt x="7467" y="1422"/>
                  </a:lnTo>
                  <a:lnTo>
                    <a:pt x="7516" y="1286"/>
                  </a:lnTo>
                  <a:lnTo>
                    <a:pt x="7528" y="1137"/>
                  </a:lnTo>
                  <a:lnTo>
                    <a:pt x="7528" y="1063"/>
                  </a:lnTo>
                  <a:lnTo>
                    <a:pt x="7528" y="989"/>
                  </a:lnTo>
                  <a:lnTo>
                    <a:pt x="7504" y="915"/>
                  </a:lnTo>
                  <a:lnTo>
                    <a:pt x="7479" y="841"/>
                  </a:lnTo>
                  <a:lnTo>
                    <a:pt x="7355" y="494"/>
                  </a:lnTo>
                  <a:lnTo>
                    <a:pt x="7331" y="420"/>
                  </a:lnTo>
                  <a:lnTo>
                    <a:pt x="7294" y="359"/>
                  </a:lnTo>
                  <a:lnTo>
                    <a:pt x="7244" y="297"/>
                  </a:lnTo>
                  <a:lnTo>
                    <a:pt x="7195" y="235"/>
                  </a:lnTo>
                  <a:lnTo>
                    <a:pt x="7083" y="148"/>
                  </a:lnTo>
                  <a:lnTo>
                    <a:pt x="6960" y="74"/>
                  </a:lnTo>
                  <a:lnTo>
                    <a:pt x="6824" y="25"/>
                  </a:lnTo>
                  <a:lnTo>
                    <a:pt x="6675" y="0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248;p16"/>
            <p:cNvSpPr/>
            <p:nvPr/>
          </p:nvSpPr>
          <p:spPr>
            <a:xfrm>
              <a:off x="716457" y="1559566"/>
              <a:ext cx="124737" cy="67181"/>
            </a:xfrm>
            <a:custGeom>
              <a:avLst/>
              <a:gdLst/>
              <a:ahLst/>
              <a:cxnLst/>
              <a:rect l="l" t="t" r="r" b="b"/>
              <a:pathLst>
                <a:path w="7529" h="4055" extrusionOk="0">
                  <a:moveTo>
                    <a:pt x="6601" y="0"/>
                  </a:moveTo>
                  <a:lnTo>
                    <a:pt x="6527" y="13"/>
                  </a:lnTo>
                  <a:lnTo>
                    <a:pt x="6453" y="25"/>
                  </a:lnTo>
                  <a:lnTo>
                    <a:pt x="6379" y="50"/>
                  </a:lnTo>
                  <a:lnTo>
                    <a:pt x="495" y="2238"/>
                  </a:lnTo>
                  <a:lnTo>
                    <a:pt x="433" y="2275"/>
                  </a:lnTo>
                  <a:lnTo>
                    <a:pt x="359" y="2312"/>
                  </a:lnTo>
                  <a:lnTo>
                    <a:pt x="297" y="2349"/>
                  </a:lnTo>
                  <a:lnTo>
                    <a:pt x="248" y="2398"/>
                  </a:lnTo>
                  <a:lnTo>
                    <a:pt x="149" y="2510"/>
                  </a:lnTo>
                  <a:lnTo>
                    <a:pt x="75" y="2645"/>
                  </a:lnTo>
                  <a:lnTo>
                    <a:pt x="26" y="2781"/>
                  </a:lnTo>
                  <a:lnTo>
                    <a:pt x="1" y="2930"/>
                  </a:lnTo>
                  <a:lnTo>
                    <a:pt x="1" y="3004"/>
                  </a:lnTo>
                  <a:lnTo>
                    <a:pt x="13" y="3078"/>
                  </a:lnTo>
                  <a:lnTo>
                    <a:pt x="26" y="3152"/>
                  </a:lnTo>
                  <a:lnTo>
                    <a:pt x="50" y="3226"/>
                  </a:lnTo>
                  <a:lnTo>
                    <a:pt x="174" y="3560"/>
                  </a:lnTo>
                  <a:lnTo>
                    <a:pt x="211" y="3634"/>
                  </a:lnTo>
                  <a:lnTo>
                    <a:pt x="248" y="3696"/>
                  </a:lnTo>
                  <a:lnTo>
                    <a:pt x="285" y="3758"/>
                  </a:lnTo>
                  <a:lnTo>
                    <a:pt x="335" y="3820"/>
                  </a:lnTo>
                  <a:lnTo>
                    <a:pt x="446" y="3919"/>
                  </a:lnTo>
                  <a:lnTo>
                    <a:pt x="582" y="3993"/>
                  </a:lnTo>
                  <a:lnTo>
                    <a:pt x="718" y="4042"/>
                  </a:lnTo>
                  <a:lnTo>
                    <a:pt x="866" y="4055"/>
                  </a:lnTo>
                  <a:lnTo>
                    <a:pt x="1014" y="4055"/>
                  </a:lnTo>
                  <a:lnTo>
                    <a:pt x="1089" y="4030"/>
                  </a:lnTo>
                  <a:lnTo>
                    <a:pt x="1163" y="4005"/>
                  </a:lnTo>
                  <a:lnTo>
                    <a:pt x="7034" y="1817"/>
                  </a:lnTo>
                  <a:lnTo>
                    <a:pt x="7108" y="1793"/>
                  </a:lnTo>
                  <a:lnTo>
                    <a:pt x="7182" y="1756"/>
                  </a:lnTo>
                  <a:lnTo>
                    <a:pt x="7244" y="1706"/>
                  </a:lnTo>
                  <a:lnTo>
                    <a:pt x="7294" y="1657"/>
                  </a:lnTo>
                  <a:lnTo>
                    <a:pt x="7392" y="1545"/>
                  </a:lnTo>
                  <a:lnTo>
                    <a:pt x="7467" y="1422"/>
                  </a:lnTo>
                  <a:lnTo>
                    <a:pt x="7516" y="1286"/>
                  </a:lnTo>
                  <a:lnTo>
                    <a:pt x="7528" y="1138"/>
                  </a:lnTo>
                  <a:lnTo>
                    <a:pt x="7528" y="1063"/>
                  </a:lnTo>
                  <a:lnTo>
                    <a:pt x="7528" y="989"/>
                  </a:lnTo>
                  <a:lnTo>
                    <a:pt x="7516" y="915"/>
                  </a:lnTo>
                  <a:lnTo>
                    <a:pt x="7491" y="841"/>
                  </a:lnTo>
                  <a:lnTo>
                    <a:pt x="7355" y="495"/>
                  </a:lnTo>
                  <a:lnTo>
                    <a:pt x="7331" y="433"/>
                  </a:lnTo>
                  <a:lnTo>
                    <a:pt x="7294" y="359"/>
                  </a:lnTo>
                  <a:lnTo>
                    <a:pt x="7244" y="297"/>
                  </a:lnTo>
                  <a:lnTo>
                    <a:pt x="7195" y="248"/>
                  </a:lnTo>
                  <a:lnTo>
                    <a:pt x="7083" y="149"/>
                  </a:lnTo>
                  <a:lnTo>
                    <a:pt x="6960" y="75"/>
                  </a:lnTo>
                  <a:lnTo>
                    <a:pt x="6824" y="25"/>
                  </a:lnTo>
                  <a:lnTo>
                    <a:pt x="6676" y="0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249;p16"/>
            <p:cNvSpPr/>
            <p:nvPr/>
          </p:nvSpPr>
          <p:spPr>
            <a:xfrm>
              <a:off x="715844" y="1499559"/>
              <a:ext cx="124737" cy="67181"/>
            </a:xfrm>
            <a:custGeom>
              <a:avLst/>
              <a:gdLst/>
              <a:ahLst/>
              <a:cxnLst/>
              <a:rect l="l" t="t" r="r" b="b"/>
              <a:pathLst>
                <a:path w="7529" h="4055" extrusionOk="0">
                  <a:moveTo>
                    <a:pt x="6527" y="1"/>
                  </a:moveTo>
                  <a:lnTo>
                    <a:pt x="6453" y="25"/>
                  </a:lnTo>
                  <a:lnTo>
                    <a:pt x="6379" y="50"/>
                  </a:lnTo>
                  <a:lnTo>
                    <a:pt x="495" y="2238"/>
                  </a:lnTo>
                  <a:lnTo>
                    <a:pt x="433" y="2263"/>
                  </a:lnTo>
                  <a:lnTo>
                    <a:pt x="359" y="2300"/>
                  </a:lnTo>
                  <a:lnTo>
                    <a:pt x="297" y="2349"/>
                  </a:lnTo>
                  <a:lnTo>
                    <a:pt x="248" y="2399"/>
                  </a:lnTo>
                  <a:lnTo>
                    <a:pt x="149" y="2510"/>
                  </a:lnTo>
                  <a:lnTo>
                    <a:pt x="75" y="2634"/>
                  </a:lnTo>
                  <a:lnTo>
                    <a:pt x="25" y="2769"/>
                  </a:lnTo>
                  <a:lnTo>
                    <a:pt x="1" y="2918"/>
                  </a:lnTo>
                  <a:lnTo>
                    <a:pt x="1" y="2992"/>
                  </a:lnTo>
                  <a:lnTo>
                    <a:pt x="13" y="3066"/>
                  </a:lnTo>
                  <a:lnTo>
                    <a:pt x="25" y="3140"/>
                  </a:lnTo>
                  <a:lnTo>
                    <a:pt x="50" y="3214"/>
                  </a:lnTo>
                  <a:lnTo>
                    <a:pt x="174" y="3561"/>
                  </a:lnTo>
                  <a:lnTo>
                    <a:pt x="211" y="3622"/>
                  </a:lnTo>
                  <a:lnTo>
                    <a:pt x="248" y="3697"/>
                  </a:lnTo>
                  <a:lnTo>
                    <a:pt x="285" y="3758"/>
                  </a:lnTo>
                  <a:lnTo>
                    <a:pt x="334" y="3808"/>
                  </a:lnTo>
                  <a:lnTo>
                    <a:pt x="446" y="3907"/>
                  </a:lnTo>
                  <a:lnTo>
                    <a:pt x="569" y="3981"/>
                  </a:lnTo>
                  <a:lnTo>
                    <a:pt x="718" y="4030"/>
                  </a:lnTo>
                  <a:lnTo>
                    <a:pt x="854" y="4055"/>
                  </a:lnTo>
                  <a:lnTo>
                    <a:pt x="928" y="4055"/>
                  </a:lnTo>
                  <a:lnTo>
                    <a:pt x="1014" y="4043"/>
                  </a:lnTo>
                  <a:lnTo>
                    <a:pt x="1088" y="4030"/>
                  </a:lnTo>
                  <a:lnTo>
                    <a:pt x="1163" y="4006"/>
                  </a:lnTo>
                  <a:lnTo>
                    <a:pt x="7034" y="1818"/>
                  </a:lnTo>
                  <a:lnTo>
                    <a:pt x="7108" y="1781"/>
                  </a:lnTo>
                  <a:lnTo>
                    <a:pt x="7182" y="1744"/>
                  </a:lnTo>
                  <a:lnTo>
                    <a:pt x="7244" y="1706"/>
                  </a:lnTo>
                  <a:lnTo>
                    <a:pt x="7293" y="1657"/>
                  </a:lnTo>
                  <a:lnTo>
                    <a:pt x="7392" y="1546"/>
                  </a:lnTo>
                  <a:lnTo>
                    <a:pt x="7466" y="1410"/>
                  </a:lnTo>
                  <a:lnTo>
                    <a:pt x="7516" y="1274"/>
                  </a:lnTo>
                  <a:lnTo>
                    <a:pt x="7528" y="1126"/>
                  </a:lnTo>
                  <a:lnTo>
                    <a:pt x="7528" y="1051"/>
                  </a:lnTo>
                  <a:lnTo>
                    <a:pt x="7528" y="977"/>
                  </a:lnTo>
                  <a:lnTo>
                    <a:pt x="7516" y="903"/>
                  </a:lnTo>
                  <a:lnTo>
                    <a:pt x="7491" y="829"/>
                  </a:lnTo>
                  <a:lnTo>
                    <a:pt x="7355" y="495"/>
                  </a:lnTo>
                  <a:lnTo>
                    <a:pt x="7331" y="421"/>
                  </a:lnTo>
                  <a:lnTo>
                    <a:pt x="7293" y="359"/>
                  </a:lnTo>
                  <a:lnTo>
                    <a:pt x="7244" y="297"/>
                  </a:lnTo>
                  <a:lnTo>
                    <a:pt x="7195" y="236"/>
                  </a:lnTo>
                  <a:lnTo>
                    <a:pt x="7083" y="137"/>
                  </a:lnTo>
                  <a:lnTo>
                    <a:pt x="6960" y="63"/>
                  </a:lnTo>
                  <a:lnTo>
                    <a:pt x="6824" y="13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250;p16"/>
            <p:cNvSpPr/>
            <p:nvPr/>
          </p:nvSpPr>
          <p:spPr>
            <a:xfrm>
              <a:off x="764387" y="1483389"/>
              <a:ext cx="29093" cy="58168"/>
            </a:xfrm>
            <a:custGeom>
              <a:avLst/>
              <a:gdLst/>
              <a:ahLst/>
              <a:cxnLst/>
              <a:rect l="l" t="t" r="r" b="b"/>
              <a:pathLst>
                <a:path w="1756" h="3511" extrusionOk="0">
                  <a:moveTo>
                    <a:pt x="705" y="0"/>
                  </a:moveTo>
                  <a:lnTo>
                    <a:pt x="569" y="13"/>
                  </a:lnTo>
                  <a:lnTo>
                    <a:pt x="433" y="50"/>
                  </a:lnTo>
                  <a:lnTo>
                    <a:pt x="309" y="124"/>
                  </a:lnTo>
                  <a:lnTo>
                    <a:pt x="210" y="210"/>
                  </a:lnTo>
                  <a:lnTo>
                    <a:pt x="124" y="309"/>
                  </a:lnTo>
                  <a:lnTo>
                    <a:pt x="50" y="433"/>
                  </a:lnTo>
                  <a:lnTo>
                    <a:pt x="13" y="569"/>
                  </a:lnTo>
                  <a:lnTo>
                    <a:pt x="0" y="705"/>
                  </a:lnTo>
                  <a:lnTo>
                    <a:pt x="0" y="2806"/>
                  </a:lnTo>
                  <a:lnTo>
                    <a:pt x="13" y="2942"/>
                  </a:lnTo>
                  <a:lnTo>
                    <a:pt x="50" y="3078"/>
                  </a:lnTo>
                  <a:lnTo>
                    <a:pt x="124" y="3202"/>
                  </a:lnTo>
                  <a:lnTo>
                    <a:pt x="210" y="3301"/>
                  </a:lnTo>
                  <a:lnTo>
                    <a:pt x="309" y="3387"/>
                  </a:lnTo>
                  <a:lnTo>
                    <a:pt x="433" y="3449"/>
                  </a:lnTo>
                  <a:lnTo>
                    <a:pt x="569" y="3498"/>
                  </a:lnTo>
                  <a:lnTo>
                    <a:pt x="705" y="3511"/>
                  </a:lnTo>
                  <a:lnTo>
                    <a:pt x="1051" y="3511"/>
                  </a:lnTo>
                  <a:lnTo>
                    <a:pt x="1187" y="3498"/>
                  </a:lnTo>
                  <a:lnTo>
                    <a:pt x="1323" y="3449"/>
                  </a:lnTo>
                  <a:lnTo>
                    <a:pt x="1446" y="3387"/>
                  </a:lnTo>
                  <a:lnTo>
                    <a:pt x="1545" y="3301"/>
                  </a:lnTo>
                  <a:lnTo>
                    <a:pt x="1632" y="3202"/>
                  </a:lnTo>
                  <a:lnTo>
                    <a:pt x="1694" y="3078"/>
                  </a:lnTo>
                  <a:lnTo>
                    <a:pt x="1743" y="2942"/>
                  </a:lnTo>
                  <a:lnTo>
                    <a:pt x="1755" y="2806"/>
                  </a:lnTo>
                  <a:lnTo>
                    <a:pt x="1755" y="705"/>
                  </a:lnTo>
                  <a:lnTo>
                    <a:pt x="1743" y="569"/>
                  </a:lnTo>
                  <a:lnTo>
                    <a:pt x="1694" y="433"/>
                  </a:lnTo>
                  <a:lnTo>
                    <a:pt x="1632" y="309"/>
                  </a:lnTo>
                  <a:lnTo>
                    <a:pt x="1545" y="210"/>
                  </a:lnTo>
                  <a:lnTo>
                    <a:pt x="1446" y="124"/>
                  </a:lnTo>
                  <a:lnTo>
                    <a:pt x="1323" y="50"/>
                  </a:lnTo>
                  <a:lnTo>
                    <a:pt x="1187" y="13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251;p16"/>
            <p:cNvSpPr/>
            <p:nvPr/>
          </p:nvSpPr>
          <p:spPr>
            <a:xfrm>
              <a:off x="547932" y="1564271"/>
              <a:ext cx="20080" cy="44451"/>
            </a:xfrm>
            <a:custGeom>
              <a:avLst/>
              <a:gdLst/>
              <a:ahLst/>
              <a:cxnLst/>
              <a:rect l="l" t="t" r="r" b="b"/>
              <a:pathLst>
                <a:path w="1212" h="2683" extrusionOk="0">
                  <a:moveTo>
                    <a:pt x="445" y="1"/>
                  </a:moveTo>
                  <a:lnTo>
                    <a:pt x="383" y="13"/>
                  </a:lnTo>
                  <a:lnTo>
                    <a:pt x="334" y="25"/>
                  </a:lnTo>
                  <a:lnTo>
                    <a:pt x="272" y="62"/>
                  </a:lnTo>
                  <a:lnTo>
                    <a:pt x="223" y="100"/>
                  </a:lnTo>
                  <a:lnTo>
                    <a:pt x="186" y="161"/>
                  </a:lnTo>
                  <a:lnTo>
                    <a:pt x="148" y="223"/>
                  </a:lnTo>
                  <a:lnTo>
                    <a:pt x="87" y="347"/>
                  </a:lnTo>
                  <a:lnTo>
                    <a:pt x="62" y="470"/>
                  </a:lnTo>
                  <a:lnTo>
                    <a:pt x="25" y="606"/>
                  </a:lnTo>
                  <a:lnTo>
                    <a:pt x="13" y="742"/>
                  </a:lnTo>
                  <a:lnTo>
                    <a:pt x="0" y="891"/>
                  </a:lnTo>
                  <a:lnTo>
                    <a:pt x="0" y="1039"/>
                  </a:lnTo>
                  <a:lnTo>
                    <a:pt x="13" y="1175"/>
                  </a:lnTo>
                  <a:lnTo>
                    <a:pt x="25" y="1323"/>
                  </a:lnTo>
                  <a:lnTo>
                    <a:pt x="50" y="1472"/>
                  </a:lnTo>
                  <a:lnTo>
                    <a:pt x="87" y="1607"/>
                  </a:lnTo>
                  <a:lnTo>
                    <a:pt x="136" y="1756"/>
                  </a:lnTo>
                  <a:lnTo>
                    <a:pt x="186" y="1892"/>
                  </a:lnTo>
                  <a:lnTo>
                    <a:pt x="247" y="2040"/>
                  </a:lnTo>
                  <a:lnTo>
                    <a:pt x="322" y="2176"/>
                  </a:lnTo>
                  <a:lnTo>
                    <a:pt x="396" y="2300"/>
                  </a:lnTo>
                  <a:lnTo>
                    <a:pt x="482" y="2436"/>
                  </a:lnTo>
                  <a:lnTo>
                    <a:pt x="581" y="2559"/>
                  </a:lnTo>
                  <a:lnTo>
                    <a:pt x="680" y="2683"/>
                  </a:lnTo>
                  <a:lnTo>
                    <a:pt x="791" y="2535"/>
                  </a:lnTo>
                  <a:lnTo>
                    <a:pt x="890" y="2386"/>
                  </a:lnTo>
                  <a:lnTo>
                    <a:pt x="977" y="2238"/>
                  </a:lnTo>
                  <a:lnTo>
                    <a:pt x="1051" y="2090"/>
                  </a:lnTo>
                  <a:lnTo>
                    <a:pt x="1125" y="1867"/>
                  </a:lnTo>
                  <a:lnTo>
                    <a:pt x="1187" y="1632"/>
                  </a:lnTo>
                  <a:lnTo>
                    <a:pt x="1211" y="1410"/>
                  </a:lnTo>
                  <a:lnTo>
                    <a:pt x="1211" y="1175"/>
                  </a:lnTo>
                  <a:lnTo>
                    <a:pt x="1187" y="952"/>
                  </a:lnTo>
                  <a:lnTo>
                    <a:pt x="1137" y="742"/>
                  </a:lnTo>
                  <a:lnTo>
                    <a:pt x="1063" y="544"/>
                  </a:lnTo>
                  <a:lnTo>
                    <a:pt x="1014" y="446"/>
                  </a:lnTo>
                  <a:lnTo>
                    <a:pt x="964" y="359"/>
                  </a:lnTo>
                  <a:lnTo>
                    <a:pt x="915" y="285"/>
                  </a:lnTo>
                  <a:lnTo>
                    <a:pt x="853" y="223"/>
                  </a:lnTo>
                  <a:lnTo>
                    <a:pt x="791" y="161"/>
                  </a:lnTo>
                  <a:lnTo>
                    <a:pt x="729" y="112"/>
                  </a:lnTo>
                  <a:lnTo>
                    <a:pt x="655" y="62"/>
                  </a:lnTo>
                  <a:lnTo>
                    <a:pt x="581" y="38"/>
                  </a:lnTo>
                  <a:lnTo>
                    <a:pt x="507" y="13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252;p16"/>
            <p:cNvSpPr/>
            <p:nvPr/>
          </p:nvSpPr>
          <p:spPr>
            <a:xfrm>
              <a:off x="457209" y="1465778"/>
              <a:ext cx="206646" cy="257426"/>
            </a:xfrm>
            <a:custGeom>
              <a:avLst/>
              <a:gdLst/>
              <a:ahLst/>
              <a:cxnLst/>
              <a:rect l="l" t="t" r="r" b="b"/>
              <a:pathLst>
                <a:path w="12473" h="15538" extrusionOk="0">
                  <a:moveTo>
                    <a:pt x="5958" y="5389"/>
                  </a:moveTo>
                  <a:lnTo>
                    <a:pt x="6057" y="5402"/>
                  </a:lnTo>
                  <a:lnTo>
                    <a:pt x="6144" y="5427"/>
                  </a:lnTo>
                  <a:lnTo>
                    <a:pt x="6242" y="5451"/>
                  </a:lnTo>
                  <a:lnTo>
                    <a:pt x="6329" y="5488"/>
                  </a:lnTo>
                  <a:lnTo>
                    <a:pt x="6416" y="5525"/>
                  </a:lnTo>
                  <a:lnTo>
                    <a:pt x="6490" y="5587"/>
                  </a:lnTo>
                  <a:lnTo>
                    <a:pt x="6650" y="5698"/>
                  </a:lnTo>
                  <a:lnTo>
                    <a:pt x="6786" y="5847"/>
                  </a:lnTo>
                  <a:lnTo>
                    <a:pt x="6910" y="5995"/>
                  </a:lnTo>
                  <a:lnTo>
                    <a:pt x="6984" y="6119"/>
                  </a:lnTo>
                  <a:lnTo>
                    <a:pt x="7046" y="6242"/>
                  </a:lnTo>
                  <a:lnTo>
                    <a:pt x="7095" y="6378"/>
                  </a:lnTo>
                  <a:lnTo>
                    <a:pt x="7145" y="6514"/>
                  </a:lnTo>
                  <a:lnTo>
                    <a:pt x="7182" y="6650"/>
                  </a:lnTo>
                  <a:lnTo>
                    <a:pt x="7219" y="6786"/>
                  </a:lnTo>
                  <a:lnTo>
                    <a:pt x="7231" y="6934"/>
                  </a:lnTo>
                  <a:lnTo>
                    <a:pt x="7244" y="7083"/>
                  </a:lnTo>
                  <a:lnTo>
                    <a:pt x="7256" y="7231"/>
                  </a:lnTo>
                  <a:lnTo>
                    <a:pt x="7244" y="7367"/>
                  </a:lnTo>
                  <a:lnTo>
                    <a:pt x="7231" y="7515"/>
                  </a:lnTo>
                  <a:lnTo>
                    <a:pt x="7207" y="7664"/>
                  </a:lnTo>
                  <a:lnTo>
                    <a:pt x="7182" y="7812"/>
                  </a:lnTo>
                  <a:lnTo>
                    <a:pt x="7145" y="7960"/>
                  </a:lnTo>
                  <a:lnTo>
                    <a:pt x="7095" y="8109"/>
                  </a:lnTo>
                  <a:lnTo>
                    <a:pt x="7034" y="8257"/>
                  </a:lnTo>
                  <a:lnTo>
                    <a:pt x="6935" y="8467"/>
                  </a:lnTo>
                  <a:lnTo>
                    <a:pt x="6823" y="8653"/>
                  </a:lnTo>
                  <a:lnTo>
                    <a:pt x="6700" y="8838"/>
                  </a:lnTo>
                  <a:lnTo>
                    <a:pt x="6564" y="9011"/>
                  </a:lnTo>
                  <a:lnTo>
                    <a:pt x="6799" y="9184"/>
                  </a:lnTo>
                  <a:lnTo>
                    <a:pt x="7034" y="9332"/>
                  </a:lnTo>
                  <a:lnTo>
                    <a:pt x="7281" y="9456"/>
                  </a:lnTo>
                  <a:lnTo>
                    <a:pt x="7528" y="9567"/>
                  </a:lnTo>
                  <a:lnTo>
                    <a:pt x="7775" y="9654"/>
                  </a:lnTo>
                  <a:lnTo>
                    <a:pt x="8035" y="9716"/>
                  </a:lnTo>
                  <a:lnTo>
                    <a:pt x="8307" y="9753"/>
                  </a:lnTo>
                  <a:lnTo>
                    <a:pt x="8579" y="9790"/>
                  </a:lnTo>
                  <a:lnTo>
                    <a:pt x="9073" y="8072"/>
                  </a:lnTo>
                  <a:lnTo>
                    <a:pt x="9098" y="8022"/>
                  </a:lnTo>
                  <a:lnTo>
                    <a:pt x="9122" y="7973"/>
                  </a:lnTo>
                  <a:lnTo>
                    <a:pt x="9160" y="7936"/>
                  </a:lnTo>
                  <a:lnTo>
                    <a:pt x="9209" y="7911"/>
                  </a:lnTo>
                  <a:lnTo>
                    <a:pt x="9258" y="7886"/>
                  </a:lnTo>
                  <a:lnTo>
                    <a:pt x="9308" y="7874"/>
                  </a:lnTo>
                  <a:lnTo>
                    <a:pt x="9357" y="7874"/>
                  </a:lnTo>
                  <a:lnTo>
                    <a:pt x="9419" y="7886"/>
                  </a:lnTo>
                  <a:lnTo>
                    <a:pt x="9469" y="7899"/>
                  </a:lnTo>
                  <a:lnTo>
                    <a:pt x="9518" y="7936"/>
                  </a:lnTo>
                  <a:lnTo>
                    <a:pt x="9555" y="7973"/>
                  </a:lnTo>
                  <a:lnTo>
                    <a:pt x="9580" y="8010"/>
                  </a:lnTo>
                  <a:lnTo>
                    <a:pt x="9605" y="8059"/>
                  </a:lnTo>
                  <a:lnTo>
                    <a:pt x="9617" y="8109"/>
                  </a:lnTo>
                  <a:lnTo>
                    <a:pt x="9617" y="8171"/>
                  </a:lnTo>
                  <a:lnTo>
                    <a:pt x="9605" y="8220"/>
                  </a:lnTo>
                  <a:lnTo>
                    <a:pt x="9160" y="9777"/>
                  </a:lnTo>
                  <a:lnTo>
                    <a:pt x="9234" y="9765"/>
                  </a:lnTo>
                  <a:lnTo>
                    <a:pt x="9308" y="9753"/>
                  </a:lnTo>
                  <a:lnTo>
                    <a:pt x="9469" y="9691"/>
                  </a:lnTo>
                  <a:lnTo>
                    <a:pt x="9617" y="9604"/>
                  </a:lnTo>
                  <a:lnTo>
                    <a:pt x="9778" y="9505"/>
                  </a:lnTo>
                  <a:lnTo>
                    <a:pt x="9914" y="9407"/>
                  </a:lnTo>
                  <a:lnTo>
                    <a:pt x="10037" y="9308"/>
                  </a:lnTo>
                  <a:lnTo>
                    <a:pt x="10223" y="9135"/>
                  </a:lnTo>
                  <a:lnTo>
                    <a:pt x="10260" y="9098"/>
                  </a:lnTo>
                  <a:lnTo>
                    <a:pt x="10309" y="9073"/>
                  </a:lnTo>
                  <a:lnTo>
                    <a:pt x="10359" y="9060"/>
                  </a:lnTo>
                  <a:lnTo>
                    <a:pt x="10420" y="9048"/>
                  </a:lnTo>
                  <a:lnTo>
                    <a:pt x="10470" y="9060"/>
                  </a:lnTo>
                  <a:lnTo>
                    <a:pt x="10519" y="9073"/>
                  </a:lnTo>
                  <a:lnTo>
                    <a:pt x="10569" y="9098"/>
                  </a:lnTo>
                  <a:lnTo>
                    <a:pt x="10618" y="9135"/>
                  </a:lnTo>
                  <a:lnTo>
                    <a:pt x="10655" y="9172"/>
                  </a:lnTo>
                  <a:lnTo>
                    <a:pt x="10680" y="9221"/>
                  </a:lnTo>
                  <a:lnTo>
                    <a:pt x="10692" y="9271"/>
                  </a:lnTo>
                  <a:lnTo>
                    <a:pt x="10692" y="9332"/>
                  </a:lnTo>
                  <a:lnTo>
                    <a:pt x="10692" y="9382"/>
                  </a:lnTo>
                  <a:lnTo>
                    <a:pt x="10680" y="9431"/>
                  </a:lnTo>
                  <a:lnTo>
                    <a:pt x="10655" y="9481"/>
                  </a:lnTo>
                  <a:lnTo>
                    <a:pt x="10618" y="9530"/>
                  </a:lnTo>
                  <a:lnTo>
                    <a:pt x="10457" y="9678"/>
                  </a:lnTo>
                  <a:lnTo>
                    <a:pt x="10309" y="9802"/>
                  </a:lnTo>
                  <a:lnTo>
                    <a:pt x="10124" y="9950"/>
                  </a:lnTo>
                  <a:lnTo>
                    <a:pt x="9914" y="10086"/>
                  </a:lnTo>
                  <a:lnTo>
                    <a:pt x="9790" y="10148"/>
                  </a:lnTo>
                  <a:lnTo>
                    <a:pt x="9679" y="10198"/>
                  </a:lnTo>
                  <a:lnTo>
                    <a:pt x="9555" y="10247"/>
                  </a:lnTo>
                  <a:lnTo>
                    <a:pt x="9431" y="10297"/>
                  </a:lnTo>
                  <a:lnTo>
                    <a:pt x="9308" y="10321"/>
                  </a:lnTo>
                  <a:lnTo>
                    <a:pt x="9184" y="10334"/>
                  </a:lnTo>
                  <a:lnTo>
                    <a:pt x="8999" y="10346"/>
                  </a:lnTo>
                  <a:lnTo>
                    <a:pt x="7701" y="14820"/>
                  </a:lnTo>
                  <a:lnTo>
                    <a:pt x="7689" y="14870"/>
                  </a:lnTo>
                  <a:lnTo>
                    <a:pt x="7664" y="14907"/>
                  </a:lnTo>
                  <a:lnTo>
                    <a:pt x="7602" y="14969"/>
                  </a:lnTo>
                  <a:lnTo>
                    <a:pt x="7528" y="15006"/>
                  </a:lnTo>
                  <a:lnTo>
                    <a:pt x="7479" y="15018"/>
                  </a:lnTo>
                  <a:lnTo>
                    <a:pt x="7441" y="15031"/>
                  </a:lnTo>
                  <a:lnTo>
                    <a:pt x="7355" y="15018"/>
                  </a:lnTo>
                  <a:lnTo>
                    <a:pt x="7305" y="14993"/>
                  </a:lnTo>
                  <a:lnTo>
                    <a:pt x="7256" y="14969"/>
                  </a:lnTo>
                  <a:lnTo>
                    <a:pt x="7219" y="14919"/>
                  </a:lnTo>
                  <a:lnTo>
                    <a:pt x="7194" y="14882"/>
                  </a:lnTo>
                  <a:lnTo>
                    <a:pt x="7170" y="14833"/>
                  </a:lnTo>
                  <a:lnTo>
                    <a:pt x="7157" y="14783"/>
                  </a:lnTo>
                  <a:lnTo>
                    <a:pt x="7157" y="14722"/>
                  </a:lnTo>
                  <a:lnTo>
                    <a:pt x="7170" y="14672"/>
                  </a:lnTo>
                  <a:lnTo>
                    <a:pt x="8418" y="10334"/>
                  </a:lnTo>
                  <a:lnTo>
                    <a:pt x="8121" y="10297"/>
                  </a:lnTo>
                  <a:lnTo>
                    <a:pt x="7825" y="10235"/>
                  </a:lnTo>
                  <a:lnTo>
                    <a:pt x="7540" y="10161"/>
                  </a:lnTo>
                  <a:lnTo>
                    <a:pt x="7268" y="10062"/>
                  </a:lnTo>
                  <a:lnTo>
                    <a:pt x="6996" y="9938"/>
                  </a:lnTo>
                  <a:lnTo>
                    <a:pt x="6725" y="9790"/>
                  </a:lnTo>
                  <a:lnTo>
                    <a:pt x="6465" y="9629"/>
                  </a:lnTo>
                  <a:lnTo>
                    <a:pt x="6205" y="9431"/>
                  </a:lnTo>
                  <a:lnTo>
                    <a:pt x="6168" y="9407"/>
                  </a:lnTo>
                  <a:lnTo>
                    <a:pt x="5995" y="9543"/>
                  </a:lnTo>
                  <a:lnTo>
                    <a:pt x="5835" y="9666"/>
                  </a:lnTo>
                  <a:lnTo>
                    <a:pt x="5662" y="9777"/>
                  </a:lnTo>
                  <a:lnTo>
                    <a:pt x="5513" y="9864"/>
                  </a:lnTo>
                  <a:lnTo>
                    <a:pt x="5278" y="9988"/>
                  </a:lnTo>
                  <a:lnTo>
                    <a:pt x="5056" y="10086"/>
                  </a:lnTo>
                  <a:lnTo>
                    <a:pt x="4821" y="10173"/>
                  </a:lnTo>
                  <a:lnTo>
                    <a:pt x="4599" y="10235"/>
                  </a:lnTo>
                  <a:lnTo>
                    <a:pt x="5872" y="14672"/>
                  </a:lnTo>
                  <a:lnTo>
                    <a:pt x="5884" y="14722"/>
                  </a:lnTo>
                  <a:lnTo>
                    <a:pt x="5884" y="14783"/>
                  </a:lnTo>
                  <a:lnTo>
                    <a:pt x="5872" y="14833"/>
                  </a:lnTo>
                  <a:lnTo>
                    <a:pt x="5847" y="14882"/>
                  </a:lnTo>
                  <a:lnTo>
                    <a:pt x="5822" y="14919"/>
                  </a:lnTo>
                  <a:lnTo>
                    <a:pt x="5785" y="14969"/>
                  </a:lnTo>
                  <a:lnTo>
                    <a:pt x="5736" y="14993"/>
                  </a:lnTo>
                  <a:lnTo>
                    <a:pt x="5686" y="15018"/>
                  </a:lnTo>
                  <a:lnTo>
                    <a:pt x="5600" y="15031"/>
                  </a:lnTo>
                  <a:lnTo>
                    <a:pt x="5513" y="15006"/>
                  </a:lnTo>
                  <a:lnTo>
                    <a:pt x="5439" y="14969"/>
                  </a:lnTo>
                  <a:lnTo>
                    <a:pt x="5377" y="14907"/>
                  </a:lnTo>
                  <a:lnTo>
                    <a:pt x="5353" y="14870"/>
                  </a:lnTo>
                  <a:lnTo>
                    <a:pt x="5340" y="14820"/>
                  </a:lnTo>
                  <a:lnTo>
                    <a:pt x="4042" y="10334"/>
                  </a:lnTo>
                  <a:lnTo>
                    <a:pt x="3820" y="10334"/>
                  </a:lnTo>
                  <a:lnTo>
                    <a:pt x="3560" y="10309"/>
                  </a:lnTo>
                  <a:lnTo>
                    <a:pt x="3325" y="10272"/>
                  </a:lnTo>
                  <a:lnTo>
                    <a:pt x="3091" y="10198"/>
                  </a:lnTo>
                  <a:lnTo>
                    <a:pt x="2880" y="10099"/>
                  </a:lnTo>
                  <a:lnTo>
                    <a:pt x="2683" y="9988"/>
                  </a:lnTo>
                  <a:lnTo>
                    <a:pt x="2497" y="9852"/>
                  </a:lnTo>
                  <a:lnTo>
                    <a:pt x="2324" y="9691"/>
                  </a:lnTo>
                  <a:lnTo>
                    <a:pt x="2188" y="9518"/>
                  </a:lnTo>
                  <a:lnTo>
                    <a:pt x="2164" y="9468"/>
                  </a:lnTo>
                  <a:lnTo>
                    <a:pt x="2139" y="9419"/>
                  </a:lnTo>
                  <a:lnTo>
                    <a:pt x="2139" y="9357"/>
                  </a:lnTo>
                  <a:lnTo>
                    <a:pt x="2139" y="9308"/>
                  </a:lnTo>
                  <a:lnTo>
                    <a:pt x="2151" y="9258"/>
                  </a:lnTo>
                  <a:lnTo>
                    <a:pt x="2176" y="9209"/>
                  </a:lnTo>
                  <a:lnTo>
                    <a:pt x="2213" y="9159"/>
                  </a:lnTo>
                  <a:lnTo>
                    <a:pt x="2250" y="9122"/>
                  </a:lnTo>
                  <a:lnTo>
                    <a:pt x="2299" y="9098"/>
                  </a:lnTo>
                  <a:lnTo>
                    <a:pt x="2361" y="9085"/>
                  </a:lnTo>
                  <a:lnTo>
                    <a:pt x="2411" y="9073"/>
                  </a:lnTo>
                  <a:lnTo>
                    <a:pt x="2460" y="9085"/>
                  </a:lnTo>
                  <a:lnTo>
                    <a:pt x="2510" y="9098"/>
                  </a:lnTo>
                  <a:lnTo>
                    <a:pt x="2559" y="9122"/>
                  </a:lnTo>
                  <a:lnTo>
                    <a:pt x="2609" y="9147"/>
                  </a:lnTo>
                  <a:lnTo>
                    <a:pt x="2646" y="9196"/>
                  </a:lnTo>
                  <a:lnTo>
                    <a:pt x="2744" y="9320"/>
                  </a:lnTo>
                  <a:lnTo>
                    <a:pt x="2868" y="9431"/>
                  </a:lnTo>
                  <a:lnTo>
                    <a:pt x="2992" y="9530"/>
                  </a:lnTo>
                  <a:lnTo>
                    <a:pt x="3140" y="9604"/>
                  </a:lnTo>
                  <a:lnTo>
                    <a:pt x="3301" y="9678"/>
                  </a:lnTo>
                  <a:lnTo>
                    <a:pt x="3474" y="9728"/>
                  </a:lnTo>
                  <a:lnTo>
                    <a:pt x="3647" y="9765"/>
                  </a:lnTo>
                  <a:lnTo>
                    <a:pt x="3832" y="9777"/>
                  </a:lnTo>
                  <a:lnTo>
                    <a:pt x="3882" y="9777"/>
                  </a:lnTo>
                  <a:lnTo>
                    <a:pt x="3437" y="8220"/>
                  </a:lnTo>
                  <a:lnTo>
                    <a:pt x="3424" y="8171"/>
                  </a:lnTo>
                  <a:lnTo>
                    <a:pt x="3424" y="8109"/>
                  </a:lnTo>
                  <a:lnTo>
                    <a:pt x="3437" y="8059"/>
                  </a:lnTo>
                  <a:lnTo>
                    <a:pt x="3461" y="8010"/>
                  </a:lnTo>
                  <a:lnTo>
                    <a:pt x="3486" y="7973"/>
                  </a:lnTo>
                  <a:lnTo>
                    <a:pt x="3523" y="7936"/>
                  </a:lnTo>
                  <a:lnTo>
                    <a:pt x="3573" y="7899"/>
                  </a:lnTo>
                  <a:lnTo>
                    <a:pt x="3622" y="7886"/>
                  </a:lnTo>
                  <a:lnTo>
                    <a:pt x="3684" y="7874"/>
                  </a:lnTo>
                  <a:lnTo>
                    <a:pt x="3733" y="7874"/>
                  </a:lnTo>
                  <a:lnTo>
                    <a:pt x="3783" y="7886"/>
                  </a:lnTo>
                  <a:lnTo>
                    <a:pt x="3832" y="7911"/>
                  </a:lnTo>
                  <a:lnTo>
                    <a:pt x="3882" y="7936"/>
                  </a:lnTo>
                  <a:lnTo>
                    <a:pt x="3919" y="7973"/>
                  </a:lnTo>
                  <a:lnTo>
                    <a:pt x="3943" y="8022"/>
                  </a:lnTo>
                  <a:lnTo>
                    <a:pt x="3968" y="8072"/>
                  </a:lnTo>
                  <a:lnTo>
                    <a:pt x="4438" y="9703"/>
                  </a:lnTo>
                  <a:lnTo>
                    <a:pt x="4636" y="9654"/>
                  </a:lnTo>
                  <a:lnTo>
                    <a:pt x="4833" y="9580"/>
                  </a:lnTo>
                  <a:lnTo>
                    <a:pt x="5031" y="9493"/>
                  </a:lnTo>
                  <a:lnTo>
                    <a:pt x="5229" y="9382"/>
                  </a:lnTo>
                  <a:lnTo>
                    <a:pt x="5377" y="9295"/>
                  </a:lnTo>
                  <a:lnTo>
                    <a:pt x="5513" y="9209"/>
                  </a:lnTo>
                  <a:lnTo>
                    <a:pt x="5760" y="9023"/>
                  </a:lnTo>
                  <a:lnTo>
                    <a:pt x="5624" y="8875"/>
                  </a:lnTo>
                  <a:lnTo>
                    <a:pt x="5513" y="8714"/>
                  </a:lnTo>
                  <a:lnTo>
                    <a:pt x="5402" y="8566"/>
                  </a:lnTo>
                  <a:lnTo>
                    <a:pt x="5315" y="8393"/>
                  </a:lnTo>
                  <a:lnTo>
                    <a:pt x="5229" y="8232"/>
                  </a:lnTo>
                  <a:lnTo>
                    <a:pt x="5142" y="8059"/>
                  </a:lnTo>
                  <a:lnTo>
                    <a:pt x="5081" y="7886"/>
                  </a:lnTo>
                  <a:lnTo>
                    <a:pt x="5031" y="7713"/>
                  </a:lnTo>
                  <a:lnTo>
                    <a:pt x="4982" y="7528"/>
                  </a:lnTo>
                  <a:lnTo>
                    <a:pt x="4945" y="7355"/>
                  </a:lnTo>
                  <a:lnTo>
                    <a:pt x="4920" y="7169"/>
                  </a:lnTo>
                  <a:lnTo>
                    <a:pt x="4920" y="6996"/>
                  </a:lnTo>
                  <a:lnTo>
                    <a:pt x="4920" y="6811"/>
                  </a:lnTo>
                  <a:lnTo>
                    <a:pt x="4932" y="6638"/>
                  </a:lnTo>
                  <a:lnTo>
                    <a:pt x="4957" y="6452"/>
                  </a:lnTo>
                  <a:lnTo>
                    <a:pt x="4994" y="6279"/>
                  </a:lnTo>
                  <a:lnTo>
                    <a:pt x="5031" y="6131"/>
                  </a:lnTo>
                  <a:lnTo>
                    <a:pt x="5093" y="5995"/>
                  </a:lnTo>
                  <a:lnTo>
                    <a:pt x="5155" y="5871"/>
                  </a:lnTo>
                  <a:lnTo>
                    <a:pt x="5217" y="5760"/>
                  </a:lnTo>
                  <a:lnTo>
                    <a:pt x="5303" y="5661"/>
                  </a:lnTo>
                  <a:lnTo>
                    <a:pt x="5390" y="5587"/>
                  </a:lnTo>
                  <a:lnTo>
                    <a:pt x="5489" y="5513"/>
                  </a:lnTo>
                  <a:lnTo>
                    <a:pt x="5587" y="5464"/>
                  </a:lnTo>
                  <a:lnTo>
                    <a:pt x="5686" y="5427"/>
                  </a:lnTo>
                  <a:lnTo>
                    <a:pt x="5773" y="5402"/>
                  </a:lnTo>
                  <a:lnTo>
                    <a:pt x="5872" y="5389"/>
                  </a:lnTo>
                  <a:close/>
                  <a:moveTo>
                    <a:pt x="5958" y="0"/>
                  </a:moveTo>
                  <a:lnTo>
                    <a:pt x="5637" y="25"/>
                  </a:lnTo>
                  <a:lnTo>
                    <a:pt x="5315" y="62"/>
                  </a:lnTo>
                  <a:lnTo>
                    <a:pt x="4994" y="124"/>
                  </a:lnTo>
                  <a:lnTo>
                    <a:pt x="4673" y="186"/>
                  </a:lnTo>
                  <a:lnTo>
                    <a:pt x="4364" y="285"/>
                  </a:lnTo>
                  <a:lnTo>
                    <a:pt x="4067" y="383"/>
                  </a:lnTo>
                  <a:lnTo>
                    <a:pt x="3770" y="495"/>
                  </a:lnTo>
                  <a:lnTo>
                    <a:pt x="3486" y="631"/>
                  </a:lnTo>
                  <a:lnTo>
                    <a:pt x="3214" y="779"/>
                  </a:lnTo>
                  <a:lnTo>
                    <a:pt x="2942" y="940"/>
                  </a:lnTo>
                  <a:lnTo>
                    <a:pt x="2683" y="1113"/>
                  </a:lnTo>
                  <a:lnTo>
                    <a:pt x="2435" y="1286"/>
                  </a:lnTo>
                  <a:lnTo>
                    <a:pt x="2188" y="1484"/>
                  </a:lnTo>
                  <a:lnTo>
                    <a:pt x="1953" y="1694"/>
                  </a:lnTo>
                  <a:lnTo>
                    <a:pt x="1731" y="1916"/>
                  </a:lnTo>
                  <a:lnTo>
                    <a:pt x="1521" y="2139"/>
                  </a:lnTo>
                  <a:lnTo>
                    <a:pt x="1323" y="2386"/>
                  </a:lnTo>
                  <a:lnTo>
                    <a:pt x="1138" y="2633"/>
                  </a:lnTo>
                  <a:lnTo>
                    <a:pt x="965" y="2893"/>
                  </a:lnTo>
                  <a:lnTo>
                    <a:pt x="804" y="3165"/>
                  </a:lnTo>
                  <a:lnTo>
                    <a:pt x="656" y="3436"/>
                  </a:lnTo>
                  <a:lnTo>
                    <a:pt x="520" y="3721"/>
                  </a:lnTo>
                  <a:lnTo>
                    <a:pt x="408" y="4017"/>
                  </a:lnTo>
                  <a:lnTo>
                    <a:pt x="297" y="4314"/>
                  </a:lnTo>
                  <a:lnTo>
                    <a:pt x="211" y="4623"/>
                  </a:lnTo>
                  <a:lnTo>
                    <a:pt x="136" y="4932"/>
                  </a:lnTo>
                  <a:lnTo>
                    <a:pt x="75" y="5253"/>
                  </a:lnTo>
                  <a:lnTo>
                    <a:pt x="38" y="5575"/>
                  </a:lnTo>
                  <a:lnTo>
                    <a:pt x="13" y="5896"/>
                  </a:lnTo>
                  <a:lnTo>
                    <a:pt x="0" y="6230"/>
                  </a:lnTo>
                  <a:lnTo>
                    <a:pt x="13" y="6576"/>
                  </a:lnTo>
                  <a:lnTo>
                    <a:pt x="38" y="6922"/>
                  </a:lnTo>
                  <a:lnTo>
                    <a:pt x="87" y="7256"/>
                  </a:lnTo>
                  <a:lnTo>
                    <a:pt x="149" y="7590"/>
                  </a:lnTo>
                  <a:lnTo>
                    <a:pt x="223" y="7911"/>
                  </a:lnTo>
                  <a:lnTo>
                    <a:pt x="322" y="8232"/>
                  </a:lnTo>
                  <a:lnTo>
                    <a:pt x="433" y="8541"/>
                  </a:lnTo>
                  <a:lnTo>
                    <a:pt x="569" y="8838"/>
                  </a:lnTo>
                  <a:lnTo>
                    <a:pt x="705" y="9135"/>
                  </a:lnTo>
                  <a:lnTo>
                    <a:pt x="866" y="9419"/>
                  </a:lnTo>
                  <a:lnTo>
                    <a:pt x="1039" y="9691"/>
                  </a:lnTo>
                  <a:lnTo>
                    <a:pt x="1224" y="9950"/>
                  </a:lnTo>
                  <a:lnTo>
                    <a:pt x="1434" y="10210"/>
                  </a:lnTo>
                  <a:lnTo>
                    <a:pt x="1644" y="10457"/>
                  </a:lnTo>
                  <a:lnTo>
                    <a:pt x="1867" y="10692"/>
                  </a:lnTo>
                  <a:lnTo>
                    <a:pt x="2102" y="10902"/>
                  </a:lnTo>
                  <a:lnTo>
                    <a:pt x="2299" y="11100"/>
                  </a:lnTo>
                  <a:lnTo>
                    <a:pt x="2497" y="11285"/>
                  </a:lnTo>
                  <a:lnTo>
                    <a:pt x="2695" y="11495"/>
                  </a:lnTo>
                  <a:lnTo>
                    <a:pt x="2880" y="11693"/>
                  </a:lnTo>
                  <a:lnTo>
                    <a:pt x="3053" y="11916"/>
                  </a:lnTo>
                  <a:lnTo>
                    <a:pt x="3214" y="12126"/>
                  </a:lnTo>
                  <a:lnTo>
                    <a:pt x="3375" y="12361"/>
                  </a:lnTo>
                  <a:lnTo>
                    <a:pt x="3536" y="12583"/>
                  </a:lnTo>
                  <a:lnTo>
                    <a:pt x="3684" y="12818"/>
                  </a:lnTo>
                  <a:lnTo>
                    <a:pt x="3820" y="13053"/>
                  </a:lnTo>
                  <a:lnTo>
                    <a:pt x="3956" y="13300"/>
                  </a:lnTo>
                  <a:lnTo>
                    <a:pt x="4079" y="13547"/>
                  </a:lnTo>
                  <a:lnTo>
                    <a:pt x="4191" y="13795"/>
                  </a:lnTo>
                  <a:lnTo>
                    <a:pt x="4302" y="14054"/>
                  </a:lnTo>
                  <a:lnTo>
                    <a:pt x="4413" y="14314"/>
                  </a:lnTo>
                  <a:lnTo>
                    <a:pt x="4512" y="14573"/>
                  </a:lnTo>
                  <a:lnTo>
                    <a:pt x="4858" y="15537"/>
                  </a:lnTo>
                  <a:lnTo>
                    <a:pt x="8270" y="15537"/>
                  </a:lnTo>
                  <a:lnTo>
                    <a:pt x="8653" y="14178"/>
                  </a:lnTo>
                  <a:lnTo>
                    <a:pt x="8801" y="13683"/>
                  </a:lnTo>
                  <a:lnTo>
                    <a:pt x="8888" y="13448"/>
                  </a:lnTo>
                  <a:lnTo>
                    <a:pt x="8987" y="13201"/>
                  </a:lnTo>
                  <a:lnTo>
                    <a:pt x="9085" y="12966"/>
                  </a:lnTo>
                  <a:lnTo>
                    <a:pt x="9197" y="12732"/>
                  </a:lnTo>
                  <a:lnTo>
                    <a:pt x="9308" y="12497"/>
                  </a:lnTo>
                  <a:lnTo>
                    <a:pt x="9431" y="12274"/>
                  </a:lnTo>
                  <a:lnTo>
                    <a:pt x="9555" y="12052"/>
                  </a:lnTo>
                  <a:lnTo>
                    <a:pt x="9691" y="11829"/>
                  </a:lnTo>
                  <a:lnTo>
                    <a:pt x="9839" y="11619"/>
                  </a:lnTo>
                  <a:lnTo>
                    <a:pt x="9988" y="11409"/>
                  </a:lnTo>
                  <a:lnTo>
                    <a:pt x="10148" y="11211"/>
                  </a:lnTo>
                  <a:lnTo>
                    <a:pt x="10309" y="11013"/>
                  </a:lnTo>
                  <a:lnTo>
                    <a:pt x="10482" y="10816"/>
                  </a:lnTo>
                  <a:lnTo>
                    <a:pt x="10655" y="10630"/>
                  </a:lnTo>
                  <a:lnTo>
                    <a:pt x="10878" y="10395"/>
                  </a:lnTo>
                  <a:lnTo>
                    <a:pt x="11088" y="10161"/>
                  </a:lnTo>
                  <a:lnTo>
                    <a:pt x="11273" y="9913"/>
                  </a:lnTo>
                  <a:lnTo>
                    <a:pt x="11459" y="9654"/>
                  </a:lnTo>
                  <a:lnTo>
                    <a:pt x="11619" y="9382"/>
                  </a:lnTo>
                  <a:lnTo>
                    <a:pt x="11780" y="9098"/>
                  </a:lnTo>
                  <a:lnTo>
                    <a:pt x="11916" y="8813"/>
                  </a:lnTo>
                  <a:lnTo>
                    <a:pt x="12040" y="8517"/>
                  </a:lnTo>
                  <a:lnTo>
                    <a:pt x="12151" y="8220"/>
                  </a:lnTo>
                  <a:lnTo>
                    <a:pt x="12250" y="7911"/>
                  </a:lnTo>
                  <a:lnTo>
                    <a:pt x="12324" y="7590"/>
                  </a:lnTo>
                  <a:lnTo>
                    <a:pt x="12386" y="7268"/>
                  </a:lnTo>
                  <a:lnTo>
                    <a:pt x="12435" y="6934"/>
                  </a:lnTo>
                  <a:lnTo>
                    <a:pt x="12460" y="6613"/>
                  </a:lnTo>
                  <a:lnTo>
                    <a:pt x="12472" y="6267"/>
                  </a:lnTo>
                  <a:lnTo>
                    <a:pt x="12460" y="5921"/>
                  </a:lnTo>
                  <a:lnTo>
                    <a:pt x="12447" y="5637"/>
                  </a:lnTo>
                  <a:lnTo>
                    <a:pt x="12410" y="5340"/>
                  </a:lnTo>
                  <a:lnTo>
                    <a:pt x="12361" y="5056"/>
                  </a:lnTo>
                  <a:lnTo>
                    <a:pt x="12299" y="4784"/>
                  </a:lnTo>
                  <a:lnTo>
                    <a:pt x="12225" y="4499"/>
                  </a:lnTo>
                  <a:lnTo>
                    <a:pt x="12138" y="4228"/>
                  </a:lnTo>
                  <a:lnTo>
                    <a:pt x="12040" y="3968"/>
                  </a:lnTo>
                  <a:lnTo>
                    <a:pt x="11928" y="3708"/>
                  </a:lnTo>
                  <a:lnTo>
                    <a:pt x="11817" y="3449"/>
                  </a:lnTo>
                  <a:lnTo>
                    <a:pt x="11681" y="3202"/>
                  </a:lnTo>
                  <a:lnTo>
                    <a:pt x="11533" y="2954"/>
                  </a:lnTo>
                  <a:lnTo>
                    <a:pt x="11384" y="2720"/>
                  </a:lnTo>
                  <a:lnTo>
                    <a:pt x="11224" y="2497"/>
                  </a:lnTo>
                  <a:lnTo>
                    <a:pt x="11051" y="2275"/>
                  </a:lnTo>
                  <a:lnTo>
                    <a:pt x="10865" y="2064"/>
                  </a:lnTo>
                  <a:lnTo>
                    <a:pt x="10668" y="1867"/>
                  </a:lnTo>
                  <a:lnTo>
                    <a:pt x="10470" y="1669"/>
                  </a:lnTo>
                  <a:lnTo>
                    <a:pt x="10260" y="1484"/>
                  </a:lnTo>
                  <a:lnTo>
                    <a:pt x="10050" y="1310"/>
                  </a:lnTo>
                  <a:lnTo>
                    <a:pt x="9815" y="1137"/>
                  </a:lnTo>
                  <a:lnTo>
                    <a:pt x="9592" y="977"/>
                  </a:lnTo>
                  <a:lnTo>
                    <a:pt x="9345" y="841"/>
                  </a:lnTo>
                  <a:lnTo>
                    <a:pt x="9098" y="705"/>
                  </a:lnTo>
                  <a:lnTo>
                    <a:pt x="8851" y="569"/>
                  </a:lnTo>
                  <a:lnTo>
                    <a:pt x="8591" y="458"/>
                  </a:lnTo>
                  <a:lnTo>
                    <a:pt x="8331" y="359"/>
                  </a:lnTo>
                  <a:lnTo>
                    <a:pt x="8059" y="272"/>
                  </a:lnTo>
                  <a:lnTo>
                    <a:pt x="7775" y="186"/>
                  </a:lnTo>
                  <a:lnTo>
                    <a:pt x="7503" y="124"/>
                  </a:lnTo>
                  <a:lnTo>
                    <a:pt x="7219" y="74"/>
                  </a:lnTo>
                  <a:lnTo>
                    <a:pt x="6922" y="37"/>
                  </a:lnTo>
                  <a:lnTo>
                    <a:pt x="6638" y="13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253;p16"/>
            <p:cNvSpPr/>
            <p:nvPr/>
          </p:nvSpPr>
          <p:spPr>
            <a:xfrm>
              <a:off x="530520" y="1728505"/>
              <a:ext cx="69434" cy="15375"/>
            </a:xfrm>
            <a:custGeom>
              <a:avLst/>
              <a:gdLst/>
              <a:ahLst/>
              <a:cxnLst/>
              <a:rect l="l" t="t" r="r" b="b"/>
              <a:pathLst>
                <a:path w="4191" h="928" extrusionOk="0">
                  <a:moveTo>
                    <a:pt x="0" y="1"/>
                  </a:moveTo>
                  <a:lnTo>
                    <a:pt x="0" y="928"/>
                  </a:lnTo>
                  <a:lnTo>
                    <a:pt x="4191" y="928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254;p16"/>
            <p:cNvSpPr/>
            <p:nvPr/>
          </p:nvSpPr>
          <p:spPr>
            <a:xfrm>
              <a:off x="538091" y="1746729"/>
              <a:ext cx="55518" cy="9245"/>
            </a:xfrm>
            <a:custGeom>
              <a:avLst/>
              <a:gdLst/>
              <a:ahLst/>
              <a:cxnLst/>
              <a:rect l="l" t="t" r="r" b="b"/>
              <a:pathLst>
                <a:path w="3351" h="558" extrusionOk="0">
                  <a:moveTo>
                    <a:pt x="1" y="1"/>
                  </a:moveTo>
                  <a:lnTo>
                    <a:pt x="1" y="557"/>
                  </a:lnTo>
                  <a:lnTo>
                    <a:pt x="3351" y="557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255;p16"/>
            <p:cNvSpPr/>
            <p:nvPr/>
          </p:nvSpPr>
          <p:spPr>
            <a:xfrm>
              <a:off x="538091" y="1759221"/>
              <a:ext cx="55518" cy="16601"/>
            </a:xfrm>
            <a:custGeom>
              <a:avLst/>
              <a:gdLst/>
              <a:ahLst/>
              <a:cxnLst/>
              <a:rect l="l" t="t" r="r" b="b"/>
              <a:pathLst>
                <a:path w="3351" h="1002" extrusionOk="0">
                  <a:moveTo>
                    <a:pt x="1" y="1"/>
                  </a:moveTo>
                  <a:lnTo>
                    <a:pt x="13" y="38"/>
                  </a:lnTo>
                  <a:lnTo>
                    <a:pt x="50" y="161"/>
                  </a:lnTo>
                  <a:lnTo>
                    <a:pt x="87" y="236"/>
                  </a:lnTo>
                  <a:lnTo>
                    <a:pt x="124" y="322"/>
                  </a:lnTo>
                  <a:lnTo>
                    <a:pt x="186" y="409"/>
                  </a:lnTo>
                  <a:lnTo>
                    <a:pt x="273" y="495"/>
                  </a:lnTo>
                  <a:lnTo>
                    <a:pt x="359" y="594"/>
                  </a:lnTo>
                  <a:lnTo>
                    <a:pt x="483" y="681"/>
                  </a:lnTo>
                  <a:lnTo>
                    <a:pt x="619" y="767"/>
                  </a:lnTo>
                  <a:lnTo>
                    <a:pt x="780" y="841"/>
                  </a:lnTo>
                  <a:lnTo>
                    <a:pt x="953" y="915"/>
                  </a:lnTo>
                  <a:lnTo>
                    <a:pt x="1163" y="953"/>
                  </a:lnTo>
                  <a:lnTo>
                    <a:pt x="1410" y="990"/>
                  </a:lnTo>
                  <a:lnTo>
                    <a:pt x="1670" y="1002"/>
                  </a:lnTo>
                  <a:lnTo>
                    <a:pt x="1941" y="990"/>
                  </a:lnTo>
                  <a:lnTo>
                    <a:pt x="2176" y="953"/>
                  </a:lnTo>
                  <a:lnTo>
                    <a:pt x="2386" y="915"/>
                  </a:lnTo>
                  <a:lnTo>
                    <a:pt x="2572" y="841"/>
                  </a:lnTo>
                  <a:lnTo>
                    <a:pt x="2733" y="767"/>
                  </a:lnTo>
                  <a:lnTo>
                    <a:pt x="2868" y="681"/>
                  </a:lnTo>
                  <a:lnTo>
                    <a:pt x="2992" y="594"/>
                  </a:lnTo>
                  <a:lnTo>
                    <a:pt x="3079" y="495"/>
                  </a:lnTo>
                  <a:lnTo>
                    <a:pt x="3165" y="409"/>
                  </a:lnTo>
                  <a:lnTo>
                    <a:pt x="3227" y="322"/>
                  </a:lnTo>
                  <a:lnTo>
                    <a:pt x="3264" y="236"/>
                  </a:lnTo>
                  <a:lnTo>
                    <a:pt x="3301" y="161"/>
                  </a:lnTo>
                  <a:lnTo>
                    <a:pt x="3338" y="38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256;p16"/>
            <p:cNvSpPr/>
            <p:nvPr/>
          </p:nvSpPr>
          <p:spPr>
            <a:xfrm>
              <a:off x="547932" y="1564271"/>
              <a:ext cx="20080" cy="44451"/>
            </a:xfrm>
            <a:custGeom>
              <a:avLst/>
              <a:gdLst/>
              <a:ahLst/>
              <a:cxnLst/>
              <a:rect l="l" t="t" r="r" b="b"/>
              <a:pathLst>
                <a:path w="1212" h="2683" extrusionOk="0">
                  <a:moveTo>
                    <a:pt x="445" y="1"/>
                  </a:moveTo>
                  <a:lnTo>
                    <a:pt x="383" y="13"/>
                  </a:lnTo>
                  <a:lnTo>
                    <a:pt x="334" y="25"/>
                  </a:lnTo>
                  <a:lnTo>
                    <a:pt x="272" y="62"/>
                  </a:lnTo>
                  <a:lnTo>
                    <a:pt x="223" y="100"/>
                  </a:lnTo>
                  <a:lnTo>
                    <a:pt x="186" y="161"/>
                  </a:lnTo>
                  <a:lnTo>
                    <a:pt x="148" y="223"/>
                  </a:lnTo>
                  <a:lnTo>
                    <a:pt x="87" y="347"/>
                  </a:lnTo>
                  <a:lnTo>
                    <a:pt x="62" y="470"/>
                  </a:lnTo>
                  <a:lnTo>
                    <a:pt x="25" y="606"/>
                  </a:lnTo>
                  <a:lnTo>
                    <a:pt x="13" y="742"/>
                  </a:lnTo>
                  <a:lnTo>
                    <a:pt x="0" y="891"/>
                  </a:lnTo>
                  <a:lnTo>
                    <a:pt x="0" y="1039"/>
                  </a:lnTo>
                  <a:lnTo>
                    <a:pt x="13" y="1175"/>
                  </a:lnTo>
                  <a:lnTo>
                    <a:pt x="25" y="1323"/>
                  </a:lnTo>
                  <a:lnTo>
                    <a:pt x="50" y="1472"/>
                  </a:lnTo>
                  <a:lnTo>
                    <a:pt x="87" y="1607"/>
                  </a:lnTo>
                  <a:lnTo>
                    <a:pt x="136" y="1756"/>
                  </a:lnTo>
                  <a:lnTo>
                    <a:pt x="186" y="1892"/>
                  </a:lnTo>
                  <a:lnTo>
                    <a:pt x="247" y="2040"/>
                  </a:lnTo>
                  <a:lnTo>
                    <a:pt x="322" y="2176"/>
                  </a:lnTo>
                  <a:lnTo>
                    <a:pt x="396" y="2300"/>
                  </a:lnTo>
                  <a:lnTo>
                    <a:pt x="482" y="2436"/>
                  </a:lnTo>
                  <a:lnTo>
                    <a:pt x="581" y="2559"/>
                  </a:lnTo>
                  <a:lnTo>
                    <a:pt x="680" y="2683"/>
                  </a:lnTo>
                  <a:lnTo>
                    <a:pt x="791" y="2535"/>
                  </a:lnTo>
                  <a:lnTo>
                    <a:pt x="890" y="2386"/>
                  </a:lnTo>
                  <a:lnTo>
                    <a:pt x="977" y="2238"/>
                  </a:lnTo>
                  <a:lnTo>
                    <a:pt x="1051" y="2090"/>
                  </a:lnTo>
                  <a:lnTo>
                    <a:pt x="1125" y="1867"/>
                  </a:lnTo>
                  <a:lnTo>
                    <a:pt x="1187" y="1632"/>
                  </a:lnTo>
                  <a:lnTo>
                    <a:pt x="1211" y="1410"/>
                  </a:lnTo>
                  <a:lnTo>
                    <a:pt x="1211" y="1175"/>
                  </a:lnTo>
                  <a:lnTo>
                    <a:pt x="1187" y="952"/>
                  </a:lnTo>
                  <a:lnTo>
                    <a:pt x="1137" y="742"/>
                  </a:lnTo>
                  <a:lnTo>
                    <a:pt x="1063" y="544"/>
                  </a:lnTo>
                  <a:lnTo>
                    <a:pt x="1014" y="446"/>
                  </a:lnTo>
                  <a:lnTo>
                    <a:pt x="964" y="359"/>
                  </a:lnTo>
                  <a:lnTo>
                    <a:pt x="915" y="285"/>
                  </a:lnTo>
                  <a:lnTo>
                    <a:pt x="853" y="223"/>
                  </a:lnTo>
                  <a:lnTo>
                    <a:pt x="791" y="161"/>
                  </a:lnTo>
                  <a:lnTo>
                    <a:pt x="729" y="112"/>
                  </a:lnTo>
                  <a:lnTo>
                    <a:pt x="655" y="62"/>
                  </a:lnTo>
                  <a:lnTo>
                    <a:pt x="581" y="38"/>
                  </a:lnTo>
                  <a:lnTo>
                    <a:pt x="507" y="13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257;p16"/>
            <p:cNvSpPr/>
            <p:nvPr/>
          </p:nvSpPr>
          <p:spPr>
            <a:xfrm>
              <a:off x="974280" y="1552194"/>
              <a:ext cx="20096" cy="44451"/>
            </a:xfrm>
            <a:custGeom>
              <a:avLst/>
              <a:gdLst/>
              <a:ahLst/>
              <a:cxnLst/>
              <a:rect l="l" t="t" r="r" b="b"/>
              <a:pathLst>
                <a:path w="1213" h="2683" extrusionOk="0">
                  <a:moveTo>
                    <a:pt x="446" y="0"/>
                  </a:moveTo>
                  <a:lnTo>
                    <a:pt x="384" y="13"/>
                  </a:lnTo>
                  <a:lnTo>
                    <a:pt x="334" y="25"/>
                  </a:lnTo>
                  <a:lnTo>
                    <a:pt x="273" y="62"/>
                  </a:lnTo>
                  <a:lnTo>
                    <a:pt x="223" y="99"/>
                  </a:lnTo>
                  <a:lnTo>
                    <a:pt x="186" y="161"/>
                  </a:lnTo>
                  <a:lnTo>
                    <a:pt x="149" y="223"/>
                  </a:lnTo>
                  <a:lnTo>
                    <a:pt x="87" y="346"/>
                  </a:lnTo>
                  <a:lnTo>
                    <a:pt x="50" y="470"/>
                  </a:lnTo>
                  <a:lnTo>
                    <a:pt x="25" y="606"/>
                  </a:lnTo>
                  <a:lnTo>
                    <a:pt x="1" y="742"/>
                  </a:lnTo>
                  <a:lnTo>
                    <a:pt x="1" y="890"/>
                  </a:lnTo>
                  <a:lnTo>
                    <a:pt x="1" y="1039"/>
                  </a:lnTo>
                  <a:lnTo>
                    <a:pt x="1" y="1175"/>
                  </a:lnTo>
                  <a:lnTo>
                    <a:pt x="25" y="1323"/>
                  </a:lnTo>
                  <a:lnTo>
                    <a:pt x="50" y="1471"/>
                  </a:lnTo>
                  <a:lnTo>
                    <a:pt x="87" y="1607"/>
                  </a:lnTo>
                  <a:lnTo>
                    <a:pt x="137" y="1756"/>
                  </a:lnTo>
                  <a:lnTo>
                    <a:pt x="186" y="1892"/>
                  </a:lnTo>
                  <a:lnTo>
                    <a:pt x="248" y="2040"/>
                  </a:lnTo>
                  <a:lnTo>
                    <a:pt x="322" y="2176"/>
                  </a:lnTo>
                  <a:lnTo>
                    <a:pt x="396" y="2299"/>
                  </a:lnTo>
                  <a:lnTo>
                    <a:pt x="483" y="2435"/>
                  </a:lnTo>
                  <a:lnTo>
                    <a:pt x="582" y="2559"/>
                  </a:lnTo>
                  <a:lnTo>
                    <a:pt x="681" y="2683"/>
                  </a:lnTo>
                  <a:lnTo>
                    <a:pt x="792" y="2534"/>
                  </a:lnTo>
                  <a:lnTo>
                    <a:pt x="891" y="2386"/>
                  </a:lnTo>
                  <a:lnTo>
                    <a:pt x="977" y="2238"/>
                  </a:lnTo>
                  <a:lnTo>
                    <a:pt x="1051" y="2089"/>
                  </a:lnTo>
                  <a:lnTo>
                    <a:pt x="1126" y="1867"/>
                  </a:lnTo>
                  <a:lnTo>
                    <a:pt x="1187" y="1632"/>
                  </a:lnTo>
                  <a:lnTo>
                    <a:pt x="1212" y="1409"/>
                  </a:lnTo>
                  <a:lnTo>
                    <a:pt x="1212" y="1175"/>
                  </a:lnTo>
                  <a:lnTo>
                    <a:pt x="1187" y="952"/>
                  </a:lnTo>
                  <a:lnTo>
                    <a:pt x="1138" y="742"/>
                  </a:lnTo>
                  <a:lnTo>
                    <a:pt x="1064" y="544"/>
                  </a:lnTo>
                  <a:lnTo>
                    <a:pt x="1014" y="445"/>
                  </a:lnTo>
                  <a:lnTo>
                    <a:pt x="965" y="359"/>
                  </a:lnTo>
                  <a:lnTo>
                    <a:pt x="915" y="285"/>
                  </a:lnTo>
                  <a:lnTo>
                    <a:pt x="854" y="223"/>
                  </a:lnTo>
                  <a:lnTo>
                    <a:pt x="792" y="161"/>
                  </a:lnTo>
                  <a:lnTo>
                    <a:pt x="718" y="112"/>
                  </a:lnTo>
                  <a:lnTo>
                    <a:pt x="656" y="62"/>
                  </a:lnTo>
                  <a:lnTo>
                    <a:pt x="582" y="37"/>
                  </a:lnTo>
                  <a:lnTo>
                    <a:pt x="507" y="13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258;p16"/>
            <p:cNvSpPr/>
            <p:nvPr/>
          </p:nvSpPr>
          <p:spPr>
            <a:xfrm>
              <a:off x="883557" y="1453700"/>
              <a:ext cx="206646" cy="257426"/>
            </a:xfrm>
            <a:custGeom>
              <a:avLst/>
              <a:gdLst/>
              <a:ahLst/>
              <a:cxnLst/>
              <a:rect l="l" t="t" r="r" b="b"/>
              <a:pathLst>
                <a:path w="12473" h="15538" extrusionOk="0">
                  <a:moveTo>
                    <a:pt x="5959" y="5389"/>
                  </a:moveTo>
                  <a:lnTo>
                    <a:pt x="6058" y="5402"/>
                  </a:lnTo>
                  <a:lnTo>
                    <a:pt x="6144" y="5426"/>
                  </a:lnTo>
                  <a:lnTo>
                    <a:pt x="6243" y="5451"/>
                  </a:lnTo>
                  <a:lnTo>
                    <a:pt x="6330" y="5488"/>
                  </a:lnTo>
                  <a:lnTo>
                    <a:pt x="6416" y="5525"/>
                  </a:lnTo>
                  <a:lnTo>
                    <a:pt x="6490" y="5587"/>
                  </a:lnTo>
                  <a:lnTo>
                    <a:pt x="6651" y="5698"/>
                  </a:lnTo>
                  <a:lnTo>
                    <a:pt x="6787" y="5846"/>
                  </a:lnTo>
                  <a:lnTo>
                    <a:pt x="6911" y="5995"/>
                  </a:lnTo>
                  <a:lnTo>
                    <a:pt x="6972" y="6118"/>
                  </a:lnTo>
                  <a:lnTo>
                    <a:pt x="7046" y="6242"/>
                  </a:lnTo>
                  <a:lnTo>
                    <a:pt x="7096" y="6378"/>
                  </a:lnTo>
                  <a:lnTo>
                    <a:pt x="7145" y="6514"/>
                  </a:lnTo>
                  <a:lnTo>
                    <a:pt x="7182" y="6650"/>
                  </a:lnTo>
                  <a:lnTo>
                    <a:pt x="7207" y="6786"/>
                  </a:lnTo>
                  <a:lnTo>
                    <a:pt x="7232" y="6934"/>
                  </a:lnTo>
                  <a:lnTo>
                    <a:pt x="7244" y="7083"/>
                  </a:lnTo>
                  <a:lnTo>
                    <a:pt x="7257" y="7231"/>
                  </a:lnTo>
                  <a:lnTo>
                    <a:pt x="7244" y="7367"/>
                  </a:lnTo>
                  <a:lnTo>
                    <a:pt x="7232" y="7515"/>
                  </a:lnTo>
                  <a:lnTo>
                    <a:pt x="7207" y="7663"/>
                  </a:lnTo>
                  <a:lnTo>
                    <a:pt x="7182" y="7812"/>
                  </a:lnTo>
                  <a:lnTo>
                    <a:pt x="7145" y="7960"/>
                  </a:lnTo>
                  <a:lnTo>
                    <a:pt x="7096" y="8108"/>
                  </a:lnTo>
                  <a:lnTo>
                    <a:pt x="7034" y="8257"/>
                  </a:lnTo>
                  <a:lnTo>
                    <a:pt x="6935" y="8467"/>
                  </a:lnTo>
                  <a:lnTo>
                    <a:pt x="6824" y="8652"/>
                  </a:lnTo>
                  <a:lnTo>
                    <a:pt x="6688" y="8838"/>
                  </a:lnTo>
                  <a:lnTo>
                    <a:pt x="6564" y="9011"/>
                  </a:lnTo>
                  <a:lnTo>
                    <a:pt x="6799" y="9184"/>
                  </a:lnTo>
                  <a:lnTo>
                    <a:pt x="7034" y="9332"/>
                  </a:lnTo>
                  <a:lnTo>
                    <a:pt x="7281" y="9456"/>
                  </a:lnTo>
                  <a:lnTo>
                    <a:pt x="7529" y="9567"/>
                  </a:lnTo>
                  <a:lnTo>
                    <a:pt x="7776" y="9654"/>
                  </a:lnTo>
                  <a:lnTo>
                    <a:pt x="8035" y="9715"/>
                  </a:lnTo>
                  <a:lnTo>
                    <a:pt x="8307" y="9752"/>
                  </a:lnTo>
                  <a:lnTo>
                    <a:pt x="8579" y="9789"/>
                  </a:lnTo>
                  <a:lnTo>
                    <a:pt x="9074" y="8071"/>
                  </a:lnTo>
                  <a:lnTo>
                    <a:pt x="9098" y="8022"/>
                  </a:lnTo>
                  <a:lnTo>
                    <a:pt x="9123" y="7972"/>
                  </a:lnTo>
                  <a:lnTo>
                    <a:pt x="9160" y="7935"/>
                  </a:lnTo>
                  <a:lnTo>
                    <a:pt x="9210" y="7911"/>
                  </a:lnTo>
                  <a:lnTo>
                    <a:pt x="9259" y="7886"/>
                  </a:lnTo>
                  <a:lnTo>
                    <a:pt x="9308" y="7874"/>
                  </a:lnTo>
                  <a:lnTo>
                    <a:pt x="9358" y="7874"/>
                  </a:lnTo>
                  <a:lnTo>
                    <a:pt x="9420" y="7886"/>
                  </a:lnTo>
                  <a:lnTo>
                    <a:pt x="9469" y="7898"/>
                  </a:lnTo>
                  <a:lnTo>
                    <a:pt x="9519" y="7935"/>
                  </a:lnTo>
                  <a:lnTo>
                    <a:pt x="9556" y="7972"/>
                  </a:lnTo>
                  <a:lnTo>
                    <a:pt x="9580" y="8010"/>
                  </a:lnTo>
                  <a:lnTo>
                    <a:pt x="9605" y="8059"/>
                  </a:lnTo>
                  <a:lnTo>
                    <a:pt x="9617" y="8108"/>
                  </a:lnTo>
                  <a:lnTo>
                    <a:pt x="9617" y="8170"/>
                  </a:lnTo>
                  <a:lnTo>
                    <a:pt x="9605" y="8220"/>
                  </a:lnTo>
                  <a:lnTo>
                    <a:pt x="9160" y="9777"/>
                  </a:lnTo>
                  <a:lnTo>
                    <a:pt x="9160" y="9777"/>
                  </a:lnTo>
                  <a:lnTo>
                    <a:pt x="9234" y="9765"/>
                  </a:lnTo>
                  <a:lnTo>
                    <a:pt x="9308" y="9752"/>
                  </a:lnTo>
                  <a:lnTo>
                    <a:pt x="9469" y="9691"/>
                  </a:lnTo>
                  <a:lnTo>
                    <a:pt x="9617" y="9604"/>
                  </a:lnTo>
                  <a:lnTo>
                    <a:pt x="9778" y="9505"/>
                  </a:lnTo>
                  <a:lnTo>
                    <a:pt x="9914" y="9406"/>
                  </a:lnTo>
                  <a:lnTo>
                    <a:pt x="10038" y="9307"/>
                  </a:lnTo>
                  <a:lnTo>
                    <a:pt x="10223" y="9134"/>
                  </a:lnTo>
                  <a:lnTo>
                    <a:pt x="10260" y="9097"/>
                  </a:lnTo>
                  <a:lnTo>
                    <a:pt x="10310" y="9073"/>
                  </a:lnTo>
                  <a:lnTo>
                    <a:pt x="10359" y="9060"/>
                  </a:lnTo>
                  <a:lnTo>
                    <a:pt x="10421" y="9048"/>
                  </a:lnTo>
                  <a:lnTo>
                    <a:pt x="10470" y="9060"/>
                  </a:lnTo>
                  <a:lnTo>
                    <a:pt x="10520" y="9073"/>
                  </a:lnTo>
                  <a:lnTo>
                    <a:pt x="10569" y="9097"/>
                  </a:lnTo>
                  <a:lnTo>
                    <a:pt x="10606" y="9134"/>
                  </a:lnTo>
                  <a:lnTo>
                    <a:pt x="10643" y="9171"/>
                  </a:lnTo>
                  <a:lnTo>
                    <a:pt x="10680" y="9221"/>
                  </a:lnTo>
                  <a:lnTo>
                    <a:pt x="10693" y="9270"/>
                  </a:lnTo>
                  <a:lnTo>
                    <a:pt x="10693" y="9332"/>
                  </a:lnTo>
                  <a:lnTo>
                    <a:pt x="10693" y="9382"/>
                  </a:lnTo>
                  <a:lnTo>
                    <a:pt x="10680" y="9431"/>
                  </a:lnTo>
                  <a:lnTo>
                    <a:pt x="10656" y="9480"/>
                  </a:lnTo>
                  <a:lnTo>
                    <a:pt x="10619" y="9530"/>
                  </a:lnTo>
                  <a:lnTo>
                    <a:pt x="10458" y="9678"/>
                  </a:lnTo>
                  <a:lnTo>
                    <a:pt x="10310" y="9802"/>
                  </a:lnTo>
                  <a:lnTo>
                    <a:pt x="10124" y="9950"/>
                  </a:lnTo>
                  <a:lnTo>
                    <a:pt x="9902" y="10086"/>
                  </a:lnTo>
                  <a:lnTo>
                    <a:pt x="9791" y="10148"/>
                  </a:lnTo>
                  <a:lnTo>
                    <a:pt x="9679" y="10197"/>
                  </a:lnTo>
                  <a:lnTo>
                    <a:pt x="9556" y="10247"/>
                  </a:lnTo>
                  <a:lnTo>
                    <a:pt x="9432" y="10296"/>
                  </a:lnTo>
                  <a:lnTo>
                    <a:pt x="9308" y="10321"/>
                  </a:lnTo>
                  <a:lnTo>
                    <a:pt x="9172" y="10333"/>
                  </a:lnTo>
                  <a:lnTo>
                    <a:pt x="8999" y="10346"/>
                  </a:lnTo>
                  <a:lnTo>
                    <a:pt x="7702" y="14820"/>
                  </a:lnTo>
                  <a:lnTo>
                    <a:pt x="7689" y="14870"/>
                  </a:lnTo>
                  <a:lnTo>
                    <a:pt x="7665" y="14907"/>
                  </a:lnTo>
                  <a:lnTo>
                    <a:pt x="7603" y="14968"/>
                  </a:lnTo>
                  <a:lnTo>
                    <a:pt x="7529" y="15006"/>
                  </a:lnTo>
                  <a:lnTo>
                    <a:pt x="7479" y="15018"/>
                  </a:lnTo>
                  <a:lnTo>
                    <a:pt x="7442" y="15030"/>
                  </a:lnTo>
                  <a:lnTo>
                    <a:pt x="7355" y="15018"/>
                  </a:lnTo>
                  <a:lnTo>
                    <a:pt x="7306" y="14993"/>
                  </a:lnTo>
                  <a:lnTo>
                    <a:pt x="7257" y="14968"/>
                  </a:lnTo>
                  <a:lnTo>
                    <a:pt x="7220" y="14919"/>
                  </a:lnTo>
                  <a:lnTo>
                    <a:pt x="7195" y="14882"/>
                  </a:lnTo>
                  <a:lnTo>
                    <a:pt x="7170" y="14833"/>
                  </a:lnTo>
                  <a:lnTo>
                    <a:pt x="7158" y="14783"/>
                  </a:lnTo>
                  <a:lnTo>
                    <a:pt x="7158" y="14721"/>
                  </a:lnTo>
                  <a:lnTo>
                    <a:pt x="7170" y="14672"/>
                  </a:lnTo>
                  <a:lnTo>
                    <a:pt x="8418" y="10333"/>
                  </a:lnTo>
                  <a:lnTo>
                    <a:pt x="8122" y="10296"/>
                  </a:lnTo>
                  <a:lnTo>
                    <a:pt x="7825" y="10234"/>
                  </a:lnTo>
                  <a:lnTo>
                    <a:pt x="7541" y="10160"/>
                  </a:lnTo>
                  <a:lnTo>
                    <a:pt x="7257" y="10061"/>
                  </a:lnTo>
                  <a:lnTo>
                    <a:pt x="6985" y="9938"/>
                  </a:lnTo>
                  <a:lnTo>
                    <a:pt x="6725" y="9789"/>
                  </a:lnTo>
                  <a:lnTo>
                    <a:pt x="6466" y="9629"/>
                  </a:lnTo>
                  <a:lnTo>
                    <a:pt x="6206" y="9431"/>
                  </a:lnTo>
                  <a:lnTo>
                    <a:pt x="6169" y="9406"/>
                  </a:lnTo>
                  <a:lnTo>
                    <a:pt x="5996" y="9542"/>
                  </a:lnTo>
                  <a:lnTo>
                    <a:pt x="5835" y="9666"/>
                  </a:lnTo>
                  <a:lnTo>
                    <a:pt x="5662" y="9777"/>
                  </a:lnTo>
                  <a:lnTo>
                    <a:pt x="5514" y="9864"/>
                  </a:lnTo>
                  <a:lnTo>
                    <a:pt x="5279" y="9987"/>
                  </a:lnTo>
                  <a:lnTo>
                    <a:pt x="5056" y="10086"/>
                  </a:lnTo>
                  <a:lnTo>
                    <a:pt x="4822" y="10173"/>
                  </a:lnTo>
                  <a:lnTo>
                    <a:pt x="4599" y="10234"/>
                  </a:lnTo>
                  <a:lnTo>
                    <a:pt x="5872" y="14672"/>
                  </a:lnTo>
                  <a:lnTo>
                    <a:pt x="5885" y="14721"/>
                  </a:lnTo>
                  <a:lnTo>
                    <a:pt x="5885" y="14783"/>
                  </a:lnTo>
                  <a:lnTo>
                    <a:pt x="5872" y="14833"/>
                  </a:lnTo>
                  <a:lnTo>
                    <a:pt x="5848" y="14882"/>
                  </a:lnTo>
                  <a:lnTo>
                    <a:pt x="5823" y="14919"/>
                  </a:lnTo>
                  <a:lnTo>
                    <a:pt x="5786" y="14968"/>
                  </a:lnTo>
                  <a:lnTo>
                    <a:pt x="5736" y="14993"/>
                  </a:lnTo>
                  <a:lnTo>
                    <a:pt x="5687" y="15018"/>
                  </a:lnTo>
                  <a:lnTo>
                    <a:pt x="5600" y="15030"/>
                  </a:lnTo>
                  <a:lnTo>
                    <a:pt x="5514" y="15006"/>
                  </a:lnTo>
                  <a:lnTo>
                    <a:pt x="5440" y="14968"/>
                  </a:lnTo>
                  <a:lnTo>
                    <a:pt x="5378" y="14907"/>
                  </a:lnTo>
                  <a:lnTo>
                    <a:pt x="5353" y="14870"/>
                  </a:lnTo>
                  <a:lnTo>
                    <a:pt x="5341" y="14820"/>
                  </a:lnTo>
                  <a:lnTo>
                    <a:pt x="4043" y="10333"/>
                  </a:lnTo>
                  <a:lnTo>
                    <a:pt x="3808" y="10333"/>
                  </a:lnTo>
                  <a:lnTo>
                    <a:pt x="3561" y="10309"/>
                  </a:lnTo>
                  <a:lnTo>
                    <a:pt x="3326" y="10272"/>
                  </a:lnTo>
                  <a:lnTo>
                    <a:pt x="3091" y="10197"/>
                  </a:lnTo>
                  <a:lnTo>
                    <a:pt x="2881" y="10098"/>
                  </a:lnTo>
                  <a:lnTo>
                    <a:pt x="2671" y="9987"/>
                  </a:lnTo>
                  <a:lnTo>
                    <a:pt x="2498" y="9851"/>
                  </a:lnTo>
                  <a:lnTo>
                    <a:pt x="2325" y="9691"/>
                  </a:lnTo>
                  <a:lnTo>
                    <a:pt x="2189" y="9518"/>
                  </a:lnTo>
                  <a:lnTo>
                    <a:pt x="2164" y="9468"/>
                  </a:lnTo>
                  <a:lnTo>
                    <a:pt x="2139" y="9419"/>
                  </a:lnTo>
                  <a:lnTo>
                    <a:pt x="2139" y="9357"/>
                  </a:lnTo>
                  <a:lnTo>
                    <a:pt x="2139" y="9307"/>
                  </a:lnTo>
                  <a:lnTo>
                    <a:pt x="2152" y="9258"/>
                  </a:lnTo>
                  <a:lnTo>
                    <a:pt x="2176" y="9209"/>
                  </a:lnTo>
                  <a:lnTo>
                    <a:pt x="2214" y="9159"/>
                  </a:lnTo>
                  <a:lnTo>
                    <a:pt x="2251" y="9122"/>
                  </a:lnTo>
                  <a:lnTo>
                    <a:pt x="2300" y="9097"/>
                  </a:lnTo>
                  <a:lnTo>
                    <a:pt x="2349" y="9085"/>
                  </a:lnTo>
                  <a:lnTo>
                    <a:pt x="2411" y="9073"/>
                  </a:lnTo>
                  <a:lnTo>
                    <a:pt x="2461" y="9085"/>
                  </a:lnTo>
                  <a:lnTo>
                    <a:pt x="2510" y="9097"/>
                  </a:lnTo>
                  <a:lnTo>
                    <a:pt x="2560" y="9122"/>
                  </a:lnTo>
                  <a:lnTo>
                    <a:pt x="2609" y="9147"/>
                  </a:lnTo>
                  <a:lnTo>
                    <a:pt x="2646" y="9196"/>
                  </a:lnTo>
                  <a:lnTo>
                    <a:pt x="2745" y="9320"/>
                  </a:lnTo>
                  <a:lnTo>
                    <a:pt x="2856" y="9431"/>
                  </a:lnTo>
                  <a:lnTo>
                    <a:pt x="2992" y="9530"/>
                  </a:lnTo>
                  <a:lnTo>
                    <a:pt x="3141" y="9604"/>
                  </a:lnTo>
                  <a:lnTo>
                    <a:pt x="3301" y="9678"/>
                  </a:lnTo>
                  <a:lnTo>
                    <a:pt x="3474" y="9728"/>
                  </a:lnTo>
                  <a:lnTo>
                    <a:pt x="3647" y="9765"/>
                  </a:lnTo>
                  <a:lnTo>
                    <a:pt x="3833" y="9777"/>
                  </a:lnTo>
                  <a:lnTo>
                    <a:pt x="3882" y="9777"/>
                  </a:lnTo>
                  <a:lnTo>
                    <a:pt x="3437" y="8220"/>
                  </a:lnTo>
                  <a:lnTo>
                    <a:pt x="3425" y="8170"/>
                  </a:lnTo>
                  <a:lnTo>
                    <a:pt x="3425" y="8108"/>
                  </a:lnTo>
                  <a:lnTo>
                    <a:pt x="3437" y="8059"/>
                  </a:lnTo>
                  <a:lnTo>
                    <a:pt x="3462" y="8010"/>
                  </a:lnTo>
                  <a:lnTo>
                    <a:pt x="3487" y="7972"/>
                  </a:lnTo>
                  <a:lnTo>
                    <a:pt x="3524" y="7935"/>
                  </a:lnTo>
                  <a:lnTo>
                    <a:pt x="3573" y="7898"/>
                  </a:lnTo>
                  <a:lnTo>
                    <a:pt x="3623" y="7886"/>
                  </a:lnTo>
                  <a:lnTo>
                    <a:pt x="3684" y="7874"/>
                  </a:lnTo>
                  <a:lnTo>
                    <a:pt x="3734" y="7874"/>
                  </a:lnTo>
                  <a:lnTo>
                    <a:pt x="3783" y="7886"/>
                  </a:lnTo>
                  <a:lnTo>
                    <a:pt x="3833" y="7911"/>
                  </a:lnTo>
                  <a:lnTo>
                    <a:pt x="3882" y="7935"/>
                  </a:lnTo>
                  <a:lnTo>
                    <a:pt x="3919" y="7972"/>
                  </a:lnTo>
                  <a:lnTo>
                    <a:pt x="3944" y="8022"/>
                  </a:lnTo>
                  <a:lnTo>
                    <a:pt x="3969" y="8071"/>
                  </a:lnTo>
                  <a:lnTo>
                    <a:pt x="4438" y="9703"/>
                  </a:lnTo>
                  <a:lnTo>
                    <a:pt x="4636" y="9654"/>
                  </a:lnTo>
                  <a:lnTo>
                    <a:pt x="4834" y="9579"/>
                  </a:lnTo>
                  <a:lnTo>
                    <a:pt x="5032" y="9493"/>
                  </a:lnTo>
                  <a:lnTo>
                    <a:pt x="5229" y="9382"/>
                  </a:lnTo>
                  <a:lnTo>
                    <a:pt x="5378" y="9295"/>
                  </a:lnTo>
                  <a:lnTo>
                    <a:pt x="5501" y="9209"/>
                  </a:lnTo>
                  <a:lnTo>
                    <a:pt x="5749" y="9023"/>
                  </a:lnTo>
                  <a:lnTo>
                    <a:pt x="5625" y="8875"/>
                  </a:lnTo>
                  <a:lnTo>
                    <a:pt x="5514" y="8714"/>
                  </a:lnTo>
                  <a:lnTo>
                    <a:pt x="5403" y="8566"/>
                  </a:lnTo>
                  <a:lnTo>
                    <a:pt x="5304" y="8393"/>
                  </a:lnTo>
                  <a:lnTo>
                    <a:pt x="5217" y="8232"/>
                  </a:lnTo>
                  <a:lnTo>
                    <a:pt x="5143" y="8059"/>
                  </a:lnTo>
                  <a:lnTo>
                    <a:pt x="5081" y="7886"/>
                  </a:lnTo>
                  <a:lnTo>
                    <a:pt x="5019" y="7713"/>
                  </a:lnTo>
                  <a:lnTo>
                    <a:pt x="4982" y="7528"/>
                  </a:lnTo>
                  <a:lnTo>
                    <a:pt x="4945" y="7354"/>
                  </a:lnTo>
                  <a:lnTo>
                    <a:pt x="4920" y="7169"/>
                  </a:lnTo>
                  <a:lnTo>
                    <a:pt x="4908" y="6996"/>
                  </a:lnTo>
                  <a:lnTo>
                    <a:pt x="4920" y="6811"/>
                  </a:lnTo>
                  <a:lnTo>
                    <a:pt x="4933" y="6638"/>
                  </a:lnTo>
                  <a:lnTo>
                    <a:pt x="4958" y="6452"/>
                  </a:lnTo>
                  <a:lnTo>
                    <a:pt x="4995" y="6279"/>
                  </a:lnTo>
                  <a:lnTo>
                    <a:pt x="5032" y="6131"/>
                  </a:lnTo>
                  <a:lnTo>
                    <a:pt x="5094" y="5995"/>
                  </a:lnTo>
                  <a:lnTo>
                    <a:pt x="5155" y="5871"/>
                  </a:lnTo>
                  <a:lnTo>
                    <a:pt x="5217" y="5760"/>
                  </a:lnTo>
                  <a:lnTo>
                    <a:pt x="5304" y="5661"/>
                  </a:lnTo>
                  <a:lnTo>
                    <a:pt x="5390" y="5587"/>
                  </a:lnTo>
                  <a:lnTo>
                    <a:pt x="5489" y="5513"/>
                  </a:lnTo>
                  <a:lnTo>
                    <a:pt x="5588" y="5463"/>
                  </a:lnTo>
                  <a:lnTo>
                    <a:pt x="5674" y="5426"/>
                  </a:lnTo>
                  <a:lnTo>
                    <a:pt x="5773" y="5402"/>
                  </a:lnTo>
                  <a:lnTo>
                    <a:pt x="5872" y="5389"/>
                  </a:lnTo>
                  <a:close/>
                  <a:moveTo>
                    <a:pt x="5959" y="0"/>
                  </a:moveTo>
                  <a:lnTo>
                    <a:pt x="5637" y="25"/>
                  </a:lnTo>
                  <a:lnTo>
                    <a:pt x="5304" y="62"/>
                  </a:lnTo>
                  <a:lnTo>
                    <a:pt x="4995" y="124"/>
                  </a:lnTo>
                  <a:lnTo>
                    <a:pt x="4673" y="185"/>
                  </a:lnTo>
                  <a:lnTo>
                    <a:pt x="4364" y="284"/>
                  </a:lnTo>
                  <a:lnTo>
                    <a:pt x="4068" y="383"/>
                  </a:lnTo>
                  <a:lnTo>
                    <a:pt x="3771" y="494"/>
                  </a:lnTo>
                  <a:lnTo>
                    <a:pt x="3487" y="630"/>
                  </a:lnTo>
                  <a:lnTo>
                    <a:pt x="3215" y="779"/>
                  </a:lnTo>
                  <a:lnTo>
                    <a:pt x="2943" y="939"/>
                  </a:lnTo>
                  <a:lnTo>
                    <a:pt x="2683" y="1112"/>
                  </a:lnTo>
                  <a:lnTo>
                    <a:pt x="2424" y="1285"/>
                  </a:lnTo>
                  <a:lnTo>
                    <a:pt x="2189" y="1483"/>
                  </a:lnTo>
                  <a:lnTo>
                    <a:pt x="1954" y="1693"/>
                  </a:lnTo>
                  <a:lnTo>
                    <a:pt x="1731" y="1916"/>
                  </a:lnTo>
                  <a:lnTo>
                    <a:pt x="1521" y="2138"/>
                  </a:lnTo>
                  <a:lnTo>
                    <a:pt x="1324" y="2386"/>
                  </a:lnTo>
                  <a:lnTo>
                    <a:pt x="1138" y="2633"/>
                  </a:lnTo>
                  <a:lnTo>
                    <a:pt x="965" y="2892"/>
                  </a:lnTo>
                  <a:lnTo>
                    <a:pt x="804" y="3164"/>
                  </a:lnTo>
                  <a:lnTo>
                    <a:pt x="656" y="3436"/>
                  </a:lnTo>
                  <a:lnTo>
                    <a:pt x="520" y="3720"/>
                  </a:lnTo>
                  <a:lnTo>
                    <a:pt x="409" y="4017"/>
                  </a:lnTo>
                  <a:lnTo>
                    <a:pt x="298" y="4314"/>
                  </a:lnTo>
                  <a:lnTo>
                    <a:pt x="211" y="4623"/>
                  </a:lnTo>
                  <a:lnTo>
                    <a:pt x="137" y="4932"/>
                  </a:lnTo>
                  <a:lnTo>
                    <a:pt x="75" y="5253"/>
                  </a:lnTo>
                  <a:lnTo>
                    <a:pt x="26" y="5575"/>
                  </a:lnTo>
                  <a:lnTo>
                    <a:pt x="1" y="5896"/>
                  </a:lnTo>
                  <a:lnTo>
                    <a:pt x="1" y="6230"/>
                  </a:lnTo>
                  <a:lnTo>
                    <a:pt x="1" y="6576"/>
                  </a:lnTo>
                  <a:lnTo>
                    <a:pt x="38" y="6922"/>
                  </a:lnTo>
                  <a:lnTo>
                    <a:pt x="75" y="7256"/>
                  </a:lnTo>
                  <a:lnTo>
                    <a:pt x="149" y="7589"/>
                  </a:lnTo>
                  <a:lnTo>
                    <a:pt x="223" y="7911"/>
                  </a:lnTo>
                  <a:lnTo>
                    <a:pt x="322" y="8232"/>
                  </a:lnTo>
                  <a:lnTo>
                    <a:pt x="434" y="8541"/>
                  </a:lnTo>
                  <a:lnTo>
                    <a:pt x="570" y="8838"/>
                  </a:lnTo>
                  <a:lnTo>
                    <a:pt x="706" y="9134"/>
                  </a:lnTo>
                  <a:lnTo>
                    <a:pt x="866" y="9419"/>
                  </a:lnTo>
                  <a:lnTo>
                    <a:pt x="1039" y="9691"/>
                  </a:lnTo>
                  <a:lnTo>
                    <a:pt x="1225" y="9950"/>
                  </a:lnTo>
                  <a:lnTo>
                    <a:pt x="1422" y="10210"/>
                  </a:lnTo>
                  <a:lnTo>
                    <a:pt x="1645" y="10457"/>
                  </a:lnTo>
                  <a:lnTo>
                    <a:pt x="1867" y="10692"/>
                  </a:lnTo>
                  <a:lnTo>
                    <a:pt x="2102" y="10902"/>
                  </a:lnTo>
                  <a:lnTo>
                    <a:pt x="2300" y="11100"/>
                  </a:lnTo>
                  <a:lnTo>
                    <a:pt x="2498" y="11285"/>
                  </a:lnTo>
                  <a:lnTo>
                    <a:pt x="2696" y="11495"/>
                  </a:lnTo>
                  <a:lnTo>
                    <a:pt x="2869" y="11693"/>
                  </a:lnTo>
                  <a:lnTo>
                    <a:pt x="3054" y="11915"/>
                  </a:lnTo>
                  <a:lnTo>
                    <a:pt x="3215" y="12126"/>
                  </a:lnTo>
                  <a:lnTo>
                    <a:pt x="3375" y="12360"/>
                  </a:lnTo>
                  <a:lnTo>
                    <a:pt x="3536" y="12583"/>
                  </a:lnTo>
                  <a:lnTo>
                    <a:pt x="3672" y="12818"/>
                  </a:lnTo>
                  <a:lnTo>
                    <a:pt x="3820" y="13053"/>
                  </a:lnTo>
                  <a:lnTo>
                    <a:pt x="3944" y="13300"/>
                  </a:lnTo>
                  <a:lnTo>
                    <a:pt x="4080" y="13547"/>
                  </a:lnTo>
                  <a:lnTo>
                    <a:pt x="4191" y="13794"/>
                  </a:lnTo>
                  <a:lnTo>
                    <a:pt x="4302" y="14054"/>
                  </a:lnTo>
                  <a:lnTo>
                    <a:pt x="4414" y="14313"/>
                  </a:lnTo>
                  <a:lnTo>
                    <a:pt x="4513" y="14573"/>
                  </a:lnTo>
                  <a:lnTo>
                    <a:pt x="4859" y="15537"/>
                  </a:lnTo>
                  <a:lnTo>
                    <a:pt x="8270" y="15537"/>
                  </a:lnTo>
                  <a:lnTo>
                    <a:pt x="8653" y="14177"/>
                  </a:lnTo>
                  <a:lnTo>
                    <a:pt x="8802" y="13683"/>
                  </a:lnTo>
                  <a:lnTo>
                    <a:pt x="8888" y="13448"/>
                  </a:lnTo>
                  <a:lnTo>
                    <a:pt x="8987" y="13201"/>
                  </a:lnTo>
                  <a:lnTo>
                    <a:pt x="9086" y="12966"/>
                  </a:lnTo>
                  <a:lnTo>
                    <a:pt x="9197" y="12731"/>
                  </a:lnTo>
                  <a:lnTo>
                    <a:pt x="9308" y="12496"/>
                  </a:lnTo>
                  <a:lnTo>
                    <a:pt x="9432" y="12274"/>
                  </a:lnTo>
                  <a:lnTo>
                    <a:pt x="9556" y="12051"/>
                  </a:lnTo>
                  <a:lnTo>
                    <a:pt x="9692" y="11829"/>
                  </a:lnTo>
                  <a:lnTo>
                    <a:pt x="9840" y="11619"/>
                  </a:lnTo>
                  <a:lnTo>
                    <a:pt x="9988" y="11409"/>
                  </a:lnTo>
                  <a:lnTo>
                    <a:pt x="10149" y="11211"/>
                  </a:lnTo>
                  <a:lnTo>
                    <a:pt x="10310" y="11013"/>
                  </a:lnTo>
                  <a:lnTo>
                    <a:pt x="10483" y="10815"/>
                  </a:lnTo>
                  <a:lnTo>
                    <a:pt x="10656" y="10630"/>
                  </a:lnTo>
                  <a:lnTo>
                    <a:pt x="10878" y="10395"/>
                  </a:lnTo>
                  <a:lnTo>
                    <a:pt x="11076" y="10160"/>
                  </a:lnTo>
                  <a:lnTo>
                    <a:pt x="11274" y="9913"/>
                  </a:lnTo>
                  <a:lnTo>
                    <a:pt x="11459" y="9654"/>
                  </a:lnTo>
                  <a:lnTo>
                    <a:pt x="11620" y="9382"/>
                  </a:lnTo>
                  <a:lnTo>
                    <a:pt x="11781" y="9097"/>
                  </a:lnTo>
                  <a:lnTo>
                    <a:pt x="11917" y="8813"/>
                  </a:lnTo>
                  <a:lnTo>
                    <a:pt x="12040" y="8516"/>
                  </a:lnTo>
                  <a:lnTo>
                    <a:pt x="12151" y="8220"/>
                  </a:lnTo>
                  <a:lnTo>
                    <a:pt x="12250" y="7911"/>
                  </a:lnTo>
                  <a:lnTo>
                    <a:pt x="12324" y="7589"/>
                  </a:lnTo>
                  <a:lnTo>
                    <a:pt x="12386" y="7268"/>
                  </a:lnTo>
                  <a:lnTo>
                    <a:pt x="12436" y="6934"/>
                  </a:lnTo>
                  <a:lnTo>
                    <a:pt x="12460" y="6613"/>
                  </a:lnTo>
                  <a:lnTo>
                    <a:pt x="12473" y="6267"/>
                  </a:lnTo>
                  <a:lnTo>
                    <a:pt x="12460" y="5921"/>
                  </a:lnTo>
                  <a:lnTo>
                    <a:pt x="12448" y="5636"/>
                  </a:lnTo>
                  <a:lnTo>
                    <a:pt x="12411" y="5340"/>
                  </a:lnTo>
                  <a:lnTo>
                    <a:pt x="12361" y="5055"/>
                  </a:lnTo>
                  <a:lnTo>
                    <a:pt x="12300" y="4783"/>
                  </a:lnTo>
                  <a:lnTo>
                    <a:pt x="12226" y="4499"/>
                  </a:lnTo>
                  <a:lnTo>
                    <a:pt x="12139" y="4227"/>
                  </a:lnTo>
                  <a:lnTo>
                    <a:pt x="12040" y="3968"/>
                  </a:lnTo>
                  <a:lnTo>
                    <a:pt x="11929" y="3708"/>
                  </a:lnTo>
                  <a:lnTo>
                    <a:pt x="11805" y="3449"/>
                  </a:lnTo>
                  <a:lnTo>
                    <a:pt x="11682" y="3201"/>
                  </a:lnTo>
                  <a:lnTo>
                    <a:pt x="11533" y="2954"/>
                  </a:lnTo>
                  <a:lnTo>
                    <a:pt x="11385" y="2719"/>
                  </a:lnTo>
                  <a:lnTo>
                    <a:pt x="11212" y="2497"/>
                  </a:lnTo>
                  <a:lnTo>
                    <a:pt x="11039" y="2274"/>
                  </a:lnTo>
                  <a:lnTo>
                    <a:pt x="10866" y="2064"/>
                  </a:lnTo>
                  <a:lnTo>
                    <a:pt x="10668" y="1866"/>
                  </a:lnTo>
                  <a:lnTo>
                    <a:pt x="10470" y="1669"/>
                  </a:lnTo>
                  <a:lnTo>
                    <a:pt x="10260" y="1483"/>
                  </a:lnTo>
                  <a:lnTo>
                    <a:pt x="10038" y="1310"/>
                  </a:lnTo>
                  <a:lnTo>
                    <a:pt x="9815" y="1137"/>
                  </a:lnTo>
                  <a:lnTo>
                    <a:pt x="9593" y="976"/>
                  </a:lnTo>
                  <a:lnTo>
                    <a:pt x="9346" y="841"/>
                  </a:lnTo>
                  <a:lnTo>
                    <a:pt x="9098" y="705"/>
                  </a:lnTo>
                  <a:lnTo>
                    <a:pt x="8851" y="569"/>
                  </a:lnTo>
                  <a:lnTo>
                    <a:pt x="8592" y="457"/>
                  </a:lnTo>
                  <a:lnTo>
                    <a:pt x="8320" y="358"/>
                  </a:lnTo>
                  <a:lnTo>
                    <a:pt x="8060" y="272"/>
                  </a:lnTo>
                  <a:lnTo>
                    <a:pt x="7776" y="185"/>
                  </a:lnTo>
                  <a:lnTo>
                    <a:pt x="7504" y="124"/>
                  </a:lnTo>
                  <a:lnTo>
                    <a:pt x="7220" y="74"/>
                  </a:lnTo>
                  <a:lnTo>
                    <a:pt x="6923" y="37"/>
                  </a:lnTo>
                  <a:lnTo>
                    <a:pt x="6639" y="12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259;p16"/>
            <p:cNvSpPr/>
            <p:nvPr/>
          </p:nvSpPr>
          <p:spPr>
            <a:xfrm>
              <a:off x="956885" y="1716427"/>
              <a:ext cx="69219" cy="15375"/>
            </a:xfrm>
            <a:custGeom>
              <a:avLst/>
              <a:gdLst/>
              <a:ahLst/>
              <a:cxnLst/>
              <a:rect l="l" t="t" r="r" b="b"/>
              <a:pathLst>
                <a:path w="4178" h="928" extrusionOk="0">
                  <a:moveTo>
                    <a:pt x="0" y="0"/>
                  </a:moveTo>
                  <a:lnTo>
                    <a:pt x="0" y="927"/>
                  </a:lnTo>
                  <a:lnTo>
                    <a:pt x="4178" y="927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260;p16"/>
            <p:cNvSpPr/>
            <p:nvPr/>
          </p:nvSpPr>
          <p:spPr>
            <a:xfrm>
              <a:off x="964456" y="1734652"/>
              <a:ext cx="55518" cy="9228"/>
            </a:xfrm>
            <a:custGeom>
              <a:avLst/>
              <a:gdLst/>
              <a:ahLst/>
              <a:cxnLst/>
              <a:rect l="l" t="t" r="r" b="b"/>
              <a:pathLst>
                <a:path w="3351" h="557" extrusionOk="0">
                  <a:moveTo>
                    <a:pt x="0" y="1"/>
                  </a:moveTo>
                  <a:lnTo>
                    <a:pt x="0" y="557"/>
                  </a:lnTo>
                  <a:lnTo>
                    <a:pt x="3350" y="557"/>
                  </a:lnTo>
                  <a:lnTo>
                    <a:pt x="3350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261;p16"/>
            <p:cNvSpPr/>
            <p:nvPr/>
          </p:nvSpPr>
          <p:spPr>
            <a:xfrm>
              <a:off x="964456" y="1747143"/>
              <a:ext cx="55518" cy="16601"/>
            </a:xfrm>
            <a:custGeom>
              <a:avLst/>
              <a:gdLst/>
              <a:ahLst/>
              <a:cxnLst/>
              <a:rect l="l" t="t" r="r" b="b"/>
              <a:pathLst>
                <a:path w="3351" h="1002" extrusionOk="0">
                  <a:moveTo>
                    <a:pt x="0" y="1"/>
                  </a:moveTo>
                  <a:lnTo>
                    <a:pt x="0" y="38"/>
                  </a:lnTo>
                  <a:lnTo>
                    <a:pt x="50" y="161"/>
                  </a:lnTo>
                  <a:lnTo>
                    <a:pt x="75" y="235"/>
                  </a:lnTo>
                  <a:lnTo>
                    <a:pt x="124" y="322"/>
                  </a:lnTo>
                  <a:lnTo>
                    <a:pt x="186" y="408"/>
                  </a:lnTo>
                  <a:lnTo>
                    <a:pt x="260" y="495"/>
                  </a:lnTo>
                  <a:lnTo>
                    <a:pt x="359" y="594"/>
                  </a:lnTo>
                  <a:lnTo>
                    <a:pt x="482" y="680"/>
                  </a:lnTo>
                  <a:lnTo>
                    <a:pt x="618" y="767"/>
                  </a:lnTo>
                  <a:lnTo>
                    <a:pt x="767" y="841"/>
                  </a:lnTo>
                  <a:lnTo>
                    <a:pt x="952" y="915"/>
                  </a:lnTo>
                  <a:lnTo>
                    <a:pt x="1162" y="965"/>
                  </a:lnTo>
                  <a:lnTo>
                    <a:pt x="1409" y="989"/>
                  </a:lnTo>
                  <a:lnTo>
                    <a:pt x="1669" y="1002"/>
                  </a:lnTo>
                  <a:lnTo>
                    <a:pt x="1941" y="989"/>
                  </a:lnTo>
                  <a:lnTo>
                    <a:pt x="2176" y="965"/>
                  </a:lnTo>
                  <a:lnTo>
                    <a:pt x="2386" y="915"/>
                  </a:lnTo>
                  <a:lnTo>
                    <a:pt x="2571" y="841"/>
                  </a:lnTo>
                  <a:lnTo>
                    <a:pt x="2732" y="767"/>
                  </a:lnTo>
                  <a:lnTo>
                    <a:pt x="2868" y="680"/>
                  </a:lnTo>
                  <a:lnTo>
                    <a:pt x="2979" y="594"/>
                  </a:lnTo>
                  <a:lnTo>
                    <a:pt x="3078" y="495"/>
                  </a:lnTo>
                  <a:lnTo>
                    <a:pt x="3152" y="408"/>
                  </a:lnTo>
                  <a:lnTo>
                    <a:pt x="3214" y="322"/>
                  </a:lnTo>
                  <a:lnTo>
                    <a:pt x="3264" y="235"/>
                  </a:lnTo>
                  <a:lnTo>
                    <a:pt x="3301" y="161"/>
                  </a:lnTo>
                  <a:lnTo>
                    <a:pt x="3338" y="38"/>
                  </a:lnTo>
                  <a:lnTo>
                    <a:pt x="3350" y="1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4" name="Google Shape;262;p16"/>
            <p:cNvSpPr/>
            <p:nvPr/>
          </p:nvSpPr>
          <p:spPr>
            <a:xfrm>
              <a:off x="974280" y="1552194"/>
              <a:ext cx="20096" cy="44451"/>
            </a:xfrm>
            <a:custGeom>
              <a:avLst/>
              <a:gdLst/>
              <a:ahLst/>
              <a:cxnLst/>
              <a:rect l="l" t="t" r="r" b="b"/>
              <a:pathLst>
                <a:path w="1213" h="2683" extrusionOk="0">
                  <a:moveTo>
                    <a:pt x="446" y="0"/>
                  </a:moveTo>
                  <a:lnTo>
                    <a:pt x="384" y="13"/>
                  </a:lnTo>
                  <a:lnTo>
                    <a:pt x="334" y="25"/>
                  </a:lnTo>
                  <a:lnTo>
                    <a:pt x="273" y="62"/>
                  </a:lnTo>
                  <a:lnTo>
                    <a:pt x="223" y="99"/>
                  </a:lnTo>
                  <a:lnTo>
                    <a:pt x="186" y="161"/>
                  </a:lnTo>
                  <a:lnTo>
                    <a:pt x="149" y="223"/>
                  </a:lnTo>
                  <a:lnTo>
                    <a:pt x="87" y="346"/>
                  </a:lnTo>
                  <a:lnTo>
                    <a:pt x="50" y="470"/>
                  </a:lnTo>
                  <a:lnTo>
                    <a:pt x="25" y="606"/>
                  </a:lnTo>
                  <a:lnTo>
                    <a:pt x="1" y="742"/>
                  </a:lnTo>
                  <a:lnTo>
                    <a:pt x="1" y="890"/>
                  </a:lnTo>
                  <a:lnTo>
                    <a:pt x="1" y="1039"/>
                  </a:lnTo>
                  <a:lnTo>
                    <a:pt x="1" y="1175"/>
                  </a:lnTo>
                  <a:lnTo>
                    <a:pt x="25" y="1323"/>
                  </a:lnTo>
                  <a:lnTo>
                    <a:pt x="50" y="1471"/>
                  </a:lnTo>
                  <a:lnTo>
                    <a:pt x="87" y="1607"/>
                  </a:lnTo>
                  <a:lnTo>
                    <a:pt x="137" y="1756"/>
                  </a:lnTo>
                  <a:lnTo>
                    <a:pt x="186" y="1892"/>
                  </a:lnTo>
                  <a:lnTo>
                    <a:pt x="248" y="2040"/>
                  </a:lnTo>
                  <a:lnTo>
                    <a:pt x="322" y="2176"/>
                  </a:lnTo>
                  <a:lnTo>
                    <a:pt x="396" y="2299"/>
                  </a:lnTo>
                  <a:lnTo>
                    <a:pt x="483" y="2435"/>
                  </a:lnTo>
                  <a:lnTo>
                    <a:pt x="582" y="2559"/>
                  </a:lnTo>
                  <a:lnTo>
                    <a:pt x="681" y="2683"/>
                  </a:lnTo>
                  <a:lnTo>
                    <a:pt x="792" y="2534"/>
                  </a:lnTo>
                  <a:lnTo>
                    <a:pt x="891" y="2386"/>
                  </a:lnTo>
                  <a:lnTo>
                    <a:pt x="977" y="2238"/>
                  </a:lnTo>
                  <a:lnTo>
                    <a:pt x="1051" y="2089"/>
                  </a:lnTo>
                  <a:lnTo>
                    <a:pt x="1126" y="1867"/>
                  </a:lnTo>
                  <a:lnTo>
                    <a:pt x="1187" y="1632"/>
                  </a:lnTo>
                  <a:lnTo>
                    <a:pt x="1212" y="1409"/>
                  </a:lnTo>
                  <a:lnTo>
                    <a:pt x="1212" y="1175"/>
                  </a:lnTo>
                  <a:lnTo>
                    <a:pt x="1187" y="952"/>
                  </a:lnTo>
                  <a:lnTo>
                    <a:pt x="1138" y="742"/>
                  </a:lnTo>
                  <a:lnTo>
                    <a:pt x="1064" y="544"/>
                  </a:lnTo>
                  <a:lnTo>
                    <a:pt x="1014" y="445"/>
                  </a:lnTo>
                  <a:lnTo>
                    <a:pt x="965" y="359"/>
                  </a:lnTo>
                  <a:lnTo>
                    <a:pt x="915" y="285"/>
                  </a:lnTo>
                  <a:lnTo>
                    <a:pt x="854" y="223"/>
                  </a:lnTo>
                  <a:lnTo>
                    <a:pt x="792" y="161"/>
                  </a:lnTo>
                  <a:lnTo>
                    <a:pt x="718" y="112"/>
                  </a:lnTo>
                  <a:lnTo>
                    <a:pt x="656" y="62"/>
                  </a:lnTo>
                  <a:lnTo>
                    <a:pt x="582" y="37"/>
                  </a:lnTo>
                  <a:lnTo>
                    <a:pt x="507" y="13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60C9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5" name="Google Shape;263;p16"/>
            <p:cNvSpPr/>
            <p:nvPr/>
          </p:nvSpPr>
          <p:spPr>
            <a:xfrm>
              <a:off x="1151619" y="1714986"/>
              <a:ext cx="69236" cy="15375"/>
            </a:xfrm>
            <a:custGeom>
              <a:avLst/>
              <a:gdLst/>
              <a:ahLst/>
              <a:cxnLst/>
              <a:rect l="l" t="t" r="r" b="b"/>
              <a:pathLst>
                <a:path w="4179" h="928" extrusionOk="0">
                  <a:moveTo>
                    <a:pt x="1" y="1"/>
                  </a:moveTo>
                  <a:lnTo>
                    <a:pt x="1" y="928"/>
                  </a:lnTo>
                  <a:lnTo>
                    <a:pt x="4179" y="928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6" name="Google Shape;264;p16"/>
            <p:cNvSpPr/>
            <p:nvPr/>
          </p:nvSpPr>
          <p:spPr>
            <a:xfrm>
              <a:off x="1158992" y="1733227"/>
              <a:ext cx="55717" cy="9228"/>
            </a:xfrm>
            <a:custGeom>
              <a:avLst/>
              <a:gdLst/>
              <a:ahLst/>
              <a:cxnLst/>
              <a:rect l="l" t="t" r="r" b="b"/>
              <a:pathLst>
                <a:path w="3363" h="557" extrusionOk="0">
                  <a:moveTo>
                    <a:pt x="1" y="0"/>
                  </a:moveTo>
                  <a:lnTo>
                    <a:pt x="1" y="556"/>
                  </a:lnTo>
                  <a:lnTo>
                    <a:pt x="3363" y="556"/>
                  </a:lnTo>
                  <a:lnTo>
                    <a:pt x="3363" y="0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7" name="Google Shape;265;p16"/>
            <p:cNvSpPr/>
            <p:nvPr/>
          </p:nvSpPr>
          <p:spPr>
            <a:xfrm>
              <a:off x="1158992" y="1745702"/>
              <a:ext cx="55717" cy="16617"/>
            </a:xfrm>
            <a:custGeom>
              <a:avLst/>
              <a:gdLst/>
              <a:ahLst/>
              <a:cxnLst/>
              <a:rect l="l" t="t" r="r" b="b"/>
              <a:pathLst>
                <a:path w="3363" h="1003" extrusionOk="0">
                  <a:moveTo>
                    <a:pt x="1" y="1"/>
                  </a:moveTo>
                  <a:lnTo>
                    <a:pt x="13" y="38"/>
                  </a:lnTo>
                  <a:lnTo>
                    <a:pt x="50" y="149"/>
                  </a:lnTo>
                  <a:lnTo>
                    <a:pt x="87" y="236"/>
                  </a:lnTo>
                  <a:lnTo>
                    <a:pt x="137" y="310"/>
                  </a:lnTo>
                  <a:lnTo>
                    <a:pt x="199" y="409"/>
                  </a:lnTo>
                  <a:lnTo>
                    <a:pt x="273" y="495"/>
                  </a:lnTo>
                  <a:lnTo>
                    <a:pt x="372" y="594"/>
                  </a:lnTo>
                  <a:lnTo>
                    <a:pt x="483" y="681"/>
                  </a:lnTo>
                  <a:lnTo>
                    <a:pt x="619" y="767"/>
                  </a:lnTo>
                  <a:lnTo>
                    <a:pt x="780" y="841"/>
                  </a:lnTo>
                  <a:lnTo>
                    <a:pt x="965" y="903"/>
                  </a:lnTo>
                  <a:lnTo>
                    <a:pt x="1175" y="953"/>
                  </a:lnTo>
                  <a:lnTo>
                    <a:pt x="1410" y="990"/>
                  </a:lnTo>
                  <a:lnTo>
                    <a:pt x="1682" y="1002"/>
                  </a:lnTo>
                  <a:lnTo>
                    <a:pt x="1954" y="990"/>
                  </a:lnTo>
                  <a:lnTo>
                    <a:pt x="2189" y="953"/>
                  </a:lnTo>
                  <a:lnTo>
                    <a:pt x="2399" y="903"/>
                  </a:lnTo>
                  <a:lnTo>
                    <a:pt x="2584" y="841"/>
                  </a:lnTo>
                  <a:lnTo>
                    <a:pt x="2745" y="767"/>
                  </a:lnTo>
                  <a:lnTo>
                    <a:pt x="2881" y="681"/>
                  </a:lnTo>
                  <a:lnTo>
                    <a:pt x="2992" y="594"/>
                  </a:lnTo>
                  <a:lnTo>
                    <a:pt x="3091" y="495"/>
                  </a:lnTo>
                  <a:lnTo>
                    <a:pt x="3165" y="409"/>
                  </a:lnTo>
                  <a:lnTo>
                    <a:pt x="3227" y="310"/>
                  </a:lnTo>
                  <a:lnTo>
                    <a:pt x="3276" y="236"/>
                  </a:lnTo>
                  <a:lnTo>
                    <a:pt x="3313" y="149"/>
                  </a:lnTo>
                  <a:lnTo>
                    <a:pt x="3351" y="38"/>
                  </a:lnTo>
                  <a:lnTo>
                    <a:pt x="3363" y="1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8" name="Google Shape;266;p16"/>
            <p:cNvSpPr/>
            <p:nvPr/>
          </p:nvSpPr>
          <p:spPr>
            <a:xfrm>
              <a:off x="1171699" y="1649047"/>
              <a:ext cx="29093" cy="58185"/>
            </a:xfrm>
            <a:custGeom>
              <a:avLst/>
              <a:gdLst/>
              <a:ahLst/>
              <a:cxnLst/>
              <a:rect l="l" t="t" r="r" b="b"/>
              <a:pathLst>
                <a:path w="1756" h="3512" extrusionOk="0">
                  <a:moveTo>
                    <a:pt x="717" y="1"/>
                  </a:moveTo>
                  <a:lnTo>
                    <a:pt x="569" y="13"/>
                  </a:lnTo>
                  <a:lnTo>
                    <a:pt x="433" y="63"/>
                  </a:lnTo>
                  <a:lnTo>
                    <a:pt x="322" y="124"/>
                  </a:lnTo>
                  <a:lnTo>
                    <a:pt x="210" y="211"/>
                  </a:lnTo>
                  <a:lnTo>
                    <a:pt x="124" y="310"/>
                  </a:lnTo>
                  <a:lnTo>
                    <a:pt x="62" y="433"/>
                  </a:lnTo>
                  <a:lnTo>
                    <a:pt x="13" y="569"/>
                  </a:lnTo>
                  <a:lnTo>
                    <a:pt x="0" y="705"/>
                  </a:lnTo>
                  <a:lnTo>
                    <a:pt x="0" y="2807"/>
                  </a:lnTo>
                  <a:lnTo>
                    <a:pt x="13" y="2943"/>
                  </a:lnTo>
                  <a:lnTo>
                    <a:pt x="62" y="3079"/>
                  </a:lnTo>
                  <a:lnTo>
                    <a:pt x="124" y="3202"/>
                  </a:lnTo>
                  <a:lnTo>
                    <a:pt x="210" y="3301"/>
                  </a:lnTo>
                  <a:lnTo>
                    <a:pt x="322" y="3388"/>
                  </a:lnTo>
                  <a:lnTo>
                    <a:pt x="433" y="3462"/>
                  </a:lnTo>
                  <a:lnTo>
                    <a:pt x="569" y="3499"/>
                  </a:lnTo>
                  <a:lnTo>
                    <a:pt x="717" y="3511"/>
                  </a:lnTo>
                  <a:lnTo>
                    <a:pt x="1051" y="3511"/>
                  </a:lnTo>
                  <a:lnTo>
                    <a:pt x="1199" y="3499"/>
                  </a:lnTo>
                  <a:lnTo>
                    <a:pt x="1323" y="3462"/>
                  </a:lnTo>
                  <a:lnTo>
                    <a:pt x="1446" y="3388"/>
                  </a:lnTo>
                  <a:lnTo>
                    <a:pt x="1545" y="3301"/>
                  </a:lnTo>
                  <a:lnTo>
                    <a:pt x="1632" y="3202"/>
                  </a:lnTo>
                  <a:lnTo>
                    <a:pt x="1706" y="3079"/>
                  </a:lnTo>
                  <a:lnTo>
                    <a:pt x="1743" y="2943"/>
                  </a:lnTo>
                  <a:lnTo>
                    <a:pt x="1755" y="2807"/>
                  </a:lnTo>
                  <a:lnTo>
                    <a:pt x="1755" y="705"/>
                  </a:lnTo>
                  <a:lnTo>
                    <a:pt x="1743" y="569"/>
                  </a:lnTo>
                  <a:lnTo>
                    <a:pt x="1706" y="433"/>
                  </a:lnTo>
                  <a:lnTo>
                    <a:pt x="1632" y="310"/>
                  </a:lnTo>
                  <a:lnTo>
                    <a:pt x="1545" y="211"/>
                  </a:lnTo>
                  <a:lnTo>
                    <a:pt x="1446" y="124"/>
                  </a:lnTo>
                  <a:lnTo>
                    <a:pt x="1323" y="63"/>
                  </a:lnTo>
                  <a:lnTo>
                    <a:pt x="1199" y="13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9" name="Google Shape;267;p16"/>
            <p:cNvSpPr/>
            <p:nvPr/>
          </p:nvSpPr>
          <p:spPr>
            <a:xfrm>
              <a:off x="1119263" y="1617934"/>
              <a:ext cx="124737" cy="67181"/>
            </a:xfrm>
            <a:custGeom>
              <a:avLst/>
              <a:gdLst/>
              <a:ahLst/>
              <a:cxnLst/>
              <a:rect l="l" t="t" r="r" b="b"/>
              <a:pathLst>
                <a:path w="7529" h="4055" extrusionOk="0">
                  <a:moveTo>
                    <a:pt x="6601" y="0"/>
                  </a:moveTo>
                  <a:lnTo>
                    <a:pt x="6527" y="12"/>
                  </a:lnTo>
                  <a:lnTo>
                    <a:pt x="6453" y="25"/>
                  </a:lnTo>
                  <a:lnTo>
                    <a:pt x="6379" y="50"/>
                  </a:lnTo>
                  <a:lnTo>
                    <a:pt x="495" y="2237"/>
                  </a:lnTo>
                  <a:lnTo>
                    <a:pt x="434" y="2274"/>
                  </a:lnTo>
                  <a:lnTo>
                    <a:pt x="359" y="2311"/>
                  </a:lnTo>
                  <a:lnTo>
                    <a:pt x="298" y="2349"/>
                  </a:lnTo>
                  <a:lnTo>
                    <a:pt x="248" y="2398"/>
                  </a:lnTo>
                  <a:lnTo>
                    <a:pt x="149" y="2509"/>
                  </a:lnTo>
                  <a:lnTo>
                    <a:pt x="75" y="2633"/>
                  </a:lnTo>
                  <a:lnTo>
                    <a:pt x="26" y="2781"/>
                  </a:lnTo>
                  <a:lnTo>
                    <a:pt x="1" y="2917"/>
                  </a:lnTo>
                  <a:lnTo>
                    <a:pt x="1" y="2991"/>
                  </a:lnTo>
                  <a:lnTo>
                    <a:pt x="13" y="3065"/>
                  </a:lnTo>
                  <a:lnTo>
                    <a:pt x="26" y="3140"/>
                  </a:lnTo>
                  <a:lnTo>
                    <a:pt x="50" y="3214"/>
                  </a:lnTo>
                  <a:lnTo>
                    <a:pt x="174" y="3560"/>
                  </a:lnTo>
                  <a:lnTo>
                    <a:pt x="211" y="3634"/>
                  </a:lnTo>
                  <a:lnTo>
                    <a:pt x="248" y="3696"/>
                  </a:lnTo>
                  <a:lnTo>
                    <a:pt x="285" y="3758"/>
                  </a:lnTo>
                  <a:lnTo>
                    <a:pt x="335" y="3819"/>
                  </a:lnTo>
                  <a:lnTo>
                    <a:pt x="446" y="3906"/>
                  </a:lnTo>
                  <a:lnTo>
                    <a:pt x="582" y="3980"/>
                  </a:lnTo>
                  <a:lnTo>
                    <a:pt x="718" y="4030"/>
                  </a:lnTo>
                  <a:lnTo>
                    <a:pt x="854" y="4054"/>
                  </a:lnTo>
                  <a:lnTo>
                    <a:pt x="940" y="4054"/>
                  </a:lnTo>
                  <a:lnTo>
                    <a:pt x="1014" y="4042"/>
                  </a:lnTo>
                  <a:lnTo>
                    <a:pt x="1089" y="4030"/>
                  </a:lnTo>
                  <a:lnTo>
                    <a:pt x="1163" y="4005"/>
                  </a:lnTo>
                  <a:lnTo>
                    <a:pt x="7034" y="1817"/>
                  </a:lnTo>
                  <a:lnTo>
                    <a:pt x="7108" y="1780"/>
                  </a:lnTo>
                  <a:lnTo>
                    <a:pt x="7182" y="1743"/>
                  </a:lnTo>
                  <a:lnTo>
                    <a:pt x="7244" y="1706"/>
                  </a:lnTo>
                  <a:lnTo>
                    <a:pt x="7294" y="1656"/>
                  </a:lnTo>
                  <a:lnTo>
                    <a:pt x="7393" y="1545"/>
                  </a:lnTo>
                  <a:lnTo>
                    <a:pt x="7467" y="1422"/>
                  </a:lnTo>
                  <a:lnTo>
                    <a:pt x="7516" y="1286"/>
                  </a:lnTo>
                  <a:lnTo>
                    <a:pt x="7528" y="1137"/>
                  </a:lnTo>
                  <a:lnTo>
                    <a:pt x="7528" y="1063"/>
                  </a:lnTo>
                  <a:lnTo>
                    <a:pt x="7528" y="989"/>
                  </a:lnTo>
                  <a:lnTo>
                    <a:pt x="7516" y="915"/>
                  </a:lnTo>
                  <a:lnTo>
                    <a:pt x="7491" y="841"/>
                  </a:lnTo>
                  <a:lnTo>
                    <a:pt x="7355" y="494"/>
                  </a:lnTo>
                  <a:lnTo>
                    <a:pt x="7331" y="420"/>
                  </a:lnTo>
                  <a:lnTo>
                    <a:pt x="7294" y="359"/>
                  </a:lnTo>
                  <a:lnTo>
                    <a:pt x="7244" y="297"/>
                  </a:lnTo>
                  <a:lnTo>
                    <a:pt x="7195" y="235"/>
                  </a:lnTo>
                  <a:lnTo>
                    <a:pt x="7083" y="148"/>
                  </a:lnTo>
                  <a:lnTo>
                    <a:pt x="6960" y="74"/>
                  </a:lnTo>
                  <a:lnTo>
                    <a:pt x="6824" y="25"/>
                  </a:lnTo>
                  <a:lnTo>
                    <a:pt x="6676" y="0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0" name="Google Shape;268;p16"/>
            <p:cNvSpPr/>
            <p:nvPr/>
          </p:nvSpPr>
          <p:spPr>
            <a:xfrm>
              <a:off x="1124597" y="1559566"/>
              <a:ext cx="124720" cy="67181"/>
            </a:xfrm>
            <a:custGeom>
              <a:avLst/>
              <a:gdLst/>
              <a:ahLst/>
              <a:cxnLst/>
              <a:rect l="l" t="t" r="r" b="b"/>
              <a:pathLst>
                <a:path w="7528" h="4055" extrusionOk="0">
                  <a:moveTo>
                    <a:pt x="6588" y="0"/>
                  </a:moveTo>
                  <a:lnTo>
                    <a:pt x="6514" y="13"/>
                  </a:lnTo>
                  <a:lnTo>
                    <a:pt x="6440" y="25"/>
                  </a:lnTo>
                  <a:lnTo>
                    <a:pt x="6366" y="50"/>
                  </a:lnTo>
                  <a:lnTo>
                    <a:pt x="495" y="2238"/>
                  </a:lnTo>
                  <a:lnTo>
                    <a:pt x="421" y="2275"/>
                  </a:lnTo>
                  <a:lnTo>
                    <a:pt x="346" y="2312"/>
                  </a:lnTo>
                  <a:lnTo>
                    <a:pt x="285" y="2349"/>
                  </a:lnTo>
                  <a:lnTo>
                    <a:pt x="235" y="2398"/>
                  </a:lnTo>
                  <a:lnTo>
                    <a:pt x="136" y="2510"/>
                  </a:lnTo>
                  <a:lnTo>
                    <a:pt x="62" y="2645"/>
                  </a:lnTo>
                  <a:lnTo>
                    <a:pt x="13" y="2781"/>
                  </a:lnTo>
                  <a:lnTo>
                    <a:pt x="0" y="2930"/>
                  </a:lnTo>
                  <a:lnTo>
                    <a:pt x="0" y="3004"/>
                  </a:lnTo>
                  <a:lnTo>
                    <a:pt x="0" y="3078"/>
                  </a:lnTo>
                  <a:lnTo>
                    <a:pt x="13" y="3152"/>
                  </a:lnTo>
                  <a:lnTo>
                    <a:pt x="37" y="3226"/>
                  </a:lnTo>
                  <a:lnTo>
                    <a:pt x="173" y="3560"/>
                  </a:lnTo>
                  <a:lnTo>
                    <a:pt x="198" y="3634"/>
                  </a:lnTo>
                  <a:lnTo>
                    <a:pt x="235" y="3696"/>
                  </a:lnTo>
                  <a:lnTo>
                    <a:pt x="285" y="3758"/>
                  </a:lnTo>
                  <a:lnTo>
                    <a:pt x="322" y="3820"/>
                  </a:lnTo>
                  <a:lnTo>
                    <a:pt x="433" y="3919"/>
                  </a:lnTo>
                  <a:lnTo>
                    <a:pt x="569" y="3993"/>
                  </a:lnTo>
                  <a:lnTo>
                    <a:pt x="705" y="4042"/>
                  </a:lnTo>
                  <a:lnTo>
                    <a:pt x="853" y="4055"/>
                  </a:lnTo>
                  <a:lnTo>
                    <a:pt x="1002" y="4055"/>
                  </a:lnTo>
                  <a:lnTo>
                    <a:pt x="1076" y="4030"/>
                  </a:lnTo>
                  <a:lnTo>
                    <a:pt x="1150" y="4005"/>
                  </a:lnTo>
                  <a:lnTo>
                    <a:pt x="7033" y="1817"/>
                  </a:lnTo>
                  <a:lnTo>
                    <a:pt x="7095" y="1793"/>
                  </a:lnTo>
                  <a:lnTo>
                    <a:pt x="7169" y="1756"/>
                  </a:lnTo>
                  <a:lnTo>
                    <a:pt x="7231" y="1706"/>
                  </a:lnTo>
                  <a:lnTo>
                    <a:pt x="7281" y="1657"/>
                  </a:lnTo>
                  <a:lnTo>
                    <a:pt x="7380" y="1545"/>
                  </a:lnTo>
                  <a:lnTo>
                    <a:pt x="7454" y="1422"/>
                  </a:lnTo>
                  <a:lnTo>
                    <a:pt x="7503" y="1286"/>
                  </a:lnTo>
                  <a:lnTo>
                    <a:pt x="7528" y="1138"/>
                  </a:lnTo>
                  <a:lnTo>
                    <a:pt x="7528" y="1063"/>
                  </a:lnTo>
                  <a:lnTo>
                    <a:pt x="7515" y="989"/>
                  </a:lnTo>
                  <a:lnTo>
                    <a:pt x="7503" y="915"/>
                  </a:lnTo>
                  <a:lnTo>
                    <a:pt x="7478" y="841"/>
                  </a:lnTo>
                  <a:lnTo>
                    <a:pt x="7355" y="495"/>
                  </a:lnTo>
                  <a:lnTo>
                    <a:pt x="7318" y="433"/>
                  </a:lnTo>
                  <a:lnTo>
                    <a:pt x="7281" y="359"/>
                  </a:lnTo>
                  <a:lnTo>
                    <a:pt x="7244" y="297"/>
                  </a:lnTo>
                  <a:lnTo>
                    <a:pt x="7194" y="248"/>
                  </a:lnTo>
                  <a:lnTo>
                    <a:pt x="7083" y="149"/>
                  </a:lnTo>
                  <a:lnTo>
                    <a:pt x="6947" y="75"/>
                  </a:lnTo>
                  <a:lnTo>
                    <a:pt x="6811" y="25"/>
                  </a:lnTo>
                  <a:lnTo>
                    <a:pt x="6663" y="0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1" name="Google Shape;269;p16"/>
            <p:cNvSpPr/>
            <p:nvPr/>
          </p:nvSpPr>
          <p:spPr>
            <a:xfrm>
              <a:off x="1123769" y="1499559"/>
              <a:ext cx="124936" cy="67181"/>
            </a:xfrm>
            <a:custGeom>
              <a:avLst/>
              <a:gdLst/>
              <a:ahLst/>
              <a:cxnLst/>
              <a:rect l="l" t="t" r="r" b="b"/>
              <a:pathLst>
                <a:path w="7541" h="4055" extrusionOk="0">
                  <a:moveTo>
                    <a:pt x="6527" y="1"/>
                  </a:moveTo>
                  <a:lnTo>
                    <a:pt x="6453" y="25"/>
                  </a:lnTo>
                  <a:lnTo>
                    <a:pt x="6379" y="50"/>
                  </a:lnTo>
                  <a:lnTo>
                    <a:pt x="495" y="2238"/>
                  </a:lnTo>
                  <a:lnTo>
                    <a:pt x="433" y="2263"/>
                  </a:lnTo>
                  <a:lnTo>
                    <a:pt x="359" y="2300"/>
                  </a:lnTo>
                  <a:lnTo>
                    <a:pt x="298" y="2349"/>
                  </a:lnTo>
                  <a:lnTo>
                    <a:pt x="248" y="2399"/>
                  </a:lnTo>
                  <a:lnTo>
                    <a:pt x="149" y="2510"/>
                  </a:lnTo>
                  <a:lnTo>
                    <a:pt x="75" y="2634"/>
                  </a:lnTo>
                  <a:lnTo>
                    <a:pt x="26" y="2769"/>
                  </a:lnTo>
                  <a:lnTo>
                    <a:pt x="1" y="2918"/>
                  </a:lnTo>
                  <a:lnTo>
                    <a:pt x="13" y="2992"/>
                  </a:lnTo>
                  <a:lnTo>
                    <a:pt x="13" y="3066"/>
                  </a:lnTo>
                  <a:lnTo>
                    <a:pt x="26" y="3140"/>
                  </a:lnTo>
                  <a:lnTo>
                    <a:pt x="50" y="3214"/>
                  </a:lnTo>
                  <a:lnTo>
                    <a:pt x="186" y="3561"/>
                  </a:lnTo>
                  <a:lnTo>
                    <a:pt x="211" y="3622"/>
                  </a:lnTo>
                  <a:lnTo>
                    <a:pt x="248" y="3697"/>
                  </a:lnTo>
                  <a:lnTo>
                    <a:pt x="298" y="3758"/>
                  </a:lnTo>
                  <a:lnTo>
                    <a:pt x="335" y="3808"/>
                  </a:lnTo>
                  <a:lnTo>
                    <a:pt x="446" y="3907"/>
                  </a:lnTo>
                  <a:lnTo>
                    <a:pt x="582" y="3981"/>
                  </a:lnTo>
                  <a:lnTo>
                    <a:pt x="718" y="4030"/>
                  </a:lnTo>
                  <a:lnTo>
                    <a:pt x="866" y="4055"/>
                  </a:lnTo>
                  <a:lnTo>
                    <a:pt x="940" y="4055"/>
                  </a:lnTo>
                  <a:lnTo>
                    <a:pt x="1014" y="4043"/>
                  </a:lnTo>
                  <a:lnTo>
                    <a:pt x="1089" y="4030"/>
                  </a:lnTo>
                  <a:lnTo>
                    <a:pt x="1163" y="4006"/>
                  </a:lnTo>
                  <a:lnTo>
                    <a:pt x="7046" y="1818"/>
                  </a:lnTo>
                  <a:lnTo>
                    <a:pt x="7108" y="1781"/>
                  </a:lnTo>
                  <a:lnTo>
                    <a:pt x="7182" y="1744"/>
                  </a:lnTo>
                  <a:lnTo>
                    <a:pt x="7244" y="1706"/>
                  </a:lnTo>
                  <a:lnTo>
                    <a:pt x="7294" y="1657"/>
                  </a:lnTo>
                  <a:lnTo>
                    <a:pt x="7392" y="1546"/>
                  </a:lnTo>
                  <a:lnTo>
                    <a:pt x="7467" y="1410"/>
                  </a:lnTo>
                  <a:lnTo>
                    <a:pt x="7516" y="1274"/>
                  </a:lnTo>
                  <a:lnTo>
                    <a:pt x="7541" y="1126"/>
                  </a:lnTo>
                  <a:lnTo>
                    <a:pt x="7541" y="1051"/>
                  </a:lnTo>
                  <a:lnTo>
                    <a:pt x="7528" y="977"/>
                  </a:lnTo>
                  <a:lnTo>
                    <a:pt x="7516" y="903"/>
                  </a:lnTo>
                  <a:lnTo>
                    <a:pt x="7491" y="829"/>
                  </a:lnTo>
                  <a:lnTo>
                    <a:pt x="7368" y="495"/>
                  </a:lnTo>
                  <a:lnTo>
                    <a:pt x="7331" y="421"/>
                  </a:lnTo>
                  <a:lnTo>
                    <a:pt x="7294" y="359"/>
                  </a:lnTo>
                  <a:lnTo>
                    <a:pt x="7256" y="297"/>
                  </a:lnTo>
                  <a:lnTo>
                    <a:pt x="7207" y="236"/>
                  </a:lnTo>
                  <a:lnTo>
                    <a:pt x="7096" y="137"/>
                  </a:lnTo>
                  <a:lnTo>
                    <a:pt x="6960" y="63"/>
                  </a:lnTo>
                  <a:lnTo>
                    <a:pt x="6824" y="13"/>
                  </a:lnTo>
                  <a:lnTo>
                    <a:pt x="6676" y="1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2" name="Google Shape;270;p16"/>
            <p:cNvSpPr/>
            <p:nvPr/>
          </p:nvSpPr>
          <p:spPr>
            <a:xfrm>
              <a:off x="1172312" y="1483389"/>
              <a:ext cx="29093" cy="58168"/>
            </a:xfrm>
            <a:custGeom>
              <a:avLst/>
              <a:gdLst/>
              <a:ahLst/>
              <a:cxnLst/>
              <a:rect l="l" t="t" r="r" b="b"/>
              <a:pathLst>
                <a:path w="1756" h="3511" extrusionOk="0">
                  <a:moveTo>
                    <a:pt x="705" y="0"/>
                  </a:moveTo>
                  <a:lnTo>
                    <a:pt x="569" y="13"/>
                  </a:lnTo>
                  <a:lnTo>
                    <a:pt x="433" y="50"/>
                  </a:lnTo>
                  <a:lnTo>
                    <a:pt x="309" y="124"/>
                  </a:lnTo>
                  <a:lnTo>
                    <a:pt x="210" y="210"/>
                  </a:lnTo>
                  <a:lnTo>
                    <a:pt x="124" y="309"/>
                  </a:lnTo>
                  <a:lnTo>
                    <a:pt x="62" y="433"/>
                  </a:lnTo>
                  <a:lnTo>
                    <a:pt x="13" y="569"/>
                  </a:lnTo>
                  <a:lnTo>
                    <a:pt x="0" y="705"/>
                  </a:lnTo>
                  <a:lnTo>
                    <a:pt x="0" y="2806"/>
                  </a:lnTo>
                  <a:lnTo>
                    <a:pt x="13" y="2942"/>
                  </a:lnTo>
                  <a:lnTo>
                    <a:pt x="62" y="3078"/>
                  </a:lnTo>
                  <a:lnTo>
                    <a:pt x="124" y="3202"/>
                  </a:lnTo>
                  <a:lnTo>
                    <a:pt x="210" y="3301"/>
                  </a:lnTo>
                  <a:lnTo>
                    <a:pt x="309" y="3387"/>
                  </a:lnTo>
                  <a:lnTo>
                    <a:pt x="433" y="3449"/>
                  </a:lnTo>
                  <a:lnTo>
                    <a:pt x="569" y="3498"/>
                  </a:lnTo>
                  <a:lnTo>
                    <a:pt x="705" y="3511"/>
                  </a:lnTo>
                  <a:lnTo>
                    <a:pt x="1051" y="3511"/>
                  </a:lnTo>
                  <a:lnTo>
                    <a:pt x="1187" y="3498"/>
                  </a:lnTo>
                  <a:lnTo>
                    <a:pt x="1323" y="3449"/>
                  </a:lnTo>
                  <a:lnTo>
                    <a:pt x="1446" y="3387"/>
                  </a:lnTo>
                  <a:lnTo>
                    <a:pt x="1545" y="3301"/>
                  </a:lnTo>
                  <a:lnTo>
                    <a:pt x="1632" y="3202"/>
                  </a:lnTo>
                  <a:lnTo>
                    <a:pt x="1706" y="3078"/>
                  </a:lnTo>
                  <a:lnTo>
                    <a:pt x="1743" y="2942"/>
                  </a:lnTo>
                  <a:lnTo>
                    <a:pt x="1755" y="2806"/>
                  </a:lnTo>
                  <a:lnTo>
                    <a:pt x="1755" y="705"/>
                  </a:lnTo>
                  <a:lnTo>
                    <a:pt x="1743" y="569"/>
                  </a:lnTo>
                  <a:lnTo>
                    <a:pt x="1706" y="433"/>
                  </a:lnTo>
                  <a:lnTo>
                    <a:pt x="1632" y="309"/>
                  </a:lnTo>
                  <a:lnTo>
                    <a:pt x="1545" y="210"/>
                  </a:lnTo>
                  <a:lnTo>
                    <a:pt x="1446" y="124"/>
                  </a:lnTo>
                  <a:lnTo>
                    <a:pt x="1323" y="50"/>
                  </a:lnTo>
                  <a:lnTo>
                    <a:pt x="1187" y="13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F2CA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87;p16"/>
          <p:cNvGrpSpPr/>
          <p:nvPr/>
        </p:nvGrpSpPr>
        <p:grpSpPr>
          <a:xfrm>
            <a:off x="1932800" y="1647551"/>
            <a:ext cx="2485600" cy="1838800"/>
            <a:chOff x="1449600" y="1235663"/>
            <a:chExt cx="1864200" cy="1379100"/>
          </a:xfrm>
        </p:grpSpPr>
        <p:sp>
          <p:nvSpPr>
            <p:cNvPr id="230" name="Google Shape;288;p16"/>
            <p:cNvSpPr/>
            <p:nvPr/>
          </p:nvSpPr>
          <p:spPr>
            <a:xfrm>
              <a:off x="1449600" y="1235663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cxnSp>
          <p:nvCxnSpPr>
            <p:cNvPr id="231" name="Google Shape;289;p16"/>
            <p:cNvCxnSpPr/>
            <p:nvPr/>
          </p:nvCxnSpPr>
          <p:spPr>
            <a:xfrm>
              <a:off x="1525800" y="1273763"/>
              <a:ext cx="1788000" cy="1341000"/>
            </a:xfrm>
            <a:prstGeom prst="bentConnector3">
              <a:avLst>
                <a:gd name="adj1" fmla="val 57387"/>
              </a:avLst>
            </a:prstGeom>
            <a:noFill/>
            <a:ln w="9525" cap="flat" cmpd="sng">
              <a:solidFill>
                <a:srgbClr val="434343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32" name="Google Shape;290;p16"/>
          <p:cNvGrpSpPr/>
          <p:nvPr/>
        </p:nvGrpSpPr>
        <p:grpSpPr>
          <a:xfrm>
            <a:off x="1932800" y="4198917"/>
            <a:ext cx="3670800" cy="503200"/>
            <a:chOff x="1449600" y="3149188"/>
            <a:chExt cx="2753100" cy="377400"/>
          </a:xfrm>
        </p:grpSpPr>
        <p:sp>
          <p:nvSpPr>
            <p:cNvPr id="233" name="Google Shape;291;p16"/>
            <p:cNvSpPr/>
            <p:nvPr/>
          </p:nvSpPr>
          <p:spPr>
            <a:xfrm>
              <a:off x="1449600" y="314918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cxnSp>
          <p:nvCxnSpPr>
            <p:cNvPr id="234" name="Google Shape;292;p16"/>
            <p:cNvCxnSpPr>
              <a:stCxn id="233" idx="6"/>
            </p:cNvCxnSpPr>
            <p:nvPr/>
          </p:nvCxnSpPr>
          <p:spPr>
            <a:xfrm>
              <a:off x="1525800" y="3187288"/>
              <a:ext cx="2676900" cy="339300"/>
            </a:xfrm>
            <a:prstGeom prst="bentConnector3">
              <a:avLst>
                <a:gd name="adj1" fmla="val 38800"/>
              </a:avLst>
            </a:prstGeom>
            <a:noFill/>
            <a:ln w="9525" cap="flat" cmpd="sng">
              <a:solidFill>
                <a:srgbClr val="434343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35" name="Google Shape;293;p16"/>
          <p:cNvGrpSpPr/>
          <p:nvPr/>
        </p:nvGrpSpPr>
        <p:grpSpPr>
          <a:xfrm>
            <a:off x="7990100" y="3863117"/>
            <a:ext cx="2413600" cy="663600"/>
            <a:chOff x="5992575" y="2897338"/>
            <a:chExt cx="1810200" cy="497700"/>
          </a:xfrm>
        </p:grpSpPr>
        <p:sp>
          <p:nvSpPr>
            <p:cNvPr id="236" name="Google Shape;294;p16"/>
            <p:cNvSpPr/>
            <p:nvPr/>
          </p:nvSpPr>
          <p:spPr>
            <a:xfrm>
              <a:off x="7726575" y="331883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cxnSp>
          <p:nvCxnSpPr>
            <p:cNvPr id="237" name="Google Shape;295;p16"/>
            <p:cNvCxnSpPr>
              <a:stCxn id="236" idx="2"/>
            </p:cNvCxnSpPr>
            <p:nvPr/>
          </p:nvCxnSpPr>
          <p:spPr>
            <a:xfrm rot="10800000">
              <a:off x="5992575" y="2897338"/>
              <a:ext cx="1734000" cy="459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434343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38" name="Google Shape;296;p16"/>
          <p:cNvGrpSpPr/>
          <p:nvPr/>
        </p:nvGrpSpPr>
        <p:grpSpPr>
          <a:xfrm>
            <a:off x="8193300" y="1631833"/>
            <a:ext cx="2210400" cy="101600"/>
            <a:chOff x="6144975" y="1223875"/>
            <a:chExt cx="1657800" cy="76200"/>
          </a:xfrm>
        </p:grpSpPr>
        <p:sp>
          <p:nvSpPr>
            <p:cNvPr id="239" name="Google Shape;297;p16"/>
            <p:cNvSpPr/>
            <p:nvPr/>
          </p:nvSpPr>
          <p:spPr>
            <a:xfrm>
              <a:off x="7726575" y="1223875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cxnSp>
          <p:nvCxnSpPr>
            <p:cNvPr id="240" name="Google Shape;298;p16"/>
            <p:cNvCxnSpPr/>
            <p:nvPr/>
          </p:nvCxnSpPr>
          <p:spPr>
            <a:xfrm flipH="1">
              <a:off x="6144975" y="1261975"/>
              <a:ext cx="1581600" cy="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434343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sp>
        <p:nvSpPr>
          <p:cNvPr id="2" name="Rectangle 1"/>
          <p:cNvSpPr/>
          <p:nvPr/>
        </p:nvSpPr>
        <p:spPr>
          <a:xfrm>
            <a:off x="76355" y="4658122"/>
            <a:ext cx="37074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Đối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với thành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phố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giảm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lượng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xe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lưu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thông,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ưu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tiên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giao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thông công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cộng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xây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dựng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cơ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sở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hạ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tầng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ưu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tiên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người đi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xe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đạp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và đi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bộ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lang="en-US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72214" y="2005360"/>
            <a:ext cx="23763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Kiểm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soát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lượng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thải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không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53861" y="4870760"/>
            <a:ext cx="2751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Đánh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thuế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các-bon,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thuế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tiêu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thụ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biệt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với các nhiên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có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lượng các bon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460" y="2147161"/>
            <a:ext cx="332028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công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lượng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tái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tạo để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dần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lượng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hoá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thạch</a:t>
            </a:r>
            <a:r>
              <a:rPr lang="en-US" dirty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Transparent Carbon Dioxide Clipart - Co2 Clipart, HD Png Download - kind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6" b="95914" l="2907" r="100000">
                        <a14:foregroundMark x1="44884" y1="6016" x2="44884" y2="6016"/>
                        <a14:foregroundMark x1="54302" y1="8400" x2="54302" y2="8400"/>
                        <a14:foregroundMark x1="40000" y1="19523" x2="40000" y2="19523"/>
                        <a14:foregroundMark x1="69070" y1="30647" x2="69070" y2="30647"/>
                        <a14:foregroundMark x1="60233" y1="34506" x2="60233" y2="34506"/>
                        <a14:foregroundMark x1="80930" y1="42679" x2="80930" y2="42679"/>
                        <a14:foregroundMark x1="90349" y1="18615" x2="90349" y2="18615"/>
                        <a14:foregroundMark x1="76977" y1="56640" x2="76977" y2="56640"/>
                        <a14:foregroundMark x1="56279" y1="18615" x2="56279" y2="18615"/>
                        <a14:foregroundMark x1="33140" y1="34960" x2="33140" y2="34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28" y="2963501"/>
            <a:ext cx="1288626" cy="132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0" y="3794443"/>
            <a:ext cx="2076823" cy="834862"/>
          </a:xfrm>
          <a:prstGeom prst="rect">
            <a:avLst/>
          </a:prstGeom>
        </p:spPr>
      </p:pic>
      <p:pic>
        <p:nvPicPr>
          <p:cNvPr id="6150" name="Picture 6" descr="kid riding a green bicycle free clip art - clip art PNG image with  transparent background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" b="100000" l="0" r="90000">
                        <a14:foregroundMark x1="22500" y1="76251" x2="22500" y2="76251"/>
                        <a14:foregroundMark x1="26310" y1="81374" x2="26310" y2="81374"/>
                        <a14:foregroundMark x1="14167" y1="75087" x2="21786" y2="91036"/>
                        <a14:foregroundMark x1="15714" y1="89523" x2="29762" y2="79162"/>
                        <a14:foregroundMark x1="16429" y1="77648" x2="21786" y2="76251"/>
                        <a14:foregroundMark x1="68810" y1="74389" x2="69167" y2="91851"/>
                        <a14:foregroundMark x1="62381" y1="77648" x2="62024" y2="89988"/>
                        <a14:foregroundMark x1="21429" y1="91385" x2="29405" y2="84400"/>
                        <a14:foregroundMark x1="71905" y1="76251" x2="76429" y2="89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28" y="5513438"/>
            <a:ext cx="1353347" cy="138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Wind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9" b="99545" l="10000" r="90000">
                        <a14:foregroundMark x1="33444" y1="25758" x2="33444" y2="25758"/>
                        <a14:foregroundMark x1="51333" y1="12121" x2="51333" y2="12121"/>
                        <a14:foregroundMark x1="55333" y1="16364" x2="55333" y2="16364"/>
                        <a14:foregroundMark x1="32667" y1="26212" x2="32667" y2="26212"/>
                        <a14:foregroundMark x1="36778" y1="28182" x2="36778" y2="28182"/>
                        <a14:foregroundMark x1="39556" y1="28182" x2="39556" y2="28182"/>
                        <a14:foregroundMark x1="24556" y1="27879" x2="39889" y2="27879"/>
                        <a14:foregroundMark x1="47111" y1="17576" x2="47111" y2="17576"/>
                        <a14:foregroundMark x1="47778" y1="21212" x2="50889" y2="7121"/>
                        <a14:foregroundMark x1="51778" y1="21515" x2="55000" y2="17273"/>
                        <a14:foregroundMark x1="70667" y1="19394" x2="70667" y2="19394"/>
                        <a14:foregroundMark x1="63000" y1="17879" x2="76778" y2="2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" y="380051"/>
            <a:ext cx="2370399" cy="173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04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cience Subject for Elementary - 5th Grade: Ecosystems by Slidesgo">
  <a:themeElements>
    <a:clrScheme name="Simple Light">
      <a:dk1>
        <a:srgbClr val="1C4112"/>
      </a:dk1>
      <a:lt1>
        <a:srgbClr val="D4FBFF"/>
      </a:lt1>
      <a:dk2>
        <a:srgbClr val="149FB6"/>
      </a:dk2>
      <a:lt2>
        <a:srgbClr val="519F3A"/>
      </a:lt2>
      <a:accent1>
        <a:srgbClr val="86C63F"/>
      </a:accent1>
      <a:accent2>
        <a:srgbClr val="793C11"/>
      </a:accent2>
      <a:accent3>
        <a:srgbClr val="997B52"/>
      </a:accent3>
      <a:accent4>
        <a:srgbClr val="FFFFFF"/>
      </a:accent4>
      <a:accent5>
        <a:srgbClr val="CE6B25"/>
      </a:accent5>
      <a:accent6>
        <a:srgbClr val="FFD9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</TotalTime>
  <Words>1416</Words>
  <Application>Microsoft Office PowerPoint</Application>
  <PresentationFormat>Widescreen</PresentationFormat>
  <Paragraphs>146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#9Slide03 IcielUni Sans Heavy</vt:lpstr>
      <vt:lpstr>Asap</vt:lpstr>
      <vt:lpstr>Calibri</vt:lpstr>
      <vt:lpstr>Roboto</vt:lpstr>
      <vt:lpstr>#9Slide03 Roboto Medium</vt:lpstr>
      <vt:lpstr>Wingdings</vt:lpstr>
      <vt:lpstr>Fredoka One</vt:lpstr>
      <vt:lpstr>Times New Roman</vt:lpstr>
      <vt:lpstr>#9Slide05 Fourth Medium</vt:lpstr>
      <vt:lpstr>#9Slide05 Great Vibes</vt:lpstr>
      <vt:lpstr>PT Sans</vt:lpstr>
      <vt:lpstr>Symbol</vt:lpstr>
      <vt:lpstr>Courier New</vt:lpstr>
      <vt:lpstr>Fira Sans Extra Condensed</vt:lpstr>
      <vt:lpstr>Arial</vt:lpstr>
      <vt:lpstr>Science Subject for Elementary - 5th Grade: Ecosystems by Slidesgo</vt:lpstr>
      <vt:lpstr>PowerPoint Presentation</vt:lpstr>
      <vt:lpstr>KHAI THÁC, SỬ DỤNG VÀ BẢO VỆ TÀI NGUYÊN THIÊN NHIÊN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 Ai nhanh- ai đúng”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Là học sinh, em có thể làm gì ngay trong đời sống hằng ngày để góp phần giảm thiểu ô nhiễm môi trường nước và môi trường không khí ? </vt:lpstr>
      <vt:lpstr>LUYỆN TẬP,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TRUYÊN TRUYỀN TÀI BA </vt:lpstr>
      <vt:lpstr>BÀI TẬP VỀ NHÀ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Description</dc:title>
  <dc:creator/>
  <cp:lastModifiedBy>HP</cp:lastModifiedBy>
  <cp:revision>155</cp:revision>
  <dcterms:created xsi:type="dcterms:W3CDTF">2022-06-19T14:02:01Z</dcterms:created>
  <dcterms:modified xsi:type="dcterms:W3CDTF">2025-10-10T02:52:15Z</dcterms:modified>
</cp:coreProperties>
</file>