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6" r:id="rId3"/>
    <p:sldMasterId id="2147483688" r:id="rId4"/>
    <p:sldMasterId id="2147483700" r:id="rId5"/>
    <p:sldMasterId id="2147483714" r:id="rId6"/>
    <p:sldMasterId id="2147483726" r:id="rId7"/>
    <p:sldMasterId id="2147483738" r:id="rId8"/>
  </p:sldMasterIdLst>
  <p:notesMasterIdLst>
    <p:notesMasterId r:id="rId44"/>
  </p:notesMasterIdLst>
  <p:sldIdLst>
    <p:sldId id="294" r:id="rId9"/>
    <p:sldId id="647" r:id="rId10"/>
    <p:sldId id="608" r:id="rId11"/>
    <p:sldId id="624" r:id="rId12"/>
    <p:sldId id="623" r:id="rId13"/>
    <p:sldId id="626" r:id="rId14"/>
    <p:sldId id="629" r:id="rId15"/>
    <p:sldId id="627" r:id="rId16"/>
    <p:sldId id="293" r:id="rId17"/>
    <p:sldId id="628" r:id="rId18"/>
    <p:sldId id="292" r:id="rId19"/>
    <p:sldId id="642" r:id="rId20"/>
    <p:sldId id="643" r:id="rId21"/>
    <p:sldId id="262" r:id="rId22"/>
    <p:sldId id="277" r:id="rId23"/>
    <p:sldId id="644" r:id="rId24"/>
    <p:sldId id="295" r:id="rId25"/>
    <p:sldId id="296" r:id="rId26"/>
    <p:sldId id="297" r:id="rId27"/>
    <p:sldId id="265" r:id="rId28"/>
    <p:sldId id="298" r:id="rId29"/>
    <p:sldId id="299" r:id="rId30"/>
    <p:sldId id="266" r:id="rId31"/>
    <p:sldId id="268" r:id="rId32"/>
    <p:sldId id="300" r:id="rId33"/>
    <p:sldId id="272" r:id="rId34"/>
    <p:sldId id="273" r:id="rId35"/>
    <p:sldId id="271" r:id="rId36"/>
    <p:sldId id="301" r:id="rId37"/>
    <p:sldId id="545" r:id="rId38"/>
    <p:sldId id="649" r:id="rId39"/>
    <p:sldId id="650" r:id="rId40"/>
    <p:sldId id="651" r:id="rId41"/>
    <p:sldId id="648" r:id="rId42"/>
    <p:sldId id="61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99"/>
    <a:srgbClr val="D47B5E"/>
    <a:srgbClr val="F19E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2" autoAdjust="0"/>
    <p:restoredTop sz="94660"/>
  </p:normalViewPr>
  <p:slideViewPr>
    <p:cSldViewPr snapToGrid="0">
      <p:cViewPr varScale="1">
        <p:scale>
          <a:sx n="72" d="100"/>
          <a:sy n="72" d="100"/>
        </p:scale>
        <p:origin x="57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B719EC-B62A-4678-B8BA-C1AE3C5E4719}" type="datetimeFigureOut">
              <a:rPr lang="en-US" smtClean="0"/>
              <a:pPr/>
              <a:t>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0D961D-546B-4B47-B190-CEE8F668F95D}" type="slidenum">
              <a:rPr lang="en-US" smtClean="0"/>
              <a:pPr/>
              <a:t>‹#›</a:t>
            </a:fld>
            <a:endParaRPr lang="en-US"/>
          </a:p>
        </p:txBody>
      </p:sp>
    </p:spTree>
    <p:extLst>
      <p:ext uri="{BB962C8B-B14F-4D97-AF65-F5344CB8AC3E}">
        <p14:creationId xmlns:p14="http://schemas.microsoft.com/office/powerpoint/2010/main" val="1043751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0F79-8167-41FA-A839-3F8DF69D5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3ADCD5-9C2E-40B8-98E3-031B358601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8F450-D323-4563-A436-729BB6B84A10}"/>
              </a:ext>
            </a:extLst>
          </p:cNvPr>
          <p:cNvSpPr>
            <a:spLocks noGrp="1"/>
          </p:cNvSpPr>
          <p:nvPr>
            <p:ph type="dt" sz="half" idx="10"/>
          </p:nvPr>
        </p:nvSpPr>
        <p:spPr/>
        <p:txBody>
          <a:bodyPr/>
          <a:lstStyle/>
          <a:p>
            <a:fld id="{E718CF18-3866-4A81-8F05-78972EF80FFB}" type="datetimeFigureOut">
              <a:rPr lang="en-US" smtClean="0"/>
              <a:pPr/>
              <a:t>1/10/2025</a:t>
            </a:fld>
            <a:endParaRPr lang="en-US"/>
          </a:p>
        </p:txBody>
      </p:sp>
      <p:sp>
        <p:nvSpPr>
          <p:cNvPr id="5" name="Footer Placeholder 4">
            <a:extLst>
              <a:ext uri="{FF2B5EF4-FFF2-40B4-BE49-F238E27FC236}">
                <a16:creationId xmlns:a16="http://schemas.microsoft.com/office/drawing/2014/main" id="{E4AD0015-CD8B-4561-AE1D-1C1DA8E6C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5AC17-12D0-4CD1-A233-CE5DB42967AE}"/>
              </a:ext>
            </a:extLst>
          </p:cNvPr>
          <p:cNvSpPr>
            <a:spLocks noGrp="1"/>
          </p:cNvSpPr>
          <p:nvPr>
            <p:ph type="sldNum" sz="quarter" idx="12"/>
          </p:nvPr>
        </p:nvSpPr>
        <p:spPr/>
        <p:txBody>
          <a:bodyPr/>
          <a:lstStyle/>
          <a:p>
            <a:fld id="{C9F08B44-BCD8-4691-A8EC-FFCE44ED4EAF}" type="slidenum">
              <a:rPr lang="en-US" smtClean="0"/>
              <a:pPr/>
              <a:t>‹#›</a:t>
            </a:fld>
            <a:endParaRPr lang="en-US"/>
          </a:p>
        </p:txBody>
      </p:sp>
    </p:spTree>
    <p:extLst>
      <p:ext uri="{BB962C8B-B14F-4D97-AF65-F5344CB8AC3E}">
        <p14:creationId xmlns:p14="http://schemas.microsoft.com/office/powerpoint/2010/main" val="156370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2E6AC-5FFB-4089-9B52-01ED363258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DA4FF-A83F-4EAB-90E3-A612734CD5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E3FC80-C2C0-45D3-85F3-2447EFF28E89}"/>
              </a:ext>
            </a:extLst>
          </p:cNvPr>
          <p:cNvSpPr>
            <a:spLocks noGrp="1"/>
          </p:cNvSpPr>
          <p:nvPr>
            <p:ph type="dt" sz="half" idx="10"/>
          </p:nvPr>
        </p:nvSpPr>
        <p:spPr/>
        <p:txBody>
          <a:bodyPr/>
          <a:lstStyle/>
          <a:p>
            <a:fld id="{E718CF18-3866-4A81-8F05-78972EF80FFB}" type="datetimeFigureOut">
              <a:rPr lang="en-US" smtClean="0"/>
              <a:pPr/>
              <a:t>1/10/2025</a:t>
            </a:fld>
            <a:endParaRPr lang="en-US"/>
          </a:p>
        </p:txBody>
      </p:sp>
      <p:sp>
        <p:nvSpPr>
          <p:cNvPr id="5" name="Footer Placeholder 4">
            <a:extLst>
              <a:ext uri="{FF2B5EF4-FFF2-40B4-BE49-F238E27FC236}">
                <a16:creationId xmlns:a16="http://schemas.microsoft.com/office/drawing/2014/main" id="{4ED83552-6592-45B8-9D06-DCFC9E162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EFC5E-E7A7-4E49-93AC-6AE1BB935159}"/>
              </a:ext>
            </a:extLst>
          </p:cNvPr>
          <p:cNvSpPr>
            <a:spLocks noGrp="1"/>
          </p:cNvSpPr>
          <p:nvPr>
            <p:ph type="sldNum" sz="quarter" idx="12"/>
          </p:nvPr>
        </p:nvSpPr>
        <p:spPr/>
        <p:txBody>
          <a:bodyPr/>
          <a:lstStyle/>
          <a:p>
            <a:fld id="{C9F08B44-BCD8-4691-A8EC-FFCE44ED4EAF}" type="slidenum">
              <a:rPr lang="en-US" smtClean="0"/>
              <a:pPr/>
              <a:t>‹#›</a:t>
            </a:fld>
            <a:endParaRPr lang="en-US"/>
          </a:p>
        </p:txBody>
      </p:sp>
    </p:spTree>
    <p:extLst>
      <p:ext uri="{BB962C8B-B14F-4D97-AF65-F5344CB8AC3E}">
        <p14:creationId xmlns:p14="http://schemas.microsoft.com/office/powerpoint/2010/main" val="3580906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941531-1146-4A14-88D7-90B85B1C8E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F13AE7-ED98-4400-A506-A182750240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8C4F03-B067-4F90-A7AF-2682AB0F0995}"/>
              </a:ext>
            </a:extLst>
          </p:cNvPr>
          <p:cNvSpPr>
            <a:spLocks noGrp="1"/>
          </p:cNvSpPr>
          <p:nvPr>
            <p:ph type="dt" sz="half" idx="10"/>
          </p:nvPr>
        </p:nvSpPr>
        <p:spPr/>
        <p:txBody>
          <a:bodyPr/>
          <a:lstStyle/>
          <a:p>
            <a:fld id="{E718CF18-3866-4A81-8F05-78972EF80FFB}" type="datetimeFigureOut">
              <a:rPr lang="en-US" smtClean="0"/>
              <a:pPr/>
              <a:t>1/10/2025</a:t>
            </a:fld>
            <a:endParaRPr lang="en-US"/>
          </a:p>
        </p:txBody>
      </p:sp>
      <p:sp>
        <p:nvSpPr>
          <p:cNvPr id="5" name="Footer Placeholder 4">
            <a:extLst>
              <a:ext uri="{FF2B5EF4-FFF2-40B4-BE49-F238E27FC236}">
                <a16:creationId xmlns:a16="http://schemas.microsoft.com/office/drawing/2014/main" id="{96772756-F47F-46D2-91D2-8B37688FD5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A9294-A0BF-4CE5-BD73-0E435A5DDED3}"/>
              </a:ext>
            </a:extLst>
          </p:cNvPr>
          <p:cNvSpPr>
            <a:spLocks noGrp="1"/>
          </p:cNvSpPr>
          <p:nvPr>
            <p:ph type="sldNum" sz="quarter" idx="12"/>
          </p:nvPr>
        </p:nvSpPr>
        <p:spPr/>
        <p:txBody>
          <a:bodyPr/>
          <a:lstStyle/>
          <a:p>
            <a:fld id="{C9F08B44-BCD8-4691-A8EC-FFCE44ED4EAF}" type="slidenum">
              <a:rPr lang="en-US" smtClean="0"/>
              <a:pPr/>
              <a:t>‹#›</a:t>
            </a:fld>
            <a:endParaRPr lang="en-US"/>
          </a:p>
        </p:txBody>
      </p:sp>
    </p:spTree>
    <p:extLst>
      <p:ext uri="{BB962C8B-B14F-4D97-AF65-F5344CB8AC3E}">
        <p14:creationId xmlns:p14="http://schemas.microsoft.com/office/powerpoint/2010/main" val="1639281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
          <a:stretch>
            <a:fillRect/>
          </a:stretch>
        </p:blipFill>
        <p:spPr>
          <a:xfrm>
            <a:off x="0" y="0"/>
            <a:ext cx="12208933" cy="6858000"/>
          </a:xfrm>
          <a:prstGeom prst="rect">
            <a:avLst/>
          </a:prstGeom>
          <a:noFill/>
          <a:ln w="9525">
            <a:noFill/>
          </a:ln>
        </p:spPr>
      </p:pic>
      <p:sp>
        <p:nvSpPr>
          <p:cNvPr id="2051" name="Rectangle 3"/>
          <p:cNvSpPr>
            <a:spLocks noGrp="1" noChangeArrowheads="1"/>
          </p:cNvSpPr>
          <p:nvPr>
            <p:ph type="ctrTitle"/>
          </p:nvPr>
        </p:nvSpPr>
        <p:spPr>
          <a:xfrm>
            <a:off x="624417" y="1196975"/>
            <a:ext cx="10943167" cy="1082675"/>
          </a:xfrm>
        </p:spPr>
        <p:txBody>
          <a:bodyPr/>
          <a:lstStyle>
            <a:lvl1pPr algn="ctr">
              <a:defRPr>
                <a:solidFill>
                  <a:schemeClr val="bg1"/>
                </a:solidFill>
              </a:defRPr>
            </a:lvl1pPr>
          </a:lstStyle>
          <a:p>
            <a:pPr lvl="0"/>
            <a:r>
              <a:rPr lang="en-US" altLang="zh-CN" noProof="0"/>
              <a:t>Click to edit Master title style</a:t>
            </a:r>
          </a:p>
        </p:txBody>
      </p:sp>
      <p:sp>
        <p:nvSpPr>
          <p:cNvPr id="2052" name="Rectangle 4"/>
          <p:cNvSpPr>
            <a:spLocks noGrp="1" noChangeArrowheads="1"/>
          </p:cNvSpPr>
          <p:nvPr>
            <p:ph type="subTitle" idx="1"/>
          </p:nvPr>
        </p:nvSpPr>
        <p:spPr>
          <a:xfrm>
            <a:off x="626533" y="2422525"/>
            <a:ext cx="10949517" cy="1752600"/>
          </a:xfrm>
        </p:spPr>
        <p:txBody>
          <a:bodyPr/>
          <a:lstStyle>
            <a:lvl1pPr marL="0" indent="0" algn="ctr">
              <a:buFontTx/>
              <a:buNone/>
              <a:defRPr>
                <a:solidFill>
                  <a:schemeClr val="bg1"/>
                </a:solidFill>
              </a:defRPr>
            </a:lvl1pPr>
          </a:lstStyle>
          <a:p>
            <a:pPr lvl="0"/>
            <a:r>
              <a:rPr lang="en-US" altLang="zh-CN" noProof="0"/>
              <a:t>Click to edit Master subtitle style</a:t>
            </a:r>
          </a:p>
        </p:txBody>
      </p:sp>
      <p:sp>
        <p:nvSpPr>
          <p:cNvPr id="9" name="Rectangle 5"/>
          <p:cNvSpPr>
            <a:spLocks noGrp="1" noChangeArrowheads="1"/>
          </p:cNvSpPr>
          <p:nvPr>
            <p:ph type="dt" sz="half" idx="2"/>
          </p:nvPr>
        </p:nvSpPr>
        <p:spPr bwMode="auto">
          <a:xfrm>
            <a:off x="609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63A1C593-65D0-4073-BCC9-577B9352EA97}" type="datetimeFigureOut">
              <a:rPr lang="en-US" smtClean="0"/>
              <a:t>1/10/2025</a:t>
            </a:fld>
            <a:endParaRPr lang="en-US"/>
          </a:p>
        </p:txBody>
      </p:sp>
      <p:sp>
        <p:nvSpPr>
          <p:cNvPr id="10" name="Rectangle 6"/>
          <p:cNvSpPr>
            <a:spLocks noGrp="1" noChangeArrowheads="1"/>
          </p:cNvSpPr>
          <p:nvPr>
            <p:ph type="ftr" sz="quarter" idx="3"/>
          </p:nvPr>
        </p:nvSpPr>
        <p:spPr bwMode="auto">
          <a:xfrm>
            <a:off x="4165600" y="6245225"/>
            <a:ext cx="3860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endParaRPr lang="en-US"/>
          </a:p>
        </p:txBody>
      </p:sp>
      <p:sp>
        <p:nvSpPr>
          <p:cNvPr id="11" name="Rectangle 7"/>
          <p:cNvSpPr>
            <a:spLocks noGrp="1" noChangeArrowheads="1"/>
          </p:cNvSpPr>
          <p:nvPr>
            <p:ph type="sldNum" sz="quarter" idx="4"/>
          </p:nvPr>
        </p:nvSpPr>
        <p:spPr bwMode="auto">
          <a:xfrm>
            <a:off x="8737600" y="6245225"/>
            <a:ext cx="28448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57252006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8749691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9506238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4750"/>
            <a:ext cx="5384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2963324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7"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7"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3277668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4825978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6704519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2315986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A8F4-6CE1-4A22-B06E-6FE4596A6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7ABAA3-5DB9-491F-84D4-CCDC7A9EC5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34A258-286C-4A49-99B4-8CDD2526AB87}"/>
              </a:ext>
            </a:extLst>
          </p:cNvPr>
          <p:cNvSpPr>
            <a:spLocks noGrp="1"/>
          </p:cNvSpPr>
          <p:nvPr>
            <p:ph type="dt" sz="half" idx="10"/>
          </p:nvPr>
        </p:nvSpPr>
        <p:spPr/>
        <p:txBody>
          <a:bodyPr/>
          <a:lstStyle/>
          <a:p>
            <a:fld id="{E718CF18-3866-4A81-8F05-78972EF80FFB}" type="datetimeFigureOut">
              <a:rPr lang="en-US" smtClean="0"/>
              <a:pPr/>
              <a:t>1/10/2025</a:t>
            </a:fld>
            <a:endParaRPr lang="en-US"/>
          </a:p>
        </p:txBody>
      </p:sp>
      <p:sp>
        <p:nvSpPr>
          <p:cNvPr id="5" name="Footer Placeholder 4">
            <a:extLst>
              <a:ext uri="{FF2B5EF4-FFF2-40B4-BE49-F238E27FC236}">
                <a16:creationId xmlns:a16="http://schemas.microsoft.com/office/drawing/2014/main" id="{92BAE60F-6250-44E6-97AA-48B0BFD8D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3DA08-F7D1-4C30-A13E-8D11ECEF8A82}"/>
              </a:ext>
            </a:extLst>
          </p:cNvPr>
          <p:cNvSpPr>
            <a:spLocks noGrp="1"/>
          </p:cNvSpPr>
          <p:nvPr>
            <p:ph type="sldNum" sz="quarter" idx="12"/>
          </p:nvPr>
        </p:nvSpPr>
        <p:spPr/>
        <p:txBody>
          <a:bodyPr/>
          <a:lstStyle/>
          <a:p>
            <a:fld id="{C9F08B44-BCD8-4691-A8EC-FFCE44ED4EAF}" type="slidenum">
              <a:rPr lang="en-US" smtClean="0"/>
              <a:pPr/>
              <a:t>‹#›</a:t>
            </a:fld>
            <a:endParaRPr lang="en-US"/>
          </a:p>
        </p:txBody>
      </p:sp>
    </p:spTree>
    <p:extLst>
      <p:ext uri="{BB962C8B-B14F-4D97-AF65-F5344CB8AC3E}">
        <p14:creationId xmlns:p14="http://schemas.microsoft.com/office/powerpoint/2010/main" val="348931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7"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0317"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8793094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8736178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90500"/>
            <a:ext cx="2743200" cy="5937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90500"/>
            <a:ext cx="8026400" cy="5937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0003972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noChangeArrowheads="1"/>
          </p:cNvSpPr>
          <p:nvPr>
            <p:ph type="dt" sz="half" idx="12"/>
          </p:nvPr>
        </p:nvSpPr>
        <p:spPr>
          <a:xfrm>
            <a:off x="7990417" y="6272213"/>
            <a:ext cx="3272367" cy="3651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accent1">
                  <a:lumMod val="50000"/>
                </a:schemeClr>
              </a:solidFill>
              <a:effectLst/>
              <a:uLnTx/>
              <a:uFillTx/>
              <a:latin typeface="+mn-lt"/>
              <a:ea typeface="+mn-ea"/>
              <a:cs typeface="+mn-cs"/>
            </a:endParaRPr>
          </a:p>
        </p:txBody>
      </p:sp>
      <p:sp>
        <p:nvSpPr>
          <p:cNvPr id="11" name="Footer Placeholder 10"/>
          <p:cNvSpPr>
            <a:spLocks noGrp="1" noChangeArrowheads="1"/>
          </p:cNvSpPr>
          <p:nvPr>
            <p:ph type="ftr" sz="quarter" idx="3"/>
          </p:nvPr>
        </p:nvSpPr>
        <p:spPr>
          <a:xfrm>
            <a:off x="914400" y="6272213"/>
            <a:ext cx="6326717" cy="3651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accent1">
                  <a:lumMod val="50000"/>
                </a:schemeClr>
              </a:solidFill>
              <a:effectLst/>
              <a:uLnTx/>
              <a:uFillTx/>
              <a:latin typeface="+mn-lt"/>
              <a:ea typeface="+mn-ea"/>
              <a:cs typeface="+mn-cs"/>
            </a:endParaRPr>
          </a:p>
        </p:txBody>
      </p:sp>
      <p:sp>
        <p:nvSpPr>
          <p:cNvPr id="13" name="Slide Number Placeholder 12"/>
          <p:cNvSpPr>
            <a:spLocks noGrp="1" noChangeArrowheads="1"/>
          </p:cNvSpPr>
          <p:nvPr>
            <p:ph type="sldNum" sz="quarter" idx="4"/>
          </p:nvPr>
        </p:nvSpPr>
        <p:spPr>
          <a:xfrm>
            <a:off x="11311467" y="6272213"/>
            <a:ext cx="639233" cy="365125"/>
          </a:xfrm>
          <a:prstGeom prst="rect">
            <a:avLst/>
          </a:prstGeom>
        </p:spPr>
        <p:txBody>
          <a:bodyPr vert="horz" lIns="91440" tIns="45720" rIns="91440" bIns="45720" rtlCol="0" anchor="ct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defRPr/>
            </a:pPr>
            <a:fld id="{329F399B-D146-4CB4-8F44-CAA0FE3866C4}" type="slidenum">
              <a:rPr kumimoji="0" lang="en-US" altLang="en-US" sz="1100" b="1" i="0" u="none" strike="noStrike" kern="1200" cap="none" spc="-70" normalizeH="0" baseline="0" noProof="0">
                <a:ln>
                  <a:noFill/>
                </a:ln>
                <a:solidFill>
                  <a:srgbClr val="FFFFFF"/>
                </a:solidFill>
                <a:effectLst/>
                <a:uLnTx/>
                <a:uFillTx/>
                <a:latin typeface="+mn-lt"/>
                <a:ea typeface="+mn-ea"/>
                <a:cs typeface="+mn-cs"/>
              </a:rPr>
              <a:t>‹#›</a:t>
            </a:fld>
            <a:endParaRPr kumimoji="0" lang="en-US" altLang="en-US" sz="1100" b="1" i="0" u="none" strike="noStrike" kern="1200" cap="none" spc="-7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43926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4"/>
          <p:cNvSpPr>
            <a:spLocks noGrp="1" noChangeArrowheads="1"/>
          </p:cNvSpPr>
          <p:nvPr>
            <p:ph type="dt" sz="half" idx="2"/>
          </p:nvPr>
        </p:nvSpPr>
        <p:spPr>
          <a:xfrm>
            <a:off x="7990417" y="6272213"/>
            <a:ext cx="3272367" cy="365125"/>
          </a:xfrm>
          <a:prstGeom prst="rect">
            <a:avLst/>
          </a:prstGeom>
        </p:spPr>
        <p:txBody>
          <a:bodyPr vert="horz" lIns="91440" tIns="45720" rIns="91440" bIns="45720" rtlCol="0" anchor="ct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accent1">
                  <a:lumMod val="50000"/>
                </a:schemeClr>
              </a:solidFill>
              <a:effectLst/>
              <a:uLnTx/>
              <a:uFillTx/>
              <a:latin typeface="+mn-lt"/>
              <a:ea typeface="+mn-ea"/>
              <a:cs typeface="+mn-cs"/>
            </a:endParaRPr>
          </a:p>
        </p:txBody>
      </p:sp>
      <p:sp>
        <p:nvSpPr>
          <p:cNvPr id="11" name="Rectangle 5"/>
          <p:cNvSpPr>
            <a:spLocks noGrp="1" noChangeArrowheads="1"/>
          </p:cNvSpPr>
          <p:nvPr>
            <p:ph type="ftr" sz="quarter" idx="3"/>
          </p:nvPr>
        </p:nvSpPr>
        <p:spPr>
          <a:xfrm>
            <a:off x="914400" y="6272213"/>
            <a:ext cx="6326717" cy="365125"/>
          </a:xfrm>
          <a:prstGeom prst="rect">
            <a:avLst/>
          </a:prstGeom>
        </p:spPr>
        <p:txBody>
          <a:bodyPr vert="horz" lIns="91440" tIns="45720" rIns="91440" bIns="45720" rtlCol="0" anchor="ct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accent1">
                  <a:lumMod val="50000"/>
                </a:schemeClr>
              </a:solidFill>
              <a:effectLst/>
              <a:uLnTx/>
              <a:uFillTx/>
              <a:latin typeface="+mn-lt"/>
              <a:ea typeface="+mn-ea"/>
              <a:cs typeface="+mn-cs"/>
            </a:endParaRPr>
          </a:p>
        </p:txBody>
      </p:sp>
      <p:sp>
        <p:nvSpPr>
          <p:cNvPr id="13" name="Rectangle 6"/>
          <p:cNvSpPr>
            <a:spLocks noGrp="1" noChangeArrowheads="1"/>
          </p:cNvSpPr>
          <p:nvPr>
            <p:ph type="sldNum" sz="quarter" idx="4"/>
          </p:nvPr>
        </p:nvSpPr>
        <p:spPr>
          <a:xfrm>
            <a:off x="11311467" y="6272213"/>
            <a:ext cx="639233" cy="365125"/>
          </a:xfrm>
          <a:prstGeom prst="rect">
            <a:avLst/>
          </a:prstGeom>
        </p:spPr>
        <p:txBody>
          <a:bodyPr vert="horz" lIns="91440" tIns="45720" rIns="91440" bIns="45720" rtlCol="0" anchor="ct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defRPr/>
            </a:pPr>
            <a:fld id="{5D7CF8C1-BCBC-4F03-88BA-C209B414BC38}" type="slidenum">
              <a:rPr kumimoji="0" lang="en-US" altLang="en-US" sz="1100" b="1" i="0" u="none" strike="noStrike" kern="1200" cap="none" spc="-70" normalizeH="0" baseline="0" noProof="0">
                <a:ln>
                  <a:noFill/>
                </a:ln>
                <a:solidFill>
                  <a:srgbClr val="FFFFFF"/>
                </a:solidFill>
                <a:effectLst/>
                <a:uLnTx/>
                <a:uFillTx/>
                <a:latin typeface="+mn-lt"/>
                <a:ea typeface="+mn-ea"/>
                <a:cs typeface="+mn-cs"/>
              </a:rPr>
              <a:t>‹#›</a:t>
            </a:fld>
            <a:endParaRPr kumimoji="0" lang="en-US" altLang="en-US" sz="1100" b="1" i="0" u="none" strike="noStrike" kern="1200" cap="none" spc="-7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121894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6F6A54D1-EA3F-4B6D-8FE8-8CD51987E2C0}" type="datetimeFigureOut">
              <a:rPr lang="en-US" smtClean="0">
                <a:solidFill>
                  <a:srgbClr val="000000"/>
                </a:solidFill>
              </a:rPr>
              <a:pPr fontAlgn="base">
                <a:spcBef>
                  <a:spcPct val="0"/>
                </a:spcBef>
                <a:spcAft>
                  <a:spcPct val="0"/>
                </a:spcAft>
                <a:defRPr/>
              </a:pPr>
              <a:t>1/10/2025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1784EB4-8C4C-47A6-B5DA-A05A54C7559F}"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91617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3F272D8-516F-435A-824C-851DFE49D54A}" type="datetimeFigureOut">
              <a:rPr lang="en-US" smtClean="0">
                <a:solidFill>
                  <a:srgbClr val="000000"/>
                </a:solidFill>
              </a:rPr>
              <a:pPr fontAlgn="base">
                <a:spcBef>
                  <a:spcPct val="0"/>
                </a:spcBef>
                <a:spcAft>
                  <a:spcPct val="0"/>
                </a:spcAft>
                <a:defRPr/>
              </a:pPr>
              <a:t>1/10/2025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FD93D04-3FEE-4116-856F-D231BBFF67F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10584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DBB6F8B8-26F9-456B-84DA-4DF408EA0ED5}" type="datetimeFigureOut">
              <a:rPr lang="en-US" smtClean="0">
                <a:solidFill>
                  <a:srgbClr val="000000"/>
                </a:solidFill>
              </a:rPr>
              <a:pPr fontAlgn="base">
                <a:spcBef>
                  <a:spcPct val="0"/>
                </a:spcBef>
                <a:spcAft>
                  <a:spcPct val="0"/>
                </a:spcAft>
                <a:defRPr/>
              </a:pPr>
              <a:t>1/10/2025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0EC5859-6FC3-4114-B06C-EADF72DA003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75210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F58C213-CBA3-4514-B13B-A110856803FF}" type="datetimeFigureOut">
              <a:rPr lang="en-US" smtClean="0">
                <a:solidFill>
                  <a:srgbClr val="000000"/>
                </a:solidFill>
              </a:rPr>
              <a:pPr fontAlgn="base">
                <a:spcBef>
                  <a:spcPct val="0"/>
                </a:spcBef>
                <a:spcAft>
                  <a:spcPct val="0"/>
                </a:spcAft>
                <a:defRPr/>
              </a:pPr>
              <a:t>1/10/2025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6D81149-B2F3-42EA-B5C3-E8B14332A367}"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674209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35518B8E-4E58-46E7-981B-4DE8E701CECB}" type="datetimeFigureOut">
              <a:rPr lang="en-US" smtClean="0">
                <a:solidFill>
                  <a:srgbClr val="000000"/>
                </a:solidFill>
              </a:rPr>
              <a:pPr fontAlgn="base">
                <a:spcBef>
                  <a:spcPct val="0"/>
                </a:spcBef>
                <a:spcAft>
                  <a:spcPct val="0"/>
                </a:spcAft>
                <a:defRPr/>
              </a:pPr>
              <a:t>1/10/2025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504B16-CF71-487A-808A-7AE1A4FDE7FC}"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8954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794EE-EA31-40F9-9B1A-6C8CBC88DE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B86D5-893C-4D63-A0F1-CA03BDB024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9E547-FCD4-4382-A17A-E64D983D66FB}"/>
              </a:ext>
            </a:extLst>
          </p:cNvPr>
          <p:cNvSpPr>
            <a:spLocks noGrp="1"/>
          </p:cNvSpPr>
          <p:nvPr>
            <p:ph type="dt" sz="half" idx="10"/>
          </p:nvPr>
        </p:nvSpPr>
        <p:spPr/>
        <p:txBody>
          <a:bodyPr/>
          <a:lstStyle/>
          <a:p>
            <a:fld id="{E718CF18-3866-4A81-8F05-78972EF80FFB}" type="datetimeFigureOut">
              <a:rPr lang="en-US" smtClean="0"/>
              <a:pPr/>
              <a:t>1/10/2025</a:t>
            </a:fld>
            <a:endParaRPr lang="en-US"/>
          </a:p>
        </p:txBody>
      </p:sp>
      <p:sp>
        <p:nvSpPr>
          <p:cNvPr id="5" name="Footer Placeholder 4">
            <a:extLst>
              <a:ext uri="{FF2B5EF4-FFF2-40B4-BE49-F238E27FC236}">
                <a16:creationId xmlns:a16="http://schemas.microsoft.com/office/drawing/2014/main" id="{106075E5-8CD7-4FEC-9EA8-4BADDFC97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9CD30-9EBE-46DC-8CD5-C8DC969F6183}"/>
              </a:ext>
            </a:extLst>
          </p:cNvPr>
          <p:cNvSpPr>
            <a:spLocks noGrp="1"/>
          </p:cNvSpPr>
          <p:nvPr>
            <p:ph type="sldNum" sz="quarter" idx="12"/>
          </p:nvPr>
        </p:nvSpPr>
        <p:spPr/>
        <p:txBody>
          <a:bodyPr/>
          <a:lstStyle/>
          <a:p>
            <a:fld id="{C9F08B44-BCD8-4691-A8EC-FFCE44ED4EAF}" type="slidenum">
              <a:rPr lang="en-US" smtClean="0"/>
              <a:pPr/>
              <a:t>‹#›</a:t>
            </a:fld>
            <a:endParaRPr lang="en-US"/>
          </a:p>
        </p:txBody>
      </p:sp>
    </p:spTree>
    <p:extLst>
      <p:ext uri="{BB962C8B-B14F-4D97-AF65-F5344CB8AC3E}">
        <p14:creationId xmlns:p14="http://schemas.microsoft.com/office/powerpoint/2010/main" val="17590745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26F47B3-141A-4DA5-AEA6-C79CB9661C80}" type="datetimeFigureOut">
              <a:rPr lang="en-US" smtClean="0">
                <a:solidFill>
                  <a:srgbClr val="000000"/>
                </a:solidFill>
              </a:rPr>
              <a:pPr fontAlgn="base">
                <a:spcBef>
                  <a:spcPct val="0"/>
                </a:spcBef>
                <a:spcAft>
                  <a:spcPct val="0"/>
                </a:spcAft>
                <a:defRPr/>
              </a:pPr>
              <a:t>1/10/2025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1B05435-A96F-4B2D-8FDA-62D56B6872BE}"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20207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8F3B5C7-DD26-4006-BD10-F5CA45360D5D}" type="datetimeFigureOut">
              <a:rPr lang="en-US" smtClean="0">
                <a:solidFill>
                  <a:srgbClr val="000000"/>
                </a:solidFill>
              </a:rPr>
              <a:pPr fontAlgn="base">
                <a:spcBef>
                  <a:spcPct val="0"/>
                </a:spcBef>
                <a:spcAft>
                  <a:spcPct val="0"/>
                </a:spcAft>
                <a:defRPr/>
              </a:pPr>
              <a:t>1/10/2025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6B2E3D4-203D-4E8D-9003-0CD51DA9B9A4}"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865833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C1C2ACC-DFC8-46E3-839D-8EFF44227F66}" type="datetimeFigureOut">
              <a:rPr lang="en-US" smtClean="0">
                <a:solidFill>
                  <a:srgbClr val="000000"/>
                </a:solidFill>
              </a:rPr>
              <a:pPr fontAlgn="base">
                <a:spcBef>
                  <a:spcPct val="0"/>
                </a:spcBef>
                <a:spcAft>
                  <a:spcPct val="0"/>
                </a:spcAft>
                <a:defRPr/>
              </a:pPr>
              <a:t>1/10/2025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E68577EA-CFA0-43EC-BFB5-0987CC98FF5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954546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3DD5C69-E3E5-40BF-86E4-F40395E985BF}" type="datetimeFigureOut">
              <a:rPr lang="en-US" smtClean="0">
                <a:solidFill>
                  <a:srgbClr val="000000"/>
                </a:solidFill>
              </a:rPr>
              <a:pPr fontAlgn="base">
                <a:spcBef>
                  <a:spcPct val="0"/>
                </a:spcBef>
                <a:spcAft>
                  <a:spcPct val="0"/>
                </a:spcAft>
                <a:defRPr/>
              </a:pPr>
              <a:t>1/10/2025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E87075E-87FE-491A-A7EE-FCD7A5F645E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9880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7DDC56F4-0721-4608-9A5C-574DF07220EE}" type="datetimeFigureOut">
              <a:rPr lang="en-US" smtClean="0">
                <a:solidFill>
                  <a:srgbClr val="000000"/>
                </a:solidFill>
              </a:rPr>
              <a:pPr fontAlgn="base">
                <a:spcBef>
                  <a:spcPct val="0"/>
                </a:spcBef>
                <a:spcAft>
                  <a:spcPct val="0"/>
                </a:spcAft>
                <a:defRPr/>
              </a:pPr>
              <a:t>1/10/2025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0E2CD22-5B4B-4EAE-AA9F-855137DA87DA}"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29729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474DA805-519E-45DB-BB89-B43DBC97A862}" type="datetimeFigureOut">
              <a:rPr lang="en-US" smtClean="0">
                <a:solidFill>
                  <a:srgbClr val="000000"/>
                </a:solidFill>
              </a:rPr>
              <a:pPr fontAlgn="base">
                <a:spcBef>
                  <a:spcPct val="0"/>
                </a:spcBef>
                <a:spcAft>
                  <a:spcPct val="0"/>
                </a:spcAft>
                <a:defRPr/>
              </a:pPr>
              <a:t>1/10/2025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0DBEFC7-4910-4AFF-ACE4-8C8F36C725F5}"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29457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AAA87B-362D-4C69-9737-40ECC94EF5CC}" type="datetimeFigureOut">
              <a:rPr lang="en-US" smtClean="0">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939ACC-9384-427A-B437-6093B8ED55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572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AAA87B-362D-4C69-9737-40ECC94EF5CC}" type="datetimeFigureOut">
              <a:rPr lang="en-US" smtClean="0">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939ACC-9384-427A-B437-6093B8ED55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99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AAA87B-362D-4C69-9737-40ECC94EF5CC}" type="datetimeFigureOut">
              <a:rPr lang="en-US" smtClean="0">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939ACC-9384-427A-B437-6093B8ED55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702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AAA87B-362D-4C69-9737-40ECC94EF5CC}" type="datetimeFigureOut">
              <a:rPr lang="en-US" smtClean="0">
                <a:solidFill>
                  <a:prstClr val="black">
                    <a:tint val="75000"/>
                  </a:prstClr>
                </a:solidFill>
              </a:rPr>
              <a:pPr/>
              <a:t>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939ACC-9384-427A-B437-6093B8ED55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56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1547F-6F23-4BF0-BC7C-8A2441DE4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F63AA7-5262-42CC-9FAB-9AF9B504B9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5500C0-3678-4172-BC8B-1DAF74D1EA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57DED4-8CC1-4084-956E-0CEBC7DF5EE3}"/>
              </a:ext>
            </a:extLst>
          </p:cNvPr>
          <p:cNvSpPr>
            <a:spLocks noGrp="1"/>
          </p:cNvSpPr>
          <p:nvPr>
            <p:ph type="dt" sz="half" idx="10"/>
          </p:nvPr>
        </p:nvSpPr>
        <p:spPr/>
        <p:txBody>
          <a:bodyPr/>
          <a:lstStyle/>
          <a:p>
            <a:fld id="{E718CF18-3866-4A81-8F05-78972EF80FFB}" type="datetimeFigureOut">
              <a:rPr lang="en-US" smtClean="0"/>
              <a:pPr/>
              <a:t>1/10/2025</a:t>
            </a:fld>
            <a:endParaRPr lang="en-US"/>
          </a:p>
        </p:txBody>
      </p:sp>
      <p:sp>
        <p:nvSpPr>
          <p:cNvPr id="6" name="Footer Placeholder 5">
            <a:extLst>
              <a:ext uri="{FF2B5EF4-FFF2-40B4-BE49-F238E27FC236}">
                <a16:creationId xmlns:a16="http://schemas.microsoft.com/office/drawing/2014/main" id="{C763D9A3-05B3-4E83-84C9-17188A5DB2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310854-34BC-4DE2-A84D-2BD66B5EAE85}"/>
              </a:ext>
            </a:extLst>
          </p:cNvPr>
          <p:cNvSpPr>
            <a:spLocks noGrp="1"/>
          </p:cNvSpPr>
          <p:nvPr>
            <p:ph type="sldNum" sz="quarter" idx="12"/>
          </p:nvPr>
        </p:nvSpPr>
        <p:spPr/>
        <p:txBody>
          <a:bodyPr/>
          <a:lstStyle/>
          <a:p>
            <a:fld id="{C9F08B44-BCD8-4691-A8EC-FFCE44ED4EAF}" type="slidenum">
              <a:rPr lang="en-US" smtClean="0"/>
              <a:pPr/>
              <a:t>‹#›</a:t>
            </a:fld>
            <a:endParaRPr lang="en-US"/>
          </a:p>
        </p:txBody>
      </p:sp>
    </p:spTree>
    <p:extLst>
      <p:ext uri="{BB962C8B-B14F-4D97-AF65-F5344CB8AC3E}">
        <p14:creationId xmlns:p14="http://schemas.microsoft.com/office/powerpoint/2010/main" val="38785294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AAA87B-362D-4C69-9737-40ECC94EF5CC}" type="datetimeFigureOut">
              <a:rPr lang="en-US" smtClean="0">
                <a:solidFill>
                  <a:prstClr val="black">
                    <a:tint val="75000"/>
                  </a:prstClr>
                </a:solidFill>
              </a:rPr>
              <a:pPr/>
              <a:t>1/10/2025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5939ACC-9384-427A-B437-6093B8ED55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1226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AAA87B-362D-4C69-9737-40ECC94EF5CC}" type="datetimeFigureOut">
              <a:rPr lang="en-US" smtClean="0">
                <a:solidFill>
                  <a:prstClr val="black">
                    <a:tint val="75000"/>
                  </a:prstClr>
                </a:solidFill>
              </a:rPr>
              <a:pPr/>
              <a:t>1/10/2025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939ACC-9384-427A-B437-6093B8ED55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9249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AAA87B-362D-4C69-9737-40ECC94EF5CC}" type="datetimeFigureOut">
              <a:rPr lang="en-US" smtClean="0">
                <a:solidFill>
                  <a:prstClr val="black">
                    <a:tint val="75000"/>
                  </a:prstClr>
                </a:solidFill>
              </a:rPr>
              <a:pPr/>
              <a:t>1/10/2025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939ACC-9384-427A-B437-6093B8ED55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3235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AAA87B-362D-4C69-9737-40ECC94EF5CC}" type="datetimeFigureOut">
              <a:rPr lang="en-US" smtClean="0">
                <a:solidFill>
                  <a:prstClr val="black">
                    <a:tint val="75000"/>
                  </a:prstClr>
                </a:solidFill>
              </a:rPr>
              <a:pPr/>
              <a:t>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939ACC-9384-427A-B437-6093B8ED55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0993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AAA87B-362D-4C69-9737-40ECC94EF5CC}" type="datetimeFigureOut">
              <a:rPr lang="en-US" smtClean="0">
                <a:solidFill>
                  <a:prstClr val="black">
                    <a:tint val="75000"/>
                  </a:prstClr>
                </a:solidFill>
              </a:rPr>
              <a:pPr/>
              <a:t>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939ACC-9384-427A-B437-6093B8ED55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025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AAA87B-362D-4C69-9737-40ECC94EF5CC}" type="datetimeFigureOut">
              <a:rPr lang="en-US" smtClean="0">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939ACC-9384-427A-B437-6093B8ED55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9905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AAA87B-362D-4C69-9737-40ECC94EF5CC}" type="datetimeFigureOut">
              <a:rPr lang="en-US" smtClean="0">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939ACC-9384-427A-B437-6093B8ED55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517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2423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1369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4243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95C93-B365-458D-8C25-5339ABB910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7A7F16-51F4-4208-A33C-245991FA2E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EC13E1-E9FB-4662-AABD-FECED50D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573BDE-98B1-47B7-BF24-9800C2273B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0391FC-4978-4115-9104-47B478D091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A58A2C-4572-49E1-BEB0-E11E6F906273}"/>
              </a:ext>
            </a:extLst>
          </p:cNvPr>
          <p:cNvSpPr>
            <a:spLocks noGrp="1"/>
          </p:cNvSpPr>
          <p:nvPr>
            <p:ph type="dt" sz="half" idx="10"/>
          </p:nvPr>
        </p:nvSpPr>
        <p:spPr/>
        <p:txBody>
          <a:bodyPr/>
          <a:lstStyle/>
          <a:p>
            <a:fld id="{E718CF18-3866-4A81-8F05-78972EF80FFB}" type="datetimeFigureOut">
              <a:rPr lang="en-US" smtClean="0"/>
              <a:pPr/>
              <a:t>1/10/2025</a:t>
            </a:fld>
            <a:endParaRPr lang="en-US"/>
          </a:p>
        </p:txBody>
      </p:sp>
      <p:sp>
        <p:nvSpPr>
          <p:cNvPr id="8" name="Footer Placeholder 7">
            <a:extLst>
              <a:ext uri="{FF2B5EF4-FFF2-40B4-BE49-F238E27FC236}">
                <a16:creationId xmlns:a16="http://schemas.microsoft.com/office/drawing/2014/main" id="{B16946CD-FAC5-4A41-BBBE-E85BC5448E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780A08-FCF1-48D1-B861-CD8EB102B18D}"/>
              </a:ext>
            </a:extLst>
          </p:cNvPr>
          <p:cNvSpPr>
            <a:spLocks noGrp="1"/>
          </p:cNvSpPr>
          <p:nvPr>
            <p:ph type="sldNum" sz="quarter" idx="12"/>
          </p:nvPr>
        </p:nvSpPr>
        <p:spPr/>
        <p:txBody>
          <a:bodyPr/>
          <a:lstStyle/>
          <a:p>
            <a:fld id="{C9F08B44-BCD8-4691-A8EC-FFCE44ED4EAF}" type="slidenum">
              <a:rPr lang="en-US" smtClean="0"/>
              <a:pPr/>
              <a:t>‹#›</a:t>
            </a:fld>
            <a:endParaRPr lang="en-US"/>
          </a:p>
        </p:txBody>
      </p:sp>
    </p:spTree>
    <p:extLst>
      <p:ext uri="{BB962C8B-B14F-4D97-AF65-F5344CB8AC3E}">
        <p14:creationId xmlns:p14="http://schemas.microsoft.com/office/powerpoint/2010/main" val="1549118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2754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1552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108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24815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6258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20974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4223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32839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42372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7435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5CF0A-CA40-4ACA-950D-B04DFE55A9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72A4C2-AF21-4D9D-BEC6-AEE99FF371EC}"/>
              </a:ext>
            </a:extLst>
          </p:cNvPr>
          <p:cNvSpPr>
            <a:spLocks noGrp="1"/>
          </p:cNvSpPr>
          <p:nvPr>
            <p:ph type="dt" sz="half" idx="10"/>
          </p:nvPr>
        </p:nvSpPr>
        <p:spPr/>
        <p:txBody>
          <a:bodyPr/>
          <a:lstStyle/>
          <a:p>
            <a:fld id="{E718CF18-3866-4A81-8F05-78972EF80FFB}" type="datetimeFigureOut">
              <a:rPr lang="en-US" smtClean="0"/>
              <a:pPr/>
              <a:t>1/10/2025</a:t>
            </a:fld>
            <a:endParaRPr lang="en-US"/>
          </a:p>
        </p:txBody>
      </p:sp>
      <p:sp>
        <p:nvSpPr>
          <p:cNvPr id="4" name="Footer Placeholder 3">
            <a:extLst>
              <a:ext uri="{FF2B5EF4-FFF2-40B4-BE49-F238E27FC236}">
                <a16:creationId xmlns:a16="http://schemas.microsoft.com/office/drawing/2014/main" id="{A5CBE2D3-30D8-4294-8A1C-63250312EB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B29DAA-0102-41C7-8CEE-DDD088106758}"/>
              </a:ext>
            </a:extLst>
          </p:cNvPr>
          <p:cNvSpPr>
            <a:spLocks noGrp="1"/>
          </p:cNvSpPr>
          <p:nvPr>
            <p:ph type="sldNum" sz="quarter" idx="12"/>
          </p:nvPr>
        </p:nvSpPr>
        <p:spPr/>
        <p:txBody>
          <a:bodyPr/>
          <a:lstStyle/>
          <a:p>
            <a:fld id="{C9F08B44-BCD8-4691-A8EC-FFCE44ED4EAF}" type="slidenum">
              <a:rPr lang="en-US" smtClean="0"/>
              <a:pPr/>
              <a:t>‹#›</a:t>
            </a:fld>
            <a:endParaRPr lang="en-US"/>
          </a:p>
        </p:txBody>
      </p:sp>
    </p:spTree>
    <p:extLst>
      <p:ext uri="{BB962C8B-B14F-4D97-AF65-F5344CB8AC3E}">
        <p14:creationId xmlns:p14="http://schemas.microsoft.com/office/powerpoint/2010/main" val="1639252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7BE3E1-42CD-488D-A655-FED327892429}"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B2C4F-32EF-41EB-BBF8-2FC48A39B200}" type="slidenum">
              <a:rPr lang="en-US" smtClean="0"/>
              <a:t>‹#›</a:t>
            </a:fld>
            <a:endParaRPr lang="en-US"/>
          </a:p>
        </p:txBody>
      </p:sp>
    </p:spTree>
    <p:extLst>
      <p:ext uri="{BB962C8B-B14F-4D97-AF65-F5344CB8AC3E}">
        <p14:creationId xmlns:p14="http://schemas.microsoft.com/office/powerpoint/2010/main" val="5888073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7BE3E1-42CD-488D-A655-FED327892429}"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B2C4F-32EF-41EB-BBF8-2FC48A39B200}" type="slidenum">
              <a:rPr lang="en-US" smtClean="0"/>
              <a:t>‹#›</a:t>
            </a:fld>
            <a:endParaRPr lang="en-US"/>
          </a:p>
        </p:txBody>
      </p:sp>
    </p:spTree>
    <p:extLst>
      <p:ext uri="{BB962C8B-B14F-4D97-AF65-F5344CB8AC3E}">
        <p14:creationId xmlns:p14="http://schemas.microsoft.com/office/powerpoint/2010/main" val="1481594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BE3E1-42CD-488D-A655-FED327892429}"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B2C4F-32EF-41EB-BBF8-2FC48A39B200}" type="slidenum">
              <a:rPr lang="en-US" smtClean="0"/>
              <a:t>‹#›</a:t>
            </a:fld>
            <a:endParaRPr lang="en-US"/>
          </a:p>
        </p:txBody>
      </p:sp>
    </p:spTree>
    <p:extLst>
      <p:ext uri="{BB962C8B-B14F-4D97-AF65-F5344CB8AC3E}">
        <p14:creationId xmlns:p14="http://schemas.microsoft.com/office/powerpoint/2010/main" val="2958724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7BE3E1-42CD-488D-A655-FED327892429}"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B2C4F-32EF-41EB-BBF8-2FC48A39B200}" type="slidenum">
              <a:rPr lang="en-US" smtClean="0"/>
              <a:t>‹#›</a:t>
            </a:fld>
            <a:endParaRPr lang="en-US"/>
          </a:p>
        </p:txBody>
      </p:sp>
    </p:spTree>
    <p:extLst>
      <p:ext uri="{BB962C8B-B14F-4D97-AF65-F5344CB8AC3E}">
        <p14:creationId xmlns:p14="http://schemas.microsoft.com/office/powerpoint/2010/main" val="21411885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7BE3E1-42CD-488D-A655-FED327892429}" type="datetimeFigureOut">
              <a:rPr lang="en-US" smtClean="0"/>
              <a:t>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AB2C4F-32EF-41EB-BBF8-2FC48A39B200}" type="slidenum">
              <a:rPr lang="en-US" smtClean="0"/>
              <a:t>‹#›</a:t>
            </a:fld>
            <a:endParaRPr lang="en-US"/>
          </a:p>
        </p:txBody>
      </p:sp>
    </p:spTree>
    <p:extLst>
      <p:ext uri="{BB962C8B-B14F-4D97-AF65-F5344CB8AC3E}">
        <p14:creationId xmlns:p14="http://schemas.microsoft.com/office/powerpoint/2010/main" val="27268299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7BE3E1-42CD-488D-A655-FED327892429}" type="datetimeFigureOut">
              <a:rPr lang="en-US" smtClean="0"/>
              <a:t>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AB2C4F-32EF-41EB-BBF8-2FC48A39B200}" type="slidenum">
              <a:rPr lang="en-US" smtClean="0"/>
              <a:t>‹#›</a:t>
            </a:fld>
            <a:endParaRPr lang="en-US"/>
          </a:p>
        </p:txBody>
      </p:sp>
    </p:spTree>
    <p:extLst>
      <p:ext uri="{BB962C8B-B14F-4D97-AF65-F5344CB8AC3E}">
        <p14:creationId xmlns:p14="http://schemas.microsoft.com/office/powerpoint/2010/main" val="26972224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BE3E1-42CD-488D-A655-FED327892429}" type="datetimeFigureOut">
              <a:rPr lang="en-US" smtClean="0"/>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AB2C4F-32EF-41EB-BBF8-2FC48A39B200}" type="slidenum">
              <a:rPr lang="en-US" smtClean="0"/>
              <a:t>‹#›</a:t>
            </a:fld>
            <a:endParaRPr lang="en-US"/>
          </a:p>
        </p:txBody>
      </p:sp>
    </p:spTree>
    <p:extLst>
      <p:ext uri="{BB962C8B-B14F-4D97-AF65-F5344CB8AC3E}">
        <p14:creationId xmlns:p14="http://schemas.microsoft.com/office/powerpoint/2010/main" val="479267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7BE3E1-42CD-488D-A655-FED327892429}"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B2C4F-32EF-41EB-BBF8-2FC48A39B200}" type="slidenum">
              <a:rPr lang="en-US" smtClean="0"/>
              <a:t>‹#›</a:t>
            </a:fld>
            <a:endParaRPr lang="en-US"/>
          </a:p>
        </p:txBody>
      </p:sp>
    </p:spTree>
    <p:extLst>
      <p:ext uri="{BB962C8B-B14F-4D97-AF65-F5344CB8AC3E}">
        <p14:creationId xmlns:p14="http://schemas.microsoft.com/office/powerpoint/2010/main" val="1878065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7BE3E1-42CD-488D-A655-FED327892429}"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AB2C4F-32EF-41EB-BBF8-2FC48A39B200}" type="slidenum">
              <a:rPr lang="en-US" smtClean="0"/>
              <a:t>‹#›</a:t>
            </a:fld>
            <a:endParaRPr lang="en-US"/>
          </a:p>
        </p:txBody>
      </p:sp>
    </p:spTree>
    <p:extLst>
      <p:ext uri="{BB962C8B-B14F-4D97-AF65-F5344CB8AC3E}">
        <p14:creationId xmlns:p14="http://schemas.microsoft.com/office/powerpoint/2010/main" val="25256569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7BE3E1-42CD-488D-A655-FED327892429}"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B2C4F-32EF-41EB-BBF8-2FC48A39B200}" type="slidenum">
              <a:rPr lang="en-US" smtClean="0"/>
              <a:t>‹#›</a:t>
            </a:fld>
            <a:endParaRPr lang="en-US"/>
          </a:p>
        </p:txBody>
      </p:sp>
    </p:spTree>
    <p:extLst>
      <p:ext uri="{BB962C8B-B14F-4D97-AF65-F5344CB8AC3E}">
        <p14:creationId xmlns:p14="http://schemas.microsoft.com/office/powerpoint/2010/main" val="182414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9B5426-CFB1-4975-A139-53AFFEE048ED}"/>
              </a:ext>
            </a:extLst>
          </p:cNvPr>
          <p:cNvSpPr>
            <a:spLocks noGrp="1"/>
          </p:cNvSpPr>
          <p:nvPr>
            <p:ph type="dt" sz="half" idx="10"/>
          </p:nvPr>
        </p:nvSpPr>
        <p:spPr/>
        <p:txBody>
          <a:bodyPr/>
          <a:lstStyle/>
          <a:p>
            <a:fld id="{E718CF18-3866-4A81-8F05-78972EF80FFB}" type="datetimeFigureOut">
              <a:rPr lang="en-US" smtClean="0"/>
              <a:pPr/>
              <a:t>1/10/2025</a:t>
            </a:fld>
            <a:endParaRPr lang="en-US"/>
          </a:p>
        </p:txBody>
      </p:sp>
      <p:sp>
        <p:nvSpPr>
          <p:cNvPr id="3" name="Footer Placeholder 2">
            <a:extLst>
              <a:ext uri="{FF2B5EF4-FFF2-40B4-BE49-F238E27FC236}">
                <a16:creationId xmlns:a16="http://schemas.microsoft.com/office/drawing/2014/main" id="{52CED23E-CD2E-45BB-82CD-4A91784E52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E5C77B-7D6F-4E0B-939E-D4BBF88C7708}"/>
              </a:ext>
            </a:extLst>
          </p:cNvPr>
          <p:cNvSpPr>
            <a:spLocks noGrp="1"/>
          </p:cNvSpPr>
          <p:nvPr>
            <p:ph type="sldNum" sz="quarter" idx="12"/>
          </p:nvPr>
        </p:nvSpPr>
        <p:spPr/>
        <p:txBody>
          <a:bodyPr/>
          <a:lstStyle/>
          <a:p>
            <a:fld id="{C9F08B44-BCD8-4691-A8EC-FFCE44ED4EAF}" type="slidenum">
              <a:rPr lang="en-US" smtClean="0"/>
              <a:pPr/>
              <a:t>‹#›</a:t>
            </a:fld>
            <a:endParaRPr lang="en-US"/>
          </a:p>
        </p:txBody>
      </p:sp>
    </p:spTree>
    <p:extLst>
      <p:ext uri="{BB962C8B-B14F-4D97-AF65-F5344CB8AC3E}">
        <p14:creationId xmlns:p14="http://schemas.microsoft.com/office/powerpoint/2010/main" val="38723231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7BE3E1-42CD-488D-A655-FED327892429}"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AB2C4F-32EF-41EB-BBF8-2FC48A39B200}" type="slidenum">
              <a:rPr lang="en-US" smtClean="0"/>
              <a:t>‹#›</a:t>
            </a:fld>
            <a:endParaRPr lang="en-US"/>
          </a:p>
        </p:txBody>
      </p:sp>
    </p:spTree>
    <p:extLst>
      <p:ext uri="{BB962C8B-B14F-4D97-AF65-F5344CB8AC3E}">
        <p14:creationId xmlns:p14="http://schemas.microsoft.com/office/powerpoint/2010/main" val="3841772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452370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6886124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82161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4236863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585109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41422983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8116841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0912338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2340071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C9945-D318-4126-88F7-F2E781BC9C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F8D67-84E7-4DC0-B01A-56EAEC4D16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2A97F9-C4C8-4BEB-A9B0-696BF4564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08615B-018C-48E7-9B72-F31CB00393EE}"/>
              </a:ext>
            </a:extLst>
          </p:cNvPr>
          <p:cNvSpPr>
            <a:spLocks noGrp="1"/>
          </p:cNvSpPr>
          <p:nvPr>
            <p:ph type="dt" sz="half" idx="10"/>
          </p:nvPr>
        </p:nvSpPr>
        <p:spPr/>
        <p:txBody>
          <a:bodyPr/>
          <a:lstStyle/>
          <a:p>
            <a:fld id="{E718CF18-3866-4A81-8F05-78972EF80FFB}" type="datetimeFigureOut">
              <a:rPr lang="en-US" smtClean="0"/>
              <a:pPr/>
              <a:t>1/10/2025</a:t>
            </a:fld>
            <a:endParaRPr lang="en-US"/>
          </a:p>
        </p:txBody>
      </p:sp>
      <p:sp>
        <p:nvSpPr>
          <p:cNvPr id="6" name="Footer Placeholder 5">
            <a:extLst>
              <a:ext uri="{FF2B5EF4-FFF2-40B4-BE49-F238E27FC236}">
                <a16:creationId xmlns:a16="http://schemas.microsoft.com/office/drawing/2014/main" id="{ED09BC2A-5BFC-4ABA-9E74-FB3193BF3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AFEFB3-4F55-4F63-B53E-322F690BCF15}"/>
              </a:ext>
            </a:extLst>
          </p:cNvPr>
          <p:cNvSpPr>
            <a:spLocks noGrp="1"/>
          </p:cNvSpPr>
          <p:nvPr>
            <p:ph type="sldNum" sz="quarter" idx="12"/>
          </p:nvPr>
        </p:nvSpPr>
        <p:spPr/>
        <p:txBody>
          <a:bodyPr/>
          <a:lstStyle/>
          <a:p>
            <a:fld id="{C9F08B44-BCD8-4691-A8EC-FFCE44ED4EAF}" type="slidenum">
              <a:rPr lang="en-US" smtClean="0"/>
              <a:pPr/>
              <a:t>‹#›</a:t>
            </a:fld>
            <a:endParaRPr lang="en-US"/>
          </a:p>
        </p:txBody>
      </p:sp>
    </p:spTree>
    <p:extLst>
      <p:ext uri="{BB962C8B-B14F-4D97-AF65-F5344CB8AC3E}">
        <p14:creationId xmlns:p14="http://schemas.microsoft.com/office/powerpoint/2010/main" val="36360367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5857681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4929146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DF82004-A442-4ED8-A320-B4CE279333E6}" type="datetimeFigureOut">
              <a:rPr lang="vi-VN" smtClean="0"/>
              <a:t>01/10/2025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4ED0461-F66D-4928-9B5D-C0040337F8FC}" type="slidenum">
              <a:rPr lang="vi-VN" smtClean="0"/>
              <a:t>‹#›</a:t>
            </a:fld>
            <a:endParaRPr lang="vi-VN"/>
          </a:p>
        </p:txBody>
      </p:sp>
    </p:spTree>
    <p:extLst>
      <p:ext uri="{BB962C8B-B14F-4D97-AF65-F5344CB8AC3E}">
        <p14:creationId xmlns:p14="http://schemas.microsoft.com/office/powerpoint/2010/main" val="41170086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DF82004-A442-4ED8-A320-B4CE279333E6}" type="datetimeFigureOut">
              <a:rPr lang="vi-VN" smtClean="0"/>
              <a:t>01/10/2025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4ED0461-F66D-4928-9B5D-C0040337F8FC}" type="slidenum">
              <a:rPr lang="vi-VN" smtClean="0"/>
              <a:t>‹#›</a:t>
            </a:fld>
            <a:endParaRPr lang="vi-VN"/>
          </a:p>
        </p:txBody>
      </p:sp>
    </p:spTree>
    <p:extLst>
      <p:ext uri="{BB962C8B-B14F-4D97-AF65-F5344CB8AC3E}">
        <p14:creationId xmlns:p14="http://schemas.microsoft.com/office/powerpoint/2010/main" val="39715847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F82004-A442-4ED8-A320-B4CE279333E6}" type="datetimeFigureOut">
              <a:rPr lang="vi-VN" smtClean="0"/>
              <a:t>01/10/2025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4ED0461-F66D-4928-9B5D-C0040337F8FC}" type="slidenum">
              <a:rPr lang="vi-VN" smtClean="0"/>
              <a:t>‹#›</a:t>
            </a:fld>
            <a:endParaRPr lang="vi-VN"/>
          </a:p>
        </p:txBody>
      </p:sp>
    </p:spTree>
    <p:extLst>
      <p:ext uri="{BB962C8B-B14F-4D97-AF65-F5344CB8AC3E}">
        <p14:creationId xmlns:p14="http://schemas.microsoft.com/office/powerpoint/2010/main" val="19835349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DF82004-A442-4ED8-A320-B4CE279333E6}" type="datetimeFigureOut">
              <a:rPr lang="vi-VN" smtClean="0"/>
              <a:t>01/10/2025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4ED0461-F66D-4928-9B5D-C0040337F8FC}" type="slidenum">
              <a:rPr lang="vi-VN" smtClean="0"/>
              <a:t>‹#›</a:t>
            </a:fld>
            <a:endParaRPr lang="vi-VN"/>
          </a:p>
        </p:txBody>
      </p:sp>
    </p:spTree>
    <p:extLst>
      <p:ext uri="{BB962C8B-B14F-4D97-AF65-F5344CB8AC3E}">
        <p14:creationId xmlns:p14="http://schemas.microsoft.com/office/powerpoint/2010/main" val="31362477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DF82004-A442-4ED8-A320-B4CE279333E6}" type="datetimeFigureOut">
              <a:rPr lang="vi-VN" smtClean="0"/>
              <a:t>01/10/2025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4ED0461-F66D-4928-9B5D-C0040337F8FC}" type="slidenum">
              <a:rPr lang="vi-VN" smtClean="0"/>
              <a:t>‹#›</a:t>
            </a:fld>
            <a:endParaRPr lang="vi-VN"/>
          </a:p>
        </p:txBody>
      </p:sp>
    </p:spTree>
    <p:extLst>
      <p:ext uri="{BB962C8B-B14F-4D97-AF65-F5344CB8AC3E}">
        <p14:creationId xmlns:p14="http://schemas.microsoft.com/office/powerpoint/2010/main" val="30653511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DF82004-A442-4ED8-A320-B4CE279333E6}" type="datetimeFigureOut">
              <a:rPr lang="vi-VN" smtClean="0"/>
              <a:t>01/10/2025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4ED0461-F66D-4928-9B5D-C0040337F8FC}" type="slidenum">
              <a:rPr lang="vi-VN" smtClean="0"/>
              <a:t>‹#›</a:t>
            </a:fld>
            <a:endParaRPr lang="vi-VN"/>
          </a:p>
        </p:txBody>
      </p:sp>
    </p:spTree>
    <p:extLst>
      <p:ext uri="{BB962C8B-B14F-4D97-AF65-F5344CB8AC3E}">
        <p14:creationId xmlns:p14="http://schemas.microsoft.com/office/powerpoint/2010/main" val="5653903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82004-A442-4ED8-A320-B4CE279333E6}" type="datetimeFigureOut">
              <a:rPr lang="vi-VN" smtClean="0"/>
              <a:t>01/10/2025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4ED0461-F66D-4928-9B5D-C0040337F8FC}" type="slidenum">
              <a:rPr lang="vi-VN" smtClean="0"/>
              <a:t>‹#›</a:t>
            </a:fld>
            <a:endParaRPr lang="vi-VN"/>
          </a:p>
        </p:txBody>
      </p:sp>
    </p:spTree>
    <p:extLst>
      <p:ext uri="{BB962C8B-B14F-4D97-AF65-F5344CB8AC3E}">
        <p14:creationId xmlns:p14="http://schemas.microsoft.com/office/powerpoint/2010/main" val="39176402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F82004-A442-4ED8-A320-B4CE279333E6}" type="datetimeFigureOut">
              <a:rPr lang="vi-VN" smtClean="0"/>
              <a:t>01/10/2025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4ED0461-F66D-4928-9B5D-C0040337F8FC}" type="slidenum">
              <a:rPr lang="vi-VN" smtClean="0"/>
              <a:t>‹#›</a:t>
            </a:fld>
            <a:endParaRPr lang="vi-VN"/>
          </a:p>
        </p:txBody>
      </p:sp>
    </p:spTree>
    <p:extLst>
      <p:ext uri="{BB962C8B-B14F-4D97-AF65-F5344CB8AC3E}">
        <p14:creationId xmlns:p14="http://schemas.microsoft.com/office/powerpoint/2010/main" val="2907015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28127-7945-4A8B-A5A1-12EF058913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22615E-926B-43CB-B8DA-9857B911A2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BEB7B4-A1A7-4A39-8E19-E845BA21B6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977CD2-9FD2-40F4-8B02-361E4ED77F6F}"/>
              </a:ext>
            </a:extLst>
          </p:cNvPr>
          <p:cNvSpPr>
            <a:spLocks noGrp="1"/>
          </p:cNvSpPr>
          <p:nvPr>
            <p:ph type="dt" sz="half" idx="10"/>
          </p:nvPr>
        </p:nvSpPr>
        <p:spPr/>
        <p:txBody>
          <a:bodyPr/>
          <a:lstStyle/>
          <a:p>
            <a:fld id="{E718CF18-3866-4A81-8F05-78972EF80FFB}" type="datetimeFigureOut">
              <a:rPr lang="en-US" smtClean="0"/>
              <a:pPr/>
              <a:t>1/10/2025</a:t>
            </a:fld>
            <a:endParaRPr lang="en-US"/>
          </a:p>
        </p:txBody>
      </p:sp>
      <p:sp>
        <p:nvSpPr>
          <p:cNvPr id="6" name="Footer Placeholder 5">
            <a:extLst>
              <a:ext uri="{FF2B5EF4-FFF2-40B4-BE49-F238E27FC236}">
                <a16:creationId xmlns:a16="http://schemas.microsoft.com/office/drawing/2014/main" id="{E38BFB95-4AB4-40D3-8C6E-1646E3F8F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777004-6558-4DC1-8EE3-639419144832}"/>
              </a:ext>
            </a:extLst>
          </p:cNvPr>
          <p:cNvSpPr>
            <a:spLocks noGrp="1"/>
          </p:cNvSpPr>
          <p:nvPr>
            <p:ph type="sldNum" sz="quarter" idx="12"/>
          </p:nvPr>
        </p:nvSpPr>
        <p:spPr/>
        <p:txBody>
          <a:bodyPr/>
          <a:lstStyle/>
          <a:p>
            <a:fld id="{C9F08B44-BCD8-4691-A8EC-FFCE44ED4EAF}" type="slidenum">
              <a:rPr lang="en-US" smtClean="0"/>
              <a:pPr/>
              <a:t>‹#›</a:t>
            </a:fld>
            <a:endParaRPr lang="en-US"/>
          </a:p>
        </p:txBody>
      </p:sp>
    </p:spTree>
    <p:extLst>
      <p:ext uri="{BB962C8B-B14F-4D97-AF65-F5344CB8AC3E}">
        <p14:creationId xmlns:p14="http://schemas.microsoft.com/office/powerpoint/2010/main" val="35696935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F82004-A442-4ED8-A320-B4CE279333E6}" type="datetimeFigureOut">
              <a:rPr lang="vi-VN" smtClean="0"/>
              <a:t>01/10/2025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4ED0461-F66D-4928-9B5D-C0040337F8FC}" type="slidenum">
              <a:rPr lang="vi-VN" smtClean="0"/>
              <a:t>‹#›</a:t>
            </a:fld>
            <a:endParaRPr lang="vi-VN"/>
          </a:p>
        </p:txBody>
      </p:sp>
    </p:spTree>
    <p:extLst>
      <p:ext uri="{BB962C8B-B14F-4D97-AF65-F5344CB8AC3E}">
        <p14:creationId xmlns:p14="http://schemas.microsoft.com/office/powerpoint/2010/main" val="38285987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DF82004-A442-4ED8-A320-B4CE279333E6}" type="datetimeFigureOut">
              <a:rPr lang="vi-VN" smtClean="0"/>
              <a:t>01/10/2025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4ED0461-F66D-4928-9B5D-C0040337F8FC}" type="slidenum">
              <a:rPr lang="vi-VN" smtClean="0"/>
              <a:t>‹#›</a:t>
            </a:fld>
            <a:endParaRPr lang="vi-VN"/>
          </a:p>
        </p:txBody>
      </p:sp>
    </p:spTree>
    <p:extLst>
      <p:ext uri="{BB962C8B-B14F-4D97-AF65-F5344CB8AC3E}">
        <p14:creationId xmlns:p14="http://schemas.microsoft.com/office/powerpoint/2010/main" val="2623494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DF82004-A442-4ED8-A320-B4CE279333E6}" type="datetimeFigureOut">
              <a:rPr lang="vi-VN" smtClean="0"/>
              <a:t>01/10/2025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4ED0461-F66D-4928-9B5D-C0040337F8FC}" type="slidenum">
              <a:rPr lang="vi-VN" smtClean="0"/>
              <a:t>‹#›</a:t>
            </a:fld>
            <a:endParaRPr lang="vi-VN"/>
          </a:p>
        </p:txBody>
      </p:sp>
    </p:spTree>
    <p:extLst>
      <p:ext uri="{BB962C8B-B14F-4D97-AF65-F5344CB8AC3E}">
        <p14:creationId xmlns:p14="http://schemas.microsoft.com/office/powerpoint/2010/main" val="30129720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78CF3FD-0F8D-4546-82B5-AF0F5FA6283E}" type="slidenum">
              <a:rPr lang="en-US" altLang="vi-VN"/>
              <a:pPr>
                <a:defRPr/>
              </a:pPr>
              <a:t>‹#›</a:t>
            </a:fld>
            <a:endParaRPr lang="en-US" altLang="vi-VN"/>
          </a:p>
        </p:txBody>
      </p:sp>
    </p:spTree>
    <p:extLst>
      <p:ext uri="{BB962C8B-B14F-4D97-AF65-F5344CB8AC3E}">
        <p14:creationId xmlns:p14="http://schemas.microsoft.com/office/powerpoint/2010/main" val="18595648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rtlCol="0">
            <a:normAutofit/>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eaLnBrk="0" hangingPunct="0">
              <a:defRPr b="1"/>
            </a:lvl1pPr>
          </a:lstStyle>
          <a:p>
            <a:pPr>
              <a:defRPr/>
            </a:pPr>
            <a:endParaRPr lang="en-US"/>
          </a:p>
        </p:txBody>
      </p:sp>
      <p:sp>
        <p:nvSpPr>
          <p:cNvPr id="6" name="Footer Placeholder 5"/>
          <p:cNvSpPr>
            <a:spLocks noGrp="1" noChangeArrowheads="1"/>
          </p:cNvSpPr>
          <p:nvPr>
            <p:ph type="ftr" sz="quarter" idx="11"/>
          </p:nvPr>
        </p:nvSpPr>
        <p:spPr/>
        <p:txBody>
          <a:bodyPr/>
          <a:lstStyle>
            <a:lvl1pPr algn="l" eaLnBrk="0" hangingPunct="0">
              <a:defRPr b="1"/>
            </a:lvl1pPr>
          </a:lstStyle>
          <a:p>
            <a:pPr>
              <a:defRPr/>
            </a:pPr>
            <a:endParaRPr lang="en-US"/>
          </a:p>
        </p:txBody>
      </p:sp>
      <p:sp>
        <p:nvSpPr>
          <p:cNvPr id="7" name="Slide Number Placeholder 6"/>
          <p:cNvSpPr>
            <a:spLocks noGrp="1" noChangeArrowheads="1"/>
          </p:cNvSpPr>
          <p:nvPr>
            <p:ph type="sldNum" sz="quarter" idx="12"/>
          </p:nvPr>
        </p:nvSpPr>
        <p:spPr/>
        <p:txBody>
          <a:bodyPr/>
          <a:lstStyle>
            <a:lvl1pPr eaLnBrk="0" hangingPunct="0">
              <a:defRPr b="1"/>
            </a:lvl1pPr>
          </a:lstStyle>
          <a:p>
            <a:pPr>
              <a:defRPr/>
            </a:pPr>
            <a:fld id="{594CBECB-5545-491F-ADC2-DC11AAA3A3BE}" type="slidenum">
              <a:rPr lang="en-US" altLang="vi-VN"/>
              <a:pPr>
                <a:defRPr/>
              </a:pPr>
              <a:t>‹#›</a:t>
            </a:fld>
            <a:endParaRPr lang="en-US" altLang="vi-VN"/>
          </a:p>
        </p:txBody>
      </p:sp>
    </p:spTree>
    <p:extLst>
      <p:ext uri="{BB962C8B-B14F-4D97-AF65-F5344CB8AC3E}">
        <p14:creationId xmlns:p14="http://schemas.microsoft.com/office/powerpoint/2010/main" val="3301356649"/>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FF3FC8-5A31-4435-B5F2-45B8922E1E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8DE8BF-065F-40AB-A557-BCBF853DE4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C58311-98FE-4470-A277-67386A2FF8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8CF18-3866-4A81-8F05-78972EF80FFB}" type="datetimeFigureOut">
              <a:rPr lang="en-US" smtClean="0"/>
              <a:pPr/>
              <a:t>1/10/2025</a:t>
            </a:fld>
            <a:endParaRPr lang="en-US"/>
          </a:p>
        </p:txBody>
      </p:sp>
      <p:sp>
        <p:nvSpPr>
          <p:cNvPr id="5" name="Footer Placeholder 4">
            <a:extLst>
              <a:ext uri="{FF2B5EF4-FFF2-40B4-BE49-F238E27FC236}">
                <a16:creationId xmlns:a16="http://schemas.microsoft.com/office/drawing/2014/main" id="{82867A52-3BF1-4DBD-BC39-556AF45E32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D1F9E5-1C61-4FC7-84DB-5FA0941BB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F08B44-BCD8-4691-A8EC-FFCE44ED4EAF}" type="slidenum">
              <a:rPr lang="en-US" smtClean="0"/>
              <a:pPr/>
              <a:t>‹#›</a:t>
            </a:fld>
            <a:endParaRPr lang="en-US"/>
          </a:p>
        </p:txBody>
      </p:sp>
    </p:spTree>
    <p:extLst>
      <p:ext uri="{BB962C8B-B14F-4D97-AF65-F5344CB8AC3E}">
        <p14:creationId xmlns:p14="http://schemas.microsoft.com/office/powerpoint/2010/main" val="3736724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p:cNvPicPr>
            <a:picLocks noChangeAspect="1"/>
          </p:cNvPicPr>
          <p:nvPr/>
        </p:nvPicPr>
        <p:blipFill>
          <a:blip r:embed="rId15"/>
          <a:stretch>
            <a:fillRect/>
          </a:stretch>
        </p:blipFill>
        <p:spPr>
          <a:xfrm>
            <a:off x="0" y="0"/>
            <a:ext cx="12208933" cy="6858000"/>
          </a:xfrm>
          <a:prstGeom prst="rect">
            <a:avLst/>
          </a:prstGeom>
          <a:noFill/>
          <a:ln w="9525">
            <a:noFill/>
          </a:ln>
        </p:spPr>
      </p:pic>
      <p:sp>
        <p:nvSpPr>
          <p:cNvPr id="1027" name="Rectangle 3"/>
          <p:cNvSpPr>
            <a:spLocks noGrp="1"/>
          </p:cNvSpPr>
          <p:nvPr>
            <p:ph type="title"/>
          </p:nvPr>
        </p:nvSpPr>
        <p:spPr>
          <a:xfrm>
            <a:off x="609600" y="190500"/>
            <a:ext cx="10972800" cy="582613"/>
          </a:xfrm>
          <a:prstGeom prst="rect">
            <a:avLst/>
          </a:prstGeom>
          <a:noFill/>
          <a:ln w="9525">
            <a:noFill/>
          </a:ln>
        </p:spPr>
        <p:txBody>
          <a:bodyPr anchor="ctr" anchorCtr="0"/>
          <a:lstStyle/>
          <a:p>
            <a:pPr lvl="0"/>
            <a:r>
              <a:rPr lang="en-US" altLang="zh-CN" dirty="0"/>
              <a:t>Click to edit Master title style</a:t>
            </a:r>
          </a:p>
        </p:txBody>
      </p:sp>
      <p:sp>
        <p:nvSpPr>
          <p:cNvPr id="1028" name="Rectangle 4"/>
          <p:cNvSpPr>
            <a:spLocks noGrp="1"/>
          </p:cNvSpPr>
          <p:nvPr>
            <p:ph type="body" idx="1"/>
          </p:nvPr>
        </p:nvSpPr>
        <p:spPr>
          <a:xfrm>
            <a:off x="609600" y="1174750"/>
            <a:ext cx="10972800" cy="4953000"/>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9"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fld id="{63A1C593-65D0-4073-BCC9-577B9352EA97}" type="datetimeFigureOut">
              <a:rPr lang="en-US" smtClean="0"/>
              <a:t>1/10/2025</a:t>
            </a:fld>
            <a:endParaRPr lang="en-US"/>
          </a:p>
        </p:txBody>
      </p:sp>
      <p:sp>
        <p:nvSpPr>
          <p:cNvPr id="1030"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endParaRPr lang="en-US"/>
          </a:p>
        </p:txBody>
      </p:sp>
      <p:sp>
        <p:nvSpPr>
          <p:cNvPr id="1031"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9B618960-8005-486C-9A75-10CB2AAC16F9}" type="slidenum">
              <a:rPr lang="en-US" smtClean="0"/>
              <a:t>‹#›</a:t>
            </a:fld>
            <a:endParaRPr lang="en-US"/>
          </a:p>
        </p:txBody>
      </p:sp>
    </p:spTree>
    <p:extLst>
      <p:ext uri="{BB962C8B-B14F-4D97-AF65-F5344CB8AC3E}">
        <p14:creationId xmlns:p14="http://schemas.microsoft.com/office/powerpoint/2010/main" val="308260622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lvl1pPr algn="l" rtl="0" fontAlgn="base">
        <a:spcBef>
          <a:spcPct val="0"/>
        </a:spcBef>
        <a:spcAft>
          <a:spcPct val="0"/>
        </a:spcAft>
        <a:defRPr sz="3600" kern="12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2pPr>
      <a:lvl3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3pPr>
      <a:lvl4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4pPr>
      <a:lvl5pPr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5pPr>
      <a:lvl6pPr marL="4572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6pPr>
      <a:lvl7pPr marL="9144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7pPr>
      <a:lvl8pPr marL="13716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8pPr>
      <a:lvl9pPr marL="1828800" algn="l" rtl="0" fontAlgn="base">
        <a:spcBef>
          <a:spcPct val="0"/>
        </a:spcBef>
        <a:spcAft>
          <a:spcPct val="0"/>
        </a:spcAft>
        <a:defRPr sz="3600">
          <a:solidFill>
            <a:schemeClr val="tx1"/>
          </a:solidFill>
          <a:latin typeface="Arial" panose="020B0604020202020204" pitchFamily="34" charset="0"/>
          <a:ea typeface="SimSun" panose="02010600030101010101" pitchFamily="2" charset="-122"/>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083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defRPr>
            </a:lvl1pPr>
          </a:lstStyle>
          <a:p>
            <a:pPr fontAlgn="base">
              <a:spcBef>
                <a:spcPct val="0"/>
              </a:spcBef>
              <a:spcAft>
                <a:spcPct val="0"/>
              </a:spcAft>
              <a:defRPr/>
            </a:pPr>
            <a:fld id="{158FE0C2-D2B6-4DE5-9418-712AE7622960}" type="datetimeFigureOut">
              <a:rPr lang="en-US" smtClean="0">
                <a:solidFill>
                  <a:srgbClr val="000000"/>
                </a:solidFill>
              </a:rPr>
              <a:pPr fontAlgn="base">
                <a:spcBef>
                  <a:spcPct val="0"/>
                </a:spcBef>
                <a:spcAft>
                  <a:spcPct val="0"/>
                </a:spcAft>
                <a:defRPr/>
              </a:pPr>
              <a:t>1/10/2025</a:t>
            </a:fld>
            <a:endParaRPr lang="en-US">
              <a:solidFill>
                <a:srgbClr val="000000"/>
              </a:solidFill>
            </a:endParaRPr>
          </a:p>
        </p:txBody>
      </p:sp>
      <p:sp>
        <p:nvSpPr>
          <p:cNvPr id="12083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mn-lt"/>
              </a:defRPr>
            </a:lvl1pPr>
          </a:lstStyle>
          <a:p>
            <a:pPr fontAlgn="base">
              <a:spcBef>
                <a:spcPct val="0"/>
              </a:spcBef>
              <a:spcAft>
                <a:spcPct val="0"/>
              </a:spcAft>
              <a:defRPr/>
            </a:pPr>
            <a:endParaRPr lang="en-US">
              <a:solidFill>
                <a:srgbClr val="000000"/>
              </a:solidFill>
            </a:endParaRPr>
          </a:p>
        </p:txBody>
      </p:sp>
      <p:sp>
        <p:nvSpPr>
          <p:cNvPr id="12083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defRPr>
            </a:lvl1pPr>
          </a:lstStyle>
          <a:p>
            <a:pPr fontAlgn="base">
              <a:spcBef>
                <a:spcPct val="0"/>
              </a:spcBef>
              <a:spcAft>
                <a:spcPct val="0"/>
              </a:spcAft>
              <a:defRPr/>
            </a:pPr>
            <a:fld id="{2FA2945A-F69D-44AA-BCF8-2CC8ACCFBCDD}" type="slidenum">
              <a:rPr lang="en-US" altLang="en-US" smtClean="0">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6771052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AAA87B-362D-4C69-9737-40ECC94EF5CC}" type="datetimeFigureOut">
              <a:rPr lang="en-US" smtClean="0">
                <a:solidFill>
                  <a:prstClr val="black">
                    <a:tint val="75000"/>
                  </a:prstClr>
                </a:solidFill>
              </a:rPr>
              <a:pPr/>
              <a:t>1/10/2025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39ACC-9384-427A-B437-6093B8ED55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2425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7199145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BE3E1-42CD-488D-A655-FED327892429}" type="datetimeFigureOut">
              <a:rPr lang="en-US" smtClean="0"/>
              <a:t>1/10/2025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AB2C4F-32EF-41EB-BBF8-2FC48A39B200}" type="slidenum">
              <a:rPr lang="en-US" smtClean="0"/>
              <a:t>‹#›</a:t>
            </a:fld>
            <a:endParaRPr lang="en-US"/>
          </a:p>
        </p:txBody>
      </p:sp>
    </p:spTree>
    <p:extLst>
      <p:ext uri="{BB962C8B-B14F-4D97-AF65-F5344CB8AC3E}">
        <p14:creationId xmlns:p14="http://schemas.microsoft.com/office/powerpoint/2010/main" val="401884953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107485613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F82004-A442-4ED8-A320-B4CE279333E6}" type="datetimeFigureOut">
              <a:rPr lang="vi-VN" smtClean="0"/>
              <a:t>01/10/2025</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D0461-F66D-4928-9B5D-C0040337F8FC}" type="slidenum">
              <a:rPr lang="vi-VN" smtClean="0"/>
              <a:t>‹#›</a:t>
            </a:fld>
            <a:endParaRPr lang="vi-VN"/>
          </a:p>
        </p:txBody>
      </p:sp>
    </p:spTree>
    <p:extLst>
      <p:ext uri="{BB962C8B-B14F-4D97-AF65-F5344CB8AC3E}">
        <p14:creationId xmlns:p14="http://schemas.microsoft.com/office/powerpoint/2010/main" val="397865630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8.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slide" Target="slide23.xml"/><Relationship Id="rId2" Type="http://schemas.openxmlformats.org/officeDocument/2006/relationships/image" Target="../media/image12.jpg"/><Relationship Id="rId1" Type="http://schemas.openxmlformats.org/officeDocument/2006/relationships/slideLayout" Target="../slideLayouts/slideLayout66.xml"/><Relationship Id="rId6" Type="http://schemas.openxmlformats.org/officeDocument/2006/relationships/slide" Target="slide21.xml"/><Relationship Id="rId5" Type="http://schemas.openxmlformats.org/officeDocument/2006/relationships/slide" Target="slide20.xml"/><Relationship Id="rId4" Type="http://schemas.openxmlformats.org/officeDocument/2006/relationships/slide" Target="slide1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6.xml"/><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6.xml"/><Relationship Id="rId5" Type="http://schemas.openxmlformats.org/officeDocument/2006/relationships/image" Target="../media/image24.jpe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42.xml"/><Relationship Id="rId1" Type="http://schemas.openxmlformats.org/officeDocument/2006/relationships/video" Target="https://www.youtube.com/embed/GHpe7a2JpQw?feature=oembed"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70485"/>
            <a:ext cx="12001500" cy="6787515"/>
          </a:xfrm>
          <a:prstGeom prst="rect">
            <a:avLst/>
          </a:prstGeom>
        </p:spPr>
      </p:pic>
      <p:sp>
        <p:nvSpPr>
          <p:cNvPr id="5" name="TextBox 3"/>
          <p:cNvSpPr txBox="1"/>
          <p:nvPr/>
        </p:nvSpPr>
        <p:spPr>
          <a:xfrm>
            <a:off x="533400" y="762000"/>
            <a:ext cx="10585174"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CHÀO MỪNG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QUÝ THẦY CÔ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VÀ CÁC EM HỌC SINH LỚP 8B2!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581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Khu</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vực</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đồi</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núi</a:t>
            </a:r>
            <a:endPar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endParaRPr>
          </a:p>
        </p:txBody>
      </p:sp>
      <p:sp>
        <p:nvSpPr>
          <p:cNvPr id="6147" name="Rectangle 3"/>
          <p:cNvSpPr>
            <a:spLocks noChangeArrowheads="1"/>
          </p:cNvSpPr>
          <p:nvPr/>
        </p:nvSpPr>
        <p:spPr bwMode="auto">
          <a:xfrm>
            <a:off x="3581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990099"/>
                </a:solidFill>
                <a:effectLst/>
                <a:uLnTx/>
                <a:uFillTx/>
                <a:latin typeface="Times New Roman" pitchFamily="18" charset="0"/>
                <a:ea typeface="+mn-ea"/>
                <a:cs typeface="+mn-cs"/>
              </a:rPr>
              <a:t>Khu vực đồng bằng</a:t>
            </a:r>
          </a:p>
        </p:txBody>
      </p:sp>
      <p:sp>
        <p:nvSpPr>
          <p:cNvPr id="6148" name="Rectangle 4"/>
          <p:cNvSpPr>
            <a:spLocks noChangeArrowheads="1"/>
          </p:cNvSpPr>
          <p:nvPr/>
        </p:nvSpPr>
        <p:spPr bwMode="auto">
          <a:xfrm>
            <a:off x="3657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990099"/>
                </a:solidFill>
                <a:effectLst/>
                <a:uLnTx/>
                <a:uFillTx/>
                <a:latin typeface="Times New Roman" pitchFamily="18" charset="0"/>
                <a:ea typeface="+mn-ea"/>
                <a:cs typeface="+mn-cs"/>
              </a:rPr>
              <a:t>Bờ biển và thềm lục địa</a:t>
            </a:r>
          </a:p>
        </p:txBody>
      </p:sp>
      <p:sp>
        <p:nvSpPr>
          <p:cNvPr id="6149" name="Text Box 5"/>
          <p:cNvSpPr txBox="1">
            <a:spLocks noChangeArrowheads="1"/>
          </p:cNvSpPr>
          <p:nvPr/>
        </p:nvSpPr>
        <p:spPr bwMode="auto">
          <a:xfrm>
            <a:off x="1676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990099"/>
                </a:solidFill>
                <a:effectLst/>
                <a:uLnTx/>
                <a:uFillTx/>
                <a:latin typeface="Times New Roman" pitchFamily="18" charset="0"/>
                <a:ea typeface="+mn-ea"/>
                <a:cs typeface="+mn-cs"/>
              </a:rPr>
              <a:t>CÁC KHU VỰC ĐỊA HÌNH</a:t>
            </a:r>
          </a:p>
        </p:txBody>
      </p:sp>
      <p:sp>
        <p:nvSpPr>
          <p:cNvPr id="6150" name="Rectangle 6"/>
          <p:cNvSpPr>
            <a:spLocks noChangeArrowheads="1"/>
          </p:cNvSpPr>
          <p:nvPr/>
        </p:nvSpPr>
        <p:spPr bwMode="auto">
          <a:xfrm>
            <a:off x="6934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Đông</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Bắc</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p>
        </p:txBody>
      </p:sp>
      <p:sp>
        <p:nvSpPr>
          <p:cNvPr id="6151" name="Rectangle 7"/>
          <p:cNvSpPr>
            <a:spLocks noChangeArrowheads="1"/>
          </p:cNvSpPr>
          <p:nvPr/>
        </p:nvSpPr>
        <p:spPr bwMode="auto">
          <a:xfrm>
            <a:off x="6934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Tây</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Bắc</a:t>
            </a:r>
            <a:endPar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endParaRPr>
          </a:p>
        </p:txBody>
      </p:sp>
      <p:sp>
        <p:nvSpPr>
          <p:cNvPr id="6152" name="Rectangle 8"/>
          <p:cNvSpPr>
            <a:spLocks noChangeArrowheads="1"/>
          </p:cNvSpPr>
          <p:nvPr/>
        </p:nvSpPr>
        <p:spPr bwMode="auto">
          <a:xfrm>
            <a:off x="6934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990099"/>
                </a:solidFill>
                <a:effectLst/>
                <a:uLnTx/>
                <a:uFillTx/>
                <a:latin typeface="Times New Roman" pitchFamily="18" charset="0"/>
                <a:ea typeface="+mn-ea"/>
                <a:cs typeface="+mn-cs"/>
              </a:rPr>
              <a:t>Trường Sơn Bắc</a:t>
            </a:r>
          </a:p>
        </p:txBody>
      </p:sp>
      <p:sp>
        <p:nvSpPr>
          <p:cNvPr id="6153" name="Rectangle 9"/>
          <p:cNvSpPr>
            <a:spLocks noChangeArrowheads="1"/>
          </p:cNvSpPr>
          <p:nvPr/>
        </p:nvSpPr>
        <p:spPr bwMode="auto">
          <a:xfrm>
            <a:off x="6934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990099"/>
                </a:solidFill>
                <a:effectLst/>
                <a:uLnTx/>
                <a:uFillTx/>
                <a:latin typeface="Times New Roman" pitchFamily="18" charset="0"/>
                <a:ea typeface="+mn-ea"/>
                <a:cs typeface="+mn-cs"/>
              </a:rPr>
              <a:t>Trường Sơn Nam</a:t>
            </a:r>
          </a:p>
        </p:txBody>
      </p:sp>
      <p:sp>
        <p:nvSpPr>
          <p:cNvPr id="6155" name="Rectangle 11"/>
          <p:cNvSpPr>
            <a:spLocks noChangeArrowheads="1"/>
          </p:cNvSpPr>
          <p:nvPr/>
        </p:nvSpPr>
        <p:spPr bwMode="auto">
          <a:xfrm>
            <a:off x="6934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990099"/>
                </a:solidFill>
                <a:effectLst/>
                <a:uLnTx/>
                <a:uFillTx/>
                <a:latin typeface="Times New Roman" pitchFamily="18" charset="0"/>
                <a:ea typeface="+mn-ea"/>
                <a:cs typeface="+mn-cs"/>
              </a:rPr>
              <a:t>Đồng bằng sông Hồng</a:t>
            </a:r>
          </a:p>
        </p:txBody>
      </p:sp>
      <p:sp>
        <p:nvSpPr>
          <p:cNvPr id="6156" name="Rectangle 12"/>
          <p:cNvSpPr>
            <a:spLocks noChangeArrowheads="1"/>
          </p:cNvSpPr>
          <p:nvPr/>
        </p:nvSpPr>
        <p:spPr bwMode="auto">
          <a:xfrm>
            <a:off x="6934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990099"/>
                </a:solidFill>
                <a:effectLst/>
                <a:uLnTx/>
                <a:uFillTx/>
                <a:latin typeface="Times New Roman" pitchFamily="18" charset="0"/>
                <a:ea typeface="+mn-ea"/>
                <a:cs typeface="+mn-cs"/>
              </a:rPr>
              <a:t>Đồng bằng sông Cửu Long</a:t>
            </a:r>
          </a:p>
        </p:txBody>
      </p:sp>
      <p:sp>
        <p:nvSpPr>
          <p:cNvPr id="6157" name="Rectangle 13"/>
          <p:cNvSpPr>
            <a:spLocks noChangeArrowheads="1"/>
          </p:cNvSpPr>
          <p:nvPr/>
        </p:nvSpPr>
        <p:spPr bwMode="auto">
          <a:xfrm>
            <a:off x="6934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Đồng</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bằng</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ven</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biển</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miền</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Trung</a:t>
            </a:r>
            <a:endPar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endParaRPr>
          </a:p>
        </p:txBody>
      </p:sp>
      <p:sp>
        <p:nvSpPr>
          <p:cNvPr id="6158" name="Rectangle 14"/>
          <p:cNvSpPr>
            <a:spLocks noChangeArrowheads="1"/>
          </p:cNvSpPr>
          <p:nvPr/>
        </p:nvSpPr>
        <p:spPr bwMode="auto">
          <a:xfrm>
            <a:off x="6948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Bờ</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biển</a:t>
            </a:r>
            <a:endPar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endParaRPr>
          </a:p>
        </p:txBody>
      </p:sp>
      <p:sp>
        <p:nvSpPr>
          <p:cNvPr id="6159" name="Rectangle 15"/>
          <p:cNvSpPr>
            <a:spLocks noChangeArrowheads="1"/>
          </p:cNvSpPr>
          <p:nvPr/>
        </p:nvSpPr>
        <p:spPr bwMode="auto">
          <a:xfrm>
            <a:off x="6948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Thềm</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lục</a:t>
            </a:r>
            <a:r>
              <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rPr>
              <a:t> </a:t>
            </a:r>
            <a:r>
              <a:rPr kumimoji="0" lang="en-US" sz="1800" b="1" i="0" u="none" strike="noStrike" kern="1200" cap="none" spc="0" normalizeH="0" baseline="0" noProof="0" dirty="0" err="1">
                <a:ln>
                  <a:noFill/>
                </a:ln>
                <a:solidFill>
                  <a:srgbClr val="990099"/>
                </a:solidFill>
                <a:effectLst/>
                <a:uLnTx/>
                <a:uFillTx/>
                <a:latin typeface="Times New Roman" pitchFamily="18" charset="0"/>
                <a:ea typeface="+mn-ea"/>
                <a:cs typeface="+mn-cs"/>
              </a:rPr>
              <a:t>địa</a:t>
            </a:r>
            <a:endParaRPr kumimoji="0" lang="en-US" sz="1800" b="1" i="0" u="none" strike="noStrike" kern="1200" cap="none" spc="0" normalizeH="0" baseline="0" noProof="0" dirty="0">
              <a:ln>
                <a:noFill/>
              </a:ln>
              <a:solidFill>
                <a:srgbClr val="990099"/>
              </a:solidFill>
              <a:effectLst/>
              <a:uLnTx/>
              <a:uFillTx/>
              <a:latin typeface="Times New Roman" pitchFamily="18" charset="0"/>
              <a:ea typeface="+mn-ea"/>
              <a:cs typeface="+mn-cs"/>
            </a:endParaRPr>
          </a:p>
        </p:txBody>
      </p:sp>
      <p:sp>
        <p:nvSpPr>
          <p:cNvPr id="6160" name="Line 16"/>
          <p:cNvSpPr>
            <a:spLocks noChangeShapeType="1"/>
          </p:cNvSpPr>
          <p:nvPr/>
        </p:nvSpPr>
        <p:spPr bwMode="auto">
          <a:xfrm flipV="1">
            <a:off x="2514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1" name="Line 17"/>
          <p:cNvSpPr>
            <a:spLocks noChangeShapeType="1"/>
          </p:cNvSpPr>
          <p:nvPr/>
        </p:nvSpPr>
        <p:spPr bwMode="auto">
          <a:xfrm>
            <a:off x="2514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2" name="Line 18"/>
          <p:cNvSpPr>
            <a:spLocks noChangeShapeType="1"/>
          </p:cNvSpPr>
          <p:nvPr/>
        </p:nvSpPr>
        <p:spPr bwMode="auto">
          <a:xfrm>
            <a:off x="2514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3" name="Line 19"/>
          <p:cNvSpPr>
            <a:spLocks noChangeShapeType="1"/>
          </p:cNvSpPr>
          <p:nvPr/>
        </p:nvSpPr>
        <p:spPr bwMode="auto">
          <a:xfrm flipV="1">
            <a:off x="5867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4" name="Line 20"/>
          <p:cNvSpPr>
            <a:spLocks noChangeShapeType="1"/>
          </p:cNvSpPr>
          <p:nvPr/>
        </p:nvSpPr>
        <p:spPr bwMode="auto">
          <a:xfrm flipV="1">
            <a:off x="5867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5" name="Line 21"/>
          <p:cNvSpPr>
            <a:spLocks noChangeShapeType="1"/>
          </p:cNvSpPr>
          <p:nvPr/>
        </p:nvSpPr>
        <p:spPr bwMode="auto">
          <a:xfrm>
            <a:off x="5867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6" name="Line 22"/>
          <p:cNvSpPr>
            <a:spLocks noChangeShapeType="1"/>
          </p:cNvSpPr>
          <p:nvPr/>
        </p:nvSpPr>
        <p:spPr bwMode="auto">
          <a:xfrm>
            <a:off x="5867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8" name="Line 24"/>
          <p:cNvSpPr>
            <a:spLocks noChangeShapeType="1"/>
          </p:cNvSpPr>
          <p:nvPr/>
        </p:nvSpPr>
        <p:spPr bwMode="auto">
          <a:xfrm flipV="1">
            <a:off x="5867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69" name="Line 25"/>
          <p:cNvSpPr>
            <a:spLocks noChangeShapeType="1"/>
          </p:cNvSpPr>
          <p:nvPr/>
        </p:nvSpPr>
        <p:spPr bwMode="auto">
          <a:xfrm>
            <a:off x="5867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70" name="Line 26"/>
          <p:cNvSpPr>
            <a:spLocks noChangeShapeType="1"/>
          </p:cNvSpPr>
          <p:nvPr/>
        </p:nvSpPr>
        <p:spPr bwMode="auto">
          <a:xfrm>
            <a:off x="5867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71" name="Line 27"/>
          <p:cNvSpPr>
            <a:spLocks noChangeShapeType="1"/>
          </p:cNvSpPr>
          <p:nvPr/>
        </p:nvSpPr>
        <p:spPr bwMode="auto">
          <a:xfrm flipV="1">
            <a:off x="5943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172" name="Line 28"/>
          <p:cNvSpPr>
            <a:spLocks noChangeShapeType="1"/>
          </p:cNvSpPr>
          <p:nvPr/>
        </p:nvSpPr>
        <p:spPr bwMode="auto">
          <a:xfrm>
            <a:off x="5943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457201"/>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25" y="2743201"/>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126"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1632166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flipH="1">
            <a:off x="0" y="523220"/>
            <a:ext cx="31154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anose="02020603050405020304" pitchFamily="18" charset="0"/>
                <a:cs typeface="Times New Roman" panose="02020603050405020304" pitchFamily="18" charset="0"/>
              </a:rPr>
              <a:t>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Khu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núi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pic>
        <p:nvPicPr>
          <p:cNvPr id="4" name="Picture 5" descr="han1"/>
          <p:cNvPicPr>
            <a:picLocks noChangeAspect="1" noChangeArrowheads="1"/>
          </p:cNvPicPr>
          <p:nvPr/>
        </p:nvPicPr>
        <p:blipFill rotWithShape="1">
          <a:blip r:embed="rId3">
            <a:extLst>
              <a:ext uri="{28A0092B-C50C-407E-A947-70E740481C1C}">
                <a14:useLocalDpi xmlns:a14="http://schemas.microsoft.com/office/drawing/2010/main" val="0"/>
              </a:ext>
            </a:extLst>
          </a:blip>
          <a:srcRect l="2270" t="954" r="2054" b="862"/>
          <a:stretch/>
        </p:blipFill>
        <p:spPr bwMode="auto">
          <a:xfrm>
            <a:off x="5519072" y="63231"/>
            <a:ext cx="6544492" cy="67143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5708469" y="393651"/>
            <a:ext cx="2521131" cy="1565778"/>
          </a:xfrm>
          <a:custGeom>
            <a:avLst/>
            <a:gdLst>
              <a:gd name="connsiteX0" fmla="*/ 764078 w 1419233"/>
              <a:gd name="connsiteY0" fmla="*/ 45871 h 1083349"/>
              <a:gd name="connsiteX1" fmla="*/ 649283 w 1419233"/>
              <a:gd name="connsiteY1" fmla="*/ 22120 h 1083349"/>
              <a:gd name="connsiteX2" fmla="*/ 580010 w 1419233"/>
              <a:gd name="connsiteY2" fmla="*/ 26079 h 1083349"/>
              <a:gd name="connsiteX3" fmla="*/ 518654 w 1419233"/>
              <a:gd name="connsiteY3" fmla="*/ 349 h 1083349"/>
              <a:gd name="connsiteX4" fmla="*/ 413756 w 1419233"/>
              <a:gd name="connsiteY4" fmla="*/ 47850 h 1083349"/>
              <a:gd name="connsiteX5" fmla="*/ 364275 w 1419233"/>
              <a:gd name="connsiteY5" fmla="*/ 65663 h 1083349"/>
              <a:gd name="connsiteX6" fmla="*/ 229688 w 1419233"/>
              <a:gd name="connsiteY6" fmla="*/ 10245 h 1083349"/>
              <a:gd name="connsiteX7" fmla="*/ 69371 w 1419233"/>
              <a:gd name="connsiteY7" fmla="*/ 71601 h 1083349"/>
              <a:gd name="connsiteX8" fmla="*/ 2078 w 1419233"/>
              <a:gd name="connsiteY8" fmla="*/ 97331 h 1083349"/>
              <a:gd name="connsiteX9" fmla="*/ 140623 w 1419233"/>
              <a:gd name="connsiteY9" fmla="*/ 180458 h 1083349"/>
              <a:gd name="connsiteX10" fmla="*/ 308857 w 1419233"/>
              <a:gd name="connsiteY10" fmla="*/ 305149 h 1083349"/>
              <a:gd name="connsiteX11" fmla="*/ 293023 w 1419233"/>
              <a:gd name="connsiteY11" fmla="*/ 370463 h 1083349"/>
              <a:gd name="connsiteX12" fmla="*/ 279169 w 1419233"/>
              <a:gd name="connsiteY12" fmla="*/ 412027 h 1083349"/>
              <a:gd name="connsiteX13" fmla="*/ 399901 w 1419233"/>
              <a:gd name="connsiteY13" fmla="*/ 518905 h 1083349"/>
              <a:gd name="connsiteX14" fmla="*/ 603761 w 1419233"/>
              <a:gd name="connsiteY14" fmla="*/ 572344 h 1083349"/>
              <a:gd name="connsiteX15" fmla="*/ 835330 w 1419233"/>
              <a:gd name="connsiteY15" fmla="*/ 558489 h 1083349"/>
              <a:gd name="connsiteX16" fmla="*/ 940228 w 1419233"/>
              <a:gd name="connsiteY16" fmla="*/ 617866 h 1083349"/>
              <a:gd name="connsiteX17" fmla="*/ 1041169 w 1419233"/>
              <a:gd name="connsiteY17" fmla="*/ 722765 h 1083349"/>
              <a:gd name="connsiteX18" fmla="*/ 1120338 w 1419233"/>
              <a:gd name="connsiteY18" fmla="*/ 809850 h 1083349"/>
              <a:gd name="connsiteX19" fmla="*/ 1031273 w 1419233"/>
              <a:gd name="connsiteY19" fmla="*/ 906832 h 1083349"/>
              <a:gd name="connsiteX20" fmla="*/ 906582 w 1419233"/>
              <a:gd name="connsiteY20" fmla="*/ 930583 h 1083349"/>
              <a:gd name="connsiteX21" fmla="*/ 1110441 w 1419233"/>
              <a:gd name="connsiteY21" fmla="*/ 1021627 h 1083349"/>
              <a:gd name="connsiteX22" fmla="*/ 1256904 w 1419233"/>
              <a:gd name="connsiteY22" fmla="*/ 1082983 h 1083349"/>
              <a:gd name="connsiteX23" fmla="*/ 1276696 w 1419233"/>
              <a:gd name="connsiteY23" fmla="*/ 1047357 h 1083349"/>
              <a:gd name="connsiteX24" fmla="*/ 1375657 w 1419233"/>
              <a:gd name="connsiteY24" fmla="*/ 1051315 h 1083349"/>
              <a:gd name="connsiteX25" fmla="*/ 1419200 w 1419233"/>
              <a:gd name="connsiteY25" fmla="*/ 995897 h 1083349"/>
              <a:gd name="connsiteX26" fmla="*/ 1369719 w 1419233"/>
              <a:gd name="connsiteY26" fmla="*/ 946417 h 1083349"/>
              <a:gd name="connsiteX27" fmla="*/ 1381595 w 1419233"/>
              <a:gd name="connsiteY27" fmla="*/ 892978 h 1083349"/>
              <a:gd name="connsiteX28" fmla="*/ 1308364 w 1419233"/>
              <a:gd name="connsiteY28" fmla="*/ 835580 h 1083349"/>
              <a:gd name="connsiteX29" fmla="*/ 1322218 w 1419233"/>
              <a:gd name="connsiteY29" fmla="*/ 795996 h 1083349"/>
              <a:gd name="connsiteX30" fmla="*/ 1385553 w 1419233"/>
              <a:gd name="connsiteY30" fmla="*/ 776204 h 1083349"/>
              <a:gd name="connsiteX31" fmla="*/ 1361802 w 1419233"/>
              <a:gd name="connsiteY31" fmla="*/ 750474 h 1083349"/>
              <a:gd name="connsiteX32" fmla="*/ 1413262 w 1419233"/>
              <a:gd name="connsiteY32" fmla="*/ 730682 h 1083349"/>
              <a:gd name="connsiteX33" fmla="*/ 1403366 w 1419233"/>
              <a:gd name="connsiteY33" fmla="*/ 687139 h 1083349"/>
              <a:gd name="connsiteX34" fmla="*/ 1371699 w 1419233"/>
              <a:gd name="connsiteY34" fmla="*/ 609949 h 1083349"/>
              <a:gd name="connsiteX35" fmla="*/ 1342010 w 1419233"/>
              <a:gd name="connsiteY35" fmla="*/ 530780 h 1083349"/>
              <a:gd name="connsiteX36" fmla="*/ 1254925 w 1419233"/>
              <a:gd name="connsiteY36" fmla="*/ 445674 h 1083349"/>
              <a:gd name="connsiteX37" fmla="*/ 1144088 w 1419233"/>
              <a:gd name="connsiteY37" fmla="*/ 346713 h 1083349"/>
              <a:gd name="connsiteX38" fmla="*/ 1027314 w 1419233"/>
              <a:gd name="connsiteY38" fmla="*/ 273482 h 1083349"/>
              <a:gd name="connsiteX39" fmla="*/ 823454 w 1419233"/>
              <a:gd name="connsiteY39" fmla="*/ 105248 h 1083349"/>
              <a:gd name="connsiteX40" fmla="*/ 764078 w 1419233"/>
              <a:gd name="connsiteY40" fmla="*/ 45871 h 1083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19233" h="1083349">
                <a:moveTo>
                  <a:pt x="764078" y="45871"/>
                </a:moveTo>
                <a:cubicBezTo>
                  <a:pt x="735050" y="32016"/>
                  <a:pt x="679961" y="25419"/>
                  <a:pt x="649283" y="22120"/>
                </a:cubicBezTo>
                <a:cubicBezTo>
                  <a:pt x="618605" y="18821"/>
                  <a:pt x="601781" y="29707"/>
                  <a:pt x="580010" y="26079"/>
                </a:cubicBezTo>
                <a:cubicBezTo>
                  <a:pt x="558239" y="22451"/>
                  <a:pt x="546363" y="-3279"/>
                  <a:pt x="518654" y="349"/>
                </a:cubicBezTo>
                <a:cubicBezTo>
                  <a:pt x="490945" y="3977"/>
                  <a:pt x="439486" y="36964"/>
                  <a:pt x="413756" y="47850"/>
                </a:cubicBezTo>
                <a:cubicBezTo>
                  <a:pt x="388026" y="58736"/>
                  <a:pt x="394953" y="71931"/>
                  <a:pt x="364275" y="65663"/>
                </a:cubicBezTo>
                <a:cubicBezTo>
                  <a:pt x="333597" y="59395"/>
                  <a:pt x="278839" y="9255"/>
                  <a:pt x="229688" y="10245"/>
                </a:cubicBezTo>
                <a:cubicBezTo>
                  <a:pt x="180537" y="11235"/>
                  <a:pt x="69371" y="71601"/>
                  <a:pt x="69371" y="71601"/>
                </a:cubicBezTo>
                <a:cubicBezTo>
                  <a:pt x="31436" y="86115"/>
                  <a:pt x="-9797" y="79188"/>
                  <a:pt x="2078" y="97331"/>
                </a:cubicBezTo>
                <a:cubicBezTo>
                  <a:pt x="13953" y="115474"/>
                  <a:pt x="89493" y="145822"/>
                  <a:pt x="140623" y="180458"/>
                </a:cubicBezTo>
                <a:cubicBezTo>
                  <a:pt x="191753" y="215094"/>
                  <a:pt x="283457" y="273481"/>
                  <a:pt x="308857" y="305149"/>
                </a:cubicBezTo>
                <a:cubicBezTo>
                  <a:pt x="334257" y="336817"/>
                  <a:pt x="297971" y="352650"/>
                  <a:pt x="293023" y="370463"/>
                </a:cubicBezTo>
                <a:cubicBezTo>
                  <a:pt x="288075" y="388276"/>
                  <a:pt x="261356" y="387287"/>
                  <a:pt x="279169" y="412027"/>
                </a:cubicBezTo>
                <a:cubicBezTo>
                  <a:pt x="296982" y="436767"/>
                  <a:pt x="345802" y="492186"/>
                  <a:pt x="399901" y="518905"/>
                </a:cubicBezTo>
                <a:cubicBezTo>
                  <a:pt x="454000" y="545625"/>
                  <a:pt x="531189" y="565747"/>
                  <a:pt x="603761" y="572344"/>
                </a:cubicBezTo>
                <a:cubicBezTo>
                  <a:pt x="676332" y="578941"/>
                  <a:pt x="779252" y="550902"/>
                  <a:pt x="835330" y="558489"/>
                </a:cubicBezTo>
                <a:cubicBezTo>
                  <a:pt x="891408" y="566076"/>
                  <a:pt x="905922" y="590487"/>
                  <a:pt x="940228" y="617866"/>
                </a:cubicBezTo>
                <a:cubicBezTo>
                  <a:pt x="974534" y="645245"/>
                  <a:pt x="1011151" y="690768"/>
                  <a:pt x="1041169" y="722765"/>
                </a:cubicBezTo>
                <a:cubicBezTo>
                  <a:pt x="1071187" y="754762"/>
                  <a:pt x="1121987" y="779172"/>
                  <a:pt x="1120338" y="809850"/>
                </a:cubicBezTo>
                <a:cubicBezTo>
                  <a:pt x="1118689" y="840528"/>
                  <a:pt x="1066899" y="886710"/>
                  <a:pt x="1031273" y="906832"/>
                </a:cubicBezTo>
                <a:cubicBezTo>
                  <a:pt x="995647" y="926954"/>
                  <a:pt x="893387" y="911451"/>
                  <a:pt x="906582" y="930583"/>
                </a:cubicBezTo>
                <a:cubicBezTo>
                  <a:pt x="919777" y="949715"/>
                  <a:pt x="1052054" y="996227"/>
                  <a:pt x="1110441" y="1021627"/>
                </a:cubicBezTo>
                <a:cubicBezTo>
                  <a:pt x="1168828" y="1047027"/>
                  <a:pt x="1229195" y="1078695"/>
                  <a:pt x="1256904" y="1082983"/>
                </a:cubicBezTo>
                <a:cubicBezTo>
                  <a:pt x="1284613" y="1087271"/>
                  <a:pt x="1256904" y="1052635"/>
                  <a:pt x="1276696" y="1047357"/>
                </a:cubicBezTo>
                <a:cubicBezTo>
                  <a:pt x="1296488" y="1042079"/>
                  <a:pt x="1351906" y="1059892"/>
                  <a:pt x="1375657" y="1051315"/>
                </a:cubicBezTo>
                <a:cubicBezTo>
                  <a:pt x="1399408" y="1042738"/>
                  <a:pt x="1420190" y="1013380"/>
                  <a:pt x="1419200" y="995897"/>
                </a:cubicBezTo>
                <a:cubicBezTo>
                  <a:pt x="1418210" y="978414"/>
                  <a:pt x="1375987" y="963570"/>
                  <a:pt x="1369719" y="946417"/>
                </a:cubicBezTo>
                <a:cubicBezTo>
                  <a:pt x="1363452" y="929264"/>
                  <a:pt x="1391821" y="911451"/>
                  <a:pt x="1381595" y="892978"/>
                </a:cubicBezTo>
                <a:cubicBezTo>
                  <a:pt x="1371369" y="874505"/>
                  <a:pt x="1318260" y="851744"/>
                  <a:pt x="1308364" y="835580"/>
                </a:cubicBezTo>
                <a:cubicBezTo>
                  <a:pt x="1298468" y="819416"/>
                  <a:pt x="1309353" y="805892"/>
                  <a:pt x="1322218" y="795996"/>
                </a:cubicBezTo>
                <a:cubicBezTo>
                  <a:pt x="1335083" y="786100"/>
                  <a:pt x="1378956" y="783791"/>
                  <a:pt x="1385553" y="776204"/>
                </a:cubicBezTo>
                <a:cubicBezTo>
                  <a:pt x="1392150" y="768617"/>
                  <a:pt x="1357184" y="758061"/>
                  <a:pt x="1361802" y="750474"/>
                </a:cubicBezTo>
                <a:cubicBezTo>
                  <a:pt x="1366420" y="742887"/>
                  <a:pt x="1406335" y="741238"/>
                  <a:pt x="1413262" y="730682"/>
                </a:cubicBezTo>
                <a:cubicBezTo>
                  <a:pt x="1420189" y="720126"/>
                  <a:pt x="1410293" y="707261"/>
                  <a:pt x="1403366" y="687139"/>
                </a:cubicBezTo>
                <a:cubicBezTo>
                  <a:pt x="1396439" y="667017"/>
                  <a:pt x="1381925" y="636009"/>
                  <a:pt x="1371699" y="609949"/>
                </a:cubicBezTo>
                <a:cubicBezTo>
                  <a:pt x="1361473" y="583889"/>
                  <a:pt x="1361472" y="558159"/>
                  <a:pt x="1342010" y="530780"/>
                </a:cubicBezTo>
                <a:cubicBezTo>
                  <a:pt x="1322548" y="503401"/>
                  <a:pt x="1287912" y="476352"/>
                  <a:pt x="1254925" y="445674"/>
                </a:cubicBezTo>
                <a:cubicBezTo>
                  <a:pt x="1221938" y="414996"/>
                  <a:pt x="1182023" y="375412"/>
                  <a:pt x="1144088" y="346713"/>
                </a:cubicBezTo>
                <a:cubicBezTo>
                  <a:pt x="1106153" y="318014"/>
                  <a:pt x="1080753" y="313726"/>
                  <a:pt x="1027314" y="273482"/>
                </a:cubicBezTo>
                <a:cubicBezTo>
                  <a:pt x="973875" y="233238"/>
                  <a:pt x="869966" y="142853"/>
                  <a:pt x="823454" y="105248"/>
                </a:cubicBezTo>
                <a:cubicBezTo>
                  <a:pt x="776942" y="67643"/>
                  <a:pt x="793106" y="59726"/>
                  <a:pt x="764078" y="45871"/>
                </a:cubicBezTo>
                <a:close/>
              </a:path>
            </a:pathLst>
          </a:custGeom>
          <a:solidFill>
            <a:srgbClr val="0000FF"/>
          </a:solid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p:cNvSpPr/>
          <p:nvPr/>
        </p:nvSpPr>
        <p:spPr>
          <a:xfrm>
            <a:off x="7183787" y="147428"/>
            <a:ext cx="2521916" cy="1043586"/>
          </a:xfrm>
          <a:custGeom>
            <a:avLst/>
            <a:gdLst>
              <a:gd name="connsiteX0" fmla="*/ 344 w 1586065"/>
              <a:gd name="connsiteY0" fmla="*/ 203394 h 713766"/>
              <a:gd name="connsiteX1" fmla="*/ 65658 w 1586065"/>
              <a:gd name="connsiteY1" fmla="*/ 155893 h 713766"/>
              <a:gd name="connsiteX2" fmla="*/ 123550 w 1586065"/>
              <a:gd name="connsiteY2" fmla="*/ 182612 h 713766"/>
              <a:gd name="connsiteX3" fmla="*/ 187380 w 1586065"/>
              <a:gd name="connsiteY3" fmla="*/ 164799 h 713766"/>
              <a:gd name="connsiteX4" fmla="*/ 255663 w 1586065"/>
              <a:gd name="connsiteY4" fmla="*/ 145502 h 713766"/>
              <a:gd name="connsiteX5" fmla="*/ 313555 w 1586065"/>
              <a:gd name="connsiteY5" fmla="*/ 109876 h 713766"/>
              <a:gd name="connsiteX6" fmla="*/ 318009 w 1586065"/>
              <a:gd name="connsiteY6" fmla="*/ 54952 h 713766"/>
              <a:gd name="connsiteX7" fmla="*/ 402620 w 1586065"/>
              <a:gd name="connsiteY7" fmla="*/ 26749 h 713766"/>
              <a:gd name="connsiteX8" fmla="*/ 499107 w 1586065"/>
              <a:gd name="connsiteY8" fmla="*/ 29 h 713766"/>
              <a:gd name="connsiteX9" fmla="*/ 559968 w 1586065"/>
              <a:gd name="connsiteY9" fmla="*/ 22295 h 713766"/>
              <a:gd name="connsiteX10" fmla="*/ 622314 w 1586065"/>
              <a:gd name="connsiteY10" fmla="*/ 57921 h 713766"/>
              <a:gd name="connsiteX11" fmla="*/ 680206 w 1586065"/>
              <a:gd name="connsiteY11" fmla="*/ 80188 h 713766"/>
              <a:gd name="connsiteX12" fmla="*/ 748489 w 1586065"/>
              <a:gd name="connsiteY12" fmla="*/ 115814 h 713766"/>
              <a:gd name="connsiteX13" fmla="*/ 840523 w 1586065"/>
              <a:gd name="connsiteY13" fmla="*/ 111360 h 713766"/>
              <a:gd name="connsiteX14" fmla="*/ 904353 w 1586065"/>
              <a:gd name="connsiteY14" fmla="*/ 126204 h 713766"/>
              <a:gd name="connsiteX15" fmla="*/ 988964 w 1586065"/>
              <a:gd name="connsiteY15" fmla="*/ 126204 h 713766"/>
              <a:gd name="connsiteX16" fmla="*/ 1058732 w 1586065"/>
              <a:gd name="connsiteY16" fmla="*/ 149955 h 713766"/>
              <a:gd name="connsiteX17" fmla="*/ 1104749 w 1586065"/>
              <a:gd name="connsiteY17" fmla="*/ 191519 h 713766"/>
              <a:gd name="connsiteX18" fmla="*/ 1033497 w 1586065"/>
              <a:gd name="connsiteY18" fmla="*/ 239020 h 713766"/>
              <a:gd name="connsiteX19" fmla="*/ 1040919 w 1586065"/>
              <a:gd name="connsiteY19" fmla="*/ 274646 h 713766"/>
              <a:gd name="connsiteX20" fmla="*/ 1064670 w 1586065"/>
              <a:gd name="connsiteY20" fmla="*/ 334023 h 713766"/>
              <a:gd name="connsiteX21" fmla="*/ 1103264 w 1586065"/>
              <a:gd name="connsiteY21" fmla="*/ 375586 h 713766"/>
              <a:gd name="connsiteX22" fmla="*/ 1190845 w 1586065"/>
              <a:gd name="connsiteY22" fmla="*/ 415665 h 713766"/>
              <a:gd name="connsiteX23" fmla="*/ 1299207 w 1586065"/>
              <a:gd name="connsiteY23" fmla="*/ 480980 h 713766"/>
              <a:gd name="connsiteX24" fmla="*/ 1374912 w 1586065"/>
              <a:gd name="connsiteY24" fmla="*/ 492855 h 713766"/>
              <a:gd name="connsiteX25" fmla="*/ 1455071 w 1586065"/>
              <a:gd name="connsiteY25" fmla="*/ 501762 h 713766"/>
              <a:gd name="connsiteX26" fmla="*/ 1535229 w 1586065"/>
              <a:gd name="connsiteY26" fmla="*/ 486917 h 713766"/>
              <a:gd name="connsiteX27" fmla="*/ 1585699 w 1586065"/>
              <a:gd name="connsiteY27" fmla="*/ 522543 h 713766"/>
              <a:gd name="connsiteX28" fmla="*/ 1509994 w 1586065"/>
              <a:gd name="connsiteY28" fmla="*/ 553716 h 713766"/>
              <a:gd name="connsiteX29" fmla="*/ 1453586 w 1586065"/>
              <a:gd name="connsiteY29" fmla="*/ 587858 h 713766"/>
              <a:gd name="connsiteX30" fmla="*/ 1417960 w 1586065"/>
              <a:gd name="connsiteY30" fmla="*/ 598249 h 713766"/>
              <a:gd name="connsiteX31" fmla="*/ 1360068 w 1586065"/>
              <a:gd name="connsiteY31" fmla="*/ 605671 h 713766"/>
              <a:gd name="connsiteX32" fmla="*/ 1337802 w 1586065"/>
              <a:gd name="connsiteY32" fmla="*/ 651688 h 713766"/>
              <a:gd name="connsiteX33" fmla="*/ 1306629 w 1586065"/>
              <a:gd name="connsiteY33" fmla="*/ 687314 h 713766"/>
              <a:gd name="connsiteX34" fmla="*/ 1242799 w 1586065"/>
              <a:gd name="connsiteY34" fmla="*/ 712549 h 713766"/>
              <a:gd name="connsiteX35" fmla="*/ 1190845 w 1586065"/>
              <a:gd name="connsiteY35" fmla="*/ 708095 h 713766"/>
              <a:gd name="connsiteX36" fmla="*/ 1161157 w 1586065"/>
              <a:gd name="connsiteY36" fmla="*/ 693251 h 713766"/>
              <a:gd name="connsiteX37" fmla="*/ 1113655 w 1586065"/>
              <a:gd name="connsiteY37" fmla="*/ 705126 h 713766"/>
              <a:gd name="connsiteX38" fmla="*/ 1023106 w 1586065"/>
              <a:gd name="connsiteY38" fmla="*/ 696220 h 713766"/>
              <a:gd name="connsiteX39" fmla="*/ 950370 w 1586065"/>
              <a:gd name="connsiteY39" fmla="*/ 697704 h 713766"/>
              <a:gd name="connsiteX40" fmla="*/ 941463 w 1586065"/>
              <a:gd name="connsiteY40" fmla="*/ 665047 h 713766"/>
              <a:gd name="connsiteX41" fmla="*/ 960760 w 1586065"/>
              <a:gd name="connsiteY41" fmla="*/ 626452 h 713766"/>
              <a:gd name="connsiteX42" fmla="*/ 948885 w 1586065"/>
              <a:gd name="connsiteY42" fmla="*/ 584889 h 713766"/>
              <a:gd name="connsiteX43" fmla="*/ 913259 w 1586065"/>
              <a:gd name="connsiteY43" fmla="*/ 540356 h 713766"/>
              <a:gd name="connsiteX44" fmla="*/ 874664 w 1586065"/>
              <a:gd name="connsiteY44" fmla="*/ 553716 h 713766"/>
              <a:gd name="connsiteX45" fmla="*/ 831616 w 1586065"/>
              <a:gd name="connsiteY45" fmla="*/ 537388 h 713766"/>
              <a:gd name="connsiteX46" fmla="*/ 779662 w 1586065"/>
              <a:gd name="connsiteY46" fmla="*/ 501762 h 713766"/>
              <a:gd name="connsiteX47" fmla="*/ 705441 w 1586065"/>
              <a:gd name="connsiteY47" fmla="*/ 475042 h 713766"/>
              <a:gd name="connsiteX48" fmla="*/ 668331 w 1586065"/>
              <a:gd name="connsiteY48" fmla="*/ 480980 h 713766"/>
              <a:gd name="connsiteX49" fmla="*/ 689112 w 1586065"/>
              <a:gd name="connsiteY49" fmla="*/ 521059 h 713766"/>
              <a:gd name="connsiteX50" fmla="*/ 699503 w 1586065"/>
              <a:gd name="connsiteY50" fmla="*/ 574498 h 713766"/>
              <a:gd name="connsiteX51" fmla="*/ 638642 w 1586065"/>
              <a:gd name="connsiteY51" fmla="*/ 550747 h 713766"/>
              <a:gd name="connsiteX52" fmla="*/ 580750 w 1586065"/>
              <a:gd name="connsiteY52" fmla="*/ 504730 h 713766"/>
              <a:gd name="connsiteX53" fmla="*/ 555515 w 1586065"/>
              <a:gd name="connsiteY53" fmla="*/ 538872 h 713766"/>
              <a:gd name="connsiteX54" fmla="*/ 493170 w 1586065"/>
              <a:gd name="connsiteY54" fmla="*/ 510668 h 713766"/>
              <a:gd name="connsiteX55" fmla="*/ 395198 w 1586065"/>
              <a:gd name="connsiteY55" fmla="*/ 469104 h 713766"/>
              <a:gd name="connsiteX56" fmla="*/ 332853 w 1586065"/>
              <a:gd name="connsiteY56" fmla="*/ 469104 h 713766"/>
              <a:gd name="connsiteX57" fmla="*/ 230428 w 1586065"/>
              <a:gd name="connsiteY57" fmla="*/ 409728 h 713766"/>
              <a:gd name="connsiteX58" fmla="*/ 129488 w 1586065"/>
              <a:gd name="connsiteY58" fmla="*/ 319178 h 713766"/>
              <a:gd name="connsiteX59" fmla="*/ 44876 w 1586065"/>
              <a:gd name="connsiteY59" fmla="*/ 258317 h 713766"/>
              <a:gd name="connsiteX60" fmla="*/ 344 w 1586065"/>
              <a:gd name="connsiteY60" fmla="*/ 203394 h 71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86065" h="713766">
                <a:moveTo>
                  <a:pt x="344" y="203394"/>
                </a:moveTo>
                <a:cubicBezTo>
                  <a:pt x="3808" y="186323"/>
                  <a:pt x="45124" y="159357"/>
                  <a:pt x="65658" y="155893"/>
                </a:cubicBezTo>
                <a:cubicBezTo>
                  <a:pt x="86192" y="152429"/>
                  <a:pt x="103263" y="181128"/>
                  <a:pt x="123550" y="182612"/>
                </a:cubicBezTo>
                <a:cubicBezTo>
                  <a:pt x="143837" y="184096"/>
                  <a:pt x="187380" y="164799"/>
                  <a:pt x="187380" y="164799"/>
                </a:cubicBezTo>
                <a:cubicBezTo>
                  <a:pt x="209399" y="158614"/>
                  <a:pt x="234634" y="154656"/>
                  <a:pt x="255663" y="145502"/>
                </a:cubicBezTo>
                <a:cubicBezTo>
                  <a:pt x="276692" y="136348"/>
                  <a:pt x="303164" y="124968"/>
                  <a:pt x="313555" y="109876"/>
                </a:cubicBezTo>
                <a:cubicBezTo>
                  <a:pt x="323946" y="94784"/>
                  <a:pt x="303165" y="68806"/>
                  <a:pt x="318009" y="54952"/>
                </a:cubicBezTo>
                <a:cubicBezTo>
                  <a:pt x="332853" y="41097"/>
                  <a:pt x="372437" y="35903"/>
                  <a:pt x="402620" y="26749"/>
                </a:cubicBezTo>
                <a:cubicBezTo>
                  <a:pt x="432803" y="17595"/>
                  <a:pt x="472882" y="771"/>
                  <a:pt x="499107" y="29"/>
                </a:cubicBezTo>
                <a:cubicBezTo>
                  <a:pt x="525332" y="-713"/>
                  <a:pt x="539434" y="12646"/>
                  <a:pt x="559968" y="22295"/>
                </a:cubicBezTo>
                <a:cubicBezTo>
                  <a:pt x="580502" y="31944"/>
                  <a:pt x="602274" y="48272"/>
                  <a:pt x="622314" y="57921"/>
                </a:cubicBezTo>
                <a:cubicBezTo>
                  <a:pt x="642354" y="67570"/>
                  <a:pt x="659177" y="70539"/>
                  <a:pt x="680206" y="80188"/>
                </a:cubicBezTo>
                <a:cubicBezTo>
                  <a:pt x="701235" y="89837"/>
                  <a:pt x="721769" y="110619"/>
                  <a:pt x="748489" y="115814"/>
                </a:cubicBezTo>
                <a:cubicBezTo>
                  <a:pt x="775209" y="121009"/>
                  <a:pt x="814546" y="109628"/>
                  <a:pt x="840523" y="111360"/>
                </a:cubicBezTo>
                <a:cubicBezTo>
                  <a:pt x="866500" y="113092"/>
                  <a:pt x="879613" y="123730"/>
                  <a:pt x="904353" y="126204"/>
                </a:cubicBezTo>
                <a:cubicBezTo>
                  <a:pt x="929093" y="128678"/>
                  <a:pt x="963234" y="122246"/>
                  <a:pt x="988964" y="126204"/>
                </a:cubicBezTo>
                <a:cubicBezTo>
                  <a:pt x="1014694" y="130162"/>
                  <a:pt x="1039435" y="139069"/>
                  <a:pt x="1058732" y="149955"/>
                </a:cubicBezTo>
                <a:cubicBezTo>
                  <a:pt x="1078029" y="160841"/>
                  <a:pt x="1108955" y="176675"/>
                  <a:pt x="1104749" y="191519"/>
                </a:cubicBezTo>
                <a:cubicBezTo>
                  <a:pt x="1100543" y="206363"/>
                  <a:pt x="1044135" y="225166"/>
                  <a:pt x="1033497" y="239020"/>
                </a:cubicBezTo>
                <a:cubicBezTo>
                  <a:pt x="1022859" y="252875"/>
                  <a:pt x="1035724" y="258812"/>
                  <a:pt x="1040919" y="274646"/>
                </a:cubicBezTo>
                <a:cubicBezTo>
                  <a:pt x="1046114" y="290480"/>
                  <a:pt x="1054279" y="317200"/>
                  <a:pt x="1064670" y="334023"/>
                </a:cubicBezTo>
                <a:cubicBezTo>
                  <a:pt x="1075061" y="350846"/>
                  <a:pt x="1082235" y="361979"/>
                  <a:pt x="1103264" y="375586"/>
                </a:cubicBezTo>
                <a:cubicBezTo>
                  <a:pt x="1124293" y="389193"/>
                  <a:pt x="1158188" y="398099"/>
                  <a:pt x="1190845" y="415665"/>
                </a:cubicBezTo>
                <a:cubicBezTo>
                  <a:pt x="1223502" y="433231"/>
                  <a:pt x="1268529" y="468115"/>
                  <a:pt x="1299207" y="480980"/>
                </a:cubicBezTo>
                <a:cubicBezTo>
                  <a:pt x="1329885" y="493845"/>
                  <a:pt x="1348935" y="489391"/>
                  <a:pt x="1374912" y="492855"/>
                </a:cubicBezTo>
                <a:cubicBezTo>
                  <a:pt x="1400889" y="496319"/>
                  <a:pt x="1428352" y="502752"/>
                  <a:pt x="1455071" y="501762"/>
                </a:cubicBezTo>
                <a:cubicBezTo>
                  <a:pt x="1481790" y="500772"/>
                  <a:pt x="1513458" y="483454"/>
                  <a:pt x="1535229" y="486917"/>
                </a:cubicBezTo>
                <a:cubicBezTo>
                  <a:pt x="1557000" y="490381"/>
                  <a:pt x="1589905" y="511410"/>
                  <a:pt x="1585699" y="522543"/>
                </a:cubicBezTo>
                <a:cubicBezTo>
                  <a:pt x="1581493" y="533676"/>
                  <a:pt x="1532013" y="542830"/>
                  <a:pt x="1509994" y="553716"/>
                </a:cubicBezTo>
                <a:cubicBezTo>
                  <a:pt x="1487975" y="564602"/>
                  <a:pt x="1468925" y="580436"/>
                  <a:pt x="1453586" y="587858"/>
                </a:cubicBezTo>
                <a:cubicBezTo>
                  <a:pt x="1438247" y="595280"/>
                  <a:pt x="1433546" y="595280"/>
                  <a:pt x="1417960" y="598249"/>
                </a:cubicBezTo>
                <a:cubicBezTo>
                  <a:pt x="1402374" y="601218"/>
                  <a:pt x="1373428" y="596765"/>
                  <a:pt x="1360068" y="605671"/>
                </a:cubicBezTo>
                <a:cubicBezTo>
                  <a:pt x="1346708" y="614578"/>
                  <a:pt x="1346709" y="638081"/>
                  <a:pt x="1337802" y="651688"/>
                </a:cubicBezTo>
                <a:cubicBezTo>
                  <a:pt x="1328896" y="665295"/>
                  <a:pt x="1322463" y="677171"/>
                  <a:pt x="1306629" y="687314"/>
                </a:cubicBezTo>
                <a:cubicBezTo>
                  <a:pt x="1290795" y="697458"/>
                  <a:pt x="1262096" y="709086"/>
                  <a:pt x="1242799" y="712549"/>
                </a:cubicBezTo>
                <a:cubicBezTo>
                  <a:pt x="1223502" y="716012"/>
                  <a:pt x="1204452" y="711311"/>
                  <a:pt x="1190845" y="708095"/>
                </a:cubicBezTo>
                <a:cubicBezTo>
                  <a:pt x="1177238" y="704879"/>
                  <a:pt x="1174022" y="693746"/>
                  <a:pt x="1161157" y="693251"/>
                </a:cubicBezTo>
                <a:cubicBezTo>
                  <a:pt x="1148292" y="692756"/>
                  <a:pt x="1136663" y="704631"/>
                  <a:pt x="1113655" y="705126"/>
                </a:cubicBezTo>
                <a:cubicBezTo>
                  <a:pt x="1090647" y="705621"/>
                  <a:pt x="1050320" y="697457"/>
                  <a:pt x="1023106" y="696220"/>
                </a:cubicBezTo>
                <a:cubicBezTo>
                  <a:pt x="995892" y="694983"/>
                  <a:pt x="963977" y="702899"/>
                  <a:pt x="950370" y="697704"/>
                </a:cubicBezTo>
                <a:cubicBezTo>
                  <a:pt x="936763" y="692509"/>
                  <a:pt x="939731" y="676922"/>
                  <a:pt x="941463" y="665047"/>
                </a:cubicBezTo>
                <a:cubicBezTo>
                  <a:pt x="943195" y="653172"/>
                  <a:pt x="959523" y="639812"/>
                  <a:pt x="960760" y="626452"/>
                </a:cubicBezTo>
                <a:cubicBezTo>
                  <a:pt x="961997" y="613092"/>
                  <a:pt x="956802" y="599238"/>
                  <a:pt x="948885" y="584889"/>
                </a:cubicBezTo>
                <a:cubicBezTo>
                  <a:pt x="940968" y="570540"/>
                  <a:pt x="925629" y="545552"/>
                  <a:pt x="913259" y="540356"/>
                </a:cubicBezTo>
                <a:cubicBezTo>
                  <a:pt x="900889" y="535160"/>
                  <a:pt x="888271" y="554211"/>
                  <a:pt x="874664" y="553716"/>
                </a:cubicBezTo>
                <a:cubicBezTo>
                  <a:pt x="861057" y="553221"/>
                  <a:pt x="847450" y="546047"/>
                  <a:pt x="831616" y="537388"/>
                </a:cubicBezTo>
                <a:cubicBezTo>
                  <a:pt x="815782" y="528729"/>
                  <a:pt x="800691" y="512153"/>
                  <a:pt x="779662" y="501762"/>
                </a:cubicBezTo>
                <a:cubicBezTo>
                  <a:pt x="758633" y="491371"/>
                  <a:pt x="723996" y="478506"/>
                  <a:pt x="705441" y="475042"/>
                </a:cubicBezTo>
                <a:cubicBezTo>
                  <a:pt x="686886" y="471578"/>
                  <a:pt x="671052" y="473311"/>
                  <a:pt x="668331" y="480980"/>
                </a:cubicBezTo>
                <a:cubicBezTo>
                  <a:pt x="665610" y="488649"/>
                  <a:pt x="683917" y="505473"/>
                  <a:pt x="689112" y="521059"/>
                </a:cubicBezTo>
                <a:cubicBezTo>
                  <a:pt x="694307" y="536645"/>
                  <a:pt x="707915" y="569550"/>
                  <a:pt x="699503" y="574498"/>
                </a:cubicBezTo>
                <a:cubicBezTo>
                  <a:pt x="691091" y="579446"/>
                  <a:pt x="658434" y="562375"/>
                  <a:pt x="638642" y="550747"/>
                </a:cubicBezTo>
                <a:cubicBezTo>
                  <a:pt x="618850" y="539119"/>
                  <a:pt x="594604" y="506709"/>
                  <a:pt x="580750" y="504730"/>
                </a:cubicBezTo>
                <a:cubicBezTo>
                  <a:pt x="566896" y="502751"/>
                  <a:pt x="570112" y="537882"/>
                  <a:pt x="555515" y="538872"/>
                </a:cubicBezTo>
                <a:cubicBezTo>
                  <a:pt x="540918" y="539862"/>
                  <a:pt x="519889" y="522296"/>
                  <a:pt x="493170" y="510668"/>
                </a:cubicBezTo>
                <a:cubicBezTo>
                  <a:pt x="466451" y="499040"/>
                  <a:pt x="421918" y="476031"/>
                  <a:pt x="395198" y="469104"/>
                </a:cubicBezTo>
                <a:cubicBezTo>
                  <a:pt x="368479" y="462177"/>
                  <a:pt x="360315" y="479000"/>
                  <a:pt x="332853" y="469104"/>
                </a:cubicBezTo>
                <a:cubicBezTo>
                  <a:pt x="305391" y="459208"/>
                  <a:pt x="264322" y="434716"/>
                  <a:pt x="230428" y="409728"/>
                </a:cubicBezTo>
                <a:cubicBezTo>
                  <a:pt x="196534" y="384740"/>
                  <a:pt x="160413" y="344413"/>
                  <a:pt x="129488" y="319178"/>
                </a:cubicBezTo>
                <a:cubicBezTo>
                  <a:pt x="98563" y="293943"/>
                  <a:pt x="69616" y="277367"/>
                  <a:pt x="44876" y="258317"/>
                </a:cubicBezTo>
                <a:cubicBezTo>
                  <a:pt x="20136" y="239267"/>
                  <a:pt x="-3120" y="220465"/>
                  <a:pt x="344" y="203394"/>
                </a:cubicBezTo>
                <a:close/>
              </a:path>
            </a:pathLst>
          </a:cu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6"/>
          <p:cNvSpPr/>
          <p:nvPr/>
        </p:nvSpPr>
        <p:spPr>
          <a:xfrm>
            <a:off x="7080069" y="1672046"/>
            <a:ext cx="2825808" cy="1463040"/>
          </a:xfrm>
          <a:custGeom>
            <a:avLst/>
            <a:gdLst>
              <a:gd name="connsiteX0" fmla="*/ 315065 w 1722205"/>
              <a:gd name="connsiteY0" fmla="*/ 82659 h 1059783"/>
              <a:gd name="connsiteX1" fmla="*/ 130290 w 1722205"/>
              <a:gd name="connsiteY1" fmla="*/ 2116 h 1059783"/>
              <a:gd name="connsiteX2" fmla="*/ 40271 w 1722205"/>
              <a:gd name="connsiteY2" fmla="*/ 30543 h 1059783"/>
              <a:gd name="connsiteX3" fmla="*/ 16582 w 1722205"/>
              <a:gd name="connsiteY3" fmla="*/ 106348 h 1059783"/>
              <a:gd name="connsiteX4" fmla="*/ 286638 w 1722205"/>
              <a:gd name="connsiteY4" fmla="*/ 201105 h 1059783"/>
              <a:gd name="connsiteX5" fmla="*/ 452462 w 1722205"/>
              <a:gd name="connsiteY5" fmla="*/ 281648 h 1059783"/>
              <a:gd name="connsiteX6" fmla="*/ 561431 w 1722205"/>
              <a:gd name="connsiteY6" fmla="*/ 447472 h 1059783"/>
              <a:gd name="connsiteX7" fmla="*/ 983098 w 1722205"/>
              <a:gd name="connsiteY7" fmla="*/ 755430 h 1059783"/>
              <a:gd name="connsiteX8" fmla="*/ 1106281 w 1722205"/>
              <a:gd name="connsiteY8" fmla="*/ 869138 h 1059783"/>
              <a:gd name="connsiteX9" fmla="*/ 1186824 w 1722205"/>
              <a:gd name="connsiteY9" fmla="*/ 925992 h 1059783"/>
              <a:gd name="connsiteX10" fmla="*/ 1286319 w 1722205"/>
              <a:gd name="connsiteY10" fmla="*/ 944943 h 1059783"/>
              <a:gd name="connsiteX11" fmla="*/ 1404764 w 1722205"/>
              <a:gd name="connsiteY11" fmla="*/ 1039700 h 1059783"/>
              <a:gd name="connsiteX12" fmla="*/ 1722198 w 1722205"/>
              <a:gd name="connsiteY12" fmla="*/ 1049175 h 1059783"/>
              <a:gd name="connsiteX13" fmla="*/ 1395288 w 1722205"/>
              <a:gd name="connsiteY13" fmla="*/ 916516 h 1059783"/>
              <a:gd name="connsiteX14" fmla="*/ 1253154 w 1722205"/>
              <a:gd name="connsiteY14" fmla="*/ 764906 h 1059783"/>
              <a:gd name="connsiteX15" fmla="*/ 1039952 w 1722205"/>
              <a:gd name="connsiteY15" fmla="*/ 603820 h 1059783"/>
              <a:gd name="connsiteX16" fmla="*/ 874128 w 1722205"/>
              <a:gd name="connsiteY16" fmla="*/ 461685 h 1059783"/>
              <a:gd name="connsiteX17" fmla="*/ 708304 w 1722205"/>
              <a:gd name="connsiteY17" fmla="*/ 371666 h 1059783"/>
              <a:gd name="connsiteX18" fmla="*/ 537742 w 1722205"/>
              <a:gd name="connsiteY18" fmla="*/ 262697 h 1059783"/>
              <a:gd name="connsiteX19" fmla="*/ 442986 w 1722205"/>
              <a:gd name="connsiteY19" fmla="*/ 248483 h 1059783"/>
              <a:gd name="connsiteX20" fmla="*/ 386132 w 1722205"/>
              <a:gd name="connsiteY20" fmla="*/ 182154 h 1059783"/>
              <a:gd name="connsiteX21" fmla="*/ 400345 w 1722205"/>
              <a:gd name="connsiteY21" fmla="*/ 111086 h 1059783"/>
              <a:gd name="connsiteX22" fmla="*/ 315065 w 1722205"/>
              <a:gd name="connsiteY22" fmla="*/ 82659 h 105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22205" h="1059783">
                <a:moveTo>
                  <a:pt x="315065" y="82659"/>
                </a:moveTo>
                <a:cubicBezTo>
                  <a:pt x="270056" y="64497"/>
                  <a:pt x="176089" y="10802"/>
                  <a:pt x="130290" y="2116"/>
                </a:cubicBezTo>
                <a:cubicBezTo>
                  <a:pt x="84491" y="-6570"/>
                  <a:pt x="59222" y="13171"/>
                  <a:pt x="40271" y="30543"/>
                </a:cubicBezTo>
                <a:cubicBezTo>
                  <a:pt x="21320" y="47915"/>
                  <a:pt x="-24479" y="77921"/>
                  <a:pt x="16582" y="106348"/>
                </a:cubicBezTo>
                <a:cubicBezTo>
                  <a:pt x="57643" y="134775"/>
                  <a:pt x="213991" y="171888"/>
                  <a:pt x="286638" y="201105"/>
                </a:cubicBezTo>
                <a:cubicBezTo>
                  <a:pt x="359285" y="230322"/>
                  <a:pt x="406663" y="240587"/>
                  <a:pt x="452462" y="281648"/>
                </a:cubicBezTo>
                <a:cubicBezTo>
                  <a:pt x="498261" y="322709"/>
                  <a:pt x="472992" y="368508"/>
                  <a:pt x="561431" y="447472"/>
                </a:cubicBezTo>
                <a:cubicBezTo>
                  <a:pt x="649870" y="526436"/>
                  <a:pt x="892290" y="685152"/>
                  <a:pt x="983098" y="755430"/>
                </a:cubicBezTo>
                <a:cubicBezTo>
                  <a:pt x="1073906" y="825708"/>
                  <a:pt x="1072327" y="840711"/>
                  <a:pt x="1106281" y="869138"/>
                </a:cubicBezTo>
                <a:cubicBezTo>
                  <a:pt x="1140235" y="897565"/>
                  <a:pt x="1156818" y="913358"/>
                  <a:pt x="1186824" y="925992"/>
                </a:cubicBezTo>
                <a:cubicBezTo>
                  <a:pt x="1216830" y="938626"/>
                  <a:pt x="1249996" y="925992"/>
                  <a:pt x="1286319" y="944943"/>
                </a:cubicBezTo>
                <a:cubicBezTo>
                  <a:pt x="1322642" y="963894"/>
                  <a:pt x="1332118" y="1022328"/>
                  <a:pt x="1404764" y="1039700"/>
                </a:cubicBezTo>
                <a:cubicBezTo>
                  <a:pt x="1477411" y="1057072"/>
                  <a:pt x="1723777" y="1069706"/>
                  <a:pt x="1722198" y="1049175"/>
                </a:cubicBezTo>
                <a:cubicBezTo>
                  <a:pt x="1720619" y="1028644"/>
                  <a:pt x="1473462" y="963894"/>
                  <a:pt x="1395288" y="916516"/>
                </a:cubicBezTo>
                <a:cubicBezTo>
                  <a:pt x="1317114" y="869138"/>
                  <a:pt x="1312377" y="817022"/>
                  <a:pt x="1253154" y="764906"/>
                </a:cubicBezTo>
                <a:cubicBezTo>
                  <a:pt x="1193931" y="712790"/>
                  <a:pt x="1103123" y="654357"/>
                  <a:pt x="1039952" y="603820"/>
                </a:cubicBezTo>
                <a:cubicBezTo>
                  <a:pt x="976781" y="553283"/>
                  <a:pt x="929403" y="500377"/>
                  <a:pt x="874128" y="461685"/>
                </a:cubicBezTo>
                <a:cubicBezTo>
                  <a:pt x="818853" y="422993"/>
                  <a:pt x="764368" y="404831"/>
                  <a:pt x="708304" y="371666"/>
                </a:cubicBezTo>
                <a:cubicBezTo>
                  <a:pt x="652240" y="338501"/>
                  <a:pt x="581962" y="283228"/>
                  <a:pt x="537742" y="262697"/>
                </a:cubicBezTo>
                <a:cubicBezTo>
                  <a:pt x="493522" y="242166"/>
                  <a:pt x="468254" y="261907"/>
                  <a:pt x="442986" y="248483"/>
                </a:cubicBezTo>
                <a:cubicBezTo>
                  <a:pt x="417718" y="235059"/>
                  <a:pt x="393239" y="205054"/>
                  <a:pt x="386132" y="182154"/>
                </a:cubicBezTo>
                <a:cubicBezTo>
                  <a:pt x="379025" y="159255"/>
                  <a:pt x="417717" y="130037"/>
                  <a:pt x="400345" y="111086"/>
                </a:cubicBezTo>
                <a:cubicBezTo>
                  <a:pt x="382973" y="92135"/>
                  <a:pt x="360074" y="100821"/>
                  <a:pt x="315065" y="82659"/>
                </a:cubicBezTo>
                <a:close/>
              </a:path>
            </a:pathLst>
          </a:custGeom>
          <a:solidFill>
            <a:schemeClr val="accent6">
              <a:lumMod val="75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7"/>
          <p:cNvSpPr/>
          <p:nvPr/>
        </p:nvSpPr>
        <p:spPr>
          <a:xfrm>
            <a:off x="8451669" y="3135086"/>
            <a:ext cx="2468880" cy="2289401"/>
          </a:xfrm>
          <a:custGeom>
            <a:avLst/>
            <a:gdLst>
              <a:gd name="connsiteX0" fmla="*/ 858765 w 1328155"/>
              <a:gd name="connsiteY0" fmla="*/ 20240 h 1667951"/>
              <a:gd name="connsiteX1" fmla="*/ 725168 w 1328155"/>
              <a:gd name="connsiteY1" fmla="*/ 26177 h 1667951"/>
              <a:gd name="connsiteX2" fmla="*/ 487661 w 1328155"/>
              <a:gd name="connsiteY2" fmla="*/ 2427 h 1667951"/>
              <a:gd name="connsiteX3" fmla="*/ 437191 w 1328155"/>
              <a:gd name="connsiteY3" fmla="*/ 94460 h 1667951"/>
              <a:gd name="connsiteX4" fmla="*/ 487661 w 1328155"/>
              <a:gd name="connsiteY4" fmla="*/ 198369 h 1667951"/>
              <a:gd name="connsiteX5" fmla="*/ 541100 w 1328155"/>
              <a:gd name="connsiteY5" fmla="*/ 352749 h 1667951"/>
              <a:gd name="connsiteX6" fmla="*/ 535162 w 1328155"/>
              <a:gd name="connsiteY6" fmla="*/ 510097 h 1667951"/>
              <a:gd name="connsiteX7" fmla="*/ 526256 w 1328155"/>
              <a:gd name="connsiteY7" fmla="*/ 599162 h 1667951"/>
              <a:gd name="connsiteX8" fmla="*/ 585633 w 1328155"/>
              <a:gd name="connsiteY8" fmla="*/ 717915 h 1667951"/>
              <a:gd name="connsiteX9" fmla="*/ 639071 w 1328155"/>
              <a:gd name="connsiteY9" fmla="*/ 824793 h 1667951"/>
              <a:gd name="connsiteX10" fmla="*/ 609383 w 1328155"/>
              <a:gd name="connsiteY10" fmla="*/ 925733 h 1667951"/>
              <a:gd name="connsiteX11" fmla="*/ 630165 w 1328155"/>
              <a:gd name="connsiteY11" fmla="*/ 1097925 h 1667951"/>
              <a:gd name="connsiteX12" fmla="*/ 555944 w 1328155"/>
              <a:gd name="connsiteY12" fmla="*/ 1118707 h 1667951"/>
              <a:gd name="connsiteX13" fmla="*/ 360001 w 1328155"/>
              <a:gd name="connsiteY13" fmla="*/ 1169177 h 1667951"/>
              <a:gd name="connsiteX14" fmla="*/ 107651 w 1328155"/>
              <a:gd name="connsiteY14" fmla="*/ 1261211 h 1667951"/>
              <a:gd name="connsiteX15" fmla="*/ 773 w 1328155"/>
              <a:gd name="connsiteY15" fmla="*/ 1290899 h 1667951"/>
              <a:gd name="connsiteX16" fmla="*/ 66087 w 1328155"/>
              <a:gd name="connsiteY16" fmla="*/ 1326525 h 1667951"/>
              <a:gd name="connsiteX17" fmla="*/ 187809 w 1328155"/>
              <a:gd name="connsiteY17" fmla="*/ 1347307 h 1667951"/>
              <a:gd name="connsiteX18" fmla="*/ 264999 w 1328155"/>
              <a:gd name="connsiteY18" fmla="*/ 1424497 h 1667951"/>
              <a:gd name="connsiteX19" fmla="*/ 348126 w 1328155"/>
              <a:gd name="connsiteY19" fmla="*/ 1477936 h 1667951"/>
              <a:gd name="connsiteX20" fmla="*/ 413440 w 1328155"/>
              <a:gd name="connsiteY20" fmla="*/ 1620440 h 1667951"/>
              <a:gd name="connsiteX21" fmla="*/ 449066 w 1328155"/>
              <a:gd name="connsiteY21" fmla="*/ 1667941 h 1667951"/>
              <a:gd name="connsiteX22" fmla="*/ 621259 w 1328155"/>
              <a:gd name="connsiteY22" fmla="*/ 1617471 h 1667951"/>
              <a:gd name="connsiteX23" fmla="*/ 879547 w 1328155"/>
              <a:gd name="connsiteY23" fmla="*/ 1469029 h 1667951"/>
              <a:gd name="connsiteX24" fmla="*/ 1078459 w 1328155"/>
              <a:gd name="connsiteY24" fmla="*/ 1415590 h 1667951"/>
              <a:gd name="connsiteX25" fmla="*/ 1194243 w 1328155"/>
              <a:gd name="connsiteY25" fmla="*/ 1261211 h 1667951"/>
              <a:gd name="connsiteX26" fmla="*/ 1283308 w 1328155"/>
              <a:gd name="connsiteY26" fmla="*/ 991047 h 1667951"/>
              <a:gd name="connsiteX27" fmla="*/ 1327840 w 1328155"/>
              <a:gd name="connsiteY27" fmla="*/ 869325 h 1667951"/>
              <a:gd name="connsiteX28" fmla="*/ 1262526 w 1328155"/>
              <a:gd name="connsiteY28" fmla="*/ 667445 h 1667951"/>
              <a:gd name="connsiteX29" fmla="*/ 1197212 w 1328155"/>
              <a:gd name="connsiteY29" fmla="*/ 456658 h 1667951"/>
              <a:gd name="connsiteX30" fmla="*/ 1096271 w 1328155"/>
              <a:gd name="connsiteY30" fmla="*/ 287434 h 1667951"/>
              <a:gd name="connsiteX31" fmla="*/ 980487 w 1328155"/>
              <a:gd name="connsiteY31" fmla="*/ 171650 h 1667951"/>
              <a:gd name="connsiteX32" fmla="*/ 876578 w 1328155"/>
              <a:gd name="connsiteY32" fmla="*/ 85554 h 1667951"/>
              <a:gd name="connsiteX33" fmla="*/ 858765 w 1328155"/>
              <a:gd name="connsiteY33" fmla="*/ 20240 h 166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28155" h="1667951">
                <a:moveTo>
                  <a:pt x="858765" y="20240"/>
                </a:moveTo>
                <a:cubicBezTo>
                  <a:pt x="822892" y="24693"/>
                  <a:pt x="787019" y="29146"/>
                  <a:pt x="725168" y="26177"/>
                </a:cubicBezTo>
                <a:cubicBezTo>
                  <a:pt x="663317" y="23208"/>
                  <a:pt x="535657" y="-8953"/>
                  <a:pt x="487661" y="2427"/>
                </a:cubicBezTo>
                <a:cubicBezTo>
                  <a:pt x="439665" y="13807"/>
                  <a:pt x="437191" y="61803"/>
                  <a:pt x="437191" y="94460"/>
                </a:cubicBezTo>
                <a:cubicBezTo>
                  <a:pt x="437191" y="127117"/>
                  <a:pt x="470343" y="155321"/>
                  <a:pt x="487661" y="198369"/>
                </a:cubicBezTo>
                <a:cubicBezTo>
                  <a:pt x="504979" y="241417"/>
                  <a:pt x="533183" y="300794"/>
                  <a:pt x="541100" y="352749"/>
                </a:cubicBezTo>
                <a:cubicBezTo>
                  <a:pt x="549017" y="404704"/>
                  <a:pt x="537636" y="469028"/>
                  <a:pt x="535162" y="510097"/>
                </a:cubicBezTo>
                <a:cubicBezTo>
                  <a:pt x="532688" y="551166"/>
                  <a:pt x="517844" y="564526"/>
                  <a:pt x="526256" y="599162"/>
                </a:cubicBezTo>
                <a:cubicBezTo>
                  <a:pt x="534668" y="633798"/>
                  <a:pt x="585633" y="717915"/>
                  <a:pt x="585633" y="717915"/>
                </a:cubicBezTo>
                <a:cubicBezTo>
                  <a:pt x="604435" y="755520"/>
                  <a:pt x="635113" y="790157"/>
                  <a:pt x="639071" y="824793"/>
                </a:cubicBezTo>
                <a:cubicBezTo>
                  <a:pt x="643029" y="859429"/>
                  <a:pt x="610867" y="880211"/>
                  <a:pt x="609383" y="925733"/>
                </a:cubicBezTo>
                <a:cubicBezTo>
                  <a:pt x="607899" y="971255"/>
                  <a:pt x="639071" y="1065763"/>
                  <a:pt x="630165" y="1097925"/>
                </a:cubicBezTo>
                <a:cubicBezTo>
                  <a:pt x="621259" y="1130087"/>
                  <a:pt x="555944" y="1118707"/>
                  <a:pt x="555944" y="1118707"/>
                </a:cubicBezTo>
                <a:cubicBezTo>
                  <a:pt x="510917" y="1130582"/>
                  <a:pt x="434716" y="1145426"/>
                  <a:pt x="360001" y="1169177"/>
                </a:cubicBezTo>
                <a:cubicBezTo>
                  <a:pt x="285286" y="1192928"/>
                  <a:pt x="167522" y="1240924"/>
                  <a:pt x="107651" y="1261211"/>
                </a:cubicBezTo>
                <a:cubicBezTo>
                  <a:pt x="47780" y="1281498"/>
                  <a:pt x="7700" y="1280013"/>
                  <a:pt x="773" y="1290899"/>
                </a:cubicBezTo>
                <a:cubicBezTo>
                  <a:pt x="-6154" y="1301785"/>
                  <a:pt x="34914" y="1317124"/>
                  <a:pt x="66087" y="1326525"/>
                </a:cubicBezTo>
                <a:cubicBezTo>
                  <a:pt x="97260" y="1335926"/>
                  <a:pt x="154657" y="1330978"/>
                  <a:pt x="187809" y="1347307"/>
                </a:cubicBezTo>
                <a:cubicBezTo>
                  <a:pt x="220961" y="1363636"/>
                  <a:pt x="238279" y="1402726"/>
                  <a:pt x="264999" y="1424497"/>
                </a:cubicBezTo>
                <a:cubicBezTo>
                  <a:pt x="291718" y="1446269"/>
                  <a:pt x="323386" y="1445279"/>
                  <a:pt x="348126" y="1477936"/>
                </a:cubicBezTo>
                <a:cubicBezTo>
                  <a:pt x="372866" y="1510593"/>
                  <a:pt x="396617" y="1588773"/>
                  <a:pt x="413440" y="1620440"/>
                </a:cubicBezTo>
                <a:cubicBezTo>
                  <a:pt x="430263" y="1652107"/>
                  <a:pt x="414430" y="1668436"/>
                  <a:pt x="449066" y="1667941"/>
                </a:cubicBezTo>
                <a:cubicBezTo>
                  <a:pt x="483702" y="1667446"/>
                  <a:pt x="549512" y="1650623"/>
                  <a:pt x="621259" y="1617471"/>
                </a:cubicBezTo>
                <a:cubicBezTo>
                  <a:pt x="693006" y="1584319"/>
                  <a:pt x="803347" y="1502676"/>
                  <a:pt x="879547" y="1469029"/>
                </a:cubicBezTo>
                <a:cubicBezTo>
                  <a:pt x="955747" y="1435382"/>
                  <a:pt x="1026010" y="1450226"/>
                  <a:pt x="1078459" y="1415590"/>
                </a:cubicBezTo>
                <a:cubicBezTo>
                  <a:pt x="1130908" y="1380954"/>
                  <a:pt x="1160102" y="1331968"/>
                  <a:pt x="1194243" y="1261211"/>
                </a:cubicBezTo>
                <a:cubicBezTo>
                  <a:pt x="1228384" y="1190454"/>
                  <a:pt x="1261042" y="1056361"/>
                  <a:pt x="1283308" y="991047"/>
                </a:cubicBezTo>
                <a:cubicBezTo>
                  <a:pt x="1305574" y="925733"/>
                  <a:pt x="1331304" y="923259"/>
                  <a:pt x="1327840" y="869325"/>
                </a:cubicBezTo>
                <a:cubicBezTo>
                  <a:pt x="1324376" y="815391"/>
                  <a:pt x="1284297" y="736223"/>
                  <a:pt x="1262526" y="667445"/>
                </a:cubicBezTo>
                <a:cubicBezTo>
                  <a:pt x="1240755" y="598667"/>
                  <a:pt x="1224921" y="519993"/>
                  <a:pt x="1197212" y="456658"/>
                </a:cubicBezTo>
                <a:cubicBezTo>
                  <a:pt x="1169503" y="393323"/>
                  <a:pt x="1132392" y="334935"/>
                  <a:pt x="1096271" y="287434"/>
                </a:cubicBezTo>
                <a:cubicBezTo>
                  <a:pt x="1060150" y="239933"/>
                  <a:pt x="1017103" y="205297"/>
                  <a:pt x="980487" y="171650"/>
                </a:cubicBezTo>
                <a:cubicBezTo>
                  <a:pt x="943872" y="138003"/>
                  <a:pt x="876578" y="85554"/>
                  <a:pt x="876578" y="85554"/>
                </a:cubicBezTo>
                <a:lnTo>
                  <a:pt x="858765" y="20240"/>
                </a:lnTo>
                <a:close/>
              </a:path>
            </a:pathLst>
          </a:custGeom>
          <a:solidFill>
            <a:srgbClr val="00FF00"/>
          </a:solidFill>
          <a:ln w="3810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a:spLocks noChangeArrowheads="1"/>
          </p:cNvSpPr>
          <p:nvPr/>
        </p:nvSpPr>
        <p:spPr bwMode="auto">
          <a:xfrm>
            <a:off x="76200" y="1701807"/>
            <a:ext cx="4953000" cy="260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Đông Bắc</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Tây Bắc</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Trường Sơn Bắc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Vùng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Trường Sơn Nam</a:t>
            </a:r>
          </a:p>
        </p:txBody>
      </p:sp>
      <p:cxnSp>
        <p:nvCxnSpPr>
          <p:cNvPr id="10" name="Straight Arrow Connector 9"/>
          <p:cNvCxnSpPr>
            <a:cxnSpLocks/>
            <a:endCxn id="5" idx="37"/>
          </p:cNvCxnSpPr>
          <p:nvPr/>
        </p:nvCxnSpPr>
        <p:spPr>
          <a:xfrm flipV="1">
            <a:off x="3008243" y="894760"/>
            <a:ext cx="4732588" cy="1225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flipV="1">
            <a:off x="2782957" y="1046440"/>
            <a:ext cx="3631095" cy="1683508"/>
          </a:xfrm>
          <a:prstGeom prst="straightConnector1">
            <a:avLst/>
          </a:prstGeom>
          <a:ln w="5715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flipV="1">
            <a:off x="3962400" y="2477490"/>
            <a:ext cx="4267200" cy="951510"/>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a:endCxn id="8" idx="8"/>
          </p:cNvCxnSpPr>
          <p:nvPr/>
        </p:nvCxnSpPr>
        <p:spPr>
          <a:xfrm>
            <a:off x="4227443" y="4120484"/>
            <a:ext cx="5312847" cy="0"/>
          </a:xfrm>
          <a:prstGeom prst="straightConnector1">
            <a:avLst/>
          </a:prstGeom>
          <a:ln w="57150">
            <a:solidFill>
              <a:srgbClr val="33CC33"/>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485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miley Face 2">
            <a:extLst>
              <a:ext uri="{FF2B5EF4-FFF2-40B4-BE49-F238E27FC236}">
                <a16:creationId xmlns:a16="http://schemas.microsoft.com/office/drawing/2014/main" id="{08CD9C5B-C294-3CE8-01BC-9B0D325005B1}"/>
              </a:ext>
            </a:extLst>
          </p:cNvPr>
          <p:cNvSpPr/>
          <p:nvPr/>
        </p:nvSpPr>
        <p:spPr>
          <a:xfrm>
            <a:off x="3810000" y="1638300"/>
            <a:ext cx="4800600" cy="3276600"/>
          </a:xfrm>
          <a:prstGeom prst="smileyFac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THẢO LUẬN THEO NHÓM (HOẠT ĐỘNG Ở NHÀ)</a:t>
            </a:r>
          </a:p>
        </p:txBody>
      </p:sp>
      <p:sp>
        <p:nvSpPr>
          <p:cNvPr id="4" name="Cloud 3">
            <a:extLst>
              <a:ext uri="{FF2B5EF4-FFF2-40B4-BE49-F238E27FC236}">
                <a16:creationId xmlns:a16="http://schemas.microsoft.com/office/drawing/2014/main" id="{0D7F931E-BDE5-CAD5-366C-617897D5BFE8}"/>
              </a:ext>
            </a:extLst>
          </p:cNvPr>
          <p:cNvSpPr/>
          <p:nvPr/>
        </p:nvSpPr>
        <p:spPr>
          <a:xfrm>
            <a:off x="304800" y="381000"/>
            <a:ext cx="4038600" cy="2514600"/>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NHÓM 1: TÌM HIỂU VÙNG ĐÔNG BẮC</a:t>
            </a:r>
          </a:p>
        </p:txBody>
      </p:sp>
      <p:sp>
        <p:nvSpPr>
          <p:cNvPr id="6" name="Hexagon 5">
            <a:extLst>
              <a:ext uri="{FF2B5EF4-FFF2-40B4-BE49-F238E27FC236}">
                <a16:creationId xmlns:a16="http://schemas.microsoft.com/office/drawing/2014/main" id="{54520B2B-FE7A-9CCA-8D4C-96173F1761A4}"/>
              </a:ext>
            </a:extLst>
          </p:cNvPr>
          <p:cNvSpPr/>
          <p:nvPr/>
        </p:nvSpPr>
        <p:spPr>
          <a:xfrm>
            <a:off x="8046720" y="381000"/>
            <a:ext cx="3733800" cy="1828800"/>
          </a:xfrm>
          <a:prstGeom prst="hexagon">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NHÓM 2: TÌM HIỂU VÙNG TÂY BẮC</a:t>
            </a:r>
          </a:p>
        </p:txBody>
      </p:sp>
      <p:sp>
        <p:nvSpPr>
          <p:cNvPr id="7" name="Heart 6">
            <a:extLst>
              <a:ext uri="{FF2B5EF4-FFF2-40B4-BE49-F238E27FC236}">
                <a16:creationId xmlns:a16="http://schemas.microsoft.com/office/drawing/2014/main" id="{927D4B65-F1C8-5494-24C4-BF2E31269334}"/>
              </a:ext>
            </a:extLst>
          </p:cNvPr>
          <p:cNvSpPr/>
          <p:nvPr/>
        </p:nvSpPr>
        <p:spPr>
          <a:xfrm>
            <a:off x="381000" y="3657600"/>
            <a:ext cx="3810000" cy="3019865"/>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NHÓM 3: TÌM HIỂU VÙNG TRƯỜNG SƠN BẮC</a:t>
            </a:r>
          </a:p>
        </p:txBody>
      </p:sp>
      <p:sp>
        <p:nvSpPr>
          <p:cNvPr id="8" name="Star: 6 Points 7">
            <a:extLst>
              <a:ext uri="{FF2B5EF4-FFF2-40B4-BE49-F238E27FC236}">
                <a16:creationId xmlns:a16="http://schemas.microsoft.com/office/drawing/2014/main" id="{B76E19FE-E5A8-D7BA-1FB2-1D443880457D}"/>
              </a:ext>
            </a:extLst>
          </p:cNvPr>
          <p:cNvSpPr/>
          <p:nvPr/>
        </p:nvSpPr>
        <p:spPr>
          <a:xfrm>
            <a:off x="8458200" y="2895599"/>
            <a:ext cx="3733800" cy="3781865"/>
          </a:xfrm>
          <a:prstGeom prst="star6">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NHÓM 4: TÌM HIỂU VÙNG TRƯỜNG SƠN NAM</a:t>
            </a:r>
          </a:p>
        </p:txBody>
      </p:sp>
    </p:spTree>
    <p:extLst>
      <p:ext uri="{BB962C8B-B14F-4D97-AF65-F5344CB8AC3E}">
        <p14:creationId xmlns:p14="http://schemas.microsoft.com/office/powerpoint/2010/main" val="3619327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flipH="1">
            <a:off x="0" y="523220"/>
            <a:ext cx="31154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Khu vực đồi núi </a:t>
            </a:r>
          </a:p>
        </p:txBody>
      </p:sp>
      <p:sp>
        <p:nvSpPr>
          <p:cNvPr id="5" name="Rectangle 4"/>
          <p:cNvSpPr/>
          <p:nvPr/>
        </p:nvSpPr>
        <p:spPr>
          <a:xfrm>
            <a:off x="1773736" y="1046440"/>
            <a:ext cx="414466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002060"/>
                </a:solidFill>
                <a:effectLst/>
                <a:uLnTx/>
                <a:uFillTx/>
                <a:latin typeface="Times New Roman" panose="02020603050405020304" pitchFamily="18" charset="0"/>
                <a:ea typeface="+mn-ea"/>
                <a:cs typeface="Times New Roman" panose="02020603050405020304" pitchFamily="18" charset="0"/>
              </a:rPr>
              <a:t>HOẠT ĐỘNG NHÓM</a:t>
            </a:r>
          </a:p>
        </p:txBody>
      </p:sp>
      <p:graphicFrame>
        <p:nvGraphicFramePr>
          <p:cNvPr id="6" name="Table 5"/>
          <p:cNvGraphicFramePr>
            <a:graphicFrameLocks noGrp="1"/>
          </p:cNvGraphicFramePr>
          <p:nvPr>
            <p:extLst>
              <p:ext uri="{D42A27DB-BD31-4B8C-83A1-F6EECF244321}">
                <p14:modId xmlns:p14="http://schemas.microsoft.com/office/powerpoint/2010/main" val="1491198172"/>
              </p:ext>
            </p:extLst>
          </p:nvPr>
        </p:nvGraphicFramePr>
        <p:xfrm>
          <a:off x="124759" y="1851597"/>
          <a:ext cx="7386384" cy="4928026"/>
        </p:xfrm>
        <a:graphic>
          <a:graphicData uri="http://schemas.openxmlformats.org/drawingml/2006/table">
            <a:tbl>
              <a:tblPr firstRow="1" bandRow="1">
                <a:tableStyleId>{5940675A-B579-460E-94D1-54222C63F5DA}</a:tableStyleId>
              </a:tblPr>
              <a:tblGrid>
                <a:gridCol w="2493909">
                  <a:extLst>
                    <a:ext uri="{9D8B030D-6E8A-4147-A177-3AD203B41FA5}">
                      <a16:colId xmlns:a16="http://schemas.microsoft.com/office/drawing/2014/main" val="1142120828"/>
                    </a:ext>
                  </a:extLst>
                </a:gridCol>
                <a:gridCol w="2625905">
                  <a:extLst>
                    <a:ext uri="{9D8B030D-6E8A-4147-A177-3AD203B41FA5}">
                      <a16:colId xmlns:a16="http://schemas.microsoft.com/office/drawing/2014/main" val="179066680"/>
                    </a:ext>
                  </a:extLst>
                </a:gridCol>
                <a:gridCol w="2266570">
                  <a:extLst>
                    <a:ext uri="{9D8B030D-6E8A-4147-A177-3AD203B41FA5}">
                      <a16:colId xmlns:a16="http://schemas.microsoft.com/office/drawing/2014/main" val="2493280931"/>
                    </a:ext>
                  </a:extLst>
                </a:gridCol>
              </a:tblGrid>
              <a:tr h="1271826">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Khu </a:t>
                      </a:r>
                      <a:r>
                        <a:rPr lang="en-US" sz="2800" b="1" dirty="0" err="1">
                          <a:solidFill>
                            <a:srgbClr val="C00000"/>
                          </a:solidFill>
                          <a:latin typeface="Times New Roman" panose="02020603050405020304" pitchFamily="18" charset="0"/>
                          <a:cs typeface="Times New Roman" panose="02020603050405020304" pitchFamily="18" charset="0"/>
                        </a:rPr>
                        <a:t>vự</a:t>
                      </a:r>
                      <a:r>
                        <a:rPr lang="en-US" sz="2800" b="1" baseline="0" dirty="0" err="1">
                          <a:solidFill>
                            <a:srgbClr val="C00000"/>
                          </a:solidFill>
                          <a:latin typeface="Times New Roman" panose="02020603050405020304" pitchFamily="18" charset="0"/>
                          <a:cs typeface="Times New Roman" panose="02020603050405020304" pitchFamily="18" charset="0"/>
                        </a:rPr>
                        <a:t>c</a:t>
                      </a:r>
                      <a:r>
                        <a:rPr lang="en-US" sz="2800" b="1" baseline="0" dirty="0">
                          <a:solidFill>
                            <a:srgbClr val="C00000"/>
                          </a:solidFill>
                          <a:latin typeface="Times New Roman" panose="02020603050405020304" pitchFamily="18" charset="0"/>
                          <a:cs typeface="Times New Roman" panose="02020603050405020304" pitchFamily="18" charset="0"/>
                        </a:rPr>
                        <a:t> </a:t>
                      </a:r>
                      <a:endParaRPr lang="en-US" sz="28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Phạm vi</a:t>
                      </a:r>
                    </a:p>
                  </a:txBody>
                  <a:tcPr/>
                </a:tc>
                <a:tc>
                  <a:txBody>
                    <a:bodyPr/>
                    <a:lstStyle/>
                    <a:p>
                      <a:pPr algn="ctr"/>
                      <a:r>
                        <a:rPr lang="en-US" sz="2800" b="1">
                          <a:solidFill>
                            <a:srgbClr val="C00000"/>
                          </a:solidFill>
                          <a:latin typeface="Times New Roman" panose="02020603050405020304" pitchFamily="18" charset="0"/>
                          <a:cs typeface="Times New Roman" panose="02020603050405020304" pitchFamily="18" charset="0"/>
                        </a:rPr>
                        <a:t>Đặc</a:t>
                      </a:r>
                      <a:r>
                        <a:rPr lang="en-US" sz="2800" b="1" baseline="0">
                          <a:solidFill>
                            <a:srgbClr val="C00000"/>
                          </a:solidFill>
                          <a:latin typeface="Times New Roman" panose="02020603050405020304" pitchFamily="18" charset="0"/>
                          <a:cs typeface="Times New Roman" panose="02020603050405020304" pitchFamily="18" charset="0"/>
                        </a:rPr>
                        <a:t> điểm</a:t>
                      </a:r>
                      <a:endParaRPr lang="en-US" sz="2800" b="1">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98051258"/>
                  </a:ext>
                </a:extLst>
              </a:tr>
              <a:tr h="697453">
                <a:tc>
                  <a:txBody>
                    <a:bodyPr/>
                    <a:lstStyle/>
                    <a:p>
                      <a:r>
                        <a:rPr lang="en-US" sz="2800" b="1" dirty="0">
                          <a:solidFill>
                            <a:srgbClr val="002060"/>
                          </a:solidFill>
                          <a:latin typeface="Times New Roman" panose="02020603050405020304" pitchFamily="18" charset="0"/>
                          <a:cs typeface="Times New Roman" panose="02020603050405020304" pitchFamily="18" charset="0"/>
                        </a:rPr>
                        <a:t>Đông</a:t>
                      </a:r>
                      <a:r>
                        <a:rPr lang="en-US" sz="2800" b="1" baseline="0" dirty="0">
                          <a:solidFill>
                            <a:srgbClr val="002060"/>
                          </a:solidFill>
                          <a:latin typeface="Times New Roman" panose="02020603050405020304" pitchFamily="18" charset="0"/>
                          <a:cs typeface="Times New Roman" panose="02020603050405020304" pitchFamily="18" charset="0"/>
                        </a:rPr>
                        <a:t> Bắc</a:t>
                      </a:r>
                      <a:endParaRPr lang="en-US" sz="28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06308185"/>
                  </a:ext>
                </a:extLst>
              </a:tr>
              <a:tr h="697453">
                <a:tc>
                  <a:txBody>
                    <a:bodyPr/>
                    <a:lstStyle/>
                    <a:p>
                      <a:r>
                        <a:rPr lang="en-US" sz="2800" b="1">
                          <a:solidFill>
                            <a:srgbClr val="002060"/>
                          </a:solidFill>
                          <a:latin typeface="Times New Roman" panose="02020603050405020304" pitchFamily="18" charset="0"/>
                          <a:cs typeface="Times New Roman" panose="02020603050405020304" pitchFamily="18" charset="0"/>
                        </a:rPr>
                        <a:t>Tây</a:t>
                      </a:r>
                      <a:r>
                        <a:rPr lang="en-US" sz="2800" b="1" baseline="0">
                          <a:solidFill>
                            <a:srgbClr val="002060"/>
                          </a:solidFill>
                          <a:latin typeface="Times New Roman" panose="02020603050405020304" pitchFamily="18" charset="0"/>
                          <a:cs typeface="Times New Roman" panose="02020603050405020304" pitchFamily="18" charset="0"/>
                        </a:rPr>
                        <a:t> Bắc</a:t>
                      </a:r>
                      <a:endParaRPr lang="en-US" sz="2800" b="1">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11535634"/>
                  </a:ext>
                </a:extLst>
              </a:tr>
              <a:tr h="989468">
                <a:tc>
                  <a:txBody>
                    <a:bodyPr/>
                    <a:lstStyle/>
                    <a:p>
                      <a:r>
                        <a:rPr lang="en-US" sz="2800" b="1">
                          <a:solidFill>
                            <a:srgbClr val="002060"/>
                          </a:solidFill>
                          <a:latin typeface="Times New Roman" panose="02020603050405020304" pitchFamily="18" charset="0"/>
                          <a:cs typeface="Times New Roman" panose="02020603050405020304" pitchFamily="18" charset="0"/>
                        </a:rPr>
                        <a:t>Trường</a:t>
                      </a:r>
                      <a:r>
                        <a:rPr lang="en-US" sz="2800" b="1" baseline="0">
                          <a:solidFill>
                            <a:srgbClr val="002060"/>
                          </a:solidFill>
                          <a:latin typeface="Times New Roman" panose="02020603050405020304" pitchFamily="18" charset="0"/>
                          <a:cs typeface="Times New Roman" panose="02020603050405020304" pitchFamily="18" charset="0"/>
                        </a:rPr>
                        <a:t> Sơn Bắc</a:t>
                      </a:r>
                      <a:endParaRPr lang="en-US" sz="2800" b="1">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7217836"/>
                  </a:ext>
                </a:extLst>
              </a:tr>
              <a:tr h="1271826">
                <a:tc>
                  <a:txBody>
                    <a:bodyPr/>
                    <a:lstStyle/>
                    <a:p>
                      <a:r>
                        <a:rPr lang="en-US" sz="2800" b="1">
                          <a:solidFill>
                            <a:srgbClr val="002060"/>
                          </a:solidFill>
                          <a:latin typeface="Times New Roman" panose="02020603050405020304" pitchFamily="18" charset="0"/>
                          <a:cs typeface="Times New Roman" panose="02020603050405020304" pitchFamily="18" charset="0"/>
                        </a:rPr>
                        <a:t>Trường</a:t>
                      </a:r>
                      <a:r>
                        <a:rPr lang="en-US" sz="2800" b="1" baseline="0">
                          <a:solidFill>
                            <a:srgbClr val="002060"/>
                          </a:solidFill>
                          <a:latin typeface="Times New Roman" panose="02020603050405020304" pitchFamily="18" charset="0"/>
                          <a:cs typeface="Times New Roman" panose="02020603050405020304" pitchFamily="18" charset="0"/>
                        </a:rPr>
                        <a:t> Sơn Nam</a:t>
                      </a:r>
                      <a:endParaRPr lang="en-US" sz="2800" b="1">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686143363"/>
                  </a:ext>
                </a:extLst>
              </a:tr>
            </a:tbl>
          </a:graphicData>
        </a:graphic>
      </p:graphicFrame>
      <p:pic>
        <p:nvPicPr>
          <p:cNvPr id="7" name="Picture 5" descr="han1"/>
          <p:cNvPicPr>
            <a:picLocks noChangeAspect="1" noChangeArrowheads="1"/>
          </p:cNvPicPr>
          <p:nvPr/>
        </p:nvPicPr>
        <p:blipFill rotWithShape="1">
          <a:blip r:embed="rId3">
            <a:extLst>
              <a:ext uri="{28A0092B-C50C-407E-A947-70E740481C1C}">
                <a14:useLocalDpi xmlns:a14="http://schemas.microsoft.com/office/drawing/2010/main" val="0"/>
              </a:ext>
            </a:extLst>
          </a:blip>
          <a:srcRect l="2270" t="954" r="2054" b="862"/>
          <a:stretch/>
        </p:blipFill>
        <p:spPr bwMode="auto">
          <a:xfrm>
            <a:off x="7692133" y="65314"/>
            <a:ext cx="4417136" cy="67143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Heart 2">
            <a:hlinkClick r:id="rId4" action="ppaction://hlinksldjump"/>
          </p:cNvPr>
          <p:cNvSpPr/>
          <p:nvPr/>
        </p:nvSpPr>
        <p:spPr>
          <a:xfrm>
            <a:off x="4937760" y="3148148"/>
            <a:ext cx="613954" cy="54864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hlinkClick r:id="rId5" action="ppaction://hlinksldjump"/>
          </p:cNvPr>
          <p:cNvSpPr/>
          <p:nvPr/>
        </p:nvSpPr>
        <p:spPr>
          <a:xfrm>
            <a:off x="4937760" y="4750845"/>
            <a:ext cx="613954" cy="54864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hlinkClick r:id="rId6" action="ppaction://hlinksldjump"/>
          </p:cNvPr>
          <p:cNvSpPr/>
          <p:nvPr/>
        </p:nvSpPr>
        <p:spPr>
          <a:xfrm>
            <a:off x="4937760" y="3889464"/>
            <a:ext cx="613954" cy="54864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art 9">
            <a:hlinkClick r:id="rId7" action="ppaction://hlinksldjump"/>
          </p:cNvPr>
          <p:cNvSpPr/>
          <p:nvPr/>
        </p:nvSpPr>
        <p:spPr>
          <a:xfrm>
            <a:off x="4937760" y="5863045"/>
            <a:ext cx="613954" cy="548640"/>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0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inh01"/>
          <p:cNvPicPr>
            <a:picLocks noGrp="1" noChangeAspect="1"/>
          </p:cNvPicPr>
          <p:nvPr>
            <p:ph/>
          </p:nvPr>
        </p:nvPicPr>
        <p:blipFill>
          <a:blip r:embed="rId2">
            <a:lum bright="-20001" contrast="40000"/>
          </a:blip>
          <a:srcRect l="47226" t="20932" r="18558" b="30983"/>
          <a:stretch>
            <a:fillRect/>
          </a:stretch>
        </p:blipFill>
        <p:spPr>
          <a:xfrm>
            <a:off x="1504950" y="0"/>
            <a:ext cx="4057650" cy="6781800"/>
          </a:xfrm>
        </p:spPr>
      </p:pic>
      <p:sp>
        <p:nvSpPr>
          <p:cNvPr id="91139" name="Freeform 3"/>
          <p:cNvSpPr/>
          <p:nvPr/>
        </p:nvSpPr>
        <p:spPr>
          <a:xfrm>
            <a:off x="2362200" y="152400"/>
            <a:ext cx="1800225" cy="992188"/>
          </a:xfrm>
          <a:custGeom>
            <a:avLst/>
            <a:gdLst>
              <a:gd name="txL" fmla="*/ 0 w 1134"/>
              <a:gd name="txT" fmla="*/ 0 h 625"/>
              <a:gd name="txR" fmla="*/ 1134 w 1134"/>
              <a:gd name="txB" fmla="*/ 625 h 625"/>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134" h="625">
                <a:moveTo>
                  <a:pt x="1134" y="450"/>
                </a:moveTo>
                <a:cubicBezTo>
                  <a:pt x="1056" y="398"/>
                  <a:pt x="1063" y="419"/>
                  <a:pt x="924" y="414"/>
                </a:cubicBezTo>
                <a:cubicBezTo>
                  <a:pt x="918" y="410"/>
                  <a:pt x="911" y="407"/>
                  <a:pt x="906" y="402"/>
                </a:cubicBezTo>
                <a:cubicBezTo>
                  <a:pt x="901" y="397"/>
                  <a:pt x="899" y="389"/>
                  <a:pt x="894" y="384"/>
                </a:cubicBezTo>
                <a:cubicBezTo>
                  <a:pt x="870" y="363"/>
                  <a:pt x="847" y="359"/>
                  <a:pt x="822" y="342"/>
                </a:cubicBezTo>
                <a:cubicBezTo>
                  <a:pt x="818" y="336"/>
                  <a:pt x="816" y="329"/>
                  <a:pt x="810" y="324"/>
                </a:cubicBezTo>
                <a:cubicBezTo>
                  <a:pt x="805" y="320"/>
                  <a:pt x="796" y="322"/>
                  <a:pt x="792" y="318"/>
                </a:cubicBezTo>
                <a:cubicBezTo>
                  <a:pt x="788" y="314"/>
                  <a:pt x="790" y="305"/>
                  <a:pt x="786" y="300"/>
                </a:cubicBezTo>
                <a:cubicBezTo>
                  <a:pt x="781" y="294"/>
                  <a:pt x="774" y="292"/>
                  <a:pt x="768" y="288"/>
                </a:cubicBezTo>
                <a:cubicBezTo>
                  <a:pt x="753" y="243"/>
                  <a:pt x="775" y="297"/>
                  <a:pt x="744" y="258"/>
                </a:cubicBezTo>
                <a:cubicBezTo>
                  <a:pt x="736" y="248"/>
                  <a:pt x="733" y="233"/>
                  <a:pt x="726" y="222"/>
                </a:cubicBezTo>
                <a:cubicBezTo>
                  <a:pt x="758" y="211"/>
                  <a:pt x="784" y="191"/>
                  <a:pt x="816" y="180"/>
                </a:cubicBezTo>
                <a:cubicBezTo>
                  <a:pt x="753" y="86"/>
                  <a:pt x="692" y="101"/>
                  <a:pt x="576" y="96"/>
                </a:cubicBezTo>
                <a:cubicBezTo>
                  <a:pt x="558" y="84"/>
                  <a:pt x="543" y="67"/>
                  <a:pt x="522" y="60"/>
                </a:cubicBezTo>
                <a:cubicBezTo>
                  <a:pt x="510" y="56"/>
                  <a:pt x="486" y="48"/>
                  <a:pt x="486" y="48"/>
                </a:cubicBezTo>
                <a:cubicBezTo>
                  <a:pt x="469" y="23"/>
                  <a:pt x="448" y="21"/>
                  <a:pt x="420" y="12"/>
                </a:cubicBezTo>
                <a:cubicBezTo>
                  <a:pt x="408" y="8"/>
                  <a:pt x="384" y="0"/>
                  <a:pt x="384" y="0"/>
                </a:cubicBezTo>
                <a:cubicBezTo>
                  <a:pt x="352" y="2"/>
                  <a:pt x="320" y="3"/>
                  <a:pt x="288" y="6"/>
                </a:cubicBezTo>
                <a:cubicBezTo>
                  <a:pt x="282" y="7"/>
                  <a:pt x="274" y="7"/>
                  <a:pt x="270" y="12"/>
                </a:cubicBezTo>
                <a:cubicBezTo>
                  <a:pt x="259" y="27"/>
                  <a:pt x="258" y="48"/>
                  <a:pt x="252" y="66"/>
                </a:cubicBezTo>
                <a:cubicBezTo>
                  <a:pt x="250" y="72"/>
                  <a:pt x="252" y="82"/>
                  <a:pt x="246" y="84"/>
                </a:cubicBezTo>
                <a:cubicBezTo>
                  <a:pt x="194" y="101"/>
                  <a:pt x="143" y="125"/>
                  <a:pt x="90" y="132"/>
                </a:cubicBezTo>
                <a:cubicBezTo>
                  <a:pt x="57" y="143"/>
                  <a:pt x="36" y="156"/>
                  <a:pt x="0" y="162"/>
                </a:cubicBezTo>
                <a:cubicBezTo>
                  <a:pt x="6" y="164"/>
                  <a:pt x="14" y="164"/>
                  <a:pt x="18" y="168"/>
                </a:cubicBezTo>
                <a:cubicBezTo>
                  <a:pt x="22" y="172"/>
                  <a:pt x="19" y="182"/>
                  <a:pt x="24" y="186"/>
                </a:cubicBezTo>
                <a:cubicBezTo>
                  <a:pt x="34" y="193"/>
                  <a:pt x="60" y="198"/>
                  <a:pt x="60" y="198"/>
                </a:cubicBezTo>
                <a:cubicBezTo>
                  <a:pt x="70" y="229"/>
                  <a:pt x="87" y="246"/>
                  <a:pt x="114" y="264"/>
                </a:cubicBezTo>
                <a:cubicBezTo>
                  <a:pt x="131" y="289"/>
                  <a:pt x="155" y="306"/>
                  <a:pt x="174" y="330"/>
                </a:cubicBezTo>
                <a:cubicBezTo>
                  <a:pt x="183" y="341"/>
                  <a:pt x="185" y="360"/>
                  <a:pt x="198" y="366"/>
                </a:cubicBezTo>
                <a:cubicBezTo>
                  <a:pt x="235" y="384"/>
                  <a:pt x="215" y="373"/>
                  <a:pt x="258" y="402"/>
                </a:cubicBezTo>
                <a:cubicBezTo>
                  <a:pt x="264" y="406"/>
                  <a:pt x="276" y="414"/>
                  <a:pt x="276" y="414"/>
                </a:cubicBezTo>
                <a:cubicBezTo>
                  <a:pt x="294" y="442"/>
                  <a:pt x="308" y="438"/>
                  <a:pt x="342" y="444"/>
                </a:cubicBezTo>
                <a:cubicBezTo>
                  <a:pt x="344" y="450"/>
                  <a:pt x="345" y="456"/>
                  <a:pt x="348" y="462"/>
                </a:cubicBezTo>
                <a:cubicBezTo>
                  <a:pt x="351" y="468"/>
                  <a:pt x="357" y="473"/>
                  <a:pt x="360" y="480"/>
                </a:cubicBezTo>
                <a:cubicBezTo>
                  <a:pt x="381" y="527"/>
                  <a:pt x="358" y="506"/>
                  <a:pt x="390" y="528"/>
                </a:cubicBezTo>
                <a:cubicBezTo>
                  <a:pt x="404" y="550"/>
                  <a:pt x="418" y="548"/>
                  <a:pt x="432" y="570"/>
                </a:cubicBezTo>
                <a:cubicBezTo>
                  <a:pt x="653" y="562"/>
                  <a:pt x="547" y="591"/>
                  <a:pt x="642" y="528"/>
                </a:cubicBezTo>
                <a:cubicBezTo>
                  <a:pt x="646" y="534"/>
                  <a:pt x="652" y="539"/>
                  <a:pt x="654" y="546"/>
                </a:cubicBezTo>
                <a:cubicBezTo>
                  <a:pt x="658" y="558"/>
                  <a:pt x="654" y="571"/>
                  <a:pt x="660" y="582"/>
                </a:cubicBezTo>
                <a:cubicBezTo>
                  <a:pt x="663" y="587"/>
                  <a:pt x="672" y="585"/>
                  <a:pt x="678" y="588"/>
                </a:cubicBezTo>
                <a:cubicBezTo>
                  <a:pt x="740" y="622"/>
                  <a:pt x="691" y="604"/>
                  <a:pt x="732" y="618"/>
                </a:cubicBezTo>
                <a:cubicBezTo>
                  <a:pt x="792" y="616"/>
                  <a:pt x="853" y="625"/>
                  <a:pt x="912" y="612"/>
                </a:cubicBezTo>
                <a:cubicBezTo>
                  <a:pt x="933" y="608"/>
                  <a:pt x="920" y="540"/>
                  <a:pt x="936" y="534"/>
                </a:cubicBezTo>
                <a:cubicBezTo>
                  <a:pt x="958" y="525"/>
                  <a:pt x="984" y="530"/>
                  <a:pt x="1008" y="528"/>
                </a:cubicBezTo>
                <a:cubicBezTo>
                  <a:pt x="1014" y="524"/>
                  <a:pt x="1021" y="521"/>
                  <a:pt x="1026" y="516"/>
                </a:cubicBezTo>
                <a:cubicBezTo>
                  <a:pt x="1031" y="511"/>
                  <a:pt x="1032" y="503"/>
                  <a:pt x="1038" y="498"/>
                </a:cubicBezTo>
                <a:cubicBezTo>
                  <a:pt x="1058" y="482"/>
                  <a:pt x="1056" y="501"/>
                  <a:pt x="1056" y="486"/>
                </a:cubicBezTo>
              </a:path>
            </a:pathLst>
          </a:custGeom>
          <a:noFill/>
          <a:ln w="38100" cap="flat" cmpd="sng">
            <a:solidFill>
              <a:schemeClr val="bg1">
                <a:alpha val="100000"/>
              </a:scheme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mn-cs"/>
            </a:endParaRPr>
          </a:p>
        </p:txBody>
      </p:sp>
      <p:sp>
        <p:nvSpPr>
          <p:cNvPr id="91140" name="Line 4"/>
          <p:cNvSpPr/>
          <p:nvPr/>
        </p:nvSpPr>
        <p:spPr>
          <a:xfrm flipH="1" flipV="1">
            <a:off x="3429000" y="762000"/>
            <a:ext cx="3505200" cy="1524000"/>
          </a:xfrm>
          <a:prstGeom prst="line">
            <a:avLst/>
          </a:prstGeom>
          <a:ln w="76200" cap="flat" cmpd="sng">
            <a:solidFill>
              <a:srgbClr val="CC3300"/>
            </a:solidFill>
            <a:prstDash val="solid"/>
            <a:headEnd type="none" w="med" len="med"/>
            <a:tailEnd type="triangle" w="med" len="med"/>
          </a:ln>
        </p:spPr>
      </p:sp>
      <p:sp>
        <p:nvSpPr>
          <p:cNvPr id="91141" name="AutoShape 5"/>
          <p:cNvSpPr/>
          <p:nvPr/>
        </p:nvSpPr>
        <p:spPr>
          <a:xfrm>
            <a:off x="6172200" y="1066800"/>
            <a:ext cx="3733800" cy="3581400"/>
          </a:xfrm>
          <a:prstGeom prst="irregularSeal1">
            <a:avLst/>
          </a:prstGeom>
          <a:solidFill>
            <a:srgbClr val="FFFF00"/>
          </a:solidFill>
          <a:ln w="9525" cap="flat" cmpd="sng">
            <a:solidFill>
              <a:srgbClr val="CC3300"/>
            </a:solidFill>
            <a:prstDash val="solid"/>
            <a:miter/>
            <a:headEnd type="none" w="med" len="med"/>
            <a:tailEnd type="none" w="med" len="med"/>
          </a:ln>
        </p:spPr>
        <p:txBody>
          <a:bodyPr wrap="none"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990099"/>
                </a:solidFill>
                <a:effectLst/>
                <a:uLnTx/>
                <a:uFillTx/>
                <a:latin typeface="Arial" panose="020B0604020202020204" pitchFamily="34" charset="0"/>
                <a:ea typeface="SimSun"/>
                <a:cs typeface="+mn-cs"/>
              </a:rPr>
              <a:t>Vùng Đông Bắc</a:t>
            </a:r>
          </a:p>
        </p:txBody>
      </p:sp>
      <p:sp>
        <p:nvSpPr>
          <p:cNvPr id="13318" name="Text Box 6"/>
          <p:cNvSpPr txBox="1"/>
          <p:nvPr/>
        </p:nvSpPr>
        <p:spPr>
          <a:xfrm>
            <a:off x="1562100" y="6477000"/>
            <a:ext cx="3962400" cy="368300"/>
          </a:xfrm>
          <a:prstGeom prst="rect">
            <a:avLst/>
          </a:prstGeom>
          <a:solidFill>
            <a:srgbClr val="FFFF00"/>
          </a:solid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SimSun"/>
                <a:cs typeface="+mn-cs"/>
              </a:rPr>
              <a:t>Lược đồ địa hình Việt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1141"/>
                                        </p:tgtEl>
                                        <p:attrNameLst>
                                          <p:attrName>style.visibility</p:attrName>
                                        </p:attrNameLst>
                                      </p:cBhvr>
                                      <p:to>
                                        <p:strVal val="visible"/>
                                      </p:to>
                                    </p:set>
                                    <p:animEffect transition="in" filter="diamond(in)">
                                      <p:cBhvr>
                                        <p:cTn id="7" dur="2000"/>
                                        <p:tgtEl>
                                          <p:spTgt spid="91141"/>
                                        </p:tgtEl>
                                      </p:cBhvr>
                                    </p:animEffect>
                                  </p:childTnLst>
                                </p:cTn>
                              </p:par>
                            </p:childTnLst>
                          </p:cTn>
                        </p:par>
                        <p:par>
                          <p:cTn id="8" fill="hold">
                            <p:stCondLst>
                              <p:cond delay="2000"/>
                            </p:stCondLst>
                            <p:childTnLst>
                              <p:par>
                                <p:cTn id="9" presetID="18" presetClass="entr" presetSubtype="12" fill="hold" nodeType="afterEffect">
                                  <p:stCondLst>
                                    <p:cond delay="0"/>
                                  </p:stCondLst>
                                  <p:childTnLst>
                                    <p:set>
                                      <p:cBhvr>
                                        <p:cTn id="10" dur="1" fill="hold">
                                          <p:stCondLst>
                                            <p:cond delay="0"/>
                                          </p:stCondLst>
                                        </p:cTn>
                                        <p:tgtEl>
                                          <p:spTgt spid="91140"/>
                                        </p:tgtEl>
                                        <p:attrNameLst>
                                          <p:attrName>style.visibility</p:attrName>
                                        </p:attrNameLst>
                                      </p:cBhvr>
                                      <p:to>
                                        <p:strVal val="visible"/>
                                      </p:to>
                                    </p:set>
                                    <p:animEffect transition="in" filter="strips(downLeft)">
                                      <p:cBhvr>
                                        <p:cTn id="11" dur="500"/>
                                        <p:tgtEl>
                                          <p:spTgt spid="91140"/>
                                        </p:tgtEl>
                                      </p:cBhvr>
                                    </p:animEffect>
                                  </p:childTnLst>
                                </p:cTn>
                              </p:par>
                            </p:childTnLst>
                          </p:cTn>
                        </p:par>
                        <p:par>
                          <p:cTn id="12" fill="hold">
                            <p:stCondLst>
                              <p:cond delay="2500"/>
                            </p:stCondLst>
                            <p:childTnLst>
                              <p:par>
                                <p:cTn id="13" presetID="20" presetClass="entr" presetSubtype="0" fill="hold" nodeType="afterEffect">
                                  <p:stCondLst>
                                    <p:cond delay="0"/>
                                  </p:stCondLst>
                                  <p:childTnLst>
                                    <p:set>
                                      <p:cBhvr>
                                        <p:cTn id="14" dur="1" fill="hold">
                                          <p:stCondLst>
                                            <p:cond delay="0"/>
                                          </p:stCondLst>
                                        </p:cTn>
                                        <p:tgtEl>
                                          <p:spTgt spid="91139"/>
                                        </p:tgtEl>
                                        <p:attrNameLst>
                                          <p:attrName>style.visibility</p:attrName>
                                        </p:attrNameLst>
                                      </p:cBhvr>
                                      <p:to>
                                        <p:strVal val="visible"/>
                                      </p:to>
                                    </p:set>
                                    <p:animEffect transition="in" filter="wedge">
                                      <p:cBhvr>
                                        <p:cTn id="15" dur="2000"/>
                                        <p:tgtEl>
                                          <p:spTgt spid="9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32" name="Freeform 29"/>
          <p:cNvSpPr>
            <a:spLocks/>
          </p:cNvSpPr>
          <p:nvPr/>
        </p:nvSpPr>
        <p:spPr bwMode="auto">
          <a:xfrm>
            <a:off x="2362201" y="152400"/>
            <a:ext cx="1800225" cy="992188"/>
          </a:xfrm>
          <a:custGeom>
            <a:avLst/>
            <a:gdLst>
              <a:gd name="T0" fmla="*/ 2147483647 w 1134"/>
              <a:gd name="T1" fmla="*/ 2147483647 h 625"/>
              <a:gd name="T2" fmla="*/ 2147483647 w 1134"/>
              <a:gd name="T3" fmla="*/ 2147483647 h 625"/>
              <a:gd name="T4" fmla="*/ 2147483647 w 1134"/>
              <a:gd name="T5" fmla="*/ 2147483647 h 625"/>
              <a:gd name="T6" fmla="*/ 2147483647 w 1134"/>
              <a:gd name="T7" fmla="*/ 2147483647 h 625"/>
              <a:gd name="T8" fmla="*/ 2147483647 w 1134"/>
              <a:gd name="T9" fmla="*/ 2147483647 h 625"/>
              <a:gd name="T10" fmla="*/ 2147483647 w 1134"/>
              <a:gd name="T11" fmla="*/ 2147483647 h 625"/>
              <a:gd name="T12" fmla="*/ 2147483647 w 1134"/>
              <a:gd name="T13" fmla="*/ 2147483647 h 625"/>
              <a:gd name="T14" fmla="*/ 2147483647 w 1134"/>
              <a:gd name="T15" fmla="*/ 2147483647 h 625"/>
              <a:gd name="T16" fmla="*/ 2147483647 w 1134"/>
              <a:gd name="T17" fmla="*/ 2147483647 h 625"/>
              <a:gd name="T18" fmla="*/ 2147483647 w 1134"/>
              <a:gd name="T19" fmla="*/ 2147483647 h 625"/>
              <a:gd name="T20" fmla="*/ 2147483647 w 1134"/>
              <a:gd name="T21" fmla="*/ 2147483647 h 625"/>
              <a:gd name="T22" fmla="*/ 2147483647 w 1134"/>
              <a:gd name="T23" fmla="*/ 2147483647 h 625"/>
              <a:gd name="T24" fmla="*/ 2147483647 w 1134"/>
              <a:gd name="T25" fmla="*/ 2147483647 h 625"/>
              <a:gd name="T26" fmla="*/ 2147483647 w 1134"/>
              <a:gd name="T27" fmla="*/ 2147483647 h 625"/>
              <a:gd name="T28" fmla="*/ 2147483647 w 1134"/>
              <a:gd name="T29" fmla="*/ 2147483647 h 625"/>
              <a:gd name="T30" fmla="*/ 2147483647 w 1134"/>
              <a:gd name="T31" fmla="*/ 2147483647 h 625"/>
              <a:gd name="T32" fmla="*/ 2147483647 w 1134"/>
              <a:gd name="T33" fmla="*/ 0 h 625"/>
              <a:gd name="T34" fmla="*/ 2147483647 w 1134"/>
              <a:gd name="T35" fmla="*/ 2147483647 h 625"/>
              <a:gd name="T36" fmla="*/ 2147483647 w 1134"/>
              <a:gd name="T37" fmla="*/ 2147483647 h 625"/>
              <a:gd name="T38" fmla="*/ 2147483647 w 1134"/>
              <a:gd name="T39" fmla="*/ 2147483647 h 625"/>
              <a:gd name="T40" fmla="*/ 2147483647 w 1134"/>
              <a:gd name="T41" fmla="*/ 2147483647 h 625"/>
              <a:gd name="T42" fmla="*/ 2147483647 w 1134"/>
              <a:gd name="T43" fmla="*/ 2147483647 h 625"/>
              <a:gd name="T44" fmla="*/ 0 w 1134"/>
              <a:gd name="T45" fmla="*/ 2147483647 h 625"/>
              <a:gd name="T46" fmla="*/ 2147483647 w 1134"/>
              <a:gd name="T47" fmla="*/ 2147483647 h 625"/>
              <a:gd name="T48" fmla="*/ 2147483647 w 1134"/>
              <a:gd name="T49" fmla="*/ 2147483647 h 625"/>
              <a:gd name="T50" fmla="*/ 2147483647 w 1134"/>
              <a:gd name="T51" fmla="*/ 2147483647 h 625"/>
              <a:gd name="T52" fmla="*/ 2147483647 w 1134"/>
              <a:gd name="T53" fmla="*/ 2147483647 h 625"/>
              <a:gd name="T54" fmla="*/ 2147483647 w 1134"/>
              <a:gd name="T55" fmla="*/ 2147483647 h 625"/>
              <a:gd name="T56" fmla="*/ 2147483647 w 1134"/>
              <a:gd name="T57" fmla="*/ 2147483647 h 625"/>
              <a:gd name="T58" fmla="*/ 2147483647 w 1134"/>
              <a:gd name="T59" fmla="*/ 2147483647 h 625"/>
              <a:gd name="T60" fmla="*/ 2147483647 w 1134"/>
              <a:gd name="T61" fmla="*/ 2147483647 h 625"/>
              <a:gd name="T62" fmla="*/ 2147483647 w 1134"/>
              <a:gd name="T63" fmla="*/ 2147483647 h 625"/>
              <a:gd name="T64" fmla="*/ 2147483647 w 1134"/>
              <a:gd name="T65" fmla="*/ 2147483647 h 625"/>
              <a:gd name="T66" fmla="*/ 2147483647 w 1134"/>
              <a:gd name="T67" fmla="*/ 2147483647 h 625"/>
              <a:gd name="T68" fmla="*/ 2147483647 w 1134"/>
              <a:gd name="T69" fmla="*/ 2147483647 h 625"/>
              <a:gd name="T70" fmla="*/ 2147483647 w 1134"/>
              <a:gd name="T71" fmla="*/ 2147483647 h 625"/>
              <a:gd name="T72" fmla="*/ 2147483647 w 1134"/>
              <a:gd name="T73" fmla="*/ 2147483647 h 625"/>
              <a:gd name="T74" fmla="*/ 2147483647 w 1134"/>
              <a:gd name="T75" fmla="*/ 2147483647 h 625"/>
              <a:gd name="T76" fmla="*/ 2147483647 w 1134"/>
              <a:gd name="T77" fmla="*/ 2147483647 h 625"/>
              <a:gd name="T78" fmla="*/ 2147483647 w 1134"/>
              <a:gd name="T79" fmla="*/ 2147483647 h 625"/>
              <a:gd name="T80" fmla="*/ 2147483647 w 1134"/>
              <a:gd name="T81" fmla="*/ 2147483647 h 625"/>
              <a:gd name="T82" fmla="*/ 2147483647 w 1134"/>
              <a:gd name="T83" fmla="*/ 2147483647 h 625"/>
              <a:gd name="T84" fmla="*/ 2147483647 w 1134"/>
              <a:gd name="T85" fmla="*/ 2147483647 h 625"/>
              <a:gd name="T86" fmla="*/ 2147483647 w 1134"/>
              <a:gd name="T87" fmla="*/ 2147483647 h 625"/>
              <a:gd name="T88" fmla="*/ 2147483647 w 1134"/>
              <a:gd name="T89" fmla="*/ 2147483647 h 625"/>
              <a:gd name="T90" fmla="*/ 2147483647 w 1134"/>
              <a:gd name="T91" fmla="*/ 2147483647 h 625"/>
              <a:gd name="T92" fmla="*/ 2147483647 w 1134"/>
              <a:gd name="T93" fmla="*/ 2147483647 h 6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34" h="625">
                <a:moveTo>
                  <a:pt x="1134" y="450"/>
                </a:moveTo>
                <a:cubicBezTo>
                  <a:pt x="1056" y="398"/>
                  <a:pt x="1063" y="419"/>
                  <a:pt x="924" y="414"/>
                </a:cubicBezTo>
                <a:cubicBezTo>
                  <a:pt x="918" y="410"/>
                  <a:pt x="911" y="407"/>
                  <a:pt x="906" y="402"/>
                </a:cubicBezTo>
                <a:cubicBezTo>
                  <a:pt x="901" y="397"/>
                  <a:pt x="899" y="389"/>
                  <a:pt x="894" y="384"/>
                </a:cubicBezTo>
                <a:cubicBezTo>
                  <a:pt x="870" y="363"/>
                  <a:pt x="847" y="359"/>
                  <a:pt x="822" y="342"/>
                </a:cubicBezTo>
                <a:cubicBezTo>
                  <a:pt x="818" y="336"/>
                  <a:pt x="816" y="329"/>
                  <a:pt x="810" y="324"/>
                </a:cubicBezTo>
                <a:cubicBezTo>
                  <a:pt x="805" y="320"/>
                  <a:pt x="796" y="322"/>
                  <a:pt x="792" y="318"/>
                </a:cubicBezTo>
                <a:cubicBezTo>
                  <a:pt x="788" y="314"/>
                  <a:pt x="790" y="305"/>
                  <a:pt x="786" y="300"/>
                </a:cubicBezTo>
                <a:cubicBezTo>
                  <a:pt x="781" y="294"/>
                  <a:pt x="774" y="292"/>
                  <a:pt x="768" y="288"/>
                </a:cubicBezTo>
                <a:cubicBezTo>
                  <a:pt x="753" y="243"/>
                  <a:pt x="775" y="297"/>
                  <a:pt x="744" y="258"/>
                </a:cubicBezTo>
                <a:cubicBezTo>
                  <a:pt x="736" y="248"/>
                  <a:pt x="733" y="233"/>
                  <a:pt x="726" y="222"/>
                </a:cubicBezTo>
                <a:cubicBezTo>
                  <a:pt x="758" y="211"/>
                  <a:pt x="784" y="191"/>
                  <a:pt x="816" y="180"/>
                </a:cubicBezTo>
                <a:cubicBezTo>
                  <a:pt x="753" y="86"/>
                  <a:pt x="692" y="101"/>
                  <a:pt x="576" y="96"/>
                </a:cubicBezTo>
                <a:cubicBezTo>
                  <a:pt x="558" y="84"/>
                  <a:pt x="543" y="67"/>
                  <a:pt x="522" y="60"/>
                </a:cubicBezTo>
                <a:cubicBezTo>
                  <a:pt x="510" y="56"/>
                  <a:pt x="486" y="48"/>
                  <a:pt x="486" y="48"/>
                </a:cubicBezTo>
                <a:cubicBezTo>
                  <a:pt x="469" y="23"/>
                  <a:pt x="448" y="21"/>
                  <a:pt x="420" y="12"/>
                </a:cubicBezTo>
                <a:cubicBezTo>
                  <a:pt x="408" y="8"/>
                  <a:pt x="384" y="0"/>
                  <a:pt x="384" y="0"/>
                </a:cubicBezTo>
                <a:cubicBezTo>
                  <a:pt x="352" y="2"/>
                  <a:pt x="320" y="3"/>
                  <a:pt x="288" y="6"/>
                </a:cubicBezTo>
                <a:cubicBezTo>
                  <a:pt x="282" y="7"/>
                  <a:pt x="274" y="7"/>
                  <a:pt x="270" y="12"/>
                </a:cubicBezTo>
                <a:cubicBezTo>
                  <a:pt x="259" y="27"/>
                  <a:pt x="258" y="48"/>
                  <a:pt x="252" y="66"/>
                </a:cubicBezTo>
                <a:cubicBezTo>
                  <a:pt x="250" y="72"/>
                  <a:pt x="252" y="82"/>
                  <a:pt x="246" y="84"/>
                </a:cubicBezTo>
                <a:cubicBezTo>
                  <a:pt x="194" y="101"/>
                  <a:pt x="143" y="125"/>
                  <a:pt x="90" y="132"/>
                </a:cubicBezTo>
                <a:cubicBezTo>
                  <a:pt x="57" y="143"/>
                  <a:pt x="36" y="156"/>
                  <a:pt x="0" y="162"/>
                </a:cubicBezTo>
                <a:cubicBezTo>
                  <a:pt x="6" y="164"/>
                  <a:pt x="14" y="164"/>
                  <a:pt x="18" y="168"/>
                </a:cubicBezTo>
                <a:cubicBezTo>
                  <a:pt x="22" y="172"/>
                  <a:pt x="19" y="182"/>
                  <a:pt x="24" y="186"/>
                </a:cubicBezTo>
                <a:cubicBezTo>
                  <a:pt x="34" y="193"/>
                  <a:pt x="60" y="198"/>
                  <a:pt x="60" y="198"/>
                </a:cubicBezTo>
                <a:cubicBezTo>
                  <a:pt x="70" y="229"/>
                  <a:pt x="87" y="246"/>
                  <a:pt x="114" y="264"/>
                </a:cubicBezTo>
                <a:cubicBezTo>
                  <a:pt x="131" y="289"/>
                  <a:pt x="155" y="306"/>
                  <a:pt x="174" y="330"/>
                </a:cubicBezTo>
                <a:cubicBezTo>
                  <a:pt x="183" y="341"/>
                  <a:pt x="185" y="360"/>
                  <a:pt x="198" y="366"/>
                </a:cubicBezTo>
                <a:cubicBezTo>
                  <a:pt x="235" y="384"/>
                  <a:pt x="215" y="373"/>
                  <a:pt x="258" y="402"/>
                </a:cubicBezTo>
                <a:cubicBezTo>
                  <a:pt x="264" y="406"/>
                  <a:pt x="276" y="414"/>
                  <a:pt x="276" y="414"/>
                </a:cubicBezTo>
                <a:cubicBezTo>
                  <a:pt x="294" y="442"/>
                  <a:pt x="308" y="438"/>
                  <a:pt x="342" y="444"/>
                </a:cubicBezTo>
                <a:cubicBezTo>
                  <a:pt x="344" y="450"/>
                  <a:pt x="345" y="456"/>
                  <a:pt x="348" y="462"/>
                </a:cubicBezTo>
                <a:cubicBezTo>
                  <a:pt x="351" y="468"/>
                  <a:pt x="357" y="473"/>
                  <a:pt x="360" y="480"/>
                </a:cubicBezTo>
                <a:cubicBezTo>
                  <a:pt x="381" y="527"/>
                  <a:pt x="358" y="506"/>
                  <a:pt x="390" y="528"/>
                </a:cubicBezTo>
                <a:cubicBezTo>
                  <a:pt x="404" y="550"/>
                  <a:pt x="418" y="548"/>
                  <a:pt x="432" y="570"/>
                </a:cubicBezTo>
                <a:cubicBezTo>
                  <a:pt x="653" y="562"/>
                  <a:pt x="547" y="591"/>
                  <a:pt x="642" y="528"/>
                </a:cubicBezTo>
                <a:cubicBezTo>
                  <a:pt x="646" y="534"/>
                  <a:pt x="652" y="539"/>
                  <a:pt x="654" y="546"/>
                </a:cubicBezTo>
                <a:cubicBezTo>
                  <a:pt x="658" y="558"/>
                  <a:pt x="654" y="571"/>
                  <a:pt x="660" y="582"/>
                </a:cubicBezTo>
                <a:cubicBezTo>
                  <a:pt x="663" y="587"/>
                  <a:pt x="672" y="585"/>
                  <a:pt x="678" y="588"/>
                </a:cubicBezTo>
                <a:cubicBezTo>
                  <a:pt x="740" y="622"/>
                  <a:pt x="691" y="604"/>
                  <a:pt x="732" y="618"/>
                </a:cubicBezTo>
                <a:cubicBezTo>
                  <a:pt x="792" y="616"/>
                  <a:pt x="853" y="625"/>
                  <a:pt x="912" y="612"/>
                </a:cubicBezTo>
                <a:cubicBezTo>
                  <a:pt x="933" y="608"/>
                  <a:pt x="920" y="540"/>
                  <a:pt x="936" y="534"/>
                </a:cubicBezTo>
                <a:cubicBezTo>
                  <a:pt x="958" y="525"/>
                  <a:pt x="984" y="530"/>
                  <a:pt x="1008" y="528"/>
                </a:cubicBezTo>
                <a:cubicBezTo>
                  <a:pt x="1014" y="524"/>
                  <a:pt x="1021" y="521"/>
                  <a:pt x="1026" y="516"/>
                </a:cubicBezTo>
                <a:cubicBezTo>
                  <a:pt x="1031" y="511"/>
                  <a:pt x="1032" y="503"/>
                  <a:pt x="1038" y="498"/>
                </a:cubicBezTo>
                <a:cubicBezTo>
                  <a:pt x="1058" y="482"/>
                  <a:pt x="1056" y="501"/>
                  <a:pt x="1056" y="486"/>
                </a:cubicBez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33" name="Freeform 30"/>
          <p:cNvSpPr>
            <a:spLocks/>
          </p:cNvSpPr>
          <p:nvPr/>
        </p:nvSpPr>
        <p:spPr bwMode="auto">
          <a:xfrm>
            <a:off x="1666875" y="342901"/>
            <a:ext cx="1619250" cy="1628775"/>
          </a:xfrm>
          <a:custGeom>
            <a:avLst/>
            <a:gdLst>
              <a:gd name="T0" fmla="*/ 2147483647 w 1020"/>
              <a:gd name="T1" fmla="*/ 2147483647 h 1026"/>
              <a:gd name="T2" fmla="*/ 2147483647 w 1020"/>
              <a:gd name="T3" fmla="*/ 2147483647 h 1026"/>
              <a:gd name="T4" fmla="*/ 2147483647 w 1020"/>
              <a:gd name="T5" fmla="*/ 2147483647 h 1026"/>
              <a:gd name="T6" fmla="*/ 2147483647 w 1020"/>
              <a:gd name="T7" fmla="*/ 2147483647 h 1026"/>
              <a:gd name="T8" fmla="*/ 2147483647 w 1020"/>
              <a:gd name="T9" fmla="*/ 2147483647 h 1026"/>
              <a:gd name="T10" fmla="*/ 2147483647 w 1020"/>
              <a:gd name="T11" fmla="*/ 2147483647 h 1026"/>
              <a:gd name="T12" fmla="*/ 2147483647 w 1020"/>
              <a:gd name="T13" fmla="*/ 2147483647 h 1026"/>
              <a:gd name="T14" fmla="*/ 2147483647 w 1020"/>
              <a:gd name="T15" fmla="*/ 2147483647 h 1026"/>
              <a:gd name="T16" fmla="*/ 2147483647 w 1020"/>
              <a:gd name="T17" fmla="*/ 2147483647 h 1026"/>
              <a:gd name="T18" fmla="*/ 2147483647 w 1020"/>
              <a:gd name="T19" fmla="*/ 2147483647 h 1026"/>
              <a:gd name="T20" fmla="*/ 2147483647 w 1020"/>
              <a:gd name="T21" fmla="*/ 2147483647 h 1026"/>
              <a:gd name="T22" fmla="*/ 2147483647 w 1020"/>
              <a:gd name="T23" fmla="*/ 2147483647 h 1026"/>
              <a:gd name="T24" fmla="*/ 2147483647 w 1020"/>
              <a:gd name="T25" fmla="*/ 2147483647 h 1026"/>
              <a:gd name="T26" fmla="*/ 2147483647 w 1020"/>
              <a:gd name="T27" fmla="*/ 0 h 1026"/>
              <a:gd name="T28" fmla="*/ 2147483647 w 1020"/>
              <a:gd name="T29" fmla="*/ 2147483647 h 1026"/>
              <a:gd name="T30" fmla="*/ 2147483647 w 1020"/>
              <a:gd name="T31" fmla="*/ 2147483647 h 1026"/>
              <a:gd name="T32" fmla="*/ 2147483647 w 1020"/>
              <a:gd name="T33" fmla="*/ 2147483647 h 1026"/>
              <a:gd name="T34" fmla="*/ 2147483647 w 1020"/>
              <a:gd name="T35" fmla="*/ 2147483647 h 1026"/>
              <a:gd name="T36" fmla="*/ 0 w 1020"/>
              <a:gd name="T37" fmla="*/ 2147483647 h 1026"/>
              <a:gd name="T38" fmla="*/ 2147483647 w 1020"/>
              <a:gd name="T39" fmla="*/ 2147483647 h 1026"/>
              <a:gd name="T40" fmla="*/ 2147483647 w 1020"/>
              <a:gd name="T41" fmla="*/ 2147483647 h 1026"/>
              <a:gd name="T42" fmla="*/ 2147483647 w 1020"/>
              <a:gd name="T43" fmla="*/ 2147483647 h 1026"/>
              <a:gd name="T44" fmla="*/ 2147483647 w 1020"/>
              <a:gd name="T45" fmla="*/ 2147483647 h 1026"/>
              <a:gd name="T46" fmla="*/ 2147483647 w 1020"/>
              <a:gd name="T47" fmla="*/ 2147483647 h 1026"/>
              <a:gd name="T48" fmla="*/ 2147483647 w 1020"/>
              <a:gd name="T49" fmla="*/ 2147483647 h 1026"/>
              <a:gd name="T50" fmla="*/ 2147483647 w 1020"/>
              <a:gd name="T51" fmla="*/ 2147483647 h 1026"/>
              <a:gd name="T52" fmla="*/ 2147483647 w 1020"/>
              <a:gd name="T53" fmla="*/ 2147483647 h 1026"/>
              <a:gd name="T54" fmla="*/ 2147483647 w 1020"/>
              <a:gd name="T55" fmla="*/ 2147483647 h 1026"/>
              <a:gd name="T56" fmla="*/ 2147483647 w 1020"/>
              <a:gd name="T57" fmla="*/ 2147483647 h 1026"/>
              <a:gd name="T58" fmla="*/ 2147483647 w 1020"/>
              <a:gd name="T59" fmla="*/ 2147483647 h 1026"/>
              <a:gd name="T60" fmla="*/ 2147483647 w 1020"/>
              <a:gd name="T61" fmla="*/ 2147483647 h 1026"/>
              <a:gd name="T62" fmla="*/ 2147483647 w 1020"/>
              <a:gd name="T63" fmla="*/ 2147483647 h 1026"/>
              <a:gd name="T64" fmla="*/ 2147483647 w 1020"/>
              <a:gd name="T65" fmla="*/ 2147483647 h 1026"/>
              <a:gd name="T66" fmla="*/ 2147483647 w 1020"/>
              <a:gd name="T67" fmla="*/ 2147483647 h 1026"/>
              <a:gd name="T68" fmla="*/ 2147483647 w 1020"/>
              <a:gd name="T69" fmla="*/ 2147483647 h 1026"/>
              <a:gd name="T70" fmla="*/ 2147483647 w 1020"/>
              <a:gd name="T71" fmla="*/ 2147483647 h 10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20" h="1026">
                <a:moveTo>
                  <a:pt x="852" y="1026"/>
                </a:moveTo>
                <a:cubicBezTo>
                  <a:pt x="862" y="996"/>
                  <a:pt x="876" y="996"/>
                  <a:pt x="906" y="990"/>
                </a:cubicBezTo>
                <a:cubicBezTo>
                  <a:pt x="920" y="947"/>
                  <a:pt x="907" y="961"/>
                  <a:pt x="936" y="942"/>
                </a:cubicBezTo>
                <a:cubicBezTo>
                  <a:pt x="943" y="920"/>
                  <a:pt x="954" y="898"/>
                  <a:pt x="942" y="876"/>
                </a:cubicBezTo>
                <a:cubicBezTo>
                  <a:pt x="935" y="863"/>
                  <a:pt x="918" y="840"/>
                  <a:pt x="918" y="840"/>
                </a:cubicBezTo>
                <a:cubicBezTo>
                  <a:pt x="912" y="799"/>
                  <a:pt x="911" y="774"/>
                  <a:pt x="876" y="750"/>
                </a:cubicBezTo>
                <a:cubicBezTo>
                  <a:pt x="859" y="698"/>
                  <a:pt x="891" y="715"/>
                  <a:pt x="942" y="720"/>
                </a:cubicBezTo>
                <a:cubicBezTo>
                  <a:pt x="966" y="718"/>
                  <a:pt x="991" y="722"/>
                  <a:pt x="1014" y="714"/>
                </a:cubicBezTo>
                <a:cubicBezTo>
                  <a:pt x="1020" y="712"/>
                  <a:pt x="1012" y="700"/>
                  <a:pt x="1008" y="696"/>
                </a:cubicBezTo>
                <a:cubicBezTo>
                  <a:pt x="999" y="687"/>
                  <a:pt x="967" y="676"/>
                  <a:pt x="954" y="672"/>
                </a:cubicBezTo>
                <a:cubicBezTo>
                  <a:pt x="952" y="666"/>
                  <a:pt x="944" y="658"/>
                  <a:pt x="948" y="654"/>
                </a:cubicBezTo>
                <a:cubicBezTo>
                  <a:pt x="957" y="645"/>
                  <a:pt x="984" y="642"/>
                  <a:pt x="984" y="642"/>
                </a:cubicBezTo>
                <a:cubicBezTo>
                  <a:pt x="988" y="636"/>
                  <a:pt x="996" y="631"/>
                  <a:pt x="996" y="624"/>
                </a:cubicBezTo>
                <a:cubicBezTo>
                  <a:pt x="996" y="586"/>
                  <a:pt x="960" y="542"/>
                  <a:pt x="930" y="522"/>
                </a:cubicBezTo>
                <a:cubicBezTo>
                  <a:pt x="920" y="493"/>
                  <a:pt x="932" y="479"/>
                  <a:pt x="900" y="468"/>
                </a:cubicBezTo>
                <a:cubicBezTo>
                  <a:pt x="884" y="420"/>
                  <a:pt x="908" y="476"/>
                  <a:pt x="876" y="444"/>
                </a:cubicBezTo>
                <a:cubicBezTo>
                  <a:pt x="872" y="440"/>
                  <a:pt x="874" y="430"/>
                  <a:pt x="870" y="426"/>
                </a:cubicBezTo>
                <a:cubicBezTo>
                  <a:pt x="860" y="416"/>
                  <a:pt x="834" y="402"/>
                  <a:pt x="834" y="402"/>
                </a:cubicBezTo>
                <a:cubicBezTo>
                  <a:pt x="829" y="387"/>
                  <a:pt x="820" y="360"/>
                  <a:pt x="810" y="348"/>
                </a:cubicBezTo>
                <a:cubicBezTo>
                  <a:pt x="799" y="334"/>
                  <a:pt x="740" y="313"/>
                  <a:pt x="720" y="300"/>
                </a:cubicBezTo>
                <a:cubicBezTo>
                  <a:pt x="706" y="279"/>
                  <a:pt x="696" y="272"/>
                  <a:pt x="672" y="264"/>
                </a:cubicBezTo>
                <a:cubicBezTo>
                  <a:pt x="664" y="240"/>
                  <a:pt x="651" y="230"/>
                  <a:pt x="630" y="216"/>
                </a:cubicBezTo>
                <a:cubicBezTo>
                  <a:pt x="613" y="183"/>
                  <a:pt x="596" y="170"/>
                  <a:pt x="570" y="144"/>
                </a:cubicBezTo>
                <a:cubicBezTo>
                  <a:pt x="562" y="119"/>
                  <a:pt x="549" y="122"/>
                  <a:pt x="528" y="108"/>
                </a:cubicBezTo>
                <a:cubicBezTo>
                  <a:pt x="524" y="102"/>
                  <a:pt x="521" y="95"/>
                  <a:pt x="516" y="90"/>
                </a:cubicBezTo>
                <a:cubicBezTo>
                  <a:pt x="505" y="81"/>
                  <a:pt x="480" y="66"/>
                  <a:pt x="480" y="66"/>
                </a:cubicBezTo>
                <a:cubicBezTo>
                  <a:pt x="463" y="41"/>
                  <a:pt x="438" y="40"/>
                  <a:pt x="414" y="24"/>
                </a:cubicBezTo>
                <a:cubicBezTo>
                  <a:pt x="368" y="33"/>
                  <a:pt x="365" y="51"/>
                  <a:pt x="348" y="0"/>
                </a:cubicBezTo>
                <a:cubicBezTo>
                  <a:pt x="304" y="9"/>
                  <a:pt x="326" y="0"/>
                  <a:pt x="282" y="30"/>
                </a:cubicBezTo>
                <a:cubicBezTo>
                  <a:pt x="270" y="34"/>
                  <a:pt x="246" y="42"/>
                  <a:pt x="246" y="42"/>
                </a:cubicBezTo>
                <a:cubicBezTo>
                  <a:pt x="234" y="40"/>
                  <a:pt x="222" y="39"/>
                  <a:pt x="210" y="36"/>
                </a:cubicBezTo>
                <a:cubicBezTo>
                  <a:pt x="198" y="33"/>
                  <a:pt x="174" y="24"/>
                  <a:pt x="174" y="24"/>
                </a:cubicBezTo>
                <a:cubicBezTo>
                  <a:pt x="150" y="26"/>
                  <a:pt x="125" y="24"/>
                  <a:pt x="102" y="30"/>
                </a:cubicBezTo>
                <a:cubicBezTo>
                  <a:pt x="88" y="34"/>
                  <a:pt x="78" y="46"/>
                  <a:pt x="66" y="54"/>
                </a:cubicBezTo>
                <a:cubicBezTo>
                  <a:pt x="60" y="58"/>
                  <a:pt x="48" y="66"/>
                  <a:pt x="48" y="66"/>
                </a:cubicBezTo>
                <a:cubicBezTo>
                  <a:pt x="44" y="72"/>
                  <a:pt x="42" y="80"/>
                  <a:pt x="36" y="84"/>
                </a:cubicBezTo>
                <a:cubicBezTo>
                  <a:pt x="25" y="91"/>
                  <a:pt x="0" y="96"/>
                  <a:pt x="0" y="96"/>
                </a:cubicBezTo>
                <a:cubicBezTo>
                  <a:pt x="8" y="121"/>
                  <a:pt x="25" y="124"/>
                  <a:pt x="42" y="144"/>
                </a:cubicBezTo>
                <a:cubicBezTo>
                  <a:pt x="56" y="161"/>
                  <a:pt x="52" y="167"/>
                  <a:pt x="72" y="180"/>
                </a:cubicBezTo>
                <a:cubicBezTo>
                  <a:pt x="83" y="187"/>
                  <a:pt x="97" y="191"/>
                  <a:pt x="108" y="198"/>
                </a:cubicBezTo>
                <a:cubicBezTo>
                  <a:pt x="112" y="204"/>
                  <a:pt x="115" y="211"/>
                  <a:pt x="120" y="216"/>
                </a:cubicBezTo>
                <a:cubicBezTo>
                  <a:pt x="125" y="221"/>
                  <a:pt x="133" y="222"/>
                  <a:pt x="138" y="228"/>
                </a:cubicBezTo>
                <a:cubicBezTo>
                  <a:pt x="142" y="233"/>
                  <a:pt x="140" y="241"/>
                  <a:pt x="144" y="246"/>
                </a:cubicBezTo>
                <a:cubicBezTo>
                  <a:pt x="152" y="257"/>
                  <a:pt x="168" y="260"/>
                  <a:pt x="180" y="264"/>
                </a:cubicBezTo>
                <a:cubicBezTo>
                  <a:pt x="209" y="293"/>
                  <a:pt x="232" y="317"/>
                  <a:pt x="186" y="348"/>
                </a:cubicBezTo>
                <a:cubicBezTo>
                  <a:pt x="182" y="360"/>
                  <a:pt x="178" y="372"/>
                  <a:pt x="174" y="384"/>
                </a:cubicBezTo>
                <a:cubicBezTo>
                  <a:pt x="172" y="390"/>
                  <a:pt x="168" y="402"/>
                  <a:pt x="168" y="402"/>
                </a:cubicBezTo>
                <a:cubicBezTo>
                  <a:pt x="178" y="433"/>
                  <a:pt x="209" y="444"/>
                  <a:pt x="234" y="462"/>
                </a:cubicBezTo>
                <a:cubicBezTo>
                  <a:pt x="265" y="484"/>
                  <a:pt x="238" y="476"/>
                  <a:pt x="270" y="492"/>
                </a:cubicBezTo>
                <a:cubicBezTo>
                  <a:pt x="290" y="502"/>
                  <a:pt x="310" y="509"/>
                  <a:pt x="330" y="522"/>
                </a:cubicBezTo>
                <a:cubicBezTo>
                  <a:pt x="372" y="520"/>
                  <a:pt x="414" y="521"/>
                  <a:pt x="456" y="516"/>
                </a:cubicBezTo>
                <a:cubicBezTo>
                  <a:pt x="469" y="515"/>
                  <a:pt x="492" y="504"/>
                  <a:pt x="492" y="504"/>
                </a:cubicBezTo>
                <a:cubicBezTo>
                  <a:pt x="532" y="507"/>
                  <a:pt x="575" y="500"/>
                  <a:pt x="612" y="516"/>
                </a:cubicBezTo>
                <a:cubicBezTo>
                  <a:pt x="618" y="519"/>
                  <a:pt x="616" y="528"/>
                  <a:pt x="618" y="534"/>
                </a:cubicBezTo>
                <a:cubicBezTo>
                  <a:pt x="620" y="548"/>
                  <a:pt x="618" y="563"/>
                  <a:pt x="624" y="576"/>
                </a:cubicBezTo>
                <a:cubicBezTo>
                  <a:pt x="627" y="582"/>
                  <a:pt x="638" y="578"/>
                  <a:pt x="642" y="582"/>
                </a:cubicBezTo>
                <a:cubicBezTo>
                  <a:pt x="653" y="593"/>
                  <a:pt x="677" y="644"/>
                  <a:pt x="684" y="660"/>
                </a:cubicBezTo>
                <a:cubicBezTo>
                  <a:pt x="703" y="704"/>
                  <a:pt x="681" y="691"/>
                  <a:pt x="714" y="702"/>
                </a:cubicBezTo>
                <a:cubicBezTo>
                  <a:pt x="734" y="763"/>
                  <a:pt x="718" y="776"/>
                  <a:pt x="666" y="786"/>
                </a:cubicBezTo>
                <a:cubicBezTo>
                  <a:pt x="660" y="790"/>
                  <a:pt x="653" y="793"/>
                  <a:pt x="648" y="798"/>
                </a:cubicBezTo>
                <a:cubicBezTo>
                  <a:pt x="643" y="803"/>
                  <a:pt x="642" y="812"/>
                  <a:pt x="636" y="816"/>
                </a:cubicBezTo>
                <a:cubicBezTo>
                  <a:pt x="625" y="823"/>
                  <a:pt x="600" y="828"/>
                  <a:pt x="600" y="828"/>
                </a:cubicBezTo>
                <a:cubicBezTo>
                  <a:pt x="556" y="822"/>
                  <a:pt x="543" y="816"/>
                  <a:pt x="498" y="822"/>
                </a:cubicBezTo>
                <a:cubicBezTo>
                  <a:pt x="496" y="828"/>
                  <a:pt x="488" y="835"/>
                  <a:pt x="492" y="840"/>
                </a:cubicBezTo>
                <a:cubicBezTo>
                  <a:pt x="497" y="847"/>
                  <a:pt x="508" y="844"/>
                  <a:pt x="516" y="846"/>
                </a:cubicBezTo>
                <a:cubicBezTo>
                  <a:pt x="577" y="858"/>
                  <a:pt x="528" y="844"/>
                  <a:pt x="588" y="864"/>
                </a:cubicBezTo>
                <a:cubicBezTo>
                  <a:pt x="600" y="868"/>
                  <a:pt x="624" y="876"/>
                  <a:pt x="624" y="876"/>
                </a:cubicBezTo>
                <a:cubicBezTo>
                  <a:pt x="628" y="882"/>
                  <a:pt x="630" y="890"/>
                  <a:pt x="636" y="894"/>
                </a:cubicBezTo>
                <a:cubicBezTo>
                  <a:pt x="652" y="904"/>
                  <a:pt x="713" y="925"/>
                  <a:pt x="732" y="930"/>
                </a:cubicBezTo>
                <a:cubicBezTo>
                  <a:pt x="749" y="956"/>
                  <a:pt x="761" y="954"/>
                  <a:pt x="792" y="960"/>
                </a:cubicBezTo>
                <a:cubicBezTo>
                  <a:pt x="794" y="966"/>
                  <a:pt x="793" y="975"/>
                  <a:pt x="798" y="978"/>
                </a:cubicBezTo>
                <a:cubicBezTo>
                  <a:pt x="809" y="984"/>
                  <a:pt x="834" y="984"/>
                  <a:pt x="834" y="984"/>
                </a:cubicBez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34" name="Freeform 31"/>
          <p:cNvSpPr>
            <a:spLocks/>
          </p:cNvSpPr>
          <p:nvPr/>
        </p:nvSpPr>
        <p:spPr bwMode="auto">
          <a:xfrm>
            <a:off x="2451100" y="1704976"/>
            <a:ext cx="1822450" cy="1427163"/>
          </a:xfrm>
          <a:custGeom>
            <a:avLst/>
            <a:gdLst>
              <a:gd name="T0" fmla="*/ 2147483647 w 1148"/>
              <a:gd name="T1" fmla="*/ 2147483647 h 899"/>
              <a:gd name="T2" fmla="*/ 2147483647 w 1148"/>
              <a:gd name="T3" fmla="*/ 2147483647 h 899"/>
              <a:gd name="T4" fmla="*/ 2147483647 w 1148"/>
              <a:gd name="T5" fmla="*/ 2147483647 h 899"/>
              <a:gd name="T6" fmla="*/ 2147483647 w 1148"/>
              <a:gd name="T7" fmla="*/ 2147483647 h 899"/>
              <a:gd name="T8" fmla="*/ 2147483647 w 1148"/>
              <a:gd name="T9" fmla="*/ 2147483647 h 899"/>
              <a:gd name="T10" fmla="*/ 2147483647 w 1148"/>
              <a:gd name="T11" fmla="*/ 2147483647 h 899"/>
              <a:gd name="T12" fmla="*/ 2147483647 w 1148"/>
              <a:gd name="T13" fmla="*/ 2147483647 h 899"/>
              <a:gd name="T14" fmla="*/ 2147483647 w 1148"/>
              <a:gd name="T15" fmla="*/ 2147483647 h 899"/>
              <a:gd name="T16" fmla="*/ 2147483647 w 1148"/>
              <a:gd name="T17" fmla="*/ 2147483647 h 899"/>
              <a:gd name="T18" fmla="*/ 2147483647 w 1148"/>
              <a:gd name="T19" fmla="*/ 2147483647 h 899"/>
              <a:gd name="T20" fmla="*/ 2147483647 w 1148"/>
              <a:gd name="T21" fmla="*/ 2147483647 h 899"/>
              <a:gd name="T22" fmla="*/ 2147483647 w 1148"/>
              <a:gd name="T23" fmla="*/ 2147483647 h 899"/>
              <a:gd name="T24" fmla="*/ 2147483647 w 1148"/>
              <a:gd name="T25" fmla="*/ 2147483647 h 899"/>
              <a:gd name="T26" fmla="*/ 2147483647 w 1148"/>
              <a:gd name="T27" fmla="*/ 2147483647 h 899"/>
              <a:gd name="T28" fmla="*/ 2147483647 w 1148"/>
              <a:gd name="T29" fmla="*/ 2147483647 h 899"/>
              <a:gd name="T30" fmla="*/ 2147483647 w 1148"/>
              <a:gd name="T31" fmla="*/ 2147483647 h 899"/>
              <a:gd name="T32" fmla="*/ 2147483647 w 1148"/>
              <a:gd name="T33" fmla="*/ 2147483647 h 899"/>
              <a:gd name="T34" fmla="*/ 2147483647 w 1148"/>
              <a:gd name="T35" fmla="*/ 2147483647 h 899"/>
              <a:gd name="T36" fmla="*/ 2147483647 w 1148"/>
              <a:gd name="T37" fmla="*/ 2147483647 h 899"/>
              <a:gd name="T38" fmla="*/ 2147483647 w 1148"/>
              <a:gd name="T39" fmla="*/ 2147483647 h 899"/>
              <a:gd name="T40" fmla="*/ 2147483647 w 1148"/>
              <a:gd name="T41" fmla="*/ 2147483647 h 899"/>
              <a:gd name="T42" fmla="*/ 2147483647 w 1148"/>
              <a:gd name="T43" fmla="*/ 2147483647 h 899"/>
              <a:gd name="T44" fmla="*/ 2147483647 w 1148"/>
              <a:gd name="T45" fmla="*/ 2147483647 h 899"/>
              <a:gd name="T46" fmla="*/ 2147483647 w 1148"/>
              <a:gd name="T47" fmla="*/ 2147483647 h 899"/>
              <a:gd name="T48" fmla="*/ 2147483647 w 1148"/>
              <a:gd name="T49" fmla="*/ 2147483647 h 899"/>
              <a:gd name="T50" fmla="*/ 2147483647 w 1148"/>
              <a:gd name="T51" fmla="*/ 2147483647 h 899"/>
              <a:gd name="T52" fmla="*/ 2147483647 w 1148"/>
              <a:gd name="T53" fmla="*/ 2147483647 h 899"/>
              <a:gd name="T54" fmla="*/ 2147483647 w 1148"/>
              <a:gd name="T55" fmla="*/ 2147483647 h 899"/>
              <a:gd name="T56" fmla="*/ 2147483647 w 1148"/>
              <a:gd name="T57" fmla="*/ 2147483647 h 899"/>
              <a:gd name="T58" fmla="*/ 2147483647 w 1148"/>
              <a:gd name="T59" fmla="*/ 2147483647 h 899"/>
              <a:gd name="T60" fmla="*/ 2147483647 w 1148"/>
              <a:gd name="T61" fmla="*/ 2147483647 h 899"/>
              <a:gd name="T62" fmla="*/ 2147483647 w 1148"/>
              <a:gd name="T63" fmla="*/ 2147483647 h 899"/>
              <a:gd name="T64" fmla="*/ 2147483647 w 1148"/>
              <a:gd name="T65" fmla="*/ 2147483647 h 899"/>
              <a:gd name="T66" fmla="*/ 2147483647 w 1148"/>
              <a:gd name="T67" fmla="*/ 2147483647 h 899"/>
              <a:gd name="T68" fmla="*/ 2147483647 w 1148"/>
              <a:gd name="T69" fmla="*/ 2147483647 h 899"/>
              <a:gd name="T70" fmla="*/ 2147483647 w 1148"/>
              <a:gd name="T71" fmla="*/ 2147483647 h 899"/>
              <a:gd name="T72" fmla="*/ 2147483647 w 1148"/>
              <a:gd name="T73" fmla="*/ 2147483647 h 899"/>
              <a:gd name="T74" fmla="*/ 2147483647 w 1148"/>
              <a:gd name="T75" fmla="*/ 2147483647 h 899"/>
              <a:gd name="T76" fmla="*/ 2147483647 w 1148"/>
              <a:gd name="T77" fmla="*/ 2147483647 h 899"/>
              <a:gd name="T78" fmla="*/ 2147483647 w 1148"/>
              <a:gd name="T79" fmla="*/ 2147483647 h 899"/>
              <a:gd name="T80" fmla="*/ 2147483647 w 1148"/>
              <a:gd name="T81" fmla="*/ 2147483647 h 899"/>
              <a:gd name="T82" fmla="*/ 2147483647 w 1148"/>
              <a:gd name="T83" fmla="*/ 2147483647 h 899"/>
              <a:gd name="T84" fmla="*/ 2147483647 w 1148"/>
              <a:gd name="T85" fmla="*/ 2147483647 h 899"/>
              <a:gd name="T86" fmla="*/ 2147483647 w 1148"/>
              <a:gd name="T87" fmla="*/ 2147483647 h 899"/>
              <a:gd name="T88" fmla="*/ 2147483647 w 1148"/>
              <a:gd name="T89" fmla="*/ 2147483647 h 899"/>
              <a:gd name="T90" fmla="*/ 2147483647 w 1148"/>
              <a:gd name="T91" fmla="*/ 2147483647 h 899"/>
              <a:gd name="T92" fmla="*/ 2147483647 w 1148"/>
              <a:gd name="T93" fmla="*/ 2147483647 h 899"/>
              <a:gd name="T94" fmla="*/ 2147483647 w 1148"/>
              <a:gd name="T95" fmla="*/ 2147483647 h 899"/>
              <a:gd name="T96" fmla="*/ 2147483647 w 1148"/>
              <a:gd name="T97" fmla="*/ 2147483647 h 899"/>
              <a:gd name="T98" fmla="*/ 2147483647 w 1148"/>
              <a:gd name="T99" fmla="*/ 0 h 89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48" h="899">
                <a:moveTo>
                  <a:pt x="16" y="12"/>
                </a:moveTo>
                <a:cubicBezTo>
                  <a:pt x="6" y="62"/>
                  <a:pt x="0" y="63"/>
                  <a:pt x="52" y="72"/>
                </a:cubicBezTo>
                <a:cubicBezTo>
                  <a:pt x="65" y="81"/>
                  <a:pt x="79" y="88"/>
                  <a:pt x="88" y="102"/>
                </a:cubicBezTo>
                <a:cubicBezTo>
                  <a:pt x="92" y="107"/>
                  <a:pt x="90" y="116"/>
                  <a:pt x="94" y="120"/>
                </a:cubicBezTo>
                <a:cubicBezTo>
                  <a:pt x="98" y="124"/>
                  <a:pt x="106" y="123"/>
                  <a:pt x="112" y="126"/>
                </a:cubicBezTo>
                <a:cubicBezTo>
                  <a:pt x="150" y="145"/>
                  <a:pt x="186" y="161"/>
                  <a:pt x="226" y="174"/>
                </a:cubicBezTo>
                <a:cubicBezTo>
                  <a:pt x="242" y="199"/>
                  <a:pt x="251" y="209"/>
                  <a:pt x="280" y="216"/>
                </a:cubicBezTo>
                <a:cubicBezTo>
                  <a:pt x="285" y="248"/>
                  <a:pt x="275" y="294"/>
                  <a:pt x="310" y="306"/>
                </a:cubicBezTo>
                <a:cubicBezTo>
                  <a:pt x="331" y="338"/>
                  <a:pt x="354" y="337"/>
                  <a:pt x="388" y="348"/>
                </a:cubicBezTo>
                <a:cubicBezTo>
                  <a:pt x="400" y="366"/>
                  <a:pt x="412" y="384"/>
                  <a:pt x="424" y="402"/>
                </a:cubicBezTo>
                <a:cubicBezTo>
                  <a:pt x="436" y="420"/>
                  <a:pt x="469" y="435"/>
                  <a:pt x="484" y="450"/>
                </a:cubicBezTo>
                <a:cubicBezTo>
                  <a:pt x="489" y="455"/>
                  <a:pt x="493" y="462"/>
                  <a:pt x="496" y="468"/>
                </a:cubicBezTo>
                <a:cubicBezTo>
                  <a:pt x="499" y="474"/>
                  <a:pt x="498" y="481"/>
                  <a:pt x="502" y="486"/>
                </a:cubicBezTo>
                <a:cubicBezTo>
                  <a:pt x="507" y="492"/>
                  <a:pt x="536" y="511"/>
                  <a:pt x="544" y="516"/>
                </a:cubicBezTo>
                <a:cubicBezTo>
                  <a:pt x="565" y="548"/>
                  <a:pt x="551" y="529"/>
                  <a:pt x="592" y="570"/>
                </a:cubicBezTo>
                <a:cubicBezTo>
                  <a:pt x="604" y="582"/>
                  <a:pt x="628" y="606"/>
                  <a:pt x="628" y="606"/>
                </a:cubicBezTo>
                <a:cubicBezTo>
                  <a:pt x="642" y="649"/>
                  <a:pt x="629" y="635"/>
                  <a:pt x="658" y="654"/>
                </a:cubicBezTo>
                <a:cubicBezTo>
                  <a:pt x="670" y="690"/>
                  <a:pt x="679" y="719"/>
                  <a:pt x="718" y="732"/>
                </a:cubicBezTo>
                <a:cubicBezTo>
                  <a:pt x="738" y="762"/>
                  <a:pt x="769" y="760"/>
                  <a:pt x="802" y="768"/>
                </a:cubicBezTo>
                <a:cubicBezTo>
                  <a:pt x="833" y="789"/>
                  <a:pt x="829" y="824"/>
                  <a:pt x="862" y="846"/>
                </a:cubicBezTo>
                <a:cubicBezTo>
                  <a:pt x="880" y="873"/>
                  <a:pt x="902" y="877"/>
                  <a:pt x="928" y="894"/>
                </a:cubicBezTo>
                <a:cubicBezTo>
                  <a:pt x="938" y="892"/>
                  <a:pt x="949" y="893"/>
                  <a:pt x="958" y="888"/>
                </a:cubicBezTo>
                <a:cubicBezTo>
                  <a:pt x="966" y="884"/>
                  <a:pt x="968" y="871"/>
                  <a:pt x="976" y="870"/>
                </a:cubicBezTo>
                <a:cubicBezTo>
                  <a:pt x="998" y="867"/>
                  <a:pt x="1020" y="874"/>
                  <a:pt x="1042" y="876"/>
                </a:cubicBezTo>
                <a:cubicBezTo>
                  <a:pt x="1091" y="892"/>
                  <a:pt x="1148" y="899"/>
                  <a:pt x="1120" y="828"/>
                </a:cubicBezTo>
                <a:cubicBezTo>
                  <a:pt x="1112" y="809"/>
                  <a:pt x="1070" y="806"/>
                  <a:pt x="1054" y="798"/>
                </a:cubicBezTo>
                <a:cubicBezTo>
                  <a:pt x="1029" y="785"/>
                  <a:pt x="1001" y="775"/>
                  <a:pt x="976" y="762"/>
                </a:cubicBezTo>
                <a:cubicBezTo>
                  <a:pt x="955" y="752"/>
                  <a:pt x="941" y="733"/>
                  <a:pt x="922" y="720"/>
                </a:cubicBezTo>
                <a:cubicBezTo>
                  <a:pt x="908" y="677"/>
                  <a:pt x="928" y="729"/>
                  <a:pt x="898" y="684"/>
                </a:cubicBezTo>
                <a:cubicBezTo>
                  <a:pt x="874" y="648"/>
                  <a:pt x="886" y="610"/>
                  <a:pt x="838" y="594"/>
                </a:cubicBezTo>
                <a:cubicBezTo>
                  <a:pt x="805" y="602"/>
                  <a:pt x="782" y="595"/>
                  <a:pt x="754" y="576"/>
                </a:cubicBezTo>
                <a:cubicBezTo>
                  <a:pt x="740" y="533"/>
                  <a:pt x="761" y="587"/>
                  <a:pt x="712" y="522"/>
                </a:cubicBezTo>
                <a:cubicBezTo>
                  <a:pt x="689" y="491"/>
                  <a:pt x="675" y="468"/>
                  <a:pt x="640" y="450"/>
                </a:cubicBezTo>
                <a:cubicBezTo>
                  <a:pt x="656" y="439"/>
                  <a:pt x="672" y="435"/>
                  <a:pt x="664" y="408"/>
                </a:cubicBezTo>
                <a:cubicBezTo>
                  <a:pt x="661" y="399"/>
                  <a:pt x="635" y="393"/>
                  <a:pt x="628" y="390"/>
                </a:cubicBezTo>
                <a:cubicBezTo>
                  <a:pt x="608" y="381"/>
                  <a:pt x="581" y="377"/>
                  <a:pt x="562" y="366"/>
                </a:cubicBezTo>
                <a:cubicBezTo>
                  <a:pt x="549" y="359"/>
                  <a:pt x="526" y="342"/>
                  <a:pt x="526" y="342"/>
                </a:cubicBezTo>
                <a:cubicBezTo>
                  <a:pt x="518" y="318"/>
                  <a:pt x="514" y="308"/>
                  <a:pt x="490" y="300"/>
                </a:cubicBezTo>
                <a:cubicBezTo>
                  <a:pt x="479" y="289"/>
                  <a:pt x="462" y="283"/>
                  <a:pt x="454" y="270"/>
                </a:cubicBezTo>
                <a:cubicBezTo>
                  <a:pt x="418" y="213"/>
                  <a:pt x="465" y="249"/>
                  <a:pt x="424" y="222"/>
                </a:cubicBezTo>
                <a:cubicBezTo>
                  <a:pt x="412" y="204"/>
                  <a:pt x="397" y="195"/>
                  <a:pt x="376" y="186"/>
                </a:cubicBezTo>
                <a:cubicBezTo>
                  <a:pt x="364" y="181"/>
                  <a:pt x="340" y="174"/>
                  <a:pt x="340" y="174"/>
                </a:cubicBezTo>
                <a:cubicBezTo>
                  <a:pt x="333" y="153"/>
                  <a:pt x="326" y="136"/>
                  <a:pt x="304" y="126"/>
                </a:cubicBezTo>
                <a:cubicBezTo>
                  <a:pt x="292" y="121"/>
                  <a:pt x="268" y="114"/>
                  <a:pt x="268" y="114"/>
                </a:cubicBezTo>
                <a:cubicBezTo>
                  <a:pt x="264" y="108"/>
                  <a:pt x="262" y="100"/>
                  <a:pt x="256" y="96"/>
                </a:cubicBezTo>
                <a:cubicBezTo>
                  <a:pt x="245" y="89"/>
                  <a:pt x="220" y="84"/>
                  <a:pt x="220" y="84"/>
                </a:cubicBezTo>
                <a:cubicBezTo>
                  <a:pt x="204" y="68"/>
                  <a:pt x="187" y="57"/>
                  <a:pt x="166" y="48"/>
                </a:cubicBezTo>
                <a:cubicBezTo>
                  <a:pt x="149" y="40"/>
                  <a:pt x="128" y="41"/>
                  <a:pt x="112" y="30"/>
                </a:cubicBezTo>
                <a:cubicBezTo>
                  <a:pt x="106" y="26"/>
                  <a:pt x="101" y="20"/>
                  <a:pt x="94" y="18"/>
                </a:cubicBezTo>
                <a:cubicBezTo>
                  <a:pt x="50" y="3"/>
                  <a:pt x="65" y="26"/>
                  <a:pt x="52" y="0"/>
                </a:cubicBez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238" name="Group 53"/>
          <p:cNvGrpSpPr>
            <a:grpSpLocks/>
          </p:cNvGrpSpPr>
          <p:nvPr/>
        </p:nvGrpSpPr>
        <p:grpSpPr bwMode="auto">
          <a:xfrm>
            <a:off x="2133600" y="0"/>
            <a:ext cx="7924800" cy="4648200"/>
            <a:chOff x="144" y="768"/>
            <a:chExt cx="5616" cy="3552"/>
          </a:xfrm>
        </p:grpSpPr>
        <p:pic>
          <p:nvPicPr>
            <p:cNvPr id="9243" name="Picture 54" descr="Copy of tu nhien bac b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768"/>
              <a:ext cx="5616"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4" name="Freeform 55"/>
            <p:cNvSpPr>
              <a:spLocks/>
            </p:cNvSpPr>
            <p:nvPr/>
          </p:nvSpPr>
          <p:spPr bwMode="auto">
            <a:xfrm>
              <a:off x="174" y="885"/>
              <a:ext cx="5481" cy="2973"/>
            </a:xfrm>
            <a:custGeom>
              <a:avLst/>
              <a:gdLst>
                <a:gd name="T0" fmla="*/ 155 w 5481"/>
                <a:gd name="T1" fmla="*/ 1236 h 2973"/>
                <a:gd name="T2" fmla="*/ 347 w 5481"/>
                <a:gd name="T3" fmla="*/ 1355 h 2973"/>
                <a:gd name="T4" fmla="*/ 539 w 5481"/>
                <a:gd name="T5" fmla="*/ 1492 h 2973"/>
                <a:gd name="T6" fmla="*/ 649 w 5481"/>
                <a:gd name="T7" fmla="*/ 1538 h 2973"/>
                <a:gd name="T8" fmla="*/ 768 w 5481"/>
                <a:gd name="T9" fmla="*/ 1785 h 2973"/>
                <a:gd name="T10" fmla="*/ 1005 w 5481"/>
                <a:gd name="T11" fmla="*/ 1876 h 2973"/>
                <a:gd name="T12" fmla="*/ 1289 w 5481"/>
                <a:gd name="T13" fmla="*/ 2105 h 2973"/>
                <a:gd name="T14" fmla="*/ 1472 w 5481"/>
                <a:gd name="T15" fmla="*/ 2242 h 2973"/>
                <a:gd name="T16" fmla="*/ 1581 w 5481"/>
                <a:gd name="T17" fmla="*/ 2342 h 2973"/>
                <a:gd name="T18" fmla="*/ 1856 w 5481"/>
                <a:gd name="T19" fmla="*/ 2224 h 2973"/>
                <a:gd name="T20" fmla="*/ 2011 w 5481"/>
                <a:gd name="T21" fmla="*/ 2324 h 2973"/>
                <a:gd name="T22" fmla="*/ 2167 w 5481"/>
                <a:gd name="T23" fmla="*/ 2470 h 2973"/>
                <a:gd name="T24" fmla="*/ 2212 w 5481"/>
                <a:gd name="T25" fmla="*/ 2297 h 2973"/>
                <a:gd name="T26" fmla="*/ 2349 w 5481"/>
                <a:gd name="T27" fmla="*/ 2251 h 2973"/>
                <a:gd name="T28" fmla="*/ 2432 w 5481"/>
                <a:gd name="T29" fmla="*/ 2214 h 2973"/>
                <a:gd name="T30" fmla="*/ 2541 w 5481"/>
                <a:gd name="T31" fmla="*/ 2214 h 2973"/>
                <a:gd name="T32" fmla="*/ 2962 w 5481"/>
                <a:gd name="T33" fmla="*/ 2361 h 2973"/>
                <a:gd name="T34" fmla="*/ 3282 w 5481"/>
                <a:gd name="T35" fmla="*/ 2507 h 2973"/>
                <a:gd name="T36" fmla="*/ 3410 w 5481"/>
                <a:gd name="T37" fmla="*/ 2754 h 2973"/>
                <a:gd name="T38" fmla="*/ 3730 w 5481"/>
                <a:gd name="T39" fmla="*/ 2891 h 2973"/>
                <a:gd name="T40" fmla="*/ 4544 w 5481"/>
                <a:gd name="T41" fmla="*/ 2964 h 2973"/>
                <a:gd name="T42" fmla="*/ 4690 w 5481"/>
                <a:gd name="T43" fmla="*/ 2873 h 2973"/>
                <a:gd name="T44" fmla="*/ 4855 w 5481"/>
                <a:gd name="T45" fmla="*/ 2617 h 2973"/>
                <a:gd name="T46" fmla="*/ 5138 w 5481"/>
                <a:gd name="T47" fmla="*/ 2534 h 2973"/>
                <a:gd name="T48" fmla="*/ 5248 w 5481"/>
                <a:gd name="T49" fmla="*/ 2452 h 2973"/>
                <a:gd name="T50" fmla="*/ 5440 w 5481"/>
                <a:gd name="T51" fmla="*/ 2205 h 2973"/>
                <a:gd name="T52" fmla="*/ 5175 w 5481"/>
                <a:gd name="T53" fmla="*/ 2224 h 2973"/>
                <a:gd name="T54" fmla="*/ 4873 w 5481"/>
                <a:gd name="T55" fmla="*/ 2233 h 2973"/>
                <a:gd name="T56" fmla="*/ 4727 w 5481"/>
                <a:gd name="T57" fmla="*/ 2242 h 2973"/>
                <a:gd name="T58" fmla="*/ 4498 w 5481"/>
                <a:gd name="T59" fmla="*/ 2096 h 2973"/>
                <a:gd name="T60" fmla="*/ 4370 w 5481"/>
                <a:gd name="T61" fmla="*/ 2022 h 2973"/>
                <a:gd name="T62" fmla="*/ 4141 w 5481"/>
                <a:gd name="T63" fmla="*/ 1830 h 2973"/>
                <a:gd name="T64" fmla="*/ 4068 w 5481"/>
                <a:gd name="T65" fmla="*/ 1785 h 2973"/>
                <a:gd name="T66" fmla="*/ 3739 w 5481"/>
                <a:gd name="T67" fmla="*/ 1702 h 2973"/>
                <a:gd name="T68" fmla="*/ 3757 w 5481"/>
                <a:gd name="T69" fmla="*/ 1428 h 2973"/>
                <a:gd name="T70" fmla="*/ 3648 w 5481"/>
                <a:gd name="T71" fmla="*/ 1053 h 2973"/>
                <a:gd name="T72" fmla="*/ 3730 w 5481"/>
                <a:gd name="T73" fmla="*/ 989 h 2973"/>
                <a:gd name="T74" fmla="*/ 3821 w 5481"/>
                <a:gd name="T75" fmla="*/ 870 h 2973"/>
                <a:gd name="T76" fmla="*/ 3922 w 5481"/>
                <a:gd name="T77" fmla="*/ 752 h 2973"/>
                <a:gd name="T78" fmla="*/ 3629 w 5481"/>
                <a:gd name="T79" fmla="*/ 596 h 2973"/>
                <a:gd name="T80" fmla="*/ 3273 w 5481"/>
                <a:gd name="T81" fmla="*/ 587 h 2973"/>
                <a:gd name="T82" fmla="*/ 3053 w 5481"/>
                <a:gd name="T83" fmla="*/ 486 h 2973"/>
                <a:gd name="T84" fmla="*/ 2770 w 5481"/>
                <a:gd name="T85" fmla="*/ 459 h 2973"/>
                <a:gd name="T86" fmla="*/ 2615 w 5481"/>
                <a:gd name="T87" fmla="*/ 541 h 2973"/>
                <a:gd name="T88" fmla="*/ 2423 w 5481"/>
                <a:gd name="T89" fmla="*/ 432 h 2973"/>
                <a:gd name="T90" fmla="*/ 2340 w 5481"/>
                <a:gd name="T91" fmla="*/ 368 h 2973"/>
                <a:gd name="T92" fmla="*/ 2112 w 5481"/>
                <a:gd name="T93" fmla="*/ 148 h 2973"/>
                <a:gd name="T94" fmla="*/ 1938 w 5481"/>
                <a:gd name="T95" fmla="*/ 66 h 2973"/>
                <a:gd name="T96" fmla="*/ 1746 w 5481"/>
                <a:gd name="T97" fmla="*/ 48 h 2973"/>
                <a:gd name="T98" fmla="*/ 1508 w 5481"/>
                <a:gd name="T99" fmla="*/ 176 h 2973"/>
                <a:gd name="T100" fmla="*/ 1170 w 5481"/>
                <a:gd name="T101" fmla="*/ 230 h 2973"/>
                <a:gd name="T102" fmla="*/ 1161 w 5481"/>
                <a:gd name="T103" fmla="*/ 496 h 2973"/>
                <a:gd name="T104" fmla="*/ 1088 w 5481"/>
                <a:gd name="T105" fmla="*/ 614 h 2973"/>
                <a:gd name="T106" fmla="*/ 786 w 5481"/>
                <a:gd name="T107" fmla="*/ 678 h 2973"/>
                <a:gd name="T108" fmla="*/ 548 w 5481"/>
                <a:gd name="T109" fmla="*/ 843 h 2973"/>
                <a:gd name="T110" fmla="*/ 420 w 5481"/>
                <a:gd name="T111" fmla="*/ 678 h 2973"/>
                <a:gd name="T112" fmla="*/ 119 w 5481"/>
                <a:gd name="T113" fmla="*/ 761 h 2973"/>
                <a:gd name="T114" fmla="*/ 0 w 5481"/>
                <a:gd name="T115" fmla="*/ 971 h 29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481" h="2973">
                  <a:moveTo>
                    <a:pt x="45" y="1090"/>
                  </a:moveTo>
                  <a:cubicBezTo>
                    <a:pt x="106" y="1099"/>
                    <a:pt x="120" y="1091"/>
                    <a:pt x="137" y="1145"/>
                  </a:cubicBezTo>
                  <a:cubicBezTo>
                    <a:pt x="138" y="1150"/>
                    <a:pt x="146" y="1229"/>
                    <a:pt x="155" y="1236"/>
                  </a:cubicBezTo>
                  <a:cubicBezTo>
                    <a:pt x="171" y="1247"/>
                    <a:pt x="192" y="1247"/>
                    <a:pt x="210" y="1254"/>
                  </a:cubicBezTo>
                  <a:cubicBezTo>
                    <a:pt x="239" y="1265"/>
                    <a:pt x="262" y="1281"/>
                    <a:pt x="292" y="1291"/>
                  </a:cubicBezTo>
                  <a:cubicBezTo>
                    <a:pt x="321" y="1319"/>
                    <a:pt x="311" y="1331"/>
                    <a:pt x="347" y="1355"/>
                  </a:cubicBezTo>
                  <a:cubicBezTo>
                    <a:pt x="379" y="1403"/>
                    <a:pt x="400" y="1408"/>
                    <a:pt x="457" y="1419"/>
                  </a:cubicBezTo>
                  <a:cubicBezTo>
                    <a:pt x="469" y="1455"/>
                    <a:pt x="476" y="1462"/>
                    <a:pt x="512" y="1474"/>
                  </a:cubicBezTo>
                  <a:cubicBezTo>
                    <a:pt x="521" y="1480"/>
                    <a:pt x="529" y="1487"/>
                    <a:pt x="539" y="1492"/>
                  </a:cubicBezTo>
                  <a:cubicBezTo>
                    <a:pt x="548" y="1496"/>
                    <a:pt x="559" y="1496"/>
                    <a:pt x="567" y="1501"/>
                  </a:cubicBezTo>
                  <a:cubicBezTo>
                    <a:pt x="574" y="1506"/>
                    <a:pt x="577" y="1516"/>
                    <a:pt x="585" y="1520"/>
                  </a:cubicBezTo>
                  <a:cubicBezTo>
                    <a:pt x="605" y="1530"/>
                    <a:pt x="628" y="1531"/>
                    <a:pt x="649" y="1538"/>
                  </a:cubicBezTo>
                  <a:cubicBezTo>
                    <a:pt x="679" y="1629"/>
                    <a:pt x="632" y="1494"/>
                    <a:pt x="676" y="1593"/>
                  </a:cubicBezTo>
                  <a:cubicBezTo>
                    <a:pt x="698" y="1642"/>
                    <a:pt x="685" y="1666"/>
                    <a:pt x="740" y="1684"/>
                  </a:cubicBezTo>
                  <a:cubicBezTo>
                    <a:pt x="751" y="1717"/>
                    <a:pt x="759" y="1751"/>
                    <a:pt x="768" y="1785"/>
                  </a:cubicBezTo>
                  <a:cubicBezTo>
                    <a:pt x="771" y="1797"/>
                    <a:pt x="766" y="1815"/>
                    <a:pt x="777" y="1821"/>
                  </a:cubicBezTo>
                  <a:cubicBezTo>
                    <a:pt x="798" y="1833"/>
                    <a:pt x="826" y="1827"/>
                    <a:pt x="850" y="1830"/>
                  </a:cubicBezTo>
                  <a:cubicBezTo>
                    <a:pt x="905" y="1845"/>
                    <a:pt x="957" y="1844"/>
                    <a:pt x="1005" y="1876"/>
                  </a:cubicBezTo>
                  <a:cubicBezTo>
                    <a:pt x="1026" y="1934"/>
                    <a:pt x="998" y="1881"/>
                    <a:pt x="1042" y="1913"/>
                  </a:cubicBezTo>
                  <a:cubicBezTo>
                    <a:pt x="1091" y="1949"/>
                    <a:pt x="1113" y="2011"/>
                    <a:pt x="1170" y="2032"/>
                  </a:cubicBezTo>
                  <a:cubicBezTo>
                    <a:pt x="1187" y="2084"/>
                    <a:pt x="1241" y="2089"/>
                    <a:pt x="1289" y="2105"/>
                  </a:cubicBezTo>
                  <a:cubicBezTo>
                    <a:pt x="1365" y="2156"/>
                    <a:pt x="1269" y="2095"/>
                    <a:pt x="1344" y="2132"/>
                  </a:cubicBezTo>
                  <a:cubicBezTo>
                    <a:pt x="1375" y="2147"/>
                    <a:pt x="1384" y="2167"/>
                    <a:pt x="1417" y="2178"/>
                  </a:cubicBezTo>
                  <a:cubicBezTo>
                    <a:pt x="1453" y="2202"/>
                    <a:pt x="1443" y="2214"/>
                    <a:pt x="1472" y="2242"/>
                  </a:cubicBezTo>
                  <a:cubicBezTo>
                    <a:pt x="1484" y="2279"/>
                    <a:pt x="1496" y="2315"/>
                    <a:pt x="1508" y="2352"/>
                  </a:cubicBezTo>
                  <a:cubicBezTo>
                    <a:pt x="1511" y="2361"/>
                    <a:pt x="1527" y="2358"/>
                    <a:pt x="1536" y="2361"/>
                  </a:cubicBezTo>
                  <a:cubicBezTo>
                    <a:pt x="1551" y="2355"/>
                    <a:pt x="1569" y="2352"/>
                    <a:pt x="1581" y="2342"/>
                  </a:cubicBezTo>
                  <a:cubicBezTo>
                    <a:pt x="1603" y="2324"/>
                    <a:pt x="1587" y="2285"/>
                    <a:pt x="1618" y="2269"/>
                  </a:cubicBezTo>
                  <a:cubicBezTo>
                    <a:pt x="1639" y="2258"/>
                    <a:pt x="1734" y="2251"/>
                    <a:pt x="1737" y="2251"/>
                  </a:cubicBezTo>
                  <a:cubicBezTo>
                    <a:pt x="1776" y="2238"/>
                    <a:pt x="1817" y="2237"/>
                    <a:pt x="1856" y="2224"/>
                  </a:cubicBezTo>
                  <a:cubicBezTo>
                    <a:pt x="1880" y="2227"/>
                    <a:pt x="1906" y="2224"/>
                    <a:pt x="1929" y="2233"/>
                  </a:cubicBezTo>
                  <a:cubicBezTo>
                    <a:pt x="1939" y="2237"/>
                    <a:pt x="1939" y="2252"/>
                    <a:pt x="1947" y="2260"/>
                  </a:cubicBezTo>
                  <a:cubicBezTo>
                    <a:pt x="1973" y="2285"/>
                    <a:pt x="1990" y="2293"/>
                    <a:pt x="2011" y="2324"/>
                  </a:cubicBezTo>
                  <a:cubicBezTo>
                    <a:pt x="2014" y="2358"/>
                    <a:pt x="2007" y="2394"/>
                    <a:pt x="2020" y="2425"/>
                  </a:cubicBezTo>
                  <a:cubicBezTo>
                    <a:pt x="2025" y="2437"/>
                    <a:pt x="2045" y="2429"/>
                    <a:pt x="2057" y="2434"/>
                  </a:cubicBezTo>
                  <a:cubicBezTo>
                    <a:pt x="2101" y="2453"/>
                    <a:pt x="2115" y="2461"/>
                    <a:pt x="2167" y="2470"/>
                  </a:cubicBezTo>
                  <a:cubicBezTo>
                    <a:pt x="2161" y="2464"/>
                    <a:pt x="2150" y="2461"/>
                    <a:pt x="2148" y="2452"/>
                  </a:cubicBezTo>
                  <a:cubicBezTo>
                    <a:pt x="2143" y="2425"/>
                    <a:pt x="2171" y="2382"/>
                    <a:pt x="2185" y="2361"/>
                  </a:cubicBezTo>
                  <a:cubicBezTo>
                    <a:pt x="2211" y="2253"/>
                    <a:pt x="2174" y="2386"/>
                    <a:pt x="2212" y="2297"/>
                  </a:cubicBezTo>
                  <a:cubicBezTo>
                    <a:pt x="2217" y="2285"/>
                    <a:pt x="2214" y="2271"/>
                    <a:pt x="2221" y="2260"/>
                  </a:cubicBezTo>
                  <a:cubicBezTo>
                    <a:pt x="2227" y="2251"/>
                    <a:pt x="2240" y="2248"/>
                    <a:pt x="2249" y="2242"/>
                  </a:cubicBezTo>
                  <a:cubicBezTo>
                    <a:pt x="2282" y="2245"/>
                    <a:pt x="2322" y="2231"/>
                    <a:pt x="2349" y="2251"/>
                  </a:cubicBezTo>
                  <a:cubicBezTo>
                    <a:pt x="2369" y="2266"/>
                    <a:pt x="2355" y="2300"/>
                    <a:pt x="2359" y="2324"/>
                  </a:cubicBezTo>
                  <a:cubicBezTo>
                    <a:pt x="2367" y="2369"/>
                    <a:pt x="2361" y="2356"/>
                    <a:pt x="2395" y="2379"/>
                  </a:cubicBezTo>
                  <a:cubicBezTo>
                    <a:pt x="2414" y="2322"/>
                    <a:pt x="2398" y="2265"/>
                    <a:pt x="2432" y="2214"/>
                  </a:cubicBezTo>
                  <a:cubicBezTo>
                    <a:pt x="2435" y="2205"/>
                    <a:pt x="2432" y="2191"/>
                    <a:pt x="2441" y="2187"/>
                  </a:cubicBezTo>
                  <a:cubicBezTo>
                    <a:pt x="2452" y="2182"/>
                    <a:pt x="2465" y="2193"/>
                    <a:pt x="2477" y="2196"/>
                  </a:cubicBezTo>
                  <a:cubicBezTo>
                    <a:pt x="2498" y="2202"/>
                    <a:pt x="2519" y="2209"/>
                    <a:pt x="2541" y="2214"/>
                  </a:cubicBezTo>
                  <a:cubicBezTo>
                    <a:pt x="2637" y="2235"/>
                    <a:pt x="2737" y="2249"/>
                    <a:pt x="2834" y="2260"/>
                  </a:cubicBezTo>
                  <a:cubicBezTo>
                    <a:pt x="2882" y="2244"/>
                    <a:pt x="2911" y="2264"/>
                    <a:pt x="2944" y="2297"/>
                  </a:cubicBezTo>
                  <a:cubicBezTo>
                    <a:pt x="2945" y="2299"/>
                    <a:pt x="2958" y="2356"/>
                    <a:pt x="2962" y="2361"/>
                  </a:cubicBezTo>
                  <a:cubicBezTo>
                    <a:pt x="2981" y="2385"/>
                    <a:pt x="3009" y="2381"/>
                    <a:pt x="3035" y="2388"/>
                  </a:cubicBezTo>
                  <a:cubicBezTo>
                    <a:pt x="3103" y="2406"/>
                    <a:pt x="3167" y="2429"/>
                    <a:pt x="3236" y="2443"/>
                  </a:cubicBezTo>
                  <a:cubicBezTo>
                    <a:pt x="3259" y="2465"/>
                    <a:pt x="3272" y="2476"/>
                    <a:pt x="3282" y="2507"/>
                  </a:cubicBezTo>
                  <a:cubicBezTo>
                    <a:pt x="3292" y="2607"/>
                    <a:pt x="3285" y="2583"/>
                    <a:pt x="3328" y="2644"/>
                  </a:cubicBezTo>
                  <a:cubicBezTo>
                    <a:pt x="3330" y="2661"/>
                    <a:pt x="3330" y="2720"/>
                    <a:pt x="3355" y="2736"/>
                  </a:cubicBezTo>
                  <a:cubicBezTo>
                    <a:pt x="3371" y="2746"/>
                    <a:pt x="3392" y="2748"/>
                    <a:pt x="3410" y="2754"/>
                  </a:cubicBezTo>
                  <a:cubicBezTo>
                    <a:pt x="3419" y="2757"/>
                    <a:pt x="3437" y="2763"/>
                    <a:pt x="3437" y="2763"/>
                  </a:cubicBezTo>
                  <a:cubicBezTo>
                    <a:pt x="3461" y="2786"/>
                    <a:pt x="3480" y="2799"/>
                    <a:pt x="3511" y="2809"/>
                  </a:cubicBezTo>
                  <a:cubicBezTo>
                    <a:pt x="3558" y="2879"/>
                    <a:pt x="3653" y="2878"/>
                    <a:pt x="3730" y="2891"/>
                  </a:cubicBezTo>
                  <a:cubicBezTo>
                    <a:pt x="3813" y="2919"/>
                    <a:pt x="3927" y="2960"/>
                    <a:pt x="4013" y="2964"/>
                  </a:cubicBezTo>
                  <a:cubicBezTo>
                    <a:pt x="4126" y="2970"/>
                    <a:pt x="4239" y="2970"/>
                    <a:pt x="4352" y="2973"/>
                  </a:cubicBezTo>
                  <a:cubicBezTo>
                    <a:pt x="4416" y="2970"/>
                    <a:pt x="4480" y="2969"/>
                    <a:pt x="4544" y="2964"/>
                  </a:cubicBezTo>
                  <a:cubicBezTo>
                    <a:pt x="4596" y="2960"/>
                    <a:pt x="4552" y="2956"/>
                    <a:pt x="4580" y="2928"/>
                  </a:cubicBezTo>
                  <a:cubicBezTo>
                    <a:pt x="4595" y="2913"/>
                    <a:pt x="4642" y="2898"/>
                    <a:pt x="4663" y="2891"/>
                  </a:cubicBezTo>
                  <a:cubicBezTo>
                    <a:pt x="4672" y="2885"/>
                    <a:pt x="4680" y="2877"/>
                    <a:pt x="4690" y="2873"/>
                  </a:cubicBezTo>
                  <a:cubicBezTo>
                    <a:pt x="4708" y="2865"/>
                    <a:pt x="4745" y="2854"/>
                    <a:pt x="4745" y="2854"/>
                  </a:cubicBezTo>
                  <a:cubicBezTo>
                    <a:pt x="4769" y="2819"/>
                    <a:pt x="4775" y="2780"/>
                    <a:pt x="4800" y="2745"/>
                  </a:cubicBezTo>
                  <a:cubicBezTo>
                    <a:pt x="4816" y="2678"/>
                    <a:pt x="4813" y="2669"/>
                    <a:pt x="4855" y="2617"/>
                  </a:cubicBezTo>
                  <a:cubicBezTo>
                    <a:pt x="4862" y="2608"/>
                    <a:pt x="4863" y="2595"/>
                    <a:pt x="4873" y="2589"/>
                  </a:cubicBezTo>
                  <a:cubicBezTo>
                    <a:pt x="4897" y="2575"/>
                    <a:pt x="4928" y="2578"/>
                    <a:pt x="4955" y="2571"/>
                  </a:cubicBezTo>
                  <a:cubicBezTo>
                    <a:pt x="5042" y="2515"/>
                    <a:pt x="4900" y="2601"/>
                    <a:pt x="5138" y="2534"/>
                  </a:cubicBezTo>
                  <a:cubicBezTo>
                    <a:pt x="5147" y="2531"/>
                    <a:pt x="5140" y="2514"/>
                    <a:pt x="5147" y="2507"/>
                  </a:cubicBezTo>
                  <a:cubicBezTo>
                    <a:pt x="5154" y="2500"/>
                    <a:pt x="5166" y="2501"/>
                    <a:pt x="5175" y="2498"/>
                  </a:cubicBezTo>
                  <a:cubicBezTo>
                    <a:pt x="5190" y="2452"/>
                    <a:pt x="5206" y="2466"/>
                    <a:pt x="5248" y="2452"/>
                  </a:cubicBezTo>
                  <a:cubicBezTo>
                    <a:pt x="5277" y="2409"/>
                    <a:pt x="5309" y="2413"/>
                    <a:pt x="5357" y="2397"/>
                  </a:cubicBezTo>
                  <a:cubicBezTo>
                    <a:pt x="5390" y="2366"/>
                    <a:pt x="5423" y="2344"/>
                    <a:pt x="5449" y="2306"/>
                  </a:cubicBezTo>
                  <a:cubicBezTo>
                    <a:pt x="5467" y="2250"/>
                    <a:pt x="5481" y="2248"/>
                    <a:pt x="5440" y="2205"/>
                  </a:cubicBezTo>
                  <a:cubicBezTo>
                    <a:pt x="5437" y="2196"/>
                    <a:pt x="5440" y="2179"/>
                    <a:pt x="5431" y="2178"/>
                  </a:cubicBezTo>
                  <a:cubicBezTo>
                    <a:pt x="5406" y="2175"/>
                    <a:pt x="5382" y="2190"/>
                    <a:pt x="5357" y="2196"/>
                  </a:cubicBezTo>
                  <a:cubicBezTo>
                    <a:pt x="5298" y="2210"/>
                    <a:pt x="5235" y="2217"/>
                    <a:pt x="5175" y="2224"/>
                  </a:cubicBezTo>
                  <a:cubicBezTo>
                    <a:pt x="5140" y="2257"/>
                    <a:pt x="5084" y="2252"/>
                    <a:pt x="5037" y="2260"/>
                  </a:cubicBezTo>
                  <a:cubicBezTo>
                    <a:pt x="4982" y="2278"/>
                    <a:pt x="4979" y="2283"/>
                    <a:pt x="4891" y="2260"/>
                  </a:cubicBezTo>
                  <a:cubicBezTo>
                    <a:pt x="4881" y="2257"/>
                    <a:pt x="4882" y="2240"/>
                    <a:pt x="4873" y="2233"/>
                  </a:cubicBezTo>
                  <a:cubicBezTo>
                    <a:pt x="4865" y="2227"/>
                    <a:pt x="4854" y="2227"/>
                    <a:pt x="4845" y="2224"/>
                  </a:cubicBezTo>
                  <a:cubicBezTo>
                    <a:pt x="4824" y="2227"/>
                    <a:pt x="4802" y="2227"/>
                    <a:pt x="4781" y="2233"/>
                  </a:cubicBezTo>
                  <a:cubicBezTo>
                    <a:pt x="4726" y="2249"/>
                    <a:pt x="4782" y="2260"/>
                    <a:pt x="4727" y="2242"/>
                  </a:cubicBezTo>
                  <a:cubicBezTo>
                    <a:pt x="4718" y="2233"/>
                    <a:pt x="4709" y="2222"/>
                    <a:pt x="4699" y="2214"/>
                  </a:cubicBezTo>
                  <a:cubicBezTo>
                    <a:pt x="4682" y="2201"/>
                    <a:pt x="4644" y="2178"/>
                    <a:pt x="4644" y="2178"/>
                  </a:cubicBezTo>
                  <a:cubicBezTo>
                    <a:pt x="4622" y="2089"/>
                    <a:pt x="4609" y="2113"/>
                    <a:pt x="4498" y="2096"/>
                  </a:cubicBezTo>
                  <a:cubicBezTo>
                    <a:pt x="4489" y="2093"/>
                    <a:pt x="4479" y="2092"/>
                    <a:pt x="4471" y="2086"/>
                  </a:cubicBezTo>
                  <a:cubicBezTo>
                    <a:pt x="4454" y="2073"/>
                    <a:pt x="4445" y="2048"/>
                    <a:pt x="4425" y="2041"/>
                  </a:cubicBezTo>
                  <a:cubicBezTo>
                    <a:pt x="4416" y="2038"/>
                    <a:pt x="4379" y="2027"/>
                    <a:pt x="4370" y="2022"/>
                  </a:cubicBezTo>
                  <a:cubicBezTo>
                    <a:pt x="4338" y="2005"/>
                    <a:pt x="4323" y="1980"/>
                    <a:pt x="4288" y="1968"/>
                  </a:cubicBezTo>
                  <a:cubicBezTo>
                    <a:pt x="4255" y="1935"/>
                    <a:pt x="4252" y="1901"/>
                    <a:pt x="4215" y="1876"/>
                  </a:cubicBezTo>
                  <a:cubicBezTo>
                    <a:pt x="4185" y="1833"/>
                    <a:pt x="4206" y="1852"/>
                    <a:pt x="4141" y="1830"/>
                  </a:cubicBezTo>
                  <a:cubicBezTo>
                    <a:pt x="4132" y="1827"/>
                    <a:pt x="4114" y="1821"/>
                    <a:pt x="4114" y="1821"/>
                  </a:cubicBezTo>
                  <a:cubicBezTo>
                    <a:pt x="4108" y="1812"/>
                    <a:pt x="4105" y="1801"/>
                    <a:pt x="4096" y="1794"/>
                  </a:cubicBezTo>
                  <a:cubicBezTo>
                    <a:pt x="4088" y="1788"/>
                    <a:pt x="4074" y="1793"/>
                    <a:pt x="4068" y="1785"/>
                  </a:cubicBezTo>
                  <a:cubicBezTo>
                    <a:pt x="4060" y="1775"/>
                    <a:pt x="4062" y="1760"/>
                    <a:pt x="4059" y="1748"/>
                  </a:cubicBezTo>
                  <a:cubicBezTo>
                    <a:pt x="3962" y="1758"/>
                    <a:pt x="3883" y="1765"/>
                    <a:pt x="3785" y="1757"/>
                  </a:cubicBezTo>
                  <a:cubicBezTo>
                    <a:pt x="3778" y="1750"/>
                    <a:pt x="3739" y="1717"/>
                    <a:pt x="3739" y="1702"/>
                  </a:cubicBezTo>
                  <a:cubicBezTo>
                    <a:pt x="3739" y="1677"/>
                    <a:pt x="3751" y="1653"/>
                    <a:pt x="3757" y="1629"/>
                  </a:cubicBezTo>
                  <a:cubicBezTo>
                    <a:pt x="3771" y="1573"/>
                    <a:pt x="3776" y="1520"/>
                    <a:pt x="3794" y="1465"/>
                  </a:cubicBezTo>
                  <a:cubicBezTo>
                    <a:pt x="3782" y="1452"/>
                    <a:pt x="3765" y="1444"/>
                    <a:pt x="3757" y="1428"/>
                  </a:cubicBezTo>
                  <a:cubicBezTo>
                    <a:pt x="3748" y="1411"/>
                    <a:pt x="3755" y="1384"/>
                    <a:pt x="3739" y="1373"/>
                  </a:cubicBezTo>
                  <a:cubicBezTo>
                    <a:pt x="3706" y="1351"/>
                    <a:pt x="3681" y="1322"/>
                    <a:pt x="3648" y="1300"/>
                  </a:cubicBezTo>
                  <a:cubicBezTo>
                    <a:pt x="3620" y="1215"/>
                    <a:pt x="3610" y="1196"/>
                    <a:pt x="3648" y="1053"/>
                  </a:cubicBezTo>
                  <a:cubicBezTo>
                    <a:pt x="3653" y="1034"/>
                    <a:pt x="3703" y="1035"/>
                    <a:pt x="3703" y="1035"/>
                  </a:cubicBezTo>
                  <a:cubicBezTo>
                    <a:pt x="3706" y="1026"/>
                    <a:pt x="3707" y="1016"/>
                    <a:pt x="3712" y="1008"/>
                  </a:cubicBezTo>
                  <a:cubicBezTo>
                    <a:pt x="3716" y="1000"/>
                    <a:pt x="3726" y="997"/>
                    <a:pt x="3730" y="989"/>
                  </a:cubicBezTo>
                  <a:cubicBezTo>
                    <a:pt x="3735" y="978"/>
                    <a:pt x="3734" y="964"/>
                    <a:pt x="3739" y="953"/>
                  </a:cubicBezTo>
                  <a:cubicBezTo>
                    <a:pt x="3743" y="945"/>
                    <a:pt x="3752" y="941"/>
                    <a:pt x="3757" y="934"/>
                  </a:cubicBezTo>
                  <a:cubicBezTo>
                    <a:pt x="3805" y="870"/>
                    <a:pt x="3771" y="889"/>
                    <a:pt x="3821" y="870"/>
                  </a:cubicBezTo>
                  <a:cubicBezTo>
                    <a:pt x="3852" y="840"/>
                    <a:pt x="3873" y="838"/>
                    <a:pt x="3913" y="825"/>
                  </a:cubicBezTo>
                  <a:cubicBezTo>
                    <a:pt x="3913" y="824"/>
                    <a:pt x="3976" y="732"/>
                    <a:pt x="3949" y="742"/>
                  </a:cubicBezTo>
                  <a:cubicBezTo>
                    <a:pt x="3940" y="745"/>
                    <a:pt x="3931" y="749"/>
                    <a:pt x="3922" y="752"/>
                  </a:cubicBezTo>
                  <a:cubicBezTo>
                    <a:pt x="3898" y="727"/>
                    <a:pt x="3892" y="708"/>
                    <a:pt x="3858" y="697"/>
                  </a:cubicBezTo>
                  <a:cubicBezTo>
                    <a:pt x="3829" y="607"/>
                    <a:pt x="3771" y="631"/>
                    <a:pt x="3675" y="624"/>
                  </a:cubicBezTo>
                  <a:cubicBezTo>
                    <a:pt x="3623" y="570"/>
                    <a:pt x="3695" y="640"/>
                    <a:pt x="3629" y="596"/>
                  </a:cubicBezTo>
                  <a:cubicBezTo>
                    <a:pt x="3618" y="589"/>
                    <a:pt x="3613" y="575"/>
                    <a:pt x="3602" y="569"/>
                  </a:cubicBezTo>
                  <a:cubicBezTo>
                    <a:pt x="3585" y="560"/>
                    <a:pt x="3547" y="550"/>
                    <a:pt x="3547" y="550"/>
                  </a:cubicBezTo>
                  <a:cubicBezTo>
                    <a:pt x="3239" y="565"/>
                    <a:pt x="3432" y="556"/>
                    <a:pt x="3273" y="587"/>
                  </a:cubicBezTo>
                  <a:cubicBezTo>
                    <a:pt x="3270" y="587"/>
                    <a:pt x="3197" y="580"/>
                    <a:pt x="3181" y="569"/>
                  </a:cubicBezTo>
                  <a:cubicBezTo>
                    <a:pt x="3170" y="562"/>
                    <a:pt x="3164" y="549"/>
                    <a:pt x="3154" y="541"/>
                  </a:cubicBezTo>
                  <a:cubicBezTo>
                    <a:pt x="3120" y="512"/>
                    <a:pt x="3097" y="501"/>
                    <a:pt x="3053" y="486"/>
                  </a:cubicBezTo>
                  <a:cubicBezTo>
                    <a:pt x="2979" y="461"/>
                    <a:pt x="3023" y="476"/>
                    <a:pt x="2971" y="459"/>
                  </a:cubicBezTo>
                  <a:cubicBezTo>
                    <a:pt x="2962" y="456"/>
                    <a:pt x="2944" y="450"/>
                    <a:pt x="2944" y="450"/>
                  </a:cubicBezTo>
                  <a:cubicBezTo>
                    <a:pt x="2886" y="453"/>
                    <a:pt x="2828" y="454"/>
                    <a:pt x="2770" y="459"/>
                  </a:cubicBezTo>
                  <a:cubicBezTo>
                    <a:pt x="2735" y="462"/>
                    <a:pt x="2732" y="489"/>
                    <a:pt x="2706" y="505"/>
                  </a:cubicBezTo>
                  <a:cubicBezTo>
                    <a:pt x="2697" y="511"/>
                    <a:pt x="2648" y="521"/>
                    <a:pt x="2642" y="523"/>
                  </a:cubicBezTo>
                  <a:cubicBezTo>
                    <a:pt x="2633" y="529"/>
                    <a:pt x="2626" y="539"/>
                    <a:pt x="2615" y="541"/>
                  </a:cubicBezTo>
                  <a:cubicBezTo>
                    <a:pt x="2584" y="546"/>
                    <a:pt x="2540" y="499"/>
                    <a:pt x="2523" y="477"/>
                  </a:cubicBezTo>
                  <a:cubicBezTo>
                    <a:pt x="2516" y="468"/>
                    <a:pt x="2514" y="455"/>
                    <a:pt x="2505" y="450"/>
                  </a:cubicBezTo>
                  <a:cubicBezTo>
                    <a:pt x="2481" y="436"/>
                    <a:pt x="2450" y="439"/>
                    <a:pt x="2423" y="432"/>
                  </a:cubicBezTo>
                  <a:cubicBezTo>
                    <a:pt x="2417" y="426"/>
                    <a:pt x="2412" y="418"/>
                    <a:pt x="2404" y="413"/>
                  </a:cubicBezTo>
                  <a:cubicBezTo>
                    <a:pt x="2396" y="408"/>
                    <a:pt x="2384" y="411"/>
                    <a:pt x="2377" y="404"/>
                  </a:cubicBezTo>
                  <a:cubicBezTo>
                    <a:pt x="2329" y="356"/>
                    <a:pt x="2414" y="392"/>
                    <a:pt x="2340" y="368"/>
                  </a:cubicBezTo>
                  <a:cubicBezTo>
                    <a:pt x="2315" y="342"/>
                    <a:pt x="2275" y="325"/>
                    <a:pt x="2240" y="313"/>
                  </a:cubicBezTo>
                  <a:cubicBezTo>
                    <a:pt x="2162" y="235"/>
                    <a:pt x="2279" y="358"/>
                    <a:pt x="2212" y="267"/>
                  </a:cubicBezTo>
                  <a:cubicBezTo>
                    <a:pt x="2174" y="215"/>
                    <a:pt x="2150" y="206"/>
                    <a:pt x="2112" y="148"/>
                  </a:cubicBezTo>
                  <a:cubicBezTo>
                    <a:pt x="2103" y="135"/>
                    <a:pt x="2081" y="141"/>
                    <a:pt x="2066" y="139"/>
                  </a:cubicBezTo>
                  <a:cubicBezTo>
                    <a:pt x="2042" y="135"/>
                    <a:pt x="2017" y="133"/>
                    <a:pt x="1993" y="130"/>
                  </a:cubicBezTo>
                  <a:cubicBezTo>
                    <a:pt x="1981" y="94"/>
                    <a:pt x="1975" y="78"/>
                    <a:pt x="1938" y="66"/>
                  </a:cubicBezTo>
                  <a:cubicBezTo>
                    <a:pt x="1918" y="36"/>
                    <a:pt x="1904" y="22"/>
                    <a:pt x="1874" y="2"/>
                  </a:cubicBezTo>
                  <a:cubicBezTo>
                    <a:pt x="1834" y="8"/>
                    <a:pt x="1790" y="0"/>
                    <a:pt x="1755" y="20"/>
                  </a:cubicBezTo>
                  <a:cubicBezTo>
                    <a:pt x="1747" y="25"/>
                    <a:pt x="1750" y="39"/>
                    <a:pt x="1746" y="48"/>
                  </a:cubicBezTo>
                  <a:cubicBezTo>
                    <a:pt x="1730" y="81"/>
                    <a:pt x="1732" y="74"/>
                    <a:pt x="1700" y="84"/>
                  </a:cubicBezTo>
                  <a:cubicBezTo>
                    <a:pt x="1673" y="102"/>
                    <a:pt x="1663" y="132"/>
                    <a:pt x="1636" y="148"/>
                  </a:cubicBezTo>
                  <a:cubicBezTo>
                    <a:pt x="1601" y="168"/>
                    <a:pt x="1544" y="169"/>
                    <a:pt x="1508" y="176"/>
                  </a:cubicBezTo>
                  <a:cubicBezTo>
                    <a:pt x="1477" y="182"/>
                    <a:pt x="1446" y="193"/>
                    <a:pt x="1417" y="203"/>
                  </a:cubicBezTo>
                  <a:cubicBezTo>
                    <a:pt x="1406" y="206"/>
                    <a:pt x="1400" y="220"/>
                    <a:pt x="1389" y="221"/>
                  </a:cubicBezTo>
                  <a:cubicBezTo>
                    <a:pt x="1316" y="229"/>
                    <a:pt x="1243" y="227"/>
                    <a:pt x="1170" y="230"/>
                  </a:cubicBezTo>
                  <a:cubicBezTo>
                    <a:pt x="1167" y="239"/>
                    <a:pt x="1168" y="251"/>
                    <a:pt x="1161" y="258"/>
                  </a:cubicBezTo>
                  <a:cubicBezTo>
                    <a:pt x="1154" y="265"/>
                    <a:pt x="1133" y="257"/>
                    <a:pt x="1133" y="267"/>
                  </a:cubicBezTo>
                  <a:cubicBezTo>
                    <a:pt x="1127" y="398"/>
                    <a:pt x="1135" y="416"/>
                    <a:pt x="1161" y="496"/>
                  </a:cubicBezTo>
                  <a:cubicBezTo>
                    <a:pt x="1135" y="652"/>
                    <a:pt x="1173" y="491"/>
                    <a:pt x="1133" y="569"/>
                  </a:cubicBezTo>
                  <a:cubicBezTo>
                    <a:pt x="1127" y="580"/>
                    <a:pt x="1133" y="596"/>
                    <a:pt x="1124" y="605"/>
                  </a:cubicBezTo>
                  <a:cubicBezTo>
                    <a:pt x="1115" y="614"/>
                    <a:pt x="1100" y="613"/>
                    <a:pt x="1088" y="614"/>
                  </a:cubicBezTo>
                  <a:cubicBezTo>
                    <a:pt x="1045" y="619"/>
                    <a:pt x="1003" y="621"/>
                    <a:pt x="960" y="624"/>
                  </a:cubicBezTo>
                  <a:cubicBezTo>
                    <a:pt x="950" y="634"/>
                    <a:pt x="927" y="657"/>
                    <a:pt x="914" y="660"/>
                  </a:cubicBezTo>
                  <a:cubicBezTo>
                    <a:pt x="872" y="670"/>
                    <a:pt x="786" y="678"/>
                    <a:pt x="786" y="678"/>
                  </a:cubicBezTo>
                  <a:cubicBezTo>
                    <a:pt x="764" y="702"/>
                    <a:pt x="733" y="747"/>
                    <a:pt x="704" y="761"/>
                  </a:cubicBezTo>
                  <a:cubicBezTo>
                    <a:pt x="687" y="770"/>
                    <a:pt x="649" y="779"/>
                    <a:pt x="649" y="779"/>
                  </a:cubicBezTo>
                  <a:cubicBezTo>
                    <a:pt x="631" y="834"/>
                    <a:pt x="598" y="827"/>
                    <a:pt x="548" y="843"/>
                  </a:cubicBezTo>
                  <a:cubicBezTo>
                    <a:pt x="492" y="806"/>
                    <a:pt x="543" y="848"/>
                    <a:pt x="512" y="797"/>
                  </a:cubicBezTo>
                  <a:cubicBezTo>
                    <a:pt x="501" y="779"/>
                    <a:pt x="474" y="769"/>
                    <a:pt x="457" y="761"/>
                  </a:cubicBezTo>
                  <a:cubicBezTo>
                    <a:pt x="447" y="718"/>
                    <a:pt x="433" y="717"/>
                    <a:pt x="420" y="678"/>
                  </a:cubicBezTo>
                  <a:cubicBezTo>
                    <a:pt x="399" y="681"/>
                    <a:pt x="377" y="683"/>
                    <a:pt x="356" y="688"/>
                  </a:cubicBezTo>
                  <a:cubicBezTo>
                    <a:pt x="337" y="692"/>
                    <a:pt x="301" y="706"/>
                    <a:pt x="301" y="706"/>
                  </a:cubicBezTo>
                  <a:cubicBezTo>
                    <a:pt x="249" y="741"/>
                    <a:pt x="180" y="751"/>
                    <a:pt x="119" y="761"/>
                  </a:cubicBezTo>
                  <a:cubicBezTo>
                    <a:pt x="97" y="782"/>
                    <a:pt x="94" y="803"/>
                    <a:pt x="73" y="825"/>
                  </a:cubicBezTo>
                  <a:cubicBezTo>
                    <a:pt x="65" y="872"/>
                    <a:pt x="51" y="909"/>
                    <a:pt x="18" y="944"/>
                  </a:cubicBezTo>
                  <a:cubicBezTo>
                    <a:pt x="8" y="974"/>
                    <a:pt x="18" y="971"/>
                    <a:pt x="0" y="971"/>
                  </a:cubicBezTo>
                </a:path>
              </a:pathLst>
            </a:custGeom>
            <a:noFill/>
            <a:ln w="38100" cmpd="sng">
              <a:solidFill>
                <a:srgbClr val="EE082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79934" name="Arc 62"/>
          <p:cNvSpPr>
            <a:spLocks/>
          </p:cNvSpPr>
          <p:nvPr/>
        </p:nvSpPr>
        <p:spPr bwMode="auto">
          <a:xfrm rot="136538" flipV="1">
            <a:off x="5943600" y="2043114"/>
            <a:ext cx="1231900" cy="928687"/>
          </a:xfrm>
          <a:custGeom>
            <a:avLst/>
            <a:gdLst>
              <a:gd name="T0" fmla="*/ 2147483647 w 21284"/>
              <a:gd name="T1" fmla="*/ 0 h 21266"/>
              <a:gd name="T2" fmla="*/ 2147483647 w 21284"/>
              <a:gd name="T3" fmla="*/ 2147483647 h 21266"/>
              <a:gd name="T4" fmla="*/ 0 w 21284"/>
              <a:gd name="T5" fmla="*/ 2147483647 h 21266"/>
              <a:gd name="T6" fmla="*/ 0 60000 65536"/>
              <a:gd name="T7" fmla="*/ 0 60000 65536"/>
              <a:gd name="T8" fmla="*/ 0 60000 65536"/>
            </a:gdLst>
            <a:ahLst/>
            <a:cxnLst>
              <a:cxn ang="T6">
                <a:pos x="T0" y="T1"/>
              </a:cxn>
              <a:cxn ang="T7">
                <a:pos x="T2" y="T3"/>
              </a:cxn>
              <a:cxn ang="T8">
                <a:pos x="T4" y="T5"/>
              </a:cxn>
            </a:cxnLst>
            <a:rect l="0" t="0" r="r" b="b"/>
            <a:pathLst>
              <a:path w="21284" h="21266" fill="none" extrusionOk="0">
                <a:moveTo>
                  <a:pt x="3785" y="0"/>
                </a:moveTo>
                <a:cubicBezTo>
                  <a:pt x="12737" y="1594"/>
                  <a:pt x="19732" y="8622"/>
                  <a:pt x="21283" y="17582"/>
                </a:cubicBezTo>
              </a:path>
              <a:path w="21284" h="21266" stroke="0" extrusionOk="0">
                <a:moveTo>
                  <a:pt x="3785" y="0"/>
                </a:moveTo>
                <a:cubicBezTo>
                  <a:pt x="12737" y="1594"/>
                  <a:pt x="19732" y="8622"/>
                  <a:pt x="21283" y="17582"/>
                </a:cubicBezTo>
                <a:lnTo>
                  <a:pt x="0" y="21266"/>
                </a:lnTo>
                <a:lnTo>
                  <a:pt x="3785" y="0"/>
                </a:lnTo>
                <a:close/>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935" name="Arc 63"/>
          <p:cNvSpPr>
            <a:spLocks/>
          </p:cNvSpPr>
          <p:nvPr/>
        </p:nvSpPr>
        <p:spPr bwMode="auto">
          <a:xfrm rot="1704398" flipV="1">
            <a:off x="7227888" y="3211514"/>
            <a:ext cx="1465262" cy="687387"/>
          </a:xfrm>
          <a:custGeom>
            <a:avLst/>
            <a:gdLst>
              <a:gd name="T0" fmla="*/ 2147483647 w 21284"/>
              <a:gd name="T1" fmla="*/ 0 h 21266"/>
              <a:gd name="T2" fmla="*/ 2147483647 w 21284"/>
              <a:gd name="T3" fmla="*/ 2147483647 h 21266"/>
              <a:gd name="T4" fmla="*/ 0 w 21284"/>
              <a:gd name="T5" fmla="*/ 2147483647 h 21266"/>
              <a:gd name="T6" fmla="*/ 0 60000 65536"/>
              <a:gd name="T7" fmla="*/ 0 60000 65536"/>
              <a:gd name="T8" fmla="*/ 0 60000 65536"/>
            </a:gdLst>
            <a:ahLst/>
            <a:cxnLst>
              <a:cxn ang="T6">
                <a:pos x="T0" y="T1"/>
              </a:cxn>
              <a:cxn ang="T7">
                <a:pos x="T2" y="T3"/>
              </a:cxn>
              <a:cxn ang="T8">
                <a:pos x="T4" y="T5"/>
              </a:cxn>
            </a:cxnLst>
            <a:rect l="0" t="0" r="r" b="b"/>
            <a:pathLst>
              <a:path w="21284" h="21266" fill="none" extrusionOk="0">
                <a:moveTo>
                  <a:pt x="3785" y="0"/>
                </a:moveTo>
                <a:cubicBezTo>
                  <a:pt x="12737" y="1594"/>
                  <a:pt x="19732" y="8622"/>
                  <a:pt x="21283" y="17582"/>
                </a:cubicBezTo>
              </a:path>
              <a:path w="21284" h="21266" stroke="0" extrusionOk="0">
                <a:moveTo>
                  <a:pt x="3785" y="0"/>
                </a:moveTo>
                <a:cubicBezTo>
                  <a:pt x="12737" y="1594"/>
                  <a:pt x="19732" y="8622"/>
                  <a:pt x="21283" y="17582"/>
                </a:cubicBezTo>
                <a:lnTo>
                  <a:pt x="0" y="21266"/>
                </a:lnTo>
                <a:lnTo>
                  <a:pt x="3785" y="0"/>
                </a:lnTo>
                <a:close/>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936" name="Arc 64"/>
          <p:cNvSpPr>
            <a:spLocks/>
          </p:cNvSpPr>
          <p:nvPr/>
        </p:nvSpPr>
        <p:spPr bwMode="auto">
          <a:xfrm rot="18687724" flipV="1">
            <a:off x="5285582" y="1577182"/>
            <a:ext cx="1247775" cy="1100138"/>
          </a:xfrm>
          <a:custGeom>
            <a:avLst/>
            <a:gdLst>
              <a:gd name="T0" fmla="*/ 2147483647 w 21284"/>
              <a:gd name="T1" fmla="*/ 0 h 21266"/>
              <a:gd name="T2" fmla="*/ 2147483647 w 21284"/>
              <a:gd name="T3" fmla="*/ 2147483647 h 21266"/>
              <a:gd name="T4" fmla="*/ 0 w 21284"/>
              <a:gd name="T5" fmla="*/ 2147483647 h 21266"/>
              <a:gd name="T6" fmla="*/ 0 60000 65536"/>
              <a:gd name="T7" fmla="*/ 0 60000 65536"/>
              <a:gd name="T8" fmla="*/ 0 60000 65536"/>
            </a:gdLst>
            <a:ahLst/>
            <a:cxnLst>
              <a:cxn ang="T6">
                <a:pos x="T0" y="T1"/>
              </a:cxn>
              <a:cxn ang="T7">
                <a:pos x="T2" y="T3"/>
              </a:cxn>
              <a:cxn ang="T8">
                <a:pos x="T4" y="T5"/>
              </a:cxn>
            </a:cxnLst>
            <a:rect l="0" t="0" r="r" b="b"/>
            <a:pathLst>
              <a:path w="21284" h="21266" fill="none" extrusionOk="0">
                <a:moveTo>
                  <a:pt x="3785" y="0"/>
                </a:moveTo>
                <a:cubicBezTo>
                  <a:pt x="12737" y="1594"/>
                  <a:pt x="19732" y="8622"/>
                  <a:pt x="21283" y="17582"/>
                </a:cubicBezTo>
              </a:path>
              <a:path w="21284" h="21266" stroke="0" extrusionOk="0">
                <a:moveTo>
                  <a:pt x="3785" y="0"/>
                </a:moveTo>
                <a:cubicBezTo>
                  <a:pt x="12737" y="1594"/>
                  <a:pt x="19732" y="8622"/>
                  <a:pt x="21283" y="17582"/>
                </a:cubicBezTo>
                <a:lnTo>
                  <a:pt x="0" y="21266"/>
                </a:lnTo>
                <a:lnTo>
                  <a:pt x="3785" y="0"/>
                </a:lnTo>
                <a:close/>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937" name="Arc 65"/>
          <p:cNvSpPr>
            <a:spLocks/>
          </p:cNvSpPr>
          <p:nvPr/>
        </p:nvSpPr>
        <p:spPr bwMode="auto">
          <a:xfrm rot="18687724" flipV="1">
            <a:off x="4193382" y="1293019"/>
            <a:ext cx="1247775" cy="1100138"/>
          </a:xfrm>
          <a:custGeom>
            <a:avLst/>
            <a:gdLst>
              <a:gd name="T0" fmla="*/ 2147483647 w 21284"/>
              <a:gd name="T1" fmla="*/ 0 h 21266"/>
              <a:gd name="T2" fmla="*/ 2147483647 w 21284"/>
              <a:gd name="T3" fmla="*/ 2147483647 h 21266"/>
              <a:gd name="T4" fmla="*/ 0 w 21284"/>
              <a:gd name="T5" fmla="*/ 2147483647 h 21266"/>
              <a:gd name="T6" fmla="*/ 0 60000 65536"/>
              <a:gd name="T7" fmla="*/ 0 60000 65536"/>
              <a:gd name="T8" fmla="*/ 0 60000 65536"/>
            </a:gdLst>
            <a:ahLst/>
            <a:cxnLst>
              <a:cxn ang="T6">
                <a:pos x="T0" y="T1"/>
              </a:cxn>
              <a:cxn ang="T7">
                <a:pos x="T2" y="T3"/>
              </a:cxn>
              <a:cxn ang="T8">
                <a:pos x="T4" y="T5"/>
              </a:cxn>
            </a:cxnLst>
            <a:rect l="0" t="0" r="r" b="b"/>
            <a:pathLst>
              <a:path w="21284" h="21266" fill="none" extrusionOk="0">
                <a:moveTo>
                  <a:pt x="3785" y="0"/>
                </a:moveTo>
                <a:cubicBezTo>
                  <a:pt x="12737" y="1594"/>
                  <a:pt x="19732" y="8622"/>
                  <a:pt x="21283" y="17582"/>
                </a:cubicBezTo>
              </a:path>
              <a:path w="21284" h="21266" stroke="0" extrusionOk="0">
                <a:moveTo>
                  <a:pt x="3785" y="0"/>
                </a:moveTo>
                <a:cubicBezTo>
                  <a:pt x="12737" y="1594"/>
                  <a:pt x="19732" y="8622"/>
                  <a:pt x="21283" y="17582"/>
                </a:cubicBezTo>
                <a:lnTo>
                  <a:pt x="0" y="21266"/>
                </a:lnTo>
                <a:lnTo>
                  <a:pt x="3785" y="0"/>
                </a:lnTo>
                <a:close/>
              </a:path>
            </a:pathLst>
          </a:cu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p:cNvSpPr txBox="1"/>
          <p:nvPr/>
        </p:nvSpPr>
        <p:spPr>
          <a:xfrm>
            <a:off x="410817" y="5085185"/>
            <a:ext cx="1114507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ác cánh cung sông Gâm, Ngân Sơn, Bắc Sơn và Đông Triều,...</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2359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repeatCount="3000" fill="hold" grpId="0" nodeType="clickEffect">
                                  <p:stCondLst>
                                    <p:cond delay="0"/>
                                  </p:stCondLst>
                                  <p:childTnLst>
                                    <p:set>
                                      <p:cBhvr>
                                        <p:cTn id="6" dur="1" fill="hold">
                                          <p:stCondLst>
                                            <p:cond delay="0"/>
                                          </p:stCondLst>
                                        </p:cTn>
                                        <p:tgtEl>
                                          <p:spTgt spid="79935"/>
                                        </p:tgtEl>
                                        <p:attrNameLst>
                                          <p:attrName>style.visibility</p:attrName>
                                        </p:attrNameLst>
                                      </p:cBhvr>
                                      <p:to>
                                        <p:strVal val="visible"/>
                                      </p:to>
                                    </p:set>
                                    <p:animEffect transition="in" filter="strips(downLeft)">
                                      <p:cBhvr>
                                        <p:cTn id="7" dur="500"/>
                                        <p:tgtEl>
                                          <p:spTgt spid="79935"/>
                                        </p:tgtEl>
                                      </p:cBhvr>
                                    </p:animEffect>
                                  </p:childTnLst>
                                </p:cTn>
                              </p:par>
                              <p:par>
                                <p:cTn id="8" presetID="18" presetClass="entr" presetSubtype="12" repeatCount="3000" fill="hold" grpId="0" nodeType="withEffect">
                                  <p:stCondLst>
                                    <p:cond delay="0"/>
                                  </p:stCondLst>
                                  <p:childTnLst>
                                    <p:set>
                                      <p:cBhvr>
                                        <p:cTn id="9" dur="1" fill="hold">
                                          <p:stCondLst>
                                            <p:cond delay="0"/>
                                          </p:stCondLst>
                                        </p:cTn>
                                        <p:tgtEl>
                                          <p:spTgt spid="79934"/>
                                        </p:tgtEl>
                                        <p:attrNameLst>
                                          <p:attrName>style.visibility</p:attrName>
                                        </p:attrNameLst>
                                      </p:cBhvr>
                                      <p:to>
                                        <p:strVal val="visible"/>
                                      </p:to>
                                    </p:set>
                                    <p:animEffect transition="in" filter="strips(downLeft)">
                                      <p:cBhvr>
                                        <p:cTn id="10" dur="500"/>
                                        <p:tgtEl>
                                          <p:spTgt spid="79934"/>
                                        </p:tgtEl>
                                      </p:cBhvr>
                                    </p:animEffect>
                                  </p:childTnLst>
                                </p:cTn>
                              </p:par>
                              <p:par>
                                <p:cTn id="11" presetID="18" presetClass="entr" presetSubtype="12" repeatCount="3000" fill="hold" grpId="0" nodeType="withEffect">
                                  <p:stCondLst>
                                    <p:cond delay="0"/>
                                  </p:stCondLst>
                                  <p:childTnLst>
                                    <p:set>
                                      <p:cBhvr>
                                        <p:cTn id="12" dur="1" fill="hold">
                                          <p:stCondLst>
                                            <p:cond delay="0"/>
                                          </p:stCondLst>
                                        </p:cTn>
                                        <p:tgtEl>
                                          <p:spTgt spid="79936"/>
                                        </p:tgtEl>
                                        <p:attrNameLst>
                                          <p:attrName>style.visibility</p:attrName>
                                        </p:attrNameLst>
                                      </p:cBhvr>
                                      <p:to>
                                        <p:strVal val="visible"/>
                                      </p:to>
                                    </p:set>
                                    <p:animEffect transition="in" filter="strips(downLeft)">
                                      <p:cBhvr>
                                        <p:cTn id="13" dur="500"/>
                                        <p:tgtEl>
                                          <p:spTgt spid="79936"/>
                                        </p:tgtEl>
                                      </p:cBhvr>
                                    </p:animEffect>
                                  </p:childTnLst>
                                </p:cTn>
                              </p:par>
                              <p:par>
                                <p:cTn id="14" presetID="18" presetClass="entr" presetSubtype="12" repeatCount="3000" fill="hold" grpId="0" nodeType="withEffect">
                                  <p:stCondLst>
                                    <p:cond delay="0"/>
                                  </p:stCondLst>
                                  <p:childTnLst>
                                    <p:set>
                                      <p:cBhvr>
                                        <p:cTn id="15" dur="1" fill="hold">
                                          <p:stCondLst>
                                            <p:cond delay="0"/>
                                          </p:stCondLst>
                                        </p:cTn>
                                        <p:tgtEl>
                                          <p:spTgt spid="79937"/>
                                        </p:tgtEl>
                                        <p:attrNameLst>
                                          <p:attrName>style.visibility</p:attrName>
                                        </p:attrNameLst>
                                      </p:cBhvr>
                                      <p:to>
                                        <p:strVal val="visible"/>
                                      </p:to>
                                    </p:set>
                                    <p:animEffect transition="in" filter="strips(downLeft)">
                                      <p:cBhvr>
                                        <p:cTn id="16" dur="500"/>
                                        <p:tgtEl>
                                          <p:spTgt spid="79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34" grpId="0" animBg="1"/>
      <p:bldP spid="79935" grpId="0" animBg="1"/>
      <p:bldP spid="79936" grpId="0" animBg="1"/>
      <p:bldP spid="799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3559003"/>
              </p:ext>
            </p:extLst>
          </p:nvPr>
        </p:nvGraphicFramePr>
        <p:xfrm>
          <a:off x="152873" y="1825625"/>
          <a:ext cx="7906909" cy="4929426"/>
        </p:xfrm>
        <a:graphic>
          <a:graphicData uri="http://schemas.openxmlformats.org/drawingml/2006/table">
            <a:tbl>
              <a:tblPr firstRow="1" bandRow="1">
                <a:tableStyleId>{5940675A-B579-460E-94D1-54222C63F5DA}</a:tableStyleId>
              </a:tblPr>
              <a:tblGrid>
                <a:gridCol w="1891914">
                  <a:extLst>
                    <a:ext uri="{9D8B030D-6E8A-4147-A177-3AD203B41FA5}">
                      <a16:colId xmlns:a16="http://schemas.microsoft.com/office/drawing/2014/main" val="3714507103"/>
                    </a:ext>
                  </a:extLst>
                </a:gridCol>
                <a:gridCol w="2517013">
                  <a:extLst>
                    <a:ext uri="{9D8B030D-6E8A-4147-A177-3AD203B41FA5}">
                      <a16:colId xmlns:a16="http://schemas.microsoft.com/office/drawing/2014/main" val="3739518675"/>
                    </a:ext>
                  </a:extLst>
                </a:gridCol>
                <a:gridCol w="3497982">
                  <a:extLst>
                    <a:ext uri="{9D8B030D-6E8A-4147-A177-3AD203B41FA5}">
                      <a16:colId xmlns:a16="http://schemas.microsoft.com/office/drawing/2014/main" val="2585437004"/>
                    </a:ext>
                  </a:extLst>
                </a:gridCol>
              </a:tblGrid>
              <a:tr h="1271826">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Khu </a:t>
                      </a:r>
                      <a:r>
                        <a:rPr lang="en-US" sz="2800" b="1" dirty="0" err="1">
                          <a:solidFill>
                            <a:srgbClr val="C00000"/>
                          </a:solidFill>
                          <a:latin typeface="Times New Roman" panose="02020603050405020304" pitchFamily="18" charset="0"/>
                          <a:cs typeface="Times New Roman" panose="02020603050405020304" pitchFamily="18" charset="0"/>
                        </a:rPr>
                        <a:t>vự</a:t>
                      </a:r>
                      <a:r>
                        <a:rPr lang="en-US" sz="2800" b="1" baseline="0" dirty="0" err="1">
                          <a:solidFill>
                            <a:srgbClr val="C00000"/>
                          </a:solidFill>
                          <a:latin typeface="Times New Roman" panose="02020603050405020304" pitchFamily="18" charset="0"/>
                          <a:cs typeface="Times New Roman" panose="02020603050405020304" pitchFamily="18" charset="0"/>
                        </a:rPr>
                        <a:t>c</a:t>
                      </a:r>
                      <a:r>
                        <a:rPr lang="en-US" sz="2800" b="1" baseline="0" dirty="0">
                          <a:solidFill>
                            <a:srgbClr val="C00000"/>
                          </a:solidFill>
                          <a:latin typeface="Times New Roman" panose="02020603050405020304" pitchFamily="18" charset="0"/>
                          <a:cs typeface="Times New Roman" panose="02020603050405020304" pitchFamily="18" charset="0"/>
                        </a:rPr>
                        <a:t> </a:t>
                      </a:r>
                      <a:endParaRPr lang="en-US" sz="28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Phạm vi</a:t>
                      </a:r>
                    </a:p>
                  </a:txBody>
                  <a:tcPr/>
                </a:tc>
                <a:tc>
                  <a:txBody>
                    <a:bodyPr/>
                    <a:lstStyle/>
                    <a:p>
                      <a:pPr algn="ctr"/>
                      <a:r>
                        <a:rPr lang="en-US" sz="2800" b="1">
                          <a:solidFill>
                            <a:srgbClr val="C00000"/>
                          </a:solidFill>
                          <a:latin typeface="Times New Roman" panose="02020603050405020304" pitchFamily="18" charset="0"/>
                          <a:cs typeface="Times New Roman" panose="02020603050405020304" pitchFamily="18" charset="0"/>
                        </a:rPr>
                        <a:t>Đặc</a:t>
                      </a:r>
                      <a:r>
                        <a:rPr lang="en-US" sz="2800" b="1" baseline="0">
                          <a:solidFill>
                            <a:srgbClr val="C00000"/>
                          </a:solidFill>
                          <a:latin typeface="Times New Roman" panose="02020603050405020304" pitchFamily="18" charset="0"/>
                          <a:cs typeface="Times New Roman" panose="02020603050405020304" pitchFamily="18" charset="0"/>
                        </a:rPr>
                        <a:t> điểm</a:t>
                      </a:r>
                      <a:endParaRPr lang="en-US" sz="2800" b="1">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43898771"/>
                  </a:ext>
                </a:extLst>
              </a:tr>
              <a:tr h="697453">
                <a:tc>
                  <a:txBody>
                    <a:bodyPr/>
                    <a:lstStyle/>
                    <a:p>
                      <a:r>
                        <a:rPr lang="en-US" sz="2800" b="1">
                          <a:solidFill>
                            <a:srgbClr val="002060"/>
                          </a:solidFill>
                          <a:latin typeface="Times New Roman" panose="02020603050405020304" pitchFamily="18" charset="0"/>
                          <a:cs typeface="Times New Roman" panose="02020603050405020304" pitchFamily="18" charset="0"/>
                        </a:rPr>
                        <a:t>Đông</a:t>
                      </a:r>
                      <a:r>
                        <a:rPr lang="en-US" sz="2800" b="1" baseline="0">
                          <a:solidFill>
                            <a:srgbClr val="002060"/>
                          </a:solidFill>
                          <a:latin typeface="Times New Roman" panose="02020603050405020304" pitchFamily="18" charset="0"/>
                          <a:cs typeface="Times New Roman" panose="02020603050405020304" pitchFamily="18" charset="0"/>
                        </a:rPr>
                        <a:t> Bắc</a:t>
                      </a:r>
                      <a:endParaRPr lang="en-US" sz="2800" b="1">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a:tc>
                <a:tc>
                  <a:txBody>
                    <a:bodyPr/>
                    <a:lstStyle/>
                    <a:p>
                      <a:endParaRPr lang="en-US" dirty="0"/>
                    </a:p>
                  </a:txBody>
                  <a:tcPr/>
                </a:tc>
                <a:extLst>
                  <a:ext uri="{0D108BD9-81ED-4DB2-BD59-A6C34878D82A}">
                    <a16:rowId xmlns:a16="http://schemas.microsoft.com/office/drawing/2014/main" val="768851570"/>
                  </a:ext>
                </a:extLst>
              </a:tr>
            </a:tbl>
          </a:graphicData>
        </a:graphic>
      </p:graphicFrame>
      <p:sp>
        <p:nvSpPr>
          <p:cNvPr id="3" name="TextBox 2"/>
          <p:cNvSpPr txBox="1"/>
          <p:nvPr/>
        </p:nvSpPr>
        <p:spPr>
          <a:xfrm flipH="1">
            <a:off x="0" y="523220"/>
            <a:ext cx="31154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Khu vực đồi núi </a:t>
            </a:r>
          </a:p>
        </p:txBody>
      </p:sp>
      <p:sp>
        <p:nvSpPr>
          <p:cNvPr id="5" name="Rectangle 4"/>
          <p:cNvSpPr/>
          <p:nvPr/>
        </p:nvSpPr>
        <p:spPr>
          <a:xfrm>
            <a:off x="1773736" y="1046440"/>
            <a:ext cx="414466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002060"/>
                </a:solidFill>
                <a:effectLst/>
                <a:uLnTx/>
                <a:uFillTx/>
                <a:latin typeface="Times New Roman" panose="02020603050405020304" pitchFamily="18" charset="0"/>
                <a:ea typeface="+mn-ea"/>
                <a:cs typeface="Times New Roman" panose="02020603050405020304" pitchFamily="18" charset="0"/>
              </a:rPr>
              <a:t>HOẠT ĐỘNG NHÓM</a:t>
            </a:r>
          </a:p>
        </p:txBody>
      </p:sp>
      <p:sp>
        <p:nvSpPr>
          <p:cNvPr id="7" name="Rectangle 6"/>
          <p:cNvSpPr/>
          <p:nvPr/>
        </p:nvSpPr>
        <p:spPr>
          <a:xfrm>
            <a:off x="2003000" y="3174368"/>
            <a:ext cx="2725754" cy="2850011"/>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0563C1"/>
              </a:buClr>
              <a:buSzPct val="60000"/>
              <a:buFontTx/>
              <a:buNone/>
              <a:tabLst/>
              <a:defRPr/>
            </a:pP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Tả ngạn sông Hồng</a:t>
            </a: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a:t>
            </a:r>
          </a:p>
          <a:p>
            <a:pPr marL="0" marR="0" lvl="0" indent="0" algn="l" defTabSz="914400" rtl="0" eaLnBrk="1" fontAlgn="base" latinLnBrk="0" hangingPunct="1">
              <a:lnSpc>
                <a:spcPct val="100000"/>
              </a:lnSpc>
              <a:spcBef>
                <a:spcPct val="20000"/>
              </a:spcBef>
              <a:spcAft>
                <a:spcPct val="0"/>
              </a:spcAft>
              <a:buClr>
                <a:srgbClr val="0563C1"/>
              </a:buClr>
              <a:buSzPct val="60000"/>
              <a:buFontTx/>
              <a:buNone/>
              <a:tabLst/>
              <a:defRPr/>
            </a:pP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Từ dãy Con Voi</a:t>
            </a:r>
          </a:p>
          <a:p>
            <a:pPr marL="0" marR="0" lvl="0" indent="0" algn="l" defTabSz="914400" rtl="0" eaLnBrk="1" fontAlgn="base" latinLnBrk="0" hangingPunct="1">
              <a:lnSpc>
                <a:spcPct val="100000"/>
              </a:lnSpc>
              <a:spcBef>
                <a:spcPct val="20000"/>
              </a:spcBef>
              <a:spcAft>
                <a:spcPct val="0"/>
              </a:spcAft>
              <a:buClr>
                <a:srgbClr val="0563C1"/>
              </a:buClr>
              <a:buSzPct val="60000"/>
              <a:buFontTx/>
              <a:buNone/>
              <a:tabLst/>
              <a:defRPr/>
            </a:pP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đến vùng đồi núi ven biển Quảng Ninh.</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p:sp>
        <p:nvSpPr>
          <p:cNvPr id="8" name="Rectangle 7"/>
          <p:cNvSpPr/>
          <p:nvPr/>
        </p:nvSpPr>
        <p:spPr>
          <a:xfrm>
            <a:off x="4634679" y="3174368"/>
            <a:ext cx="3425103"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vùng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đồi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núi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thấp</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4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núi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lớn</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và vùng đồi (trung du) phát triển rộng</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Phổ</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biến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địa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các-xtơ</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tạo nên những cảnh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quan đẹp và hùng vĩ.</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9" name="Picture 8" descr="han1"/>
          <p:cNvPicPr>
            <a:picLocks noChangeAspect="1" noChangeArrowheads="1"/>
          </p:cNvPicPr>
          <p:nvPr/>
        </p:nvPicPr>
        <p:blipFill rotWithShape="1">
          <a:blip r:embed="rId3">
            <a:extLst>
              <a:ext uri="{28A0092B-C50C-407E-A947-70E740481C1C}">
                <a14:useLocalDpi xmlns:a14="http://schemas.microsoft.com/office/drawing/2010/main" val="0"/>
              </a:ext>
            </a:extLst>
          </a:blip>
          <a:srcRect l="2270" t="954" r="2054" b="862"/>
          <a:stretch/>
        </p:blipFill>
        <p:spPr bwMode="auto">
          <a:xfrm>
            <a:off x="8178269" y="65314"/>
            <a:ext cx="3930999" cy="67143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827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ang sơ cung đường vùng Đông Bắc"/>
          <p:cNvPicPr>
            <a:picLocks noChangeAspect="1" noChangeArrowheads="1"/>
          </p:cNvPicPr>
          <p:nvPr/>
        </p:nvPicPr>
        <p:blipFill rotWithShape="1">
          <a:blip r:embed="rId2">
            <a:extLst>
              <a:ext uri="{28A0092B-C50C-407E-A947-70E740481C1C}">
                <a14:useLocalDpi xmlns:a14="http://schemas.microsoft.com/office/drawing/2010/main" val="0"/>
              </a:ext>
            </a:extLst>
          </a:blip>
          <a:srcRect l="6462" r="14542"/>
          <a:stretch/>
        </p:blipFill>
        <p:spPr bwMode="auto">
          <a:xfrm>
            <a:off x="-1" y="0"/>
            <a:ext cx="5956661" cy="34355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ẩm nang du lịch Đông Bắc từ A đến Z | VIETRA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662" y="-952"/>
            <a:ext cx="6235337" cy="34364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ông Bắc Bộ - VOV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5833" y="3435528"/>
            <a:ext cx="6216166" cy="34224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iện tích đất chưa sử dụng ở nước ta phân bố nhiều nhất ở? - Đại Học Kinh  Doanh &amp; Công Nghệ Hà Nội"/>
          <p:cNvPicPr>
            <a:picLocks noChangeAspect="1" noChangeArrowheads="1"/>
          </p:cNvPicPr>
          <p:nvPr/>
        </p:nvPicPr>
        <p:blipFill rotWithShape="1">
          <a:blip r:embed="rId5">
            <a:extLst>
              <a:ext uri="{28A0092B-C50C-407E-A947-70E740481C1C}">
                <a14:useLocalDpi xmlns:a14="http://schemas.microsoft.com/office/drawing/2010/main" val="0"/>
              </a:ext>
            </a:extLst>
          </a:blip>
          <a:srcRect l="2633" t="4287" r="3543" b="4935"/>
          <a:stretch/>
        </p:blipFill>
        <p:spPr bwMode="auto">
          <a:xfrm>
            <a:off x="-4" y="3435530"/>
            <a:ext cx="5975837" cy="3422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959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Tất tần tật kinh nghiệm du lịch Bắc Sơn Lạng Sơn mới nhất năm 2019 - PYS  Trav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057" y="-594"/>
            <a:ext cx="12193057" cy="6858594"/>
          </a:xfrm>
          <a:prstGeom prst="rect">
            <a:avLst/>
          </a:prstGeom>
        </p:spPr>
      </p:pic>
    </p:spTree>
    <p:extLst>
      <p:ext uri="{BB962C8B-B14F-4D97-AF65-F5344CB8AC3E}">
        <p14:creationId xmlns:p14="http://schemas.microsoft.com/office/powerpoint/2010/main" val="3828714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ịa hình cácxtơ ở Việt Nam - Quá trình hình thành và các dạng địa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357922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 hang động ngầm nổi tiếng nhất thế gi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5578"/>
            <a:ext cx="6477000" cy="35736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ãy nêu đặc điểm của địa hình nhiệt đới ẩm gió mùa"/>
          <p:cNvPicPr>
            <a:picLocks noChangeAspect="1" noChangeArrowheads="1"/>
          </p:cNvPicPr>
          <p:nvPr/>
        </p:nvPicPr>
        <p:blipFill rotWithShape="1">
          <a:blip r:embed="rId4">
            <a:extLst>
              <a:ext uri="{28A0092B-C50C-407E-A947-70E740481C1C}">
                <a14:useLocalDpi xmlns:a14="http://schemas.microsoft.com/office/drawing/2010/main" val="0"/>
              </a:ext>
            </a:extLst>
          </a:blip>
          <a:srcRect l="2464" t="3501" r="1794" b="4631"/>
          <a:stretch/>
        </p:blipFill>
        <p:spPr bwMode="auto">
          <a:xfrm>
            <a:off x="5714999" y="3579224"/>
            <a:ext cx="6477001" cy="32872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ãy kể tên một vài dạng địa hình cácxtơ mà em biế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79224"/>
            <a:ext cx="5715000" cy="327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980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B36CE8-1525-9E79-89CC-30D8EB5622A4}"/>
              </a:ext>
            </a:extLst>
          </p:cNvPr>
          <p:cNvSpPr txBox="1"/>
          <p:nvPr/>
        </p:nvSpPr>
        <p:spPr>
          <a:xfrm>
            <a:off x="2544417" y="107746"/>
            <a:ext cx="6983896"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PHIẾU HỌC TẬP</a:t>
            </a:r>
          </a:p>
          <a:p>
            <a:pPr algn="ctr"/>
            <a:r>
              <a:rPr lang="en-US" sz="2800" dirty="0">
                <a:latin typeface="Times New Roman" panose="02020603050405020304" pitchFamily="18" charset="0"/>
                <a:cs typeface="Times New Roman" panose="02020603050405020304" pitchFamily="18" charset="0"/>
              </a:rPr>
              <a:t>(Học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2B230DFD-3F04-19B8-2049-CB21255A4765}"/>
              </a:ext>
            </a:extLst>
          </p:cNvPr>
          <p:cNvSpPr txBox="1"/>
          <p:nvPr/>
        </p:nvSpPr>
        <p:spPr>
          <a:xfrm>
            <a:off x="503583" y="1232453"/>
            <a:ext cx="8375374" cy="1492716"/>
          </a:xfrm>
          <a:prstGeom prst="rect">
            <a:avLst/>
          </a:prstGeom>
          <a:noFill/>
        </p:spPr>
        <p:txBody>
          <a:bodyPr wrap="square" rtlCol="0">
            <a:spAutoFit/>
          </a:bodyPr>
          <a:lstStyle/>
          <a:p>
            <a:r>
              <a:rPr kumimoji="0" lang="en-US" altLang="en-US" sz="2400" b="1" i="0" u="none" strike="noStrike" kern="0" cap="none" spc="0" normalizeH="0" baseline="0" noProof="0" dirty="0">
                <a:ln>
                  <a:noFill/>
                </a:ln>
                <a:solidFill>
                  <a:srgbClr val="000000"/>
                </a:solidFill>
                <a:effectLst/>
                <a:uLnTx/>
                <a:uFillTx/>
                <a:latin typeface="Times New Roman" panose="02020603050405020304" pitchFamily="18" charset="0"/>
                <a:ea typeface="+mj-ea"/>
                <a:cs typeface="Times New Roman" panose="02020603050405020304" pitchFamily="18" charset="0"/>
              </a:rPr>
              <a:t> 1. CHỌN Ý TRẢ LỜI ĐÚNG NHẤT (6 </a:t>
            </a:r>
            <a:r>
              <a:rPr kumimoji="0" lang="en-US" altLang="en-US" sz="2400" b="1" i="0" u="none" strike="noStrike" kern="0" cap="none" spc="0" normalizeH="0" baseline="0" noProof="0" dirty="0" err="1">
                <a:ln>
                  <a:noFill/>
                </a:ln>
                <a:solidFill>
                  <a:srgbClr val="000000"/>
                </a:solidFill>
                <a:effectLst/>
                <a:uLnTx/>
                <a:uFillTx/>
                <a:latin typeface="Times New Roman" panose="02020603050405020304" pitchFamily="18" charset="0"/>
                <a:ea typeface="+mj-ea"/>
                <a:cs typeface="Times New Roman" panose="02020603050405020304" pitchFamily="18" charset="0"/>
              </a:rPr>
              <a:t>điểm</a:t>
            </a:r>
            <a:r>
              <a:rPr lang="en-US" altLang="en-US" sz="2400" b="1" kern="0" dirty="0">
                <a:solidFill>
                  <a:srgbClr val="000000"/>
                </a:solidFill>
                <a:latin typeface="Times New Roman" panose="02020603050405020304" pitchFamily="18" charset="0"/>
                <a:ea typeface="+mj-ea"/>
                <a:cs typeface="Times New Roman" panose="02020603050405020304" pitchFamily="18" charset="0"/>
              </a:rPr>
              <a:t>)</a:t>
            </a:r>
          </a:p>
          <a:p>
            <a:r>
              <a:rPr lang="en-US" sz="2400" b="1" kern="0" dirty="0">
                <a:solidFill>
                  <a:srgbClr val="000000"/>
                </a:solidFill>
                <a:latin typeface="Times New Roman" panose="02020603050405020304" pitchFamily="18" charset="0"/>
                <a:ea typeface="+mj-ea"/>
                <a:cs typeface="Times New Roman" panose="02020603050405020304" pitchFamily="18" charset="0"/>
              </a:rPr>
              <a:t> </a:t>
            </a:r>
          </a:p>
          <a:p>
            <a:r>
              <a:rPr lang="en-US" sz="2400" b="1" kern="0" dirty="0">
                <a:solidFill>
                  <a:srgbClr val="000000"/>
                </a:solidFill>
                <a:latin typeface="Times New Roman" panose="02020603050405020304" pitchFamily="18" charset="0"/>
                <a:ea typeface="+mj-ea"/>
                <a:cs typeface="Times New Roman" panose="02020603050405020304" pitchFamily="18" charset="0"/>
              </a:rPr>
              <a:t> 2. </a:t>
            </a:r>
            <a:r>
              <a:rPr kumimoji="0" lang="en-US" sz="2500" b="1" i="0" u="none" strike="noStrike" kern="1200" cap="none" spc="0" normalizeH="0" baseline="0" noProof="0" dirty="0">
                <a:ln>
                  <a:noFill/>
                </a:ln>
                <a:effectLst/>
                <a:uLnTx/>
                <a:uFillTx/>
                <a:latin typeface="Times New Roman" pitchFamily="18" charset="0"/>
                <a:ea typeface="+mn-ea"/>
                <a:cs typeface="+mn-cs"/>
              </a:rPr>
              <a:t>NỐI CÁC Ý Ơ CỘT A VỚI CỘT B CHO ĐÚNG (4 </a:t>
            </a:r>
            <a:r>
              <a:rPr kumimoji="0" lang="en-US" sz="2500" b="1" i="0" u="none" strike="noStrike" kern="1200" cap="none" spc="0" normalizeH="0" baseline="0" noProof="0" dirty="0" err="1">
                <a:ln>
                  <a:noFill/>
                </a:ln>
                <a:effectLst/>
                <a:uLnTx/>
                <a:uFillTx/>
                <a:latin typeface="Times New Roman" pitchFamily="18" charset="0"/>
                <a:ea typeface="+mn-ea"/>
                <a:cs typeface="+mn-cs"/>
              </a:rPr>
              <a:t>điểm</a:t>
            </a:r>
            <a:r>
              <a:rPr kumimoji="0" lang="en-US" sz="2500" b="1" i="0" u="none" strike="noStrike" kern="1200" cap="none" spc="0" normalizeH="0" baseline="0" noProof="0" dirty="0">
                <a:ln>
                  <a:noFill/>
                </a:ln>
                <a:effectLst/>
                <a:uLnTx/>
                <a:uFillTx/>
                <a:latin typeface="Times New Roman" pitchFamily="18" charset="0"/>
                <a:ea typeface="+mn-ea"/>
                <a:cs typeface="+mn-cs"/>
              </a:rPr>
              <a:t>)</a:t>
            </a:r>
          </a:p>
          <a:p>
            <a:endParaRPr lang="en-US" dirty="0"/>
          </a:p>
        </p:txBody>
      </p:sp>
    </p:spTree>
    <p:extLst>
      <p:ext uri="{BB962C8B-B14F-4D97-AF65-F5344CB8AC3E}">
        <p14:creationId xmlns:p14="http://schemas.microsoft.com/office/powerpoint/2010/main" val="2749577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8" descr="hinh01"/>
          <p:cNvPicPr>
            <a:picLocks noGrp="1" noChangeAspect="1"/>
          </p:cNvPicPr>
          <p:nvPr>
            <p:ph/>
          </p:nvPr>
        </p:nvPicPr>
        <p:blipFill>
          <a:blip r:embed="rId2">
            <a:lum bright="-20001" contrast="40000"/>
          </a:blip>
          <a:srcRect l="47226" t="20932" r="18558" b="30983"/>
          <a:stretch>
            <a:fillRect/>
          </a:stretch>
        </p:blipFill>
        <p:spPr>
          <a:xfrm>
            <a:off x="1504950" y="0"/>
            <a:ext cx="4057650" cy="6781800"/>
          </a:xfrm>
        </p:spPr>
      </p:pic>
      <p:sp>
        <p:nvSpPr>
          <p:cNvPr id="95262" name="Freeform 30"/>
          <p:cNvSpPr/>
          <p:nvPr/>
        </p:nvSpPr>
        <p:spPr>
          <a:xfrm>
            <a:off x="1666875" y="342900"/>
            <a:ext cx="1619250" cy="1628775"/>
          </a:xfrm>
          <a:custGeom>
            <a:avLst/>
            <a:gdLst>
              <a:gd name="txL" fmla="*/ 0 w 1020"/>
              <a:gd name="txT" fmla="*/ 0 h 1026"/>
              <a:gd name="txR" fmla="*/ 1020 w 1020"/>
              <a:gd name="txB" fmla="*/ 1026 h 1026"/>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020" h="1026">
                <a:moveTo>
                  <a:pt x="852" y="1026"/>
                </a:moveTo>
                <a:cubicBezTo>
                  <a:pt x="862" y="996"/>
                  <a:pt x="876" y="996"/>
                  <a:pt x="906" y="990"/>
                </a:cubicBezTo>
                <a:cubicBezTo>
                  <a:pt x="920" y="947"/>
                  <a:pt x="907" y="961"/>
                  <a:pt x="936" y="942"/>
                </a:cubicBezTo>
                <a:cubicBezTo>
                  <a:pt x="943" y="920"/>
                  <a:pt x="954" y="898"/>
                  <a:pt x="942" y="876"/>
                </a:cubicBezTo>
                <a:cubicBezTo>
                  <a:pt x="935" y="863"/>
                  <a:pt x="918" y="840"/>
                  <a:pt x="918" y="840"/>
                </a:cubicBezTo>
                <a:cubicBezTo>
                  <a:pt x="912" y="799"/>
                  <a:pt x="911" y="774"/>
                  <a:pt x="876" y="750"/>
                </a:cubicBezTo>
                <a:cubicBezTo>
                  <a:pt x="859" y="698"/>
                  <a:pt x="891" y="715"/>
                  <a:pt x="942" y="720"/>
                </a:cubicBezTo>
                <a:cubicBezTo>
                  <a:pt x="966" y="718"/>
                  <a:pt x="991" y="722"/>
                  <a:pt x="1014" y="714"/>
                </a:cubicBezTo>
                <a:cubicBezTo>
                  <a:pt x="1020" y="712"/>
                  <a:pt x="1012" y="700"/>
                  <a:pt x="1008" y="696"/>
                </a:cubicBezTo>
                <a:cubicBezTo>
                  <a:pt x="999" y="687"/>
                  <a:pt x="967" y="676"/>
                  <a:pt x="954" y="672"/>
                </a:cubicBezTo>
                <a:cubicBezTo>
                  <a:pt x="952" y="666"/>
                  <a:pt x="944" y="658"/>
                  <a:pt x="948" y="654"/>
                </a:cubicBezTo>
                <a:cubicBezTo>
                  <a:pt x="957" y="645"/>
                  <a:pt x="984" y="642"/>
                  <a:pt x="984" y="642"/>
                </a:cubicBezTo>
                <a:cubicBezTo>
                  <a:pt x="988" y="636"/>
                  <a:pt x="996" y="631"/>
                  <a:pt x="996" y="624"/>
                </a:cubicBezTo>
                <a:cubicBezTo>
                  <a:pt x="996" y="586"/>
                  <a:pt x="960" y="542"/>
                  <a:pt x="930" y="522"/>
                </a:cubicBezTo>
                <a:cubicBezTo>
                  <a:pt x="920" y="493"/>
                  <a:pt x="932" y="479"/>
                  <a:pt x="900" y="468"/>
                </a:cubicBezTo>
                <a:cubicBezTo>
                  <a:pt x="884" y="420"/>
                  <a:pt x="908" y="476"/>
                  <a:pt x="876" y="444"/>
                </a:cubicBezTo>
                <a:cubicBezTo>
                  <a:pt x="872" y="440"/>
                  <a:pt x="874" y="430"/>
                  <a:pt x="870" y="426"/>
                </a:cubicBezTo>
                <a:cubicBezTo>
                  <a:pt x="860" y="416"/>
                  <a:pt x="834" y="402"/>
                  <a:pt x="834" y="402"/>
                </a:cubicBezTo>
                <a:cubicBezTo>
                  <a:pt x="829" y="387"/>
                  <a:pt x="820" y="360"/>
                  <a:pt x="810" y="348"/>
                </a:cubicBezTo>
                <a:cubicBezTo>
                  <a:pt x="799" y="334"/>
                  <a:pt x="740" y="313"/>
                  <a:pt x="720" y="300"/>
                </a:cubicBezTo>
                <a:cubicBezTo>
                  <a:pt x="706" y="279"/>
                  <a:pt x="696" y="272"/>
                  <a:pt x="672" y="264"/>
                </a:cubicBezTo>
                <a:cubicBezTo>
                  <a:pt x="664" y="240"/>
                  <a:pt x="651" y="230"/>
                  <a:pt x="630" y="216"/>
                </a:cubicBezTo>
                <a:cubicBezTo>
                  <a:pt x="613" y="183"/>
                  <a:pt x="596" y="170"/>
                  <a:pt x="570" y="144"/>
                </a:cubicBezTo>
                <a:cubicBezTo>
                  <a:pt x="562" y="119"/>
                  <a:pt x="549" y="122"/>
                  <a:pt x="528" y="108"/>
                </a:cubicBezTo>
                <a:cubicBezTo>
                  <a:pt x="524" y="102"/>
                  <a:pt x="521" y="95"/>
                  <a:pt x="516" y="90"/>
                </a:cubicBezTo>
                <a:cubicBezTo>
                  <a:pt x="505" y="81"/>
                  <a:pt x="480" y="66"/>
                  <a:pt x="480" y="66"/>
                </a:cubicBezTo>
                <a:cubicBezTo>
                  <a:pt x="463" y="41"/>
                  <a:pt x="438" y="40"/>
                  <a:pt x="414" y="24"/>
                </a:cubicBezTo>
                <a:cubicBezTo>
                  <a:pt x="368" y="33"/>
                  <a:pt x="365" y="51"/>
                  <a:pt x="348" y="0"/>
                </a:cubicBezTo>
                <a:cubicBezTo>
                  <a:pt x="304" y="9"/>
                  <a:pt x="326" y="0"/>
                  <a:pt x="282" y="30"/>
                </a:cubicBezTo>
                <a:cubicBezTo>
                  <a:pt x="270" y="34"/>
                  <a:pt x="246" y="42"/>
                  <a:pt x="246" y="42"/>
                </a:cubicBezTo>
                <a:cubicBezTo>
                  <a:pt x="234" y="40"/>
                  <a:pt x="222" y="39"/>
                  <a:pt x="210" y="36"/>
                </a:cubicBezTo>
                <a:cubicBezTo>
                  <a:pt x="198" y="33"/>
                  <a:pt x="174" y="24"/>
                  <a:pt x="174" y="24"/>
                </a:cubicBezTo>
                <a:cubicBezTo>
                  <a:pt x="150" y="26"/>
                  <a:pt x="125" y="24"/>
                  <a:pt x="102" y="30"/>
                </a:cubicBezTo>
                <a:cubicBezTo>
                  <a:pt x="88" y="34"/>
                  <a:pt x="78" y="46"/>
                  <a:pt x="66" y="54"/>
                </a:cubicBezTo>
                <a:cubicBezTo>
                  <a:pt x="60" y="58"/>
                  <a:pt x="48" y="66"/>
                  <a:pt x="48" y="66"/>
                </a:cubicBezTo>
                <a:cubicBezTo>
                  <a:pt x="44" y="72"/>
                  <a:pt x="42" y="80"/>
                  <a:pt x="36" y="84"/>
                </a:cubicBezTo>
                <a:cubicBezTo>
                  <a:pt x="25" y="91"/>
                  <a:pt x="0" y="96"/>
                  <a:pt x="0" y="96"/>
                </a:cubicBezTo>
                <a:cubicBezTo>
                  <a:pt x="8" y="121"/>
                  <a:pt x="25" y="124"/>
                  <a:pt x="42" y="144"/>
                </a:cubicBezTo>
                <a:cubicBezTo>
                  <a:pt x="56" y="161"/>
                  <a:pt x="52" y="167"/>
                  <a:pt x="72" y="180"/>
                </a:cubicBezTo>
                <a:cubicBezTo>
                  <a:pt x="83" y="187"/>
                  <a:pt x="97" y="191"/>
                  <a:pt x="108" y="198"/>
                </a:cubicBezTo>
                <a:cubicBezTo>
                  <a:pt x="112" y="204"/>
                  <a:pt x="115" y="211"/>
                  <a:pt x="120" y="216"/>
                </a:cubicBezTo>
                <a:cubicBezTo>
                  <a:pt x="125" y="221"/>
                  <a:pt x="133" y="222"/>
                  <a:pt x="138" y="228"/>
                </a:cubicBezTo>
                <a:cubicBezTo>
                  <a:pt x="142" y="233"/>
                  <a:pt x="140" y="241"/>
                  <a:pt x="144" y="246"/>
                </a:cubicBezTo>
                <a:cubicBezTo>
                  <a:pt x="152" y="257"/>
                  <a:pt x="168" y="260"/>
                  <a:pt x="180" y="264"/>
                </a:cubicBezTo>
                <a:cubicBezTo>
                  <a:pt x="209" y="293"/>
                  <a:pt x="232" y="317"/>
                  <a:pt x="186" y="348"/>
                </a:cubicBezTo>
                <a:cubicBezTo>
                  <a:pt x="182" y="360"/>
                  <a:pt x="178" y="372"/>
                  <a:pt x="174" y="384"/>
                </a:cubicBezTo>
                <a:cubicBezTo>
                  <a:pt x="172" y="390"/>
                  <a:pt x="168" y="402"/>
                  <a:pt x="168" y="402"/>
                </a:cubicBezTo>
                <a:cubicBezTo>
                  <a:pt x="178" y="433"/>
                  <a:pt x="209" y="444"/>
                  <a:pt x="234" y="462"/>
                </a:cubicBezTo>
                <a:cubicBezTo>
                  <a:pt x="265" y="484"/>
                  <a:pt x="238" y="476"/>
                  <a:pt x="270" y="492"/>
                </a:cubicBezTo>
                <a:cubicBezTo>
                  <a:pt x="290" y="502"/>
                  <a:pt x="310" y="509"/>
                  <a:pt x="330" y="522"/>
                </a:cubicBezTo>
                <a:cubicBezTo>
                  <a:pt x="372" y="520"/>
                  <a:pt x="414" y="521"/>
                  <a:pt x="456" y="516"/>
                </a:cubicBezTo>
                <a:cubicBezTo>
                  <a:pt x="469" y="515"/>
                  <a:pt x="492" y="504"/>
                  <a:pt x="492" y="504"/>
                </a:cubicBezTo>
                <a:cubicBezTo>
                  <a:pt x="532" y="507"/>
                  <a:pt x="575" y="500"/>
                  <a:pt x="612" y="516"/>
                </a:cubicBezTo>
                <a:cubicBezTo>
                  <a:pt x="618" y="519"/>
                  <a:pt x="616" y="528"/>
                  <a:pt x="618" y="534"/>
                </a:cubicBezTo>
                <a:cubicBezTo>
                  <a:pt x="620" y="548"/>
                  <a:pt x="618" y="563"/>
                  <a:pt x="624" y="576"/>
                </a:cubicBezTo>
                <a:cubicBezTo>
                  <a:pt x="627" y="582"/>
                  <a:pt x="638" y="578"/>
                  <a:pt x="642" y="582"/>
                </a:cubicBezTo>
                <a:cubicBezTo>
                  <a:pt x="653" y="593"/>
                  <a:pt x="677" y="644"/>
                  <a:pt x="684" y="660"/>
                </a:cubicBezTo>
                <a:cubicBezTo>
                  <a:pt x="703" y="704"/>
                  <a:pt x="681" y="691"/>
                  <a:pt x="714" y="702"/>
                </a:cubicBezTo>
                <a:cubicBezTo>
                  <a:pt x="734" y="763"/>
                  <a:pt x="718" y="776"/>
                  <a:pt x="666" y="786"/>
                </a:cubicBezTo>
                <a:cubicBezTo>
                  <a:pt x="660" y="790"/>
                  <a:pt x="653" y="793"/>
                  <a:pt x="648" y="798"/>
                </a:cubicBezTo>
                <a:cubicBezTo>
                  <a:pt x="643" y="803"/>
                  <a:pt x="642" y="812"/>
                  <a:pt x="636" y="816"/>
                </a:cubicBezTo>
                <a:cubicBezTo>
                  <a:pt x="625" y="823"/>
                  <a:pt x="600" y="828"/>
                  <a:pt x="600" y="828"/>
                </a:cubicBezTo>
                <a:cubicBezTo>
                  <a:pt x="556" y="822"/>
                  <a:pt x="543" y="816"/>
                  <a:pt x="498" y="822"/>
                </a:cubicBezTo>
                <a:cubicBezTo>
                  <a:pt x="496" y="828"/>
                  <a:pt x="488" y="835"/>
                  <a:pt x="492" y="840"/>
                </a:cubicBezTo>
                <a:cubicBezTo>
                  <a:pt x="497" y="847"/>
                  <a:pt x="508" y="844"/>
                  <a:pt x="516" y="846"/>
                </a:cubicBezTo>
                <a:cubicBezTo>
                  <a:pt x="577" y="858"/>
                  <a:pt x="528" y="844"/>
                  <a:pt x="588" y="864"/>
                </a:cubicBezTo>
                <a:cubicBezTo>
                  <a:pt x="600" y="868"/>
                  <a:pt x="624" y="876"/>
                  <a:pt x="624" y="876"/>
                </a:cubicBezTo>
                <a:cubicBezTo>
                  <a:pt x="628" y="882"/>
                  <a:pt x="630" y="890"/>
                  <a:pt x="636" y="894"/>
                </a:cubicBezTo>
                <a:cubicBezTo>
                  <a:pt x="652" y="904"/>
                  <a:pt x="713" y="925"/>
                  <a:pt x="732" y="930"/>
                </a:cubicBezTo>
                <a:cubicBezTo>
                  <a:pt x="749" y="956"/>
                  <a:pt x="761" y="954"/>
                  <a:pt x="792" y="960"/>
                </a:cubicBezTo>
                <a:cubicBezTo>
                  <a:pt x="794" y="966"/>
                  <a:pt x="793" y="975"/>
                  <a:pt x="798" y="978"/>
                </a:cubicBezTo>
                <a:cubicBezTo>
                  <a:pt x="809" y="984"/>
                  <a:pt x="834" y="984"/>
                  <a:pt x="834" y="984"/>
                </a:cubicBezTo>
              </a:path>
            </a:pathLst>
          </a:custGeom>
          <a:noFill/>
          <a:ln w="38100" cap="flat" cmpd="sng">
            <a:solidFill>
              <a:schemeClr val="bg1">
                <a:alpha val="100000"/>
              </a:scheme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mn-cs"/>
            </a:endParaRPr>
          </a:p>
        </p:txBody>
      </p:sp>
      <p:sp>
        <p:nvSpPr>
          <p:cNvPr id="95273" name="Line 41"/>
          <p:cNvSpPr/>
          <p:nvPr/>
        </p:nvSpPr>
        <p:spPr>
          <a:xfrm flipH="1" flipV="1">
            <a:off x="2667000" y="990600"/>
            <a:ext cx="3429000" cy="1447800"/>
          </a:xfrm>
          <a:prstGeom prst="line">
            <a:avLst/>
          </a:prstGeom>
          <a:ln w="76200" cap="flat" cmpd="sng">
            <a:solidFill>
              <a:srgbClr val="CC3300"/>
            </a:solidFill>
            <a:prstDash val="solid"/>
            <a:headEnd type="none" w="med" len="med"/>
            <a:tailEnd type="triangle" w="med" len="med"/>
          </a:ln>
        </p:spPr>
      </p:sp>
      <p:sp>
        <p:nvSpPr>
          <p:cNvPr id="95277" name="AutoShape 45"/>
          <p:cNvSpPr/>
          <p:nvPr/>
        </p:nvSpPr>
        <p:spPr>
          <a:xfrm>
            <a:off x="6172200" y="1066800"/>
            <a:ext cx="3733800" cy="3581400"/>
          </a:xfrm>
          <a:prstGeom prst="irregularSeal1">
            <a:avLst/>
          </a:prstGeom>
          <a:solidFill>
            <a:srgbClr val="FFFF00"/>
          </a:solidFill>
          <a:ln w="9525" cap="flat" cmpd="sng">
            <a:solidFill>
              <a:srgbClr val="CC3300"/>
            </a:solidFill>
            <a:prstDash val="solid"/>
            <a:miter/>
            <a:headEnd type="none" w="med" len="med"/>
            <a:tailEnd type="none" w="med" len="med"/>
          </a:ln>
        </p:spPr>
        <p:txBody>
          <a:bodyPr wrap="none"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990099"/>
                </a:solidFill>
                <a:effectLst/>
                <a:uLnTx/>
                <a:uFillTx/>
                <a:latin typeface="Arial" panose="020B0604020202020204" pitchFamily="34" charset="0"/>
                <a:ea typeface="SimSun"/>
                <a:cs typeface="+mn-cs"/>
              </a:rPr>
              <a:t>Vùng Tây Bắc</a:t>
            </a:r>
          </a:p>
        </p:txBody>
      </p:sp>
    </p:spTree>
    <p:extLst>
      <p:ext uri="{BB962C8B-B14F-4D97-AF65-F5344CB8AC3E}">
        <p14:creationId xmlns:p14="http://schemas.microsoft.com/office/powerpoint/2010/main" val="50613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5277"/>
                                        </p:tgtEl>
                                        <p:attrNameLst>
                                          <p:attrName>style.visibility</p:attrName>
                                        </p:attrNameLst>
                                      </p:cBhvr>
                                      <p:to>
                                        <p:strVal val="visible"/>
                                      </p:to>
                                    </p:set>
                                    <p:animEffect transition="in" filter="diamond(in)">
                                      <p:cBhvr>
                                        <p:cTn id="7" dur="2000"/>
                                        <p:tgtEl>
                                          <p:spTgt spid="95277"/>
                                        </p:tgtEl>
                                      </p:cBhvr>
                                    </p:animEffect>
                                  </p:childTnLst>
                                </p:cTn>
                              </p:par>
                            </p:childTnLst>
                          </p:cTn>
                        </p:par>
                        <p:par>
                          <p:cTn id="8" fill="hold">
                            <p:stCondLst>
                              <p:cond delay="2000"/>
                            </p:stCondLst>
                            <p:childTnLst>
                              <p:par>
                                <p:cTn id="9" presetID="18" presetClass="entr" presetSubtype="12" fill="hold" nodeType="afterEffect">
                                  <p:stCondLst>
                                    <p:cond delay="0"/>
                                  </p:stCondLst>
                                  <p:childTnLst>
                                    <p:set>
                                      <p:cBhvr>
                                        <p:cTn id="10" dur="1" fill="hold">
                                          <p:stCondLst>
                                            <p:cond delay="0"/>
                                          </p:stCondLst>
                                        </p:cTn>
                                        <p:tgtEl>
                                          <p:spTgt spid="95273"/>
                                        </p:tgtEl>
                                        <p:attrNameLst>
                                          <p:attrName>style.visibility</p:attrName>
                                        </p:attrNameLst>
                                      </p:cBhvr>
                                      <p:to>
                                        <p:strVal val="visible"/>
                                      </p:to>
                                    </p:set>
                                    <p:animEffect transition="in" filter="strips(downLeft)">
                                      <p:cBhvr>
                                        <p:cTn id="11" dur="500"/>
                                        <p:tgtEl>
                                          <p:spTgt spid="95273"/>
                                        </p:tgtEl>
                                      </p:cBhvr>
                                    </p:animEffect>
                                  </p:childTnLst>
                                </p:cTn>
                              </p:par>
                            </p:childTnLst>
                          </p:cTn>
                        </p:par>
                        <p:par>
                          <p:cTn id="12" fill="hold">
                            <p:stCondLst>
                              <p:cond delay="2500"/>
                            </p:stCondLst>
                            <p:childTnLst>
                              <p:par>
                                <p:cTn id="13" presetID="20" presetClass="entr" presetSubtype="0" fill="hold" nodeType="afterEffect">
                                  <p:stCondLst>
                                    <p:cond delay="0"/>
                                  </p:stCondLst>
                                  <p:childTnLst>
                                    <p:set>
                                      <p:cBhvr>
                                        <p:cTn id="14" dur="1" fill="hold">
                                          <p:stCondLst>
                                            <p:cond delay="0"/>
                                          </p:stCondLst>
                                        </p:cTn>
                                        <p:tgtEl>
                                          <p:spTgt spid="95262"/>
                                        </p:tgtEl>
                                        <p:attrNameLst>
                                          <p:attrName>style.visibility</p:attrName>
                                        </p:attrNameLst>
                                      </p:cBhvr>
                                      <p:to>
                                        <p:strVal val="visible"/>
                                      </p:to>
                                    </p:set>
                                    <p:animEffect transition="in" filter="wedge">
                                      <p:cBhvr>
                                        <p:cTn id="15" dur="2000"/>
                                        <p:tgtEl>
                                          <p:spTgt spid="95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7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876675066"/>
              </p:ext>
            </p:extLst>
          </p:nvPr>
        </p:nvGraphicFramePr>
        <p:xfrm>
          <a:off x="152873" y="1825625"/>
          <a:ext cx="7906909" cy="4929426"/>
        </p:xfrm>
        <a:graphic>
          <a:graphicData uri="http://schemas.openxmlformats.org/drawingml/2006/table">
            <a:tbl>
              <a:tblPr firstRow="1" bandRow="1">
                <a:tableStyleId>{5940675A-B579-460E-94D1-54222C63F5DA}</a:tableStyleId>
              </a:tblPr>
              <a:tblGrid>
                <a:gridCol w="1891914">
                  <a:extLst>
                    <a:ext uri="{9D8B030D-6E8A-4147-A177-3AD203B41FA5}">
                      <a16:colId xmlns:a16="http://schemas.microsoft.com/office/drawing/2014/main" val="3714507103"/>
                    </a:ext>
                  </a:extLst>
                </a:gridCol>
                <a:gridCol w="2517013">
                  <a:extLst>
                    <a:ext uri="{9D8B030D-6E8A-4147-A177-3AD203B41FA5}">
                      <a16:colId xmlns:a16="http://schemas.microsoft.com/office/drawing/2014/main" val="3739518675"/>
                    </a:ext>
                  </a:extLst>
                </a:gridCol>
                <a:gridCol w="3497982">
                  <a:extLst>
                    <a:ext uri="{9D8B030D-6E8A-4147-A177-3AD203B41FA5}">
                      <a16:colId xmlns:a16="http://schemas.microsoft.com/office/drawing/2014/main" val="2585437004"/>
                    </a:ext>
                  </a:extLst>
                </a:gridCol>
              </a:tblGrid>
              <a:tr h="1271826">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Khu </a:t>
                      </a:r>
                      <a:r>
                        <a:rPr lang="en-US" sz="2800" b="1" dirty="0" err="1">
                          <a:solidFill>
                            <a:srgbClr val="C00000"/>
                          </a:solidFill>
                          <a:latin typeface="Times New Roman" panose="02020603050405020304" pitchFamily="18" charset="0"/>
                          <a:cs typeface="Times New Roman" panose="02020603050405020304" pitchFamily="18" charset="0"/>
                        </a:rPr>
                        <a:t>vự</a:t>
                      </a:r>
                      <a:r>
                        <a:rPr lang="en-US" sz="2800" b="1" baseline="0" dirty="0" err="1">
                          <a:solidFill>
                            <a:srgbClr val="C00000"/>
                          </a:solidFill>
                          <a:latin typeface="Times New Roman" panose="02020603050405020304" pitchFamily="18" charset="0"/>
                          <a:cs typeface="Times New Roman" panose="02020603050405020304" pitchFamily="18" charset="0"/>
                        </a:rPr>
                        <a:t>c</a:t>
                      </a:r>
                      <a:r>
                        <a:rPr lang="en-US" sz="2800" b="1" baseline="0" dirty="0">
                          <a:solidFill>
                            <a:srgbClr val="C00000"/>
                          </a:solidFill>
                          <a:latin typeface="Times New Roman" panose="02020603050405020304" pitchFamily="18" charset="0"/>
                          <a:cs typeface="Times New Roman" panose="02020603050405020304" pitchFamily="18" charset="0"/>
                        </a:rPr>
                        <a:t> </a:t>
                      </a:r>
                      <a:endParaRPr lang="en-US" sz="28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Phạm vi</a:t>
                      </a:r>
                    </a:p>
                  </a:txBody>
                  <a:tcPr/>
                </a:tc>
                <a:tc>
                  <a:txBody>
                    <a:bodyPr/>
                    <a:lstStyle/>
                    <a:p>
                      <a:pPr algn="ctr"/>
                      <a:r>
                        <a:rPr lang="en-US" sz="2800" b="1">
                          <a:solidFill>
                            <a:srgbClr val="C00000"/>
                          </a:solidFill>
                          <a:latin typeface="Times New Roman" panose="02020603050405020304" pitchFamily="18" charset="0"/>
                          <a:cs typeface="Times New Roman" panose="02020603050405020304" pitchFamily="18" charset="0"/>
                        </a:rPr>
                        <a:t>Đặc</a:t>
                      </a:r>
                      <a:r>
                        <a:rPr lang="en-US" sz="2800" b="1" baseline="0">
                          <a:solidFill>
                            <a:srgbClr val="C00000"/>
                          </a:solidFill>
                          <a:latin typeface="Times New Roman" panose="02020603050405020304" pitchFamily="18" charset="0"/>
                          <a:cs typeface="Times New Roman" panose="02020603050405020304" pitchFamily="18" charset="0"/>
                        </a:rPr>
                        <a:t> điểm</a:t>
                      </a:r>
                      <a:endParaRPr lang="en-US" sz="2800" b="1">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43898771"/>
                  </a:ext>
                </a:extLst>
              </a:tr>
              <a:tr h="697453">
                <a:tc>
                  <a:txBody>
                    <a:bodyPr/>
                    <a:lstStyle/>
                    <a:p>
                      <a:r>
                        <a:rPr lang="vi-VN" sz="2800" b="1" baseline="0">
                          <a:solidFill>
                            <a:srgbClr val="002060"/>
                          </a:solidFill>
                          <a:latin typeface="Times New Roman" panose="02020603050405020304" pitchFamily="18" charset="0"/>
                          <a:cs typeface="Times New Roman" panose="02020603050405020304" pitchFamily="18" charset="0"/>
                        </a:rPr>
                        <a:t>Tây</a:t>
                      </a:r>
                      <a:r>
                        <a:rPr lang="en-US" sz="2800" b="1" baseline="0">
                          <a:solidFill>
                            <a:srgbClr val="002060"/>
                          </a:solidFill>
                          <a:latin typeface="Times New Roman" panose="02020603050405020304" pitchFamily="18" charset="0"/>
                          <a:cs typeface="Times New Roman" panose="02020603050405020304" pitchFamily="18" charset="0"/>
                        </a:rPr>
                        <a:t> Bắc</a:t>
                      </a:r>
                      <a:endParaRPr lang="en-US" sz="2800" b="1">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a:tc>
                <a:tc>
                  <a:txBody>
                    <a:bodyPr/>
                    <a:lstStyle/>
                    <a:p>
                      <a:endParaRPr lang="en-US" dirty="0"/>
                    </a:p>
                  </a:txBody>
                  <a:tcPr/>
                </a:tc>
                <a:extLst>
                  <a:ext uri="{0D108BD9-81ED-4DB2-BD59-A6C34878D82A}">
                    <a16:rowId xmlns:a16="http://schemas.microsoft.com/office/drawing/2014/main" val="768851570"/>
                  </a:ext>
                </a:extLst>
              </a:tr>
            </a:tbl>
          </a:graphicData>
        </a:graphic>
      </p:graphicFrame>
      <p:sp>
        <p:nvSpPr>
          <p:cNvPr id="3" name="TextBox 2"/>
          <p:cNvSpPr txBox="1"/>
          <p:nvPr/>
        </p:nvSpPr>
        <p:spPr>
          <a:xfrm flipH="1">
            <a:off x="0" y="523220"/>
            <a:ext cx="31154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Khu vực đồi núi </a:t>
            </a:r>
          </a:p>
        </p:txBody>
      </p:sp>
      <p:sp>
        <p:nvSpPr>
          <p:cNvPr id="5" name="Rectangle 4"/>
          <p:cNvSpPr/>
          <p:nvPr/>
        </p:nvSpPr>
        <p:spPr>
          <a:xfrm>
            <a:off x="1773736" y="1046440"/>
            <a:ext cx="414466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002060"/>
                </a:solidFill>
                <a:effectLst/>
                <a:uLnTx/>
                <a:uFillTx/>
                <a:latin typeface="Times New Roman" panose="02020603050405020304" pitchFamily="18" charset="0"/>
                <a:ea typeface="+mn-ea"/>
                <a:cs typeface="Times New Roman" panose="02020603050405020304" pitchFamily="18" charset="0"/>
              </a:rPr>
              <a:t>HOẠT ĐỘNG NHÓM</a:t>
            </a:r>
          </a:p>
        </p:txBody>
      </p:sp>
      <p:pic>
        <p:nvPicPr>
          <p:cNvPr id="6" name="Picture 5" descr="han1"/>
          <p:cNvPicPr>
            <a:picLocks noChangeAspect="1" noChangeArrowheads="1"/>
          </p:cNvPicPr>
          <p:nvPr/>
        </p:nvPicPr>
        <p:blipFill rotWithShape="1">
          <a:blip r:embed="rId3">
            <a:extLst>
              <a:ext uri="{28A0092B-C50C-407E-A947-70E740481C1C}">
                <a14:useLocalDpi xmlns:a14="http://schemas.microsoft.com/office/drawing/2010/main" val="0"/>
              </a:ext>
            </a:extLst>
          </a:blip>
          <a:srcRect l="2270" t="954" r="2054" b="862"/>
          <a:stretch/>
        </p:blipFill>
        <p:spPr bwMode="auto">
          <a:xfrm>
            <a:off x="8178269" y="65314"/>
            <a:ext cx="3930999" cy="67143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003921" y="3110105"/>
            <a:ext cx="2672582" cy="1040285"/>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0563C1"/>
              </a:buClr>
              <a:buSzPct val="60000"/>
              <a:buFontTx/>
              <a:buNone/>
              <a:tabLst/>
              <a:defRPr/>
            </a:pP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Giữa sông Hồng </a:t>
            </a:r>
          </a:p>
          <a:p>
            <a:pPr marL="0" marR="0" lvl="0" indent="0" algn="l" defTabSz="914400" rtl="0" eaLnBrk="1" fontAlgn="base" latinLnBrk="0" hangingPunct="1">
              <a:lnSpc>
                <a:spcPct val="100000"/>
              </a:lnSpc>
              <a:spcBef>
                <a:spcPct val="20000"/>
              </a:spcBef>
              <a:spcAft>
                <a:spcPct val="0"/>
              </a:spcAft>
              <a:buClr>
                <a:srgbClr val="0563C1"/>
              </a:buClr>
              <a:buSzPct val="60000"/>
              <a:buFontTx/>
              <a:buNone/>
              <a:tabLst/>
              <a:defRPr/>
            </a:pP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và sông Cả</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p:sp>
        <p:nvSpPr>
          <p:cNvPr id="8" name="Rectangle 7"/>
          <p:cNvSpPr/>
          <p:nvPr/>
        </p:nvSpPr>
        <p:spPr>
          <a:xfrm>
            <a:off x="4558016" y="3110105"/>
            <a:ext cx="3501766" cy="3711785"/>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0563C1"/>
              </a:buClr>
              <a:buSzPct val="60000"/>
              <a:buFontTx/>
              <a:buNone/>
              <a:tabLst/>
              <a:defRPr/>
            </a:pP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Là </a:t>
            </a: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những dãy núi cao, sơn nguyên đá vôi hiểm trở nằm song song và kéo dài</a:t>
            </a:r>
            <a:endPar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20000"/>
              </a:spcBef>
              <a:spcAft>
                <a:spcPct val="0"/>
              </a:spcAft>
              <a:buClr>
                <a:srgbClr val="0563C1"/>
              </a:buClr>
              <a:buSzPct val="60000"/>
              <a:buFontTx/>
              <a:buNone/>
              <a:tabLst/>
              <a:defRPr/>
            </a:pP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Hướng núi: TB - ĐN</a:t>
            </a:r>
            <a:endPar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20000"/>
              </a:spcBef>
              <a:spcAft>
                <a:spcPct val="0"/>
              </a:spcAft>
              <a:buClr>
                <a:srgbClr val="0563C1"/>
              </a:buClr>
              <a:buSzPct val="60000"/>
              <a:buFontTx/>
              <a:buNone/>
              <a:tabLst/>
              <a:defRPr/>
            </a:pP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Có những ĐB nhỏ trù phú nằm giữa vùng núi cao.</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2796507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ính xác, Fansipan thuộc dãy núi Hoàng Liên Sơn - VnExpress"/>
          <p:cNvPicPr>
            <a:picLocks noChangeAspect="1" noChangeArrowheads="1"/>
          </p:cNvPicPr>
          <p:nvPr/>
        </p:nvPicPr>
        <p:blipFill rotWithShape="1">
          <a:blip r:embed="rId2">
            <a:extLst>
              <a:ext uri="{28A0092B-C50C-407E-A947-70E740481C1C}">
                <a14:useLocalDpi xmlns:a14="http://schemas.microsoft.com/office/drawing/2010/main" val="0"/>
              </a:ext>
            </a:extLst>
          </a:blip>
          <a:srcRect l="14876"/>
          <a:stretch/>
        </p:blipFill>
        <p:spPr bwMode="auto">
          <a:xfrm>
            <a:off x="0" y="0"/>
            <a:ext cx="627419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771"/>
          <a:stretch/>
        </p:blipFill>
        <p:spPr>
          <a:xfrm>
            <a:off x="6274191" y="0"/>
            <a:ext cx="5917809" cy="6858000"/>
          </a:xfrm>
          <a:prstGeom prst="rect">
            <a:avLst/>
          </a:prstGeom>
        </p:spPr>
      </p:pic>
    </p:spTree>
    <p:extLst>
      <p:ext uri="{BB962C8B-B14F-4D97-AF65-F5344CB8AC3E}">
        <p14:creationId xmlns:p14="http://schemas.microsoft.com/office/powerpoint/2010/main" val="1458992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977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inh01"/>
          <p:cNvPicPr>
            <a:picLocks noGrp="1" noChangeAspect="1"/>
          </p:cNvPicPr>
          <p:nvPr>
            <p:ph/>
          </p:nvPr>
        </p:nvPicPr>
        <p:blipFill>
          <a:blip r:embed="rId2">
            <a:lum bright="-20001" contrast="40000"/>
          </a:blip>
          <a:srcRect l="47226" t="20932" r="18558" b="30983"/>
          <a:stretch>
            <a:fillRect/>
          </a:stretch>
        </p:blipFill>
        <p:spPr>
          <a:xfrm>
            <a:off x="1524000" y="0"/>
            <a:ext cx="4057650" cy="6781800"/>
          </a:xfrm>
        </p:spPr>
      </p:pic>
      <p:sp>
        <p:nvSpPr>
          <p:cNvPr id="98309" name="Freeform 5"/>
          <p:cNvSpPr/>
          <p:nvPr/>
        </p:nvSpPr>
        <p:spPr>
          <a:xfrm>
            <a:off x="2451100" y="1704975"/>
            <a:ext cx="1822450" cy="1427163"/>
          </a:xfrm>
          <a:custGeom>
            <a:avLst/>
            <a:gdLst>
              <a:gd name="txL" fmla="*/ 0 w 1148"/>
              <a:gd name="txT" fmla="*/ 0 h 899"/>
              <a:gd name="txR" fmla="*/ 1148 w 1148"/>
              <a:gd name="txB" fmla="*/ 899 h 899"/>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Lst>
            <a:rect l="txL" t="txT" r="txR" b="txB"/>
            <a:pathLst>
              <a:path w="1148" h="899">
                <a:moveTo>
                  <a:pt x="16" y="12"/>
                </a:moveTo>
                <a:cubicBezTo>
                  <a:pt x="6" y="62"/>
                  <a:pt x="0" y="63"/>
                  <a:pt x="52" y="72"/>
                </a:cubicBezTo>
                <a:cubicBezTo>
                  <a:pt x="65" y="81"/>
                  <a:pt x="79" y="88"/>
                  <a:pt x="88" y="102"/>
                </a:cubicBezTo>
                <a:cubicBezTo>
                  <a:pt x="92" y="107"/>
                  <a:pt x="90" y="116"/>
                  <a:pt x="94" y="120"/>
                </a:cubicBezTo>
                <a:cubicBezTo>
                  <a:pt x="98" y="124"/>
                  <a:pt x="106" y="123"/>
                  <a:pt x="112" y="126"/>
                </a:cubicBezTo>
                <a:cubicBezTo>
                  <a:pt x="150" y="145"/>
                  <a:pt x="186" y="161"/>
                  <a:pt x="226" y="174"/>
                </a:cubicBezTo>
                <a:cubicBezTo>
                  <a:pt x="242" y="199"/>
                  <a:pt x="251" y="209"/>
                  <a:pt x="280" y="216"/>
                </a:cubicBezTo>
                <a:cubicBezTo>
                  <a:pt x="285" y="248"/>
                  <a:pt x="275" y="294"/>
                  <a:pt x="310" y="306"/>
                </a:cubicBezTo>
                <a:cubicBezTo>
                  <a:pt x="331" y="338"/>
                  <a:pt x="354" y="337"/>
                  <a:pt x="388" y="348"/>
                </a:cubicBezTo>
                <a:cubicBezTo>
                  <a:pt x="400" y="366"/>
                  <a:pt x="412" y="384"/>
                  <a:pt x="424" y="402"/>
                </a:cubicBezTo>
                <a:cubicBezTo>
                  <a:pt x="436" y="420"/>
                  <a:pt x="469" y="435"/>
                  <a:pt x="484" y="450"/>
                </a:cubicBezTo>
                <a:cubicBezTo>
                  <a:pt x="489" y="455"/>
                  <a:pt x="493" y="462"/>
                  <a:pt x="496" y="468"/>
                </a:cubicBezTo>
                <a:cubicBezTo>
                  <a:pt x="499" y="474"/>
                  <a:pt x="498" y="481"/>
                  <a:pt x="502" y="486"/>
                </a:cubicBezTo>
                <a:cubicBezTo>
                  <a:pt x="507" y="492"/>
                  <a:pt x="536" y="511"/>
                  <a:pt x="544" y="516"/>
                </a:cubicBezTo>
                <a:cubicBezTo>
                  <a:pt x="565" y="548"/>
                  <a:pt x="551" y="529"/>
                  <a:pt x="592" y="570"/>
                </a:cubicBezTo>
                <a:cubicBezTo>
                  <a:pt x="604" y="582"/>
                  <a:pt x="628" y="606"/>
                  <a:pt x="628" y="606"/>
                </a:cubicBezTo>
                <a:cubicBezTo>
                  <a:pt x="642" y="649"/>
                  <a:pt x="629" y="635"/>
                  <a:pt x="658" y="654"/>
                </a:cubicBezTo>
                <a:cubicBezTo>
                  <a:pt x="670" y="690"/>
                  <a:pt x="679" y="719"/>
                  <a:pt x="718" y="732"/>
                </a:cubicBezTo>
                <a:cubicBezTo>
                  <a:pt x="738" y="762"/>
                  <a:pt x="769" y="760"/>
                  <a:pt x="802" y="768"/>
                </a:cubicBezTo>
                <a:cubicBezTo>
                  <a:pt x="833" y="789"/>
                  <a:pt x="829" y="824"/>
                  <a:pt x="862" y="846"/>
                </a:cubicBezTo>
                <a:cubicBezTo>
                  <a:pt x="880" y="873"/>
                  <a:pt x="902" y="877"/>
                  <a:pt x="928" y="894"/>
                </a:cubicBezTo>
                <a:cubicBezTo>
                  <a:pt x="938" y="892"/>
                  <a:pt x="949" y="893"/>
                  <a:pt x="958" y="888"/>
                </a:cubicBezTo>
                <a:cubicBezTo>
                  <a:pt x="966" y="884"/>
                  <a:pt x="968" y="871"/>
                  <a:pt x="976" y="870"/>
                </a:cubicBezTo>
                <a:cubicBezTo>
                  <a:pt x="998" y="867"/>
                  <a:pt x="1020" y="874"/>
                  <a:pt x="1042" y="876"/>
                </a:cubicBezTo>
                <a:cubicBezTo>
                  <a:pt x="1091" y="892"/>
                  <a:pt x="1148" y="899"/>
                  <a:pt x="1120" y="828"/>
                </a:cubicBezTo>
                <a:cubicBezTo>
                  <a:pt x="1112" y="809"/>
                  <a:pt x="1070" y="806"/>
                  <a:pt x="1054" y="798"/>
                </a:cubicBezTo>
                <a:cubicBezTo>
                  <a:pt x="1029" y="785"/>
                  <a:pt x="1001" y="775"/>
                  <a:pt x="976" y="762"/>
                </a:cubicBezTo>
                <a:cubicBezTo>
                  <a:pt x="955" y="752"/>
                  <a:pt x="941" y="733"/>
                  <a:pt x="922" y="720"/>
                </a:cubicBezTo>
                <a:cubicBezTo>
                  <a:pt x="908" y="677"/>
                  <a:pt x="928" y="729"/>
                  <a:pt x="898" y="684"/>
                </a:cubicBezTo>
                <a:cubicBezTo>
                  <a:pt x="874" y="648"/>
                  <a:pt x="886" y="610"/>
                  <a:pt x="838" y="594"/>
                </a:cubicBezTo>
                <a:cubicBezTo>
                  <a:pt x="805" y="602"/>
                  <a:pt x="782" y="595"/>
                  <a:pt x="754" y="576"/>
                </a:cubicBezTo>
                <a:cubicBezTo>
                  <a:pt x="740" y="533"/>
                  <a:pt x="761" y="587"/>
                  <a:pt x="712" y="522"/>
                </a:cubicBezTo>
                <a:cubicBezTo>
                  <a:pt x="689" y="491"/>
                  <a:pt x="675" y="468"/>
                  <a:pt x="640" y="450"/>
                </a:cubicBezTo>
                <a:cubicBezTo>
                  <a:pt x="656" y="439"/>
                  <a:pt x="672" y="435"/>
                  <a:pt x="664" y="408"/>
                </a:cubicBezTo>
                <a:cubicBezTo>
                  <a:pt x="661" y="399"/>
                  <a:pt x="635" y="393"/>
                  <a:pt x="628" y="390"/>
                </a:cubicBezTo>
                <a:cubicBezTo>
                  <a:pt x="608" y="381"/>
                  <a:pt x="581" y="377"/>
                  <a:pt x="562" y="366"/>
                </a:cubicBezTo>
                <a:cubicBezTo>
                  <a:pt x="549" y="359"/>
                  <a:pt x="526" y="342"/>
                  <a:pt x="526" y="342"/>
                </a:cubicBezTo>
                <a:cubicBezTo>
                  <a:pt x="518" y="318"/>
                  <a:pt x="514" y="308"/>
                  <a:pt x="490" y="300"/>
                </a:cubicBezTo>
                <a:cubicBezTo>
                  <a:pt x="479" y="289"/>
                  <a:pt x="462" y="283"/>
                  <a:pt x="454" y="270"/>
                </a:cubicBezTo>
                <a:cubicBezTo>
                  <a:pt x="418" y="213"/>
                  <a:pt x="465" y="249"/>
                  <a:pt x="424" y="222"/>
                </a:cubicBezTo>
                <a:cubicBezTo>
                  <a:pt x="412" y="204"/>
                  <a:pt x="397" y="195"/>
                  <a:pt x="376" y="186"/>
                </a:cubicBezTo>
                <a:cubicBezTo>
                  <a:pt x="364" y="181"/>
                  <a:pt x="340" y="174"/>
                  <a:pt x="340" y="174"/>
                </a:cubicBezTo>
                <a:cubicBezTo>
                  <a:pt x="333" y="153"/>
                  <a:pt x="326" y="136"/>
                  <a:pt x="304" y="126"/>
                </a:cubicBezTo>
                <a:cubicBezTo>
                  <a:pt x="292" y="121"/>
                  <a:pt x="268" y="114"/>
                  <a:pt x="268" y="114"/>
                </a:cubicBezTo>
                <a:cubicBezTo>
                  <a:pt x="264" y="108"/>
                  <a:pt x="262" y="100"/>
                  <a:pt x="256" y="96"/>
                </a:cubicBezTo>
                <a:cubicBezTo>
                  <a:pt x="245" y="89"/>
                  <a:pt x="220" y="84"/>
                  <a:pt x="220" y="84"/>
                </a:cubicBezTo>
                <a:cubicBezTo>
                  <a:pt x="204" y="68"/>
                  <a:pt x="187" y="57"/>
                  <a:pt x="166" y="48"/>
                </a:cubicBezTo>
                <a:cubicBezTo>
                  <a:pt x="149" y="40"/>
                  <a:pt x="128" y="41"/>
                  <a:pt x="112" y="30"/>
                </a:cubicBezTo>
                <a:cubicBezTo>
                  <a:pt x="106" y="26"/>
                  <a:pt x="101" y="20"/>
                  <a:pt x="94" y="18"/>
                </a:cubicBezTo>
                <a:cubicBezTo>
                  <a:pt x="50" y="3"/>
                  <a:pt x="65" y="26"/>
                  <a:pt x="52" y="0"/>
                </a:cubicBezTo>
              </a:path>
            </a:pathLst>
          </a:custGeom>
          <a:noFill/>
          <a:ln w="38100" cap="flat" cmpd="sng">
            <a:solidFill>
              <a:schemeClr val="bg1">
                <a:alpha val="100000"/>
              </a:scheme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mn-cs"/>
            </a:endParaRPr>
          </a:p>
        </p:txBody>
      </p:sp>
      <p:sp>
        <p:nvSpPr>
          <p:cNvPr id="98313" name="Line 9"/>
          <p:cNvSpPr/>
          <p:nvPr/>
        </p:nvSpPr>
        <p:spPr>
          <a:xfrm flipH="1" flipV="1">
            <a:off x="3657600" y="2590800"/>
            <a:ext cx="3276600" cy="152400"/>
          </a:xfrm>
          <a:prstGeom prst="line">
            <a:avLst/>
          </a:prstGeom>
          <a:ln w="76200" cap="flat" cmpd="sng">
            <a:solidFill>
              <a:srgbClr val="CC3300"/>
            </a:solidFill>
            <a:prstDash val="solid"/>
            <a:headEnd type="none" w="med" len="med"/>
            <a:tailEnd type="triangle" w="med" len="med"/>
          </a:ln>
        </p:spPr>
      </p:sp>
      <p:sp>
        <p:nvSpPr>
          <p:cNvPr id="98315" name="AutoShape 11"/>
          <p:cNvSpPr/>
          <p:nvPr/>
        </p:nvSpPr>
        <p:spPr>
          <a:xfrm>
            <a:off x="6172200" y="1066800"/>
            <a:ext cx="3733800" cy="3581400"/>
          </a:xfrm>
          <a:prstGeom prst="irregularSeal1">
            <a:avLst/>
          </a:prstGeom>
          <a:solidFill>
            <a:srgbClr val="FFFF00"/>
          </a:solidFill>
          <a:ln w="9525" cap="flat" cmpd="sng">
            <a:solidFill>
              <a:srgbClr val="CC3300"/>
            </a:solidFill>
            <a:prstDash val="solid"/>
            <a:miter/>
            <a:headEnd type="none" w="med" len="med"/>
            <a:tailEnd type="none" w="med" len="med"/>
          </a:ln>
        </p:spPr>
        <p:txBody>
          <a:bodyPr wrap="none"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990099"/>
                </a:solidFill>
                <a:effectLst/>
                <a:uLnTx/>
                <a:uFillTx/>
                <a:latin typeface="Arial" panose="020B0604020202020204" pitchFamily="34" charset="0"/>
                <a:ea typeface="SimSun"/>
                <a:cs typeface="+mn-cs"/>
              </a:rPr>
              <a:t>Trường Sơn Bắc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8315"/>
                                        </p:tgtEl>
                                        <p:attrNameLst>
                                          <p:attrName>style.visibility</p:attrName>
                                        </p:attrNameLst>
                                      </p:cBhvr>
                                      <p:to>
                                        <p:strVal val="visible"/>
                                      </p:to>
                                    </p:set>
                                    <p:animEffect transition="in" filter="diamond(in)">
                                      <p:cBhvr>
                                        <p:cTn id="7" dur="2000"/>
                                        <p:tgtEl>
                                          <p:spTgt spid="98315"/>
                                        </p:tgtEl>
                                      </p:cBhvr>
                                    </p:animEffect>
                                  </p:childTnLst>
                                </p:cTn>
                              </p:par>
                            </p:childTnLst>
                          </p:cTn>
                        </p:par>
                        <p:par>
                          <p:cTn id="8" fill="hold">
                            <p:stCondLst>
                              <p:cond delay="2000"/>
                            </p:stCondLst>
                            <p:childTnLst>
                              <p:par>
                                <p:cTn id="9" presetID="18" presetClass="entr" presetSubtype="12" fill="hold" nodeType="afterEffect">
                                  <p:stCondLst>
                                    <p:cond delay="0"/>
                                  </p:stCondLst>
                                  <p:childTnLst>
                                    <p:set>
                                      <p:cBhvr>
                                        <p:cTn id="10" dur="1" fill="hold">
                                          <p:stCondLst>
                                            <p:cond delay="0"/>
                                          </p:stCondLst>
                                        </p:cTn>
                                        <p:tgtEl>
                                          <p:spTgt spid="98313"/>
                                        </p:tgtEl>
                                        <p:attrNameLst>
                                          <p:attrName>style.visibility</p:attrName>
                                        </p:attrNameLst>
                                      </p:cBhvr>
                                      <p:to>
                                        <p:strVal val="visible"/>
                                      </p:to>
                                    </p:set>
                                    <p:animEffect transition="in" filter="strips(downLeft)">
                                      <p:cBhvr>
                                        <p:cTn id="11" dur="500"/>
                                        <p:tgtEl>
                                          <p:spTgt spid="98313"/>
                                        </p:tgtEl>
                                      </p:cBhvr>
                                    </p:animEffect>
                                  </p:childTnLst>
                                </p:cTn>
                              </p:par>
                            </p:childTnLst>
                          </p:cTn>
                        </p:par>
                        <p:par>
                          <p:cTn id="12" fill="hold">
                            <p:stCondLst>
                              <p:cond delay="2500"/>
                            </p:stCondLst>
                            <p:childTnLst>
                              <p:par>
                                <p:cTn id="13" presetID="20" presetClass="entr" presetSubtype="0" fill="hold" nodeType="afterEffect">
                                  <p:stCondLst>
                                    <p:cond delay="0"/>
                                  </p:stCondLst>
                                  <p:childTnLst>
                                    <p:set>
                                      <p:cBhvr>
                                        <p:cTn id="14" dur="1" fill="hold">
                                          <p:stCondLst>
                                            <p:cond delay="0"/>
                                          </p:stCondLst>
                                        </p:cTn>
                                        <p:tgtEl>
                                          <p:spTgt spid="98309"/>
                                        </p:tgtEl>
                                        <p:attrNameLst>
                                          <p:attrName>style.visibility</p:attrName>
                                        </p:attrNameLst>
                                      </p:cBhvr>
                                      <p:to>
                                        <p:strVal val="visible"/>
                                      </p:to>
                                    </p:set>
                                    <p:animEffect transition="in" filter="wedge">
                                      <p:cBhvr>
                                        <p:cTn id="15" dur="2000"/>
                                        <p:tgtEl>
                                          <p:spTgt spid="98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478430935"/>
              </p:ext>
            </p:extLst>
          </p:nvPr>
        </p:nvGraphicFramePr>
        <p:xfrm>
          <a:off x="152873" y="1825625"/>
          <a:ext cx="7906909" cy="4929426"/>
        </p:xfrm>
        <a:graphic>
          <a:graphicData uri="http://schemas.openxmlformats.org/drawingml/2006/table">
            <a:tbl>
              <a:tblPr firstRow="1" bandRow="1">
                <a:tableStyleId>{5940675A-B579-460E-94D1-54222C63F5DA}</a:tableStyleId>
              </a:tblPr>
              <a:tblGrid>
                <a:gridCol w="1891914">
                  <a:extLst>
                    <a:ext uri="{9D8B030D-6E8A-4147-A177-3AD203B41FA5}">
                      <a16:colId xmlns:a16="http://schemas.microsoft.com/office/drawing/2014/main" val="3714507103"/>
                    </a:ext>
                  </a:extLst>
                </a:gridCol>
                <a:gridCol w="2517013">
                  <a:extLst>
                    <a:ext uri="{9D8B030D-6E8A-4147-A177-3AD203B41FA5}">
                      <a16:colId xmlns:a16="http://schemas.microsoft.com/office/drawing/2014/main" val="3739518675"/>
                    </a:ext>
                  </a:extLst>
                </a:gridCol>
                <a:gridCol w="3497982">
                  <a:extLst>
                    <a:ext uri="{9D8B030D-6E8A-4147-A177-3AD203B41FA5}">
                      <a16:colId xmlns:a16="http://schemas.microsoft.com/office/drawing/2014/main" val="2585437004"/>
                    </a:ext>
                  </a:extLst>
                </a:gridCol>
              </a:tblGrid>
              <a:tr h="1271826">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Khu </a:t>
                      </a:r>
                      <a:r>
                        <a:rPr lang="en-US" sz="2800" b="1" dirty="0" err="1">
                          <a:solidFill>
                            <a:srgbClr val="C00000"/>
                          </a:solidFill>
                          <a:latin typeface="Times New Roman" panose="02020603050405020304" pitchFamily="18" charset="0"/>
                          <a:cs typeface="Times New Roman" panose="02020603050405020304" pitchFamily="18" charset="0"/>
                        </a:rPr>
                        <a:t>vự</a:t>
                      </a:r>
                      <a:r>
                        <a:rPr lang="en-US" sz="2800" b="1" baseline="0" dirty="0" err="1">
                          <a:solidFill>
                            <a:srgbClr val="C00000"/>
                          </a:solidFill>
                          <a:latin typeface="Times New Roman" panose="02020603050405020304" pitchFamily="18" charset="0"/>
                          <a:cs typeface="Times New Roman" panose="02020603050405020304" pitchFamily="18" charset="0"/>
                        </a:rPr>
                        <a:t>c</a:t>
                      </a:r>
                      <a:endParaRPr lang="en-US" sz="28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Phạm vi</a:t>
                      </a:r>
                    </a:p>
                  </a:txBody>
                  <a:tcPr/>
                </a:tc>
                <a:tc>
                  <a:txBody>
                    <a:bodyPr/>
                    <a:lstStyle/>
                    <a:p>
                      <a:pPr algn="ctr"/>
                      <a:r>
                        <a:rPr lang="en-US" sz="2800" b="1">
                          <a:solidFill>
                            <a:srgbClr val="C00000"/>
                          </a:solidFill>
                          <a:latin typeface="Times New Roman" panose="02020603050405020304" pitchFamily="18" charset="0"/>
                          <a:cs typeface="Times New Roman" panose="02020603050405020304" pitchFamily="18" charset="0"/>
                        </a:rPr>
                        <a:t>Đặc</a:t>
                      </a:r>
                      <a:r>
                        <a:rPr lang="en-US" sz="2800" b="1" baseline="0">
                          <a:solidFill>
                            <a:srgbClr val="C00000"/>
                          </a:solidFill>
                          <a:latin typeface="Times New Roman" panose="02020603050405020304" pitchFamily="18" charset="0"/>
                          <a:cs typeface="Times New Roman" panose="02020603050405020304" pitchFamily="18" charset="0"/>
                        </a:rPr>
                        <a:t> điểm</a:t>
                      </a:r>
                      <a:endParaRPr lang="en-US" sz="2800" b="1">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43898771"/>
                  </a:ext>
                </a:extLst>
              </a:tr>
              <a:tr h="697453">
                <a:tc>
                  <a:txBody>
                    <a:bodyPr/>
                    <a:lstStyle/>
                    <a:p>
                      <a:r>
                        <a:rPr lang="vi-VN" sz="2800" b="1" baseline="0">
                          <a:solidFill>
                            <a:srgbClr val="002060"/>
                          </a:solidFill>
                          <a:latin typeface="Times New Roman" panose="02020603050405020304" pitchFamily="18" charset="0"/>
                          <a:cs typeface="Times New Roman" panose="02020603050405020304" pitchFamily="18" charset="0"/>
                        </a:rPr>
                        <a:t>Trường Sơn</a:t>
                      </a:r>
                      <a:r>
                        <a:rPr lang="en-US" sz="2800" b="1" baseline="0">
                          <a:solidFill>
                            <a:srgbClr val="002060"/>
                          </a:solidFill>
                          <a:latin typeface="Times New Roman" panose="02020603050405020304" pitchFamily="18" charset="0"/>
                          <a:cs typeface="Times New Roman" panose="02020603050405020304" pitchFamily="18" charset="0"/>
                        </a:rPr>
                        <a:t> Bắc</a:t>
                      </a:r>
                      <a:endParaRPr lang="en-US" sz="2800" b="1">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a:tc>
                <a:tc>
                  <a:txBody>
                    <a:bodyPr/>
                    <a:lstStyle/>
                    <a:p>
                      <a:endParaRPr lang="en-US" dirty="0"/>
                    </a:p>
                  </a:txBody>
                  <a:tcPr/>
                </a:tc>
                <a:extLst>
                  <a:ext uri="{0D108BD9-81ED-4DB2-BD59-A6C34878D82A}">
                    <a16:rowId xmlns:a16="http://schemas.microsoft.com/office/drawing/2014/main" val="768851570"/>
                  </a:ext>
                </a:extLst>
              </a:tr>
            </a:tbl>
          </a:graphicData>
        </a:graphic>
      </p:graphicFrame>
      <p:sp>
        <p:nvSpPr>
          <p:cNvPr id="3" name="TextBox 2"/>
          <p:cNvSpPr txBox="1"/>
          <p:nvPr/>
        </p:nvSpPr>
        <p:spPr>
          <a:xfrm flipH="1">
            <a:off x="0" y="523220"/>
            <a:ext cx="31154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Khu vực đồi núi </a:t>
            </a:r>
          </a:p>
        </p:txBody>
      </p:sp>
      <p:sp>
        <p:nvSpPr>
          <p:cNvPr id="5" name="Rectangle 4"/>
          <p:cNvSpPr/>
          <p:nvPr/>
        </p:nvSpPr>
        <p:spPr>
          <a:xfrm>
            <a:off x="1773736" y="1046440"/>
            <a:ext cx="414466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002060"/>
                </a:solidFill>
                <a:effectLst/>
                <a:uLnTx/>
                <a:uFillTx/>
                <a:latin typeface="Times New Roman" panose="02020603050405020304" pitchFamily="18" charset="0"/>
                <a:ea typeface="+mn-ea"/>
                <a:cs typeface="Times New Roman" panose="02020603050405020304" pitchFamily="18" charset="0"/>
              </a:rPr>
              <a:t>HOẠT ĐỘNG NHÓM</a:t>
            </a:r>
          </a:p>
        </p:txBody>
      </p:sp>
      <p:pic>
        <p:nvPicPr>
          <p:cNvPr id="6" name="Picture 5" descr="han1"/>
          <p:cNvPicPr>
            <a:picLocks noChangeAspect="1" noChangeArrowheads="1"/>
          </p:cNvPicPr>
          <p:nvPr/>
        </p:nvPicPr>
        <p:blipFill rotWithShape="1">
          <a:blip r:embed="rId3">
            <a:extLst>
              <a:ext uri="{28A0092B-C50C-407E-A947-70E740481C1C}">
                <a14:useLocalDpi xmlns:a14="http://schemas.microsoft.com/office/drawing/2010/main" val="0"/>
              </a:ext>
            </a:extLst>
          </a:blip>
          <a:srcRect l="2270" t="954" r="2054" b="862"/>
          <a:stretch/>
        </p:blipFill>
        <p:spPr bwMode="auto">
          <a:xfrm>
            <a:off x="8178269" y="65314"/>
            <a:ext cx="3930999" cy="67143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091789" y="3110105"/>
            <a:ext cx="2672582" cy="1815882"/>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0563C1"/>
              </a:buClr>
              <a:buSzPct val="60000"/>
              <a:buFontTx/>
              <a:buNone/>
              <a:tabLst/>
              <a:defRPr/>
            </a:pP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Phía </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Nam </a:t>
            </a: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sông </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Cả tới dãy Bạch Mã</a:t>
            </a: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(dài khoảng 600km)</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p:sp>
        <p:nvSpPr>
          <p:cNvPr id="8" name="Rectangle 7"/>
          <p:cNvSpPr/>
          <p:nvPr/>
        </p:nvSpPr>
        <p:spPr>
          <a:xfrm>
            <a:off x="4571078" y="3110105"/>
            <a:ext cx="3501766" cy="2419124"/>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0563C1"/>
              </a:buClr>
              <a:buSzPct val="60000"/>
              <a:buFontTx/>
              <a:buNone/>
              <a:tabLst/>
              <a:defRPr/>
            </a:pP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Là vùng núi thấp có 2 sườn không đối xứng.</a:t>
            </a:r>
            <a:endPar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20000"/>
              </a:spcBef>
              <a:spcAft>
                <a:spcPct val="0"/>
              </a:spcAft>
              <a:buClr>
                <a:srgbClr val="0563C1"/>
              </a:buClr>
              <a:buSzPct val="60000"/>
              <a:buFontTx/>
              <a:buNone/>
              <a:tabLst/>
              <a:defRPr/>
            </a:pP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Núi có nhiều nhánh ăn lan sát biển</a:t>
            </a: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a:t>
            </a:r>
          </a:p>
          <a:p>
            <a:pPr marL="0" marR="0" lvl="0" indent="0" algn="l" defTabSz="914400" rtl="0" eaLnBrk="1" fontAlgn="base" latinLnBrk="0" hangingPunct="1">
              <a:lnSpc>
                <a:spcPct val="100000"/>
              </a:lnSpc>
              <a:spcBef>
                <a:spcPct val="20000"/>
              </a:spcBef>
              <a:spcAft>
                <a:spcPct val="0"/>
              </a:spcAft>
              <a:buClr>
                <a:srgbClr val="0563C1"/>
              </a:buClr>
              <a:buSzPct val="60000"/>
              <a:buFontTx/>
              <a:buNone/>
              <a:tabLst/>
              <a:defRPr/>
            </a:pP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Hướng núi: TB - ĐN</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1646134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37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671"/>
            <a:ext cx="9144000" cy="6841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360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inh01"/>
          <p:cNvPicPr>
            <a:picLocks noGrp="1" noChangeAspect="1"/>
          </p:cNvPicPr>
          <p:nvPr>
            <p:ph/>
          </p:nvPr>
        </p:nvPicPr>
        <p:blipFill>
          <a:blip r:embed="rId2">
            <a:lum bright="-20001" contrast="40000"/>
          </a:blip>
          <a:srcRect l="47226" t="20932" r="18558" b="30983"/>
          <a:stretch>
            <a:fillRect/>
          </a:stretch>
        </p:blipFill>
        <p:spPr>
          <a:xfrm>
            <a:off x="1504950" y="0"/>
            <a:ext cx="4057650" cy="6781800"/>
          </a:xfrm>
        </p:spPr>
      </p:pic>
      <p:sp>
        <p:nvSpPr>
          <p:cNvPr id="100358" name="Freeform 6"/>
          <p:cNvSpPr/>
          <p:nvPr/>
        </p:nvSpPr>
        <p:spPr>
          <a:xfrm>
            <a:off x="3262313" y="3124200"/>
            <a:ext cx="1590675" cy="2278063"/>
          </a:xfrm>
          <a:custGeom>
            <a:avLst/>
            <a:gdLst>
              <a:gd name="txL" fmla="*/ 0 w 1002"/>
              <a:gd name="txT" fmla="*/ 0 h 1435"/>
              <a:gd name="txR" fmla="*/ 1002 w 1002"/>
              <a:gd name="txB" fmla="*/ 1435 h 1435"/>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2147483646" y="2147483646"/>
              </a:cxn>
              <a:cxn ang="0">
                <a:pos x="2147483646" y="2147483646"/>
              </a:cxn>
            </a:cxnLst>
            <a:rect l="txL" t="txT" r="txR" b="txB"/>
            <a:pathLst>
              <a:path w="1002" h="1435">
                <a:moveTo>
                  <a:pt x="387" y="12"/>
                </a:moveTo>
                <a:cubicBezTo>
                  <a:pt x="375" y="36"/>
                  <a:pt x="359" y="50"/>
                  <a:pt x="345" y="72"/>
                </a:cubicBezTo>
                <a:cubicBezTo>
                  <a:pt x="356" y="83"/>
                  <a:pt x="371" y="90"/>
                  <a:pt x="381" y="102"/>
                </a:cubicBezTo>
                <a:cubicBezTo>
                  <a:pt x="386" y="108"/>
                  <a:pt x="393" y="148"/>
                  <a:pt x="393" y="150"/>
                </a:cubicBezTo>
                <a:cubicBezTo>
                  <a:pt x="404" y="193"/>
                  <a:pt x="409" y="241"/>
                  <a:pt x="423" y="282"/>
                </a:cubicBezTo>
                <a:cubicBezTo>
                  <a:pt x="429" y="358"/>
                  <a:pt x="433" y="341"/>
                  <a:pt x="423" y="408"/>
                </a:cubicBezTo>
                <a:cubicBezTo>
                  <a:pt x="420" y="431"/>
                  <a:pt x="405" y="474"/>
                  <a:pt x="405" y="474"/>
                </a:cubicBezTo>
                <a:cubicBezTo>
                  <a:pt x="417" y="509"/>
                  <a:pt x="426" y="540"/>
                  <a:pt x="435" y="576"/>
                </a:cubicBezTo>
                <a:cubicBezTo>
                  <a:pt x="439" y="592"/>
                  <a:pt x="436" y="609"/>
                  <a:pt x="441" y="624"/>
                </a:cubicBezTo>
                <a:cubicBezTo>
                  <a:pt x="449" y="649"/>
                  <a:pt x="458" y="648"/>
                  <a:pt x="477" y="654"/>
                </a:cubicBezTo>
                <a:cubicBezTo>
                  <a:pt x="486" y="690"/>
                  <a:pt x="487" y="682"/>
                  <a:pt x="477" y="732"/>
                </a:cubicBezTo>
                <a:cubicBezTo>
                  <a:pt x="475" y="744"/>
                  <a:pt x="465" y="768"/>
                  <a:pt x="465" y="768"/>
                </a:cubicBezTo>
                <a:cubicBezTo>
                  <a:pt x="466" y="791"/>
                  <a:pt x="496" y="944"/>
                  <a:pt x="447" y="954"/>
                </a:cubicBezTo>
                <a:cubicBezTo>
                  <a:pt x="423" y="959"/>
                  <a:pt x="399" y="958"/>
                  <a:pt x="375" y="960"/>
                </a:cubicBezTo>
                <a:cubicBezTo>
                  <a:pt x="360" y="971"/>
                  <a:pt x="348" y="986"/>
                  <a:pt x="333" y="996"/>
                </a:cubicBezTo>
                <a:cubicBezTo>
                  <a:pt x="328" y="1000"/>
                  <a:pt x="295" y="1007"/>
                  <a:pt x="291" y="1008"/>
                </a:cubicBezTo>
                <a:cubicBezTo>
                  <a:pt x="240" y="1022"/>
                  <a:pt x="308" y="1003"/>
                  <a:pt x="255" y="1026"/>
                </a:cubicBezTo>
                <a:cubicBezTo>
                  <a:pt x="241" y="1032"/>
                  <a:pt x="199" y="1037"/>
                  <a:pt x="189" y="1038"/>
                </a:cubicBezTo>
                <a:cubicBezTo>
                  <a:pt x="160" y="1048"/>
                  <a:pt x="142" y="1075"/>
                  <a:pt x="123" y="1098"/>
                </a:cubicBezTo>
                <a:cubicBezTo>
                  <a:pt x="118" y="1104"/>
                  <a:pt x="118" y="1114"/>
                  <a:pt x="111" y="1116"/>
                </a:cubicBezTo>
                <a:cubicBezTo>
                  <a:pt x="92" y="1122"/>
                  <a:pt x="71" y="1120"/>
                  <a:pt x="51" y="1122"/>
                </a:cubicBezTo>
                <a:cubicBezTo>
                  <a:pt x="31" y="1129"/>
                  <a:pt x="0" y="1126"/>
                  <a:pt x="21" y="1152"/>
                </a:cubicBezTo>
                <a:cubicBezTo>
                  <a:pt x="26" y="1158"/>
                  <a:pt x="33" y="1160"/>
                  <a:pt x="39" y="1164"/>
                </a:cubicBezTo>
                <a:cubicBezTo>
                  <a:pt x="60" y="1196"/>
                  <a:pt x="79" y="1183"/>
                  <a:pt x="105" y="1200"/>
                </a:cubicBezTo>
                <a:cubicBezTo>
                  <a:pt x="125" y="1213"/>
                  <a:pt x="166" y="1231"/>
                  <a:pt x="183" y="1248"/>
                </a:cubicBezTo>
                <a:cubicBezTo>
                  <a:pt x="203" y="1268"/>
                  <a:pt x="213" y="1286"/>
                  <a:pt x="237" y="1302"/>
                </a:cubicBezTo>
                <a:cubicBezTo>
                  <a:pt x="264" y="1297"/>
                  <a:pt x="278" y="1282"/>
                  <a:pt x="303" y="1290"/>
                </a:cubicBezTo>
                <a:cubicBezTo>
                  <a:pt x="301" y="1300"/>
                  <a:pt x="300" y="1310"/>
                  <a:pt x="297" y="1320"/>
                </a:cubicBezTo>
                <a:cubicBezTo>
                  <a:pt x="294" y="1332"/>
                  <a:pt x="285" y="1356"/>
                  <a:pt x="285" y="1356"/>
                </a:cubicBezTo>
                <a:cubicBezTo>
                  <a:pt x="293" y="1377"/>
                  <a:pt x="299" y="1410"/>
                  <a:pt x="321" y="1422"/>
                </a:cubicBezTo>
                <a:cubicBezTo>
                  <a:pt x="332" y="1428"/>
                  <a:pt x="357" y="1434"/>
                  <a:pt x="357" y="1434"/>
                </a:cubicBezTo>
                <a:cubicBezTo>
                  <a:pt x="391" y="1432"/>
                  <a:pt x="426" y="1435"/>
                  <a:pt x="459" y="1428"/>
                </a:cubicBezTo>
                <a:cubicBezTo>
                  <a:pt x="474" y="1425"/>
                  <a:pt x="476" y="1401"/>
                  <a:pt x="489" y="1392"/>
                </a:cubicBezTo>
                <a:cubicBezTo>
                  <a:pt x="504" y="1382"/>
                  <a:pt x="526" y="1376"/>
                  <a:pt x="543" y="1368"/>
                </a:cubicBezTo>
                <a:cubicBezTo>
                  <a:pt x="559" y="1360"/>
                  <a:pt x="583" y="1350"/>
                  <a:pt x="597" y="1338"/>
                </a:cubicBezTo>
                <a:cubicBezTo>
                  <a:pt x="610" y="1327"/>
                  <a:pt x="633" y="1302"/>
                  <a:pt x="633" y="1302"/>
                </a:cubicBezTo>
                <a:cubicBezTo>
                  <a:pt x="658" y="1226"/>
                  <a:pt x="705" y="1236"/>
                  <a:pt x="777" y="1230"/>
                </a:cubicBezTo>
                <a:cubicBezTo>
                  <a:pt x="802" y="1222"/>
                  <a:pt x="809" y="1202"/>
                  <a:pt x="831" y="1188"/>
                </a:cubicBezTo>
                <a:cubicBezTo>
                  <a:pt x="846" y="1143"/>
                  <a:pt x="821" y="1199"/>
                  <a:pt x="891" y="1164"/>
                </a:cubicBezTo>
                <a:cubicBezTo>
                  <a:pt x="896" y="1161"/>
                  <a:pt x="883" y="1143"/>
                  <a:pt x="873" y="1128"/>
                </a:cubicBezTo>
                <a:cubicBezTo>
                  <a:pt x="885" y="1110"/>
                  <a:pt x="891" y="1092"/>
                  <a:pt x="903" y="1074"/>
                </a:cubicBezTo>
                <a:cubicBezTo>
                  <a:pt x="923" y="993"/>
                  <a:pt x="883" y="868"/>
                  <a:pt x="951" y="822"/>
                </a:cubicBezTo>
                <a:cubicBezTo>
                  <a:pt x="955" y="816"/>
                  <a:pt x="957" y="809"/>
                  <a:pt x="963" y="804"/>
                </a:cubicBezTo>
                <a:cubicBezTo>
                  <a:pt x="970" y="798"/>
                  <a:pt x="985" y="801"/>
                  <a:pt x="987" y="792"/>
                </a:cubicBezTo>
                <a:cubicBezTo>
                  <a:pt x="1002" y="712"/>
                  <a:pt x="982" y="697"/>
                  <a:pt x="939" y="654"/>
                </a:cubicBezTo>
                <a:cubicBezTo>
                  <a:pt x="898" y="550"/>
                  <a:pt x="957" y="432"/>
                  <a:pt x="873" y="348"/>
                </a:cubicBezTo>
                <a:cubicBezTo>
                  <a:pt x="859" y="305"/>
                  <a:pt x="872" y="319"/>
                  <a:pt x="843" y="300"/>
                </a:cubicBezTo>
                <a:cubicBezTo>
                  <a:pt x="839" y="288"/>
                  <a:pt x="835" y="276"/>
                  <a:pt x="831" y="264"/>
                </a:cubicBezTo>
                <a:cubicBezTo>
                  <a:pt x="829" y="258"/>
                  <a:pt x="825" y="246"/>
                  <a:pt x="825" y="246"/>
                </a:cubicBezTo>
                <a:cubicBezTo>
                  <a:pt x="817" y="132"/>
                  <a:pt x="838" y="143"/>
                  <a:pt x="729" y="126"/>
                </a:cubicBezTo>
                <a:cubicBezTo>
                  <a:pt x="706" y="96"/>
                  <a:pt x="682" y="69"/>
                  <a:pt x="651" y="48"/>
                </a:cubicBezTo>
                <a:cubicBezTo>
                  <a:pt x="634" y="23"/>
                  <a:pt x="645" y="10"/>
                  <a:pt x="615" y="0"/>
                </a:cubicBezTo>
                <a:cubicBezTo>
                  <a:pt x="555" y="2"/>
                  <a:pt x="495" y="2"/>
                  <a:pt x="435" y="6"/>
                </a:cubicBezTo>
                <a:cubicBezTo>
                  <a:pt x="429" y="6"/>
                  <a:pt x="421" y="8"/>
                  <a:pt x="417" y="12"/>
                </a:cubicBezTo>
                <a:cubicBezTo>
                  <a:pt x="414" y="15"/>
                  <a:pt x="425" y="12"/>
                  <a:pt x="429" y="12"/>
                </a:cubicBezTo>
              </a:path>
            </a:pathLst>
          </a:custGeom>
          <a:noFill/>
          <a:ln w="38100" cap="flat" cmpd="sng">
            <a:solidFill>
              <a:schemeClr val="bg1">
                <a:alpha val="100000"/>
              </a:schemeClr>
            </a:solidFill>
            <a:prstDash val="solid"/>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mn-cs"/>
            </a:endParaRPr>
          </a:p>
        </p:txBody>
      </p:sp>
      <p:sp>
        <p:nvSpPr>
          <p:cNvPr id="100362" name="Line 10"/>
          <p:cNvSpPr/>
          <p:nvPr/>
        </p:nvSpPr>
        <p:spPr>
          <a:xfrm flipH="1">
            <a:off x="4267200" y="2895600"/>
            <a:ext cx="2362200" cy="1524000"/>
          </a:xfrm>
          <a:prstGeom prst="line">
            <a:avLst/>
          </a:prstGeom>
          <a:ln w="76200" cap="flat" cmpd="sng">
            <a:solidFill>
              <a:srgbClr val="CC3300"/>
            </a:solidFill>
            <a:prstDash val="solid"/>
            <a:headEnd type="none" w="med" len="med"/>
            <a:tailEnd type="triangle" w="med" len="med"/>
          </a:ln>
        </p:spPr>
      </p:sp>
      <p:sp>
        <p:nvSpPr>
          <p:cNvPr id="100363" name="AutoShape 11"/>
          <p:cNvSpPr/>
          <p:nvPr/>
        </p:nvSpPr>
        <p:spPr>
          <a:xfrm>
            <a:off x="6172200" y="1066800"/>
            <a:ext cx="3733800" cy="3581400"/>
          </a:xfrm>
          <a:prstGeom prst="irregularSeal1">
            <a:avLst/>
          </a:prstGeom>
          <a:solidFill>
            <a:srgbClr val="FFFF00"/>
          </a:solidFill>
          <a:ln w="9525" cap="flat" cmpd="sng">
            <a:solidFill>
              <a:srgbClr val="CC3300"/>
            </a:solidFill>
            <a:prstDash val="solid"/>
            <a:miter/>
            <a:headEnd type="none" w="med" len="med"/>
            <a:tailEnd type="none" w="med" len="med"/>
          </a:ln>
        </p:spPr>
        <p:txBody>
          <a:bodyPr wrap="none"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990099"/>
                </a:solidFill>
                <a:effectLst/>
                <a:uLnTx/>
                <a:uFillTx/>
                <a:latin typeface="Arial" panose="020B0604020202020204" pitchFamily="34" charset="0"/>
                <a:ea typeface="SimSun"/>
                <a:cs typeface="+mn-cs"/>
              </a:rPr>
              <a:t>Vùng Trường Sơn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0363"/>
                                        </p:tgtEl>
                                        <p:attrNameLst>
                                          <p:attrName>style.visibility</p:attrName>
                                        </p:attrNameLst>
                                      </p:cBhvr>
                                      <p:to>
                                        <p:strVal val="visible"/>
                                      </p:to>
                                    </p:set>
                                    <p:animEffect transition="in" filter="diamond(in)">
                                      <p:cBhvr>
                                        <p:cTn id="7" dur="2000"/>
                                        <p:tgtEl>
                                          <p:spTgt spid="100363"/>
                                        </p:tgtEl>
                                      </p:cBhvr>
                                    </p:animEffect>
                                  </p:childTnLst>
                                </p:cTn>
                              </p:par>
                            </p:childTnLst>
                          </p:cTn>
                        </p:par>
                        <p:par>
                          <p:cTn id="8" fill="hold">
                            <p:stCondLst>
                              <p:cond delay="2000"/>
                            </p:stCondLst>
                            <p:childTnLst>
                              <p:par>
                                <p:cTn id="9" presetID="18" presetClass="entr" presetSubtype="12" fill="hold" nodeType="afterEffect">
                                  <p:stCondLst>
                                    <p:cond delay="0"/>
                                  </p:stCondLst>
                                  <p:childTnLst>
                                    <p:set>
                                      <p:cBhvr>
                                        <p:cTn id="10" dur="1" fill="hold">
                                          <p:stCondLst>
                                            <p:cond delay="0"/>
                                          </p:stCondLst>
                                        </p:cTn>
                                        <p:tgtEl>
                                          <p:spTgt spid="100362"/>
                                        </p:tgtEl>
                                        <p:attrNameLst>
                                          <p:attrName>style.visibility</p:attrName>
                                        </p:attrNameLst>
                                      </p:cBhvr>
                                      <p:to>
                                        <p:strVal val="visible"/>
                                      </p:to>
                                    </p:set>
                                    <p:animEffect transition="in" filter="strips(downLeft)">
                                      <p:cBhvr>
                                        <p:cTn id="11" dur="500"/>
                                        <p:tgtEl>
                                          <p:spTgt spid="100362"/>
                                        </p:tgtEl>
                                      </p:cBhvr>
                                    </p:animEffect>
                                  </p:childTnLst>
                                </p:cTn>
                              </p:par>
                            </p:childTnLst>
                          </p:cTn>
                        </p:par>
                        <p:par>
                          <p:cTn id="12" fill="hold">
                            <p:stCondLst>
                              <p:cond delay="2500"/>
                            </p:stCondLst>
                            <p:childTnLst>
                              <p:par>
                                <p:cTn id="13" presetID="20" presetClass="entr" presetSubtype="0" fill="hold" nodeType="afterEffect">
                                  <p:stCondLst>
                                    <p:cond delay="0"/>
                                  </p:stCondLst>
                                  <p:childTnLst>
                                    <p:set>
                                      <p:cBhvr>
                                        <p:cTn id="14" dur="1" fill="hold">
                                          <p:stCondLst>
                                            <p:cond delay="0"/>
                                          </p:stCondLst>
                                        </p:cTn>
                                        <p:tgtEl>
                                          <p:spTgt spid="100358"/>
                                        </p:tgtEl>
                                        <p:attrNameLst>
                                          <p:attrName>style.visibility</p:attrName>
                                        </p:attrNameLst>
                                      </p:cBhvr>
                                      <p:to>
                                        <p:strVal val="visible"/>
                                      </p:to>
                                    </p:set>
                                    <p:animEffect transition="in" filter="wedge">
                                      <p:cBhvr>
                                        <p:cTn id="15" dur="2000"/>
                                        <p:tgtEl>
                                          <p:spTgt spid="100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3"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341391259"/>
              </p:ext>
            </p:extLst>
          </p:nvPr>
        </p:nvGraphicFramePr>
        <p:xfrm>
          <a:off x="152873" y="1825625"/>
          <a:ext cx="7906909" cy="4929426"/>
        </p:xfrm>
        <a:graphic>
          <a:graphicData uri="http://schemas.openxmlformats.org/drawingml/2006/table">
            <a:tbl>
              <a:tblPr firstRow="1" bandRow="1">
                <a:tableStyleId>{5940675A-B579-460E-94D1-54222C63F5DA}</a:tableStyleId>
              </a:tblPr>
              <a:tblGrid>
                <a:gridCol w="1891914">
                  <a:extLst>
                    <a:ext uri="{9D8B030D-6E8A-4147-A177-3AD203B41FA5}">
                      <a16:colId xmlns:a16="http://schemas.microsoft.com/office/drawing/2014/main" val="3714507103"/>
                    </a:ext>
                  </a:extLst>
                </a:gridCol>
                <a:gridCol w="2517013">
                  <a:extLst>
                    <a:ext uri="{9D8B030D-6E8A-4147-A177-3AD203B41FA5}">
                      <a16:colId xmlns:a16="http://schemas.microsoft.com/office/drawing/2014/main" val="3739518675"/>
                    </a:ext>
                  </a:extLst>
                </a:gridCol>
                <a:gridCol w="3497982">
                  <a:extLst>
                    <a:ext uri="{9D8B030D-6E8A-4147-A177-3AD203B41FA5}">
                      <a16:colId xmlns:a16="http://schemas.microsoft.com/office/drawing/2014/main" val="2585437004"/>
                    </a:ext>
                  </a:extLst>
                </a:gridCol>
              </a:tblGrid>
              <a:tr h="1271826">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Khu </a:t>
                      </a:r>
                      <a:r>
                        <a:rPr lang="en-US" sz="2800" b="1" dirty="0" err="1">
                          <a:solidFill>
                            <a:srgbClr val="C00000"/>
                          </a:solidFill>
                          <a:latin typeface="Times New Roman" panose="02020603050405020304" pitchFamily="18" charset="0"/>
                          <a:cs typeface="Times New Roman" panose="02020603050405020304" pitchFamily="18" charset="0"/>
                        </a:rPr>
                        <a:t>vự</a:t>
                      </a:r>
                      <a:r>
                        <a:rPr lang="en-US" sz="2800" b="1" baseline="0" dirty="0" err="1">
                          <a:solidFill>
                            <a:srgbClr val="C00000"/>
                          </a:solidFill>
                          <a:latin typeface="Times New Roman" panose="02020603050405020304" pitchFamily="18" charset="0"/>
                          <a:cs typeface="Times New Roman" panose="02020603050405020304" pitchFamily="18" charset="0"/>
                        </a:rPr>
                        <a:t>c</a:t>
                      </a:r>
                      <a:endParaRPr lang="en-US" sz="28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pPr algn="ctr"/>
                      <a:r>
                        <a:rPr lang="en-US" sz="2800" b="1" dirty="0">
                          <a:solidFill>
                            <a:srgbClr val="C00000"/>
                          </a:solidFill>
                          <a:latin typeface="Times New Roman" panose="02020603050405020304" pitchFamily="18" charset="0"/>
                          <a:cs typeface="Times New Roman" panose="02020603050405020304" pitchFamily="18" charset="0"/>
                        </a:rPr>
                        <a:t>Phạm vi</a:t>
                      </a:r>
                    </a:p>
                  </a:txBody>
                  <a:tcPr/>
                </a:tc>
                <a:tc>
                  <a:txBody>
                    <a:bodyPr/>
                    <a:lstStyle/>
                    <a:p>
                      <a:pPr algn="ctr"/>
                      <a:r>
                        <a:rPr lang="en-US" sz="2800" b="1">
                          <a:solidFill>
                            <a:srgbClr val="C00000"/>
                          </a:solidFill>
                          <a:latin typeface="Times New Roman" panose="02020603050405020304" pitchFamily="18" charset="0"/>
                          <a:cs typeface="Times New Roman" panose="02020603050405020304" pitchFamily="18" charset="0"/>
                        </a:rPr>
                        <a:t>Đặc</a:t>
                      </a:r>
                      <a:r>
                        <a:rPr lang="en-US" sz="2800" b="1" baseline="0">
                          <a:solidFill>
                            <a:srgbClr val="C00000"/>
                          </a:solidFill>
                          <a:latin typeface="Times New Roman" panose="02020603050405020304" pitchFamily="18" charset="0"/>
                          <a:cs typeface="Times New Roman" panose="02020603050405020304" pitchFamily="18" charset="0"/>
                        </a:rPr>
                        <a:t> điểm</a:t>
                      </a:r>
                      <a:endParaRPr lang="en-US" sz="2800" b="1">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43898771"/>
                  </a:ext>
                </a:extLst>
              </a:tr>
              <a:tr h="697453">
                <a:tc>
                  <a:txBody>
                    <a:bodyPr/>
                    <a:lstStyle/>
                    <a:p>
                      <a:r>
                        <a:rPr lang="vi-VN" sz="2800" b="1" baseline="0">
                          <a:solidFill>
                            <a:srgbClr val="002060"/>
                          </a:solidFill>
                          <a:latin typeface="Times New Roman" panose="02020603050405020304" pitchFamily="18" charset="0"/>
                          <a:cs typeface="Times New Roman" panose="02020603050405020304" pitchFamily="18" charset="0"/>
                        </a:rPr>
                        <a:t>Trường Sơn</a:t>
                      </a:r>
                      <a:r>
                        <a:rPr lang="en-US" sz="2800" b="1" baseline="0">
                          <a:solidFill>
                            <a:srgbClr val="002060"/>
                          </a:solidFill>
                          <a:latin typeface="Times New Roman" panose="02020603050405020304" pitchFamily="18" charset="0"/>
                          <a:cs typeface="Times New Roman" panose="02020603050405020304" pitchFamily="18" charset="0"/>
                        </a:rPr>
                        <a:t> </a:t>
                      </a:r>
                      <a:r>
                        <a:rPr lang="vi-VN" sz="2800" b="1" baseline="0">
                          <a:solidFill>
                            <a:srgbClr val="002060"/>
                          </a:solidFill>
                          <a:latin typeface="Times New Roman" panose="02020603050405020304" pitchFamily="18" charset="0"/>
                          <a:cs typeface="Times New Roman" panose="02020603050405020304" pitchFamily="18" charset="0"/>
                        </a:rPr>
                        <a:t>Nam</a:t>
                      </a:r>
                      <a:endParaRPr lang="en-US" sz="2800" b="1">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a:tc>
                <a:tc>
                  <a:txBody>
                    <a:bodyPr/>
                    <a:lstStyle/>
                    <a:p>
                      <a:endParaRPr lang="en-US" dirty="0"/>
                    </a:p>
                  </a:txBody>
                  <a:tcPr/>
                </a:tc>
                <a:extLst>
                  <a:ext uri="{0D108BD9-81ED-4DB2-BD59-A6C34878D82A}">
                    <a16:rowId xmlns:a16="http://schemas.microsoft.com/office/drawing/2014/main" val="768851570"/>
                  </a:ext>
                </a:extLst>
              </a:tr>
            </a:tbl>
          </a:graphicData>
        </a:graphic>
      </p:graphicFrame>
      <p:sp>
        <p:nvSpPr>
          <p:cNvPr id="3" name="TextBox 2"/>
          <p:cNvSpPr txBox="1"/>
          <p:nvPr/>
        </p:nvSpPr>
        <p:spPr>
          <a:xfrm flipH="1">
            <a:off x="0" y="523220"/>
            <a:ext cx="31154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 Khu vực đồi núi </a:t>
            </a:r>
          </a:p>
        </p:txBody>
      </p:sp>
      <p:sp>
        <p:nvSpPr>
          <p:cNvPr id="5" name="Rectangle 4"/>
          <p:cNvSpPr/>
          <p:nvPr/>
        </p:nvSpPr>
        <p:spPr>
          <a:xfrm>
            <a:off x="1773736" y="1046440"/>
            <a:ext cx="4144661"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solidFill>
                  <a:srgbClr val="002060"/>
                </a:solidFill>
                <a:effectLst/>
                <a:uLnTx/>
                <a:uFillTx/>
                <a:latin typeface="Times New Roman" panose="02020603050405020304" pitchFamily="18" charset="0"/>
                <a:ea typeface="+mn-ea"/>
                <a:cs typeface="Times New Roman" panose="02020603050405020304" pitchFamily="18" charset="0"/>
              </a:rPr>
              <a:t>HOẠT ĐỘNG NHÓM</a:t>
            </a:r>
          </a:p>
        </p:txBody>
      </p:sp>
      <p:pic>
        <p:nvPicPr>
          <p:cNvPr id="6" name="Picture 5" descr="han1"/>
          <p:cNvPicPr>
            <a:picLocks noChangeAspect="1" noChangeArrowheads="1"/>
          </p:cNvPicPr>
          <p:nvPr/>
        </p:nvPicPr>
        <p:blipFill rotWithShape="1">
          <a:blip r:embed="rId3">
            <a:extLst>
              <a:ext uri="{28A0092B-C50C-407E-A947-70E740481C1C}">
                <a14:useLocalDpi xmlns:a14="http://schemas.microsoft.com/office/drawing/2010/main" val="0"/>
              </a:ext>
            </a:extLst>
          </a:blip>
          <a:srcRect l="2270" t="954" r="2054" b="862"/>
          <a:stretch/>
        </p:blipFill>
        <p:spPr bwMode="auto">
          <a:xfrm>
            <a:off x="8178269" y="65314"/>
            <a:ext cx="3930999" cy="6714309"/>
          </a:xfrm>
          <a:prstGeom prst="rect">
            <a:avLst/>
          </a:prstGeom>
          <a:blipFill>
            <a:blip r:embed="rId2"/>
            <a:stretch>
              <a:fillRect/>
            </a:stretch>
          </a:blipFill>
          <a:ln w="9525">
            <a:solidFill>
              <a:srgbClr val="000000"/>
            </a:solidFill>
            <a:miter lim="800000"/>
            <a:headEnd/>
            <a:tailEnd/>
          </a:ln>
        </p:spPr>
      </p:pic>
      <p:sp>
        <p:nvSpPr>
          <p:cNvPr id="7" name="Rectangle 6"/>
          <p:cNvSpPr/>
          <p:nvPr/>
        </p:nvSpPr>
        <p:spPr>
          <a:xfrm>
            <a:off x="2091789" y="3110105"/>
            <a:ext cx="2672582" cy="1384995"/>
          </a:xfrm>
          <a:prstGeom prst="rect">
            <a:avLst/>
          </a:prstGeom>
        </p:spPr>
        <p:txBody>
          <a:bodyPr wrap="square">
            <a:spAutoFit/>
          </a:bodyPr>
          <a:lstStyle/>
          <a:p>
            <a:pPr marL="0" marR="0" lvl="0" indent="0" algn="l" defTabSz="914400" rtl="0" eaLnBrk="1" fontAlgn="base" latinLnBrk="0" hangingPunct="1">
              <a:lnSpc>
                <a:spcPct val="100000"/>
              </a:lnSpc>
              <a:spcBef>
                <a:spcPct val="20000"/>
              </a:spcBef>
              <a:spcAft>
                <a:spcPct val="0"/>
              </a:spcAft>
              <a:buClr>
                <a:srgbClr val="0563C1"/>
              </a:buClr>
              <a:buSzPct val="60000"/>
              <a:buFontTx/>
              <a:buNone/>
              <a:tabLst/>
              <a:defRPr/>
            </a:pP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Dãy</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Bạch Mã đến Đ</a:t>
            </a: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ông Nam Bộ</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p:sp>
        <p:nvSpPr>
          <p:cNvPr id="8" name="Rectangle 7"/>
          <p:cNvSpPr/>
          <p:nvPr/>
        </p:nvSpPr>
        <p:spPr>
          <a:xfrm>
            <a:off x="4571078" y="3110105"/>
            <a:ext cx="3501766" cy="3194721"/>
          </a:xfrm>
          <a:prstGeom prst="rect">
            <a:avLst/>
          </a:prstGeom>
        </p:spPr>
        <p:txBody>
          <a:bodyPr wrap="square">
            <a:spAutoFit/>
          </a:bodyPr>
          <a:lstStyle/>
          <a:p>
            <a:pPr marL="0" marR="0" lvl="0" indent="0" algn="just" defTabSz="914400" rtl="0" eaLnBrk="1" fontAlgn="base" latinLnBrk="0" hangingPunct="1">
              <a:lnSpc>
                <a:spcPct val="100000"/>
              </a:lnSpc>
              <a:spcBef>
                <a:spcPct val="20000"/>
              </a:spcBef>
              <a:spcAft>
                <a:spcPct val="0"/>
              </a:spcAft>
              <a:buClr>
                <a:srgbClr val="0563C1"/>
              </a:buClr>
              <a:buSzPct val="60000"/>
              <a:buFontTx/>
              <a:buNone/>
              <a:tabLst/>
              <a:defRPr/>
            </a:pP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Là vùng núi và cao nguyên hùng vĩ</a:t>
            </a:r>
          </a:p>
          <a:p>
            <a:pPr marL="0" marR="0" lvl="0" indent="0" algn="just" defTabSz="914400" rtl="0" eaLnBrk="1" fontAlgn="base" latinLnBrk="0" hangingPunct="1">
              <a:lnSpc>
                <a:spcPct val="100000"/>
              </a:lnSpc>
              <a:spcBef>
                <a:spcPct val="20000"/>
              </a:spcBef>
              <a:spcAft>
                <a:spcPct val="0"/>
              </a:spcAft>
              <a:buClr>
                <a:srgbClr val="0563C1"/>
              </a:buClr>
              <a:buSzPct val="60000"/>
              <a:buFontTx/>
              <a:buNone/>
              <a:tabLst/>
              <a:defRPr/>
            </a:pP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a:t>
            </a:r>
            <a:r>
              <a:rPr kumimoji="0" lang="en-US"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Có lớp đất đỏ ba dan màu mỡ</a:t>
            </a:r>
            <a:r>
              <a:rPr kumimoji="0" lang="vi-VN" sz="2800" b="0" i="0" u="none" strike="noStrike" kern="1200" cap="none" spc="0" normalizeH="0" baseline="0" noProof="0">
                <a:ln>
                  <a:noFill/>
                </a:ln>
                <a:solidFill>
                  <a:prstClr val="black"/>
                </a:solidFill>
                <a:effectLst/>
                <a:uLnTx/>
                <a:uFillTx/>
                <a:latin typeface="Times New Roman" pitchFamily="18" charset="0"/>
                <a:ea typeface="+mn-ea"/>
                <a:cs typeface="Arial" pitchFamily="34" charset="0"/>
              </a:rPr>
              <a:t>, dày, xếp thành từng tầng trên các độ cao khoảng 400m, 800m, 1000m.</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888549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1981200" y="1143000"/>
            <a:ext cx="8229600" cy="457200"/>
          </a:xfrm>
        </p:spPr>
        <p:txBody>
          <a:bodyPr/>
          <a:lstStyle/>
          <a:p>
            <a:pPr eaLnBrk="1" hangingPunct="1"/>
            <a:r>
              <a:rPr lang="en-US" altLang="en-US" sz="2400" b="1" dirty="0">
                <a:solidFill>
                  <a:schemeClr val="tx1"/>
                </a:solidFill>
                <a:latin typeface="Times New Roman" panose="02020603050405020304" pitchFamily="18" charset="0"/>
                <a:cs typeface="Times New Roman" panose="02020603050405020304" pitchFamily="18" charset="0"/>
              </a:rPr>
              <a:t>   BÀI TẬP 1: CHỌN Ý TRẢ LỜI ĐÚNG NHẤT</a:t>
            </a:r>
          </a:p>
        </p:txBody>
      </p:sp>
      <p:sp>
        <p:nvSpPr>
          <p:cNvPr id="40963" name="Rectangle 3"/>
          <p:cNvSpPr>
            <a:spLocks noGrp="1" noChangeArrowheads="1"/>
          </p:cNvSpPr>
          <p:nvPr>
            <p:ph type="body" idx="4294967295"/>
          </p:nvPr>
        </p:nvSpPr>
        <p:spPr>
          <a:xfrm>
            <a:off x="1981199" y="1524000"/>
            <a:ext cx="8577255" cy="5334000"/>
          </a:xfrm>
        </p:spPr>
        <p:txBody>
          <a:bodyPr/>
          <a:lstStyle/>
          <a:p>
            <a:pPr marL="533400" indent="-533400" eaLnBrk="1" hangingPunct="1">
              <a:lnSpc>
                <a:spcPct val="90000"/>
              </a:lnSpc>
              <a:buNone/>
            </a:pPr>
            <a:r>
              <a:rPr lang="en-US" altLang="en-US" dirty="0">
                <a:latin typeface="Times New Roman" panose="02020603050405020304" pitchFamily="18" charset="0"/>
                <a:cs typeface="Times New Roman" panose="02020603050405020304" pitchFamily="18" charset="0"/>
              </a:rPr>
              <a:t>  1. </a:t>
            </a:r>
            <a:r>
              <a:rPr lang="en-US" altLang="en-US" b="1" dirty="0" err="1">
                <a:solidFill>
                  <a:srgbClr val="000099"/>
                </a:solidFill>
                <a:latin typeface="Times New Roman" panose="02020603050405020304" pitchFamily="18" charset="0"/>
                <a:cs typeface="Times New Roman" panose="02020603050405020304" pitchFamily="18" charset="0"/>
              </a:rPr>
              <a:t>Nội</a:t>
            </a:r>
            <a:r>
              <a:rPr lang="en-US" altLang="en-US" b="1" dirty="0">
                <a:solidFill>
                  <a:srgbClr val="000099"/>
                </a:solidFill>
                <a:latin typeface="Times New Roman" panose="02020603050405020304" pitchFamily="18" charset="0"/>
                <a:cs typeface="Times New Roman" panose="02020603050405020304" pitchFamily="18" charset="0"/>
              </a:rPr>
              <a:t> dung </a:t>
            </a:r>
            <a:r>
              <a:rPr lang="en-US" altLang="en-US" b="1" dirty="0" err="1">
                <a:solidFill>
                  <a:srgbClr val="000099"/>
                </a:solidFill>
                <a:latin typeface="Times New Roman" panose="02020603050405020304" pitchFamily="18" charset="0"/>
                <a:cs typeface="Times New Roman" panose="02020603050405020304" pitchFamily="18" charset="0"/>
              </a:rPr>
              <a:t>nào</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không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thuộc</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đặc</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điểm</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địa</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hình</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nước</a:t>
            </a:r>
            <a:r>
              <a:rPr lang="en-US" altLang="en-US" b="1" dirty="0">
                <a:solidFill>
                  <a:srgbClr val="000099"/>
                </a:solidFill>
                <a:latin typeface="Times New Roman" panose="02020603050405020304" pitchFamily="18" charset="0"/>
                <a:cs typeface="Times New Roman" panose="02020603050405020304" pitchFamily="18" charset="0"/>
              </a:rPr>
              <a:t> ta:</a:t>
            </a:r>
          </a:p>
          <a:p>
            <a:pPr marL="533400" indent="-533400" eaLnBrk="1" hangingPunct="1">
              <a:lnSpc>
                <a:spcPct val="90000"/>
              </a:lnSpc>
              <a:buNone/>
            </a:pPr>
            <a:r>
              <a:rPr lang="en-US" altLang="en-US" b="1" dirty="0">
                <a:latin typeface="Times New Roman" panose="02020603050405020304" pitchFamily="18" charset="0"/>
                <a:cs typeface="Times New Roman" panose="02020603050405020304" pitchFamily="18" charset="0"/>
              </a:rPr>
              <a:t>a.  </a:t>
            </a:r>
            <a:r>
              <a:rPr lang="en-US" altLang="en-US" b="1" dirty="0" err="1">
                <a:latin typeface="Times New Roman" panose="02020603050405020304" pitchFamily="18" charset="0"/>
                <a:cs typeface="Times New Roman" panose="02020603050405020304" pitchFamily="18" charset="0"/>
              </a:rPr>
              <a:t>Đồi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núi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bộ</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phận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quan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trọng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cấu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trúc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địa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Việt</a:t>
            </a:r>
            <a:r>
              <a:rPr lang="en-US" altLang="en-US" b="1" dirty="0">
                <a:latin typeface="Times New Roman" panose="02020603050405020304" pitchFamily="18" charset="0"/>
                <a:cs typeface="Times New Roman" panose="02020603050405020304" pitchFamily="18" charset="0"/>
              </a:rPr>
              <a:t> Nam.</a:t>
            </a:r>
          </a:p>
          <a:p>
            <a:pPr marL="533400" indent="-533400" eaLnBrk="1" hangingPunct="1">
              <a:lnSpc>
                <a:spcPct val="90000"/>
              </a:lnSpc>
              <a:buNone/>
            </a:pPr>
            <a:r>
              <a:rPr lang="en-US" altLang="en-US" b="1" dirty="0">
                <a:latin typeface="Times New Roman" panose="02020603050405020304" pitchFamily="18" charset="0"/>
                <a:cs typeface="Times New Roman" panose="02020603050405020304" pitchFamily="18" charset="0"/>
              </a:rPr>
              <a:t>b.  </a:t>
            </a:r>
            <a:r>
              <a:rPr lang="en-US" altLang="en-US" b="1" dirty="0" err="1">
                <a:latin typeface="Times New Roman" panose="02020603050405020304" pitchFamily="18" charset="0"/>
                <a:cs typeface="Times New Roman" panose="02020603050405020304" pitchFamily="18" charset="0"/>
              </a:rPr>
              <a:t>Đồng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bằng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chiếm</a:t>
            </a:r>
            <a:r>
              <a:rPr lang="en-US" altLang="en-US" b="1" dirty="0">
                <a:latin typeface="Times New Roman" panose="02020603050405020304" pitchFamily="18" charset="0"/>
                <a:cs typeface="Times New Roman" panose="02020603050405020304" pitchFamily="18" charset="0"/>
              </a:rPr>
              <a:t> 3/4  </a:t>
            </a:r>
            <a:r>
              <a:rPr lang="en-US" altLang="en-US" b="1" dirty="0" err="1">
                <a:latin typeface="Times New Roman" panose="02020603050405020304" pitchFamily="18" charset="0"/>
                <a:cs typeface="Times New Roman" panose="02020603050405020304" pitchFamily="18" charset="0"/>
              </a:rPr>
              <a:t>diện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tích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dạng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phổ</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biến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nhất</a:t>
            </a:r>
            <a:r>
              <a:rPr lang="en-US" altLang="en-US" b="1" dirty="0">
                <a:latin typeface="Times New Roman" panose="02020603050405020304" pitchFamily="18" charset="0"/>
                <a:cs typeface="Times New Roman" panose="02020603050405020304" pitchFamily="18" charset="0"/>
              </a:rPr>
              <a:t>. </a:t>
            </a:r>
          </a:p>
          <a:p>
            <a:pPr marL="533400" indent="-533400" eaLnBrk="1" hangingPunct="1">
              <a:lnSpc>
                <a:spcPct val="90000"/>
              </a:lnSpc>
              <a:buNone/>
            </a:pPr>
            <a:r>
              <a:rPr lang="en-US" altLang="en-US" b="1" dirty="0">
                <a:latin typeface="Times New Roman" panose="02020603050405020304" pitchFamily="18" charset="0"/>
                <a:cs typeface="Times New Roman" panose="02020603050405020304" pitchFamily="18" charset="0"/>
              </a:rPr>
              <a:t>c.  </a:t>
            </a:r>
            <a:r>
              <a:rPr lang="en-US" altLang="en-US" b="1" dirty="0" err="1">
                <a:latin typeface="Times New Roman" panose="02020603050405020304" pitchFamily="18" charset="0"/>
                <a:cs typeface="Times New Roman" panose="02020603050405020304" pitchFamily="18" charset="0"/>
              </a:rPr>
              <a:t>Địa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nước</a:t>
            </a:r>
            <a:r>
              <a:rPr lang="en-US" altLang="en-US" b="1" dirty="0">
                <a:latin typeface="Times New Roman" panose="02020603050405020304" pitchFamily="18" charset="0"/>
                <a:cs typeface="Times New Roman" panose="02020603050405020304" pitchFamily="18" charset="0"/>
              </a:rPr>
              <a:t> ta </a:t>
            </a:r>
            <a:r>
              <a:rPr lang="en-US" altLang="en-US" b="1" dirty="0" err="1">
                <a:latin typeface="Times New Roman" panose="02020603050405020304" pitchFamily="18" charset="0"/>
                <a:cs typeface="Times New Roman" panose="02020603050405020304" pitchFamily="18" charset="0"/>
              </a:rPr>
              <a:t>được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kiến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tạo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nâng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lên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phân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thành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nhiều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bậc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kế</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tiếp</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nhau</a:t>
            </a:r>
            <a:r>
              <a:rPr lang="en-US" altLang="en-US" b="1" dirty="0">
                <a:latin typeface="Times New Roman" panose="02020603050405020304" pitchFamily="18" charset="0"/>
                <a:cs typeface="Times New Roman" panose="02020603050405020304" pitchFamily="18" charset="0"/>
              </a:rPr>
              <a:t>.</a:t>
            </a:r>
          </a:p>
          <a:p>
            <a:pPr marL="533400" indent="-533400" eaLnBrk="1" hangingPunct="1">
              <a:lnSpc>
                <a:spcPct val="90000"/>
              </a:lnSpc>
              <a:buNone/>
            </a:pPr>
            <a:r>
              <a:rPr lang="en-US" altLang="en-US" b="1" dirty="0">
                <a:latin typeface="Times New Roman" panose="02020603050405020304" pitchFamily="18" charset="0"/>
                <a:cs typeface="Times New Roman" panose="02020603050405020304" pitchFamily="18" charset="0"/>
              </a:rPr>
              <a:t>d.  </a:t>
            </a:r>
            <a:r>
              <a:rPr lang="en-US" altLang="en-US" b="1" dirty="0" err="1">
                <a:latin typeface="Times New Roman" panose="02020603050405020304" pitchFamily="18" charset="0"/>
                <a:cs typeface="Times New Roman" panose="02020603050405020304" pitchFamily="18" charset="0"/>
              </a:rPr>
              <a:t>Địa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hình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mang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tính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nhiệt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đới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mùa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chịu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sự</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động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mạnh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mẽ</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con </a:t>
            </a:r>
            <a:r>
              <a:rPr lang="en-US" altLang="en-US" b="1" dirty="0" err="1">
                <a:latin typeface="Times New Roman" panose="02020603050405020304" pitchFamily="18" charset="0"/>
                <a:cs typeface="Times New Roman" panose="02020603050405020304" pitchFamily="18" charset="0"/>
              </a:rPr>
              <a:t>người</a:t>
            </a:r>
            <a:r>
              <a:rPr lang="en-US" altLang="en-US" b="1" dirty="0">
                <a:latin typeface="Times New Roman" panose="02020603050405020304" pitchFamily="18" charset="0"/>
                <a:cs typeface="Times New Roman" panose="02020603050405020304" pitchFamily="18" charset="0"/>
              </a:rPr>
              <a:t>.</a:t>
            </a:r>
          </a:p>
        </p:txBody>
      </p:sp>
      <p:sp>
        <p:nvSpPr>
          <p:cNvPr id="40964" name="Oval 4"/>
          <p:cNvSpPr>
            <a:spLocks noChangeArrowheads="1"/>
          </p:cNvSpPr>
          <p:nvPr/>
        </p:nvSpPr>
        <p:spPr bwMode="auto">
          <a:xfrm>
            <a:off x="1828800" y="3352800"/>
            <a:ext cx="685800" cy="685800"/>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
        <p:nvSpPr>
          <p:cNvPr id="11269" name="Line 5"/>
          <p:cNvSpPr>
            <a:spLocks noChangeShapeType="1"/>
          </p:cNvSpPr>
          <p:nvPr/>
        </p:nvSpPr>
        <p:spPr bwMode="auto">
          <a:xfrm>
            <a:off x="1905000" y="63500"/>
            <a:ext cx="8763000"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11270" name="Line 6"/>
          <p:cNvSpPr>
            <a:spLocks noChangeShapeType="1"/>
          </p:cNvSpPr>
          <p:nvPr/>
        </p:nvSpPr>
        <p:spPr bwMode="auto">
          <a:xfrm>
            <a:off x="10668000" y="228600"/>
            <a:ext cx="0" cy="1066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11271" name="Line 7"/>
          <p:cNvSpPr>
            <a:spLocks noChangeShapeType="1"/>
          </p:cNvSpPr>
          <p:nvPr/>
        </p:nvSpPr>
        <p:spPr bwMode="auto">
          <a:xfrm>
            <a:off x="10668000" y="304800"/>
            <a:ext cx="0" cy="64008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11272" name="Line 8"/>
          <p:cNvSpPr>
            <a:spLocks noChangeShapeType="1"/>
          </p:cNvSpPr>
          <p:nvPr/>
        </p:nvSpPr>
        <p:spPr bwMode="auto">
          <a:xfrm>
            <a:off x="1557338" y="381000"/>
            <a:ext cx="0" cy="64770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11273" name="Line 9"/>
          <p:cNvSpPr>
            <a:spLocks noChangeShapeType="1"/>
          </p:cNvSpPr>
          <p:nvPr/>
        </p:nvSpPr>
        <p:spPr bwMode="auto">
          <a:xfrm>
            <a:off x="1524000" y="6858000"/>
            <a:ext cx="8763000"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40970" name="WordArt 10"/>
          <p:cNvSpPr>
            <a:spLocks noChangeArrowheads="1" noChangeShapeType="1" noTextEdit="1"/>
          </p:cNvSpPr>
          <p:nvPr/>
        </p:nvSpPr>
        <p:spPr bwMode="auto">
          <a:xfrm>
            <a:off x="2667000" y="304800"/>
            <a:ext cx="6629400" cy="808038"/>
          </a:xfrm>
          <a:prstGeom prst="rect">
            <a:avLst/>
          </a:prstGeom>
        </p:spPr>
        <p:txBody>
          <a:bodyPr wrap="none" fromWordArt="1">
            <a:prstTxWarp prst="textPlain">
              <a:avLst>
                <a:gd name="adj" fmla="val 4736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ea typeface="+mn-ea"/>
                <a:cs typeface="Times New Roman" panose="02020603050405020304" pitchFamily="18" charset="0"/>
              </a:rPr>
              <a:t> KHỞI ĐỘNG</a:t>
            </a:r>
          </a:p>
        </p:txBody>
      </p:sp>
      <p:sp>
        <p:nvSpPr>
          <p:cNvPr id="40971" name="Rectangle 11"/>
          <p:cNvSpPr>
            <a:spLocks noChangeArrowheads="1"/>
          </p:cNvSpPr>
          <p:nvPr/>
        </p:nvSpPr>
        <p:spPr bwMode="auto">
          <a:xfrm>
            <a:off x="7696200" y="6477000"/>
            <a:ext cx="5334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8714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barn(inVertical)">
                                      <p:cBhvr>
                                        <p:cTn id="7" dur="5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1276855" y="222129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 Box 9"/>
          <p:cNvSpPr txBox="1">
            <a:spLocks noChangeArrowheads="1"/>
          </p:cNvSpPr>
          <p:nvPr/>
        </p:nvSpPr>
        <p:spPr bwMode="auto">
          <a:xfrm>
            <a:off x="1067467" y="240054"/>
            <a:ext cx="4729013" cy="707886"/>
          </a:xfrm>
          <a:prstGeom prst="rect">
            <a:avLst/>
          </a:prstGeom>
          <a:solidFill>
            <a:srgbClr val="FFFF00"/>
          </a:solidFill>
          <a:ln w="28575">
            <a:solidFill>
              <a:srgbClr val="FF0000"/>
            </a:solidFill>
            <a:miter lim="800000"/>
            <a:headEnd/>
            <a:tailEnd/>
          </a:ln>
          <a:effectLst/>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a. </a:t>
            </a:r>
            <a:r>
              <a:rPr kumimoji="0" lang="vi-VN" sz="40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Địa hình </a:t>
            </a:r>
            <a:r>
              <a:rPr kumimoji="0" lang="en-US" sz="40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đồi</a:t>
            </a:r>
            <a:r>
              <a:rPr kumimoji="0" lang="en-US" sz="40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CC0000"/>
                </a:solidFill>
                <a:effectLst/>
                <a:uLnTx/>
                <a:uFillTx/>
                <a:latin typeface="Times New Roman" pitchFamily="18" charset="0"/>
                <a:ea typeface="+mn-ea"/>
                <a:cs typeface="Times New Roman" pitchFamily="18" charset="0"/>
              </a:rPr>
              <a:t>núi</a:t>
            </a:r>
            <a:endParaRPr kumimoji="0" lang="en-US" sz="4000" b="1" i="0" u="none" strike="noStrike" kern="1200" cap="none" spc="0" normalizeH="0" baseline="0" noProof="0" dirty="0">
              <a:ln>
                <a:noFill/>
              </a:ln>
              <a:solidFill>
                <a:srgbClr val="CC0000"/>
              </a:solidFill>
              <a:effectLst/>
              <a:uLnTx/>
              <a:uFillTx/>
              <a:latin typeface="Times New Roman" pitchFamily="18" charset="0"/>
              <a:ea typeface="+mn-ea"/>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2081245452"/>
              </p:ext>
            </p:extLst>
          </p:nvPr>
        </p:nvGraphicFramePr>
        <p:xfrm>
          <a:off x="20782" y="1071264"/>
          <a:ext cx="11658601" cy="5786735"/>
        </p:xfrm>
        <a:graphic>
          <a:graphicData uri="http://schemas.openxmlformats.org/drawingml/2006/table">
            <a:tbl>
              <a:tblPr firstRow="1" bandRow="1">
                <a:tableStyleId>{5C22544A-7EE6-4342-B048-85BDC9FD1C3A}</a:tableStyleId>
              </a:tblPr>
              <a:tblGrid>
                <a:gridCol w="1612359">
                  <a:extLst>
                    <a:ext uri="{9D8B030D-6E8A-4147-A177-3AD203B41FA5}">
                      <a16:colId xmlns:a16="http://schemas.microsoft.com/office/drawing/2014/main" val="20000"/>
                    </a:ext>
                  </a:extLst>
                </a:gridCol>
                <a:gridCol w="2498790">
                  <a:extLst>
                    <a:ext uri="{9D8B030D-6E8A-4147-A177-3AD203B41FA5}">
                      <a16:colId xmlns:a16="http://schemas.microsoft.com/office/drawing/2014/main" val="20001"/>
                    </a:ext>
                  </a:extLst>
                </a:gridCol>
                <a:gridCol w="7547452">
                  <a:extLst>
                    <a:ext uri="{9D8B030D-6E8A-4147-A177-3AD203B41FA5}">
                      <a16:colId xmlns:a16="http://schemas.microsoft.com/office/drawing/2014/main" val="20002"/>
                    </a:ext>
                  </a:extLst>
                </a:gridCol>
              </a:tblGrid>
              <a:tr h="873665">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Khu</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vực</a:t>
                      </a:r>
                      <a:endParaRPr lang="en-US" sz="20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Phạm</a:t>
                      </a:r>
                      <a:r>
                        <a:rPr lang="en-US" sz="2000" b="1" i="0" dirty="0">
                          <a:effectLst/>
                          <a:latin typeface="Cambria" pitchFamily="18" charset="0"/>
                          <a:ea typeface="Cambria" pitchFamily="18" charset="0"/>
                          <a:cs typeface="Times New Roman"/>
                        </a:rPr>
                        <a:t> vi</a:t>
                      </a:r>
                      <a:endParaRPr lang="en-US" sz="20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2000" b="1" i="0" dirty="0" err="1">
                          <a:effectLst/>
                          <a:latin typeface="Cambria" pitchFamily="18" charset="0"/>
                          <a:ea typeface="Cambria" pitchFamily="18" charset="0"/>
                          <a:cs typeface="Times New Roman"/>
                        </a:rPr>
                        <a:t>Đặc</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điểm</a:t>
                      </a:r>
                      <a:r>
                        <a:rPr lang="en-US" sz="2000" b="1" i="0" dirty="0">
                          <a:effectLst/>
                          <a:latin typeface="Cambria" pitchFamily="18" charset="0"/>
                          <a:ea typeface="Cambria" pitchFamily="18" charset="0"/>
                          <a:cs typeface="Times New Roman"/>
                        </a:rPr>
                        <a:t> </a:t>
                      </a:r>
                      <a:endParaRPr lang="en-US" sz="20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79939">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Đông</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Bắc</a:t>
                      </a:r>
                      <a:endParaRPr lang="en-US" sz="20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i="0" dirty="0" err="1">
                          <a:effectLst/>
                          <a:latin typeface="Cambria" pitchFamily="18" charset="0"/>
                          <a:ea typeface="Cambria" pitchFamily="18" charset="0"/>
                          <a:cs typeface="Times New Roman"/>
                        </a:rPr>
                        <a:t>Nằm</a:t>
                      </a:r>
                      <a:r>
                        <a:rPr lang="en-US" sz="2000" i="0" dirty="0">
                          <a:effectLst/>
                          <a:latin typeface="Cambria" pitchFamily="18" charset="0"/>
                          <a:ea typeface="Cambria" pitchFamily="18" charset="0"/>
                          <a:cs typeface="Times New Roman"/>
                        </a:rPr>
                        <a:t> ở </a:t>
                      </a:r>
                      <a:r>
                        <a:rPr lang="en-US" sz="2000" i="0" dirty="0" err="1">
                          <a:effectLst/>
                          <a:latin typeface="Cambria" pitchFamily="18" charset="0"/>
                          <a:ea typeface="Cambria" pitchFamily="18" charset="0"/>
                          <a:cs typeface="Times New Roman"/>
                        </a:rPr>
                        <a:t>tả</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Hồng</a:t>
                      </a:r>
                      <a:r>
                        <a:rPr lang="en-US" sz="20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2000" i="0" dirty="0" err="1">
                          <a:effectLst/>
                          <a:latin typeface="Cambria" pitchFamily="18" charset="0"/>
                          <a:ea typeface="Cambria" pitchFamily="18" charset="0"/>
                          <a:cs typeface="Times New Roman"/>
                        </a:rPr>
                        <a:t>Chủ</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yếu</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là</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đồi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núi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thấp</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có</a:t>
                      </a:r>
                      <a:r>
                        <a:rPr lang="en-US" sz="2000" i="0" dirty="0">
                          <a:effectLst/>
                          <a:latin typeface="Cambria" pitchFamily="18" charset="0"/>
                          <a:ea typeface="Cambria" pitchFamily="18" charset="0"/>
                          <a:cs typeface="Times New Roman"/>
                        </a:rPr>
                        <a:t> 4 </a:t>
                      </a:r>
                      <a:r>
                        <a:rPr lang="en-US" sz="2000" i="0" dirty="0" err="1">
                          <a:effectLst/>
                          <a:latin typeface="Cambria" pitchFamily="18" charset="0"/>
                          <a:ea typeface="Cambria" pitchFamily="18" charset="0"/>
                          <a:cs typeface="Times New Roman"/>
                        </a:rPr>
                        <a:t>dãy</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núi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hình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cung</a:t>
                      </a:r>
                      <a:r>
                        <a:rPr lang="en-US" sz="2000" i="0" dirty="0">
                          <a:effectLst/>
                          <a:latin typeface="Cambria" pitchFamily="18" charset="0"/>
                          <a:ea typeface="Cambria" pitchFamily="18" charset="0"/>
                          <a:cs typeface="Times New Roman"/>
                        </a:rPr>
                        <a:t>:</a:t>
                      </a:r>
                      <a:r>
                        <a:rPr lang="en-US" sz="2000" i="0" baseline="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Gâm</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Ngân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Bắc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Triều</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và</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địa</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hình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cac-xtơ</a:t>
                      </a:r>
                      <a:r>
                        <a:rPr lang="en-US" sz="2000" i="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31843">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Tây</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Bắc</a:t>
                      </a:r>
                      <a:endParaRPr lang="en-US" sz="20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i="0" dirty="0" err="1">
                          <a:effectLst/>
                          <a:latin typeface="Cambria" pitchFamily="18" charset="0"/>
                          <a:ea typeface="Cambria" pitchFamily="18" charset="0"/>
                          <a:cs typeface="Times New Roman"/>
                        </a:rPr>
                        <a:t>Nằm</a:t>
                      </a:r>
                      <a:r>
                        <a:rPr lang="en-US" sz="2000" i="0" baseline="0" dirty="0">
                          <a:effectLst/>
                          <a:latin typeface="Cambria" pitchFamily="18" charset="0"/>
                          <a:ea typeface="Cambria" pitchFamily="18" charset="0"/>
                          <a:cs typeface="Times New Roman"/>
                        </a:rPr>
                        <a:t> </a:t>
                      </a:r>
                      <a:r>
                        <a:rPr lang="en-US" sz="2000" i="0" baseline="0" dirty="0" err="1">
                          <a:effectLst/>
                          <a:latin typeface="Cambria" pitchFamily="18" charset="0"/>
                          <a:ea typeface="Cambria" pitchFamily="18" charset="0"/>
                          <a:cs typeface="Times New Roman"/>
                        </a:rPr>
                        <a:t>g</a:t>
                      </a:r>
                      <a:r>
                        <a:rPr lang="en-US" sz="2000" i="0" dirty="0" err="1">
                          <a:effectLst/>
                          <a:latin typeface="Cambria" pitchFamily="18" charset="0"/>
                          <a:ea typeface="Cambria" pitchFamily="18" charset="0"/>
                          <a:cs typeface="Times New Roman"/>
                        </a:rPr>
                        <a:t>i</a:t>
                      </a:r>
                      <a:r>
                        <a:rPr lang="en-US" sz="2000" i="0" baseline="0" dirty="0" err="1">
                          <a:effectLst/>
                          <a:latin typeface="Cambria" pitchFamily="18" charset="0"/>
                          <a:ea typeface="Cambria" pitchFamily="18" charset="0"/>
                          <a:cs typeface="Times New Roman"/>
                        </a:rPr>
                        <a:t>ữa</a:t>
                      </a:r>
                      <a:r>
                        <a:rPr lang="en-US" sz="2000" i="0" baseline="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Hồng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đến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Cả</a:t>
                      </a:r>
                      <a:r>
                        <a:rPr lang="en-US" sz="20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20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2000" i="0" dirty="0" err="1">
                          <a:effectLst/>
                          <a:latin typeface="Cambria" pitchFamily="18" charset="0"/>
                          <a:ea typeface="Cambria" pitchFamily="18" charset="0"/>
                          <a:cs typeface="Times New Roman"/>
                        </a:rPr>
                        <a:t>Địa</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hình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cao</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nhất</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nước</a:t>
                      </a:r>
                      <a:r>
                        <a:rPr lang="en-US" sz="2000" i="0" dirty="0">
                          <a:effectLst/>
                          <a:latin typeface="Cambria" pitchFamily="18" charset="0"/>
                          <a:ea typeface="Cambria" pitchFamily="18" charset="0"/>
                          <a:cs typeface="Times New Roman"/>
                        </a:rPr>
                        <a:t> ta (</a:t>
                      </a:r>
                      <a:r>
                        <a:rPr lang="en-US" sz="2000" i="0" dirty="0" err="1">
                          <a:effectLst/>
                          <a:latin typeface="Cambria" pitchFamily="18" charset="0"/>
                          <a:ea typeface="Cambria" pitchFamily="18" charset="0"/>
                          <a:cs typeface="Times New Roman"/>
                        </a:rPr>
                        <a:t>đỉnh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Phan</a:t>
                      </a:r>
                      <a:r>
                        <a:rPr lang="en-US" sz="2000" i="0" dirty="0">
                          <a:effectLst/>
                          <a:latin typeface="Cambria" pitchFamily="18" charset="0"/>
                          <a:ea typeface="Cambria" pitchFamily="18" charset="0"/>
                          <a:cs typeface="Times New Roman"/>
                        </a:rPr>
                        <a:t>-xi-</a:t>
                      </a:r>
                      <a:r>
                        <a:rPr lang="en-US" sz="2000" i="0" dirty="0" err="1">
                          <a:effectLst/>
                          <a:latin typeface="Cambria" pitchFamily="18" charset="0"/>
                          <a:ea typeface="Cambria" pitchFamily="18" charset="0"/>
                          <a:cs typeface="Times New Roman"/>
                        </a:rPr>
                        <a:t>păng</a:t>
                      </a:r>
                      <a:r>
                        <a:rPr lang="en-US" sz="2000" i="0" dirty="0">
                          <a:effectLst/>
                          <a:latin typeface="Cambria" pitchFamily="18" charset="0"/>
                          <a:ea typeface="Cambria" pitchFamily="18" charset="0"/>
                          <a:cs typeface="Times New Roman"/>
                        </a:rPr>
                        <a:t> 3147m), </a:t>
                      </a:r>
                      <a:r>
                        <a:rPr lang="en-US" sz="2000" i="0" dirty="0" err="1">
                          <a:effectLst/>
                          <a:latin typeface="Cambria" pitchFamily="18" charset="0"/>
                          <a:ea typeface="Cambria" pitchFamily="18" charset="0"/>
                          <a:cs typeface="Times New Roman"/>
                        </a:rPr>
                        <a:t>các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dãy</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núi</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lớn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có</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hướng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tây</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bắc</a:t>
                      </a:r>
                      <a:r>
                        <a:rPr lang="en-US" sz="2000" i="0" dirty="0">
                          <a:effectLst/>
                          <a:latin typeface="Cambria" pitchFamily="18" charset="0"/>
                          <a:ea typeface="Cambria" pitchFamily="18" charset="0"/>
                          <a:cs typeface="Times New Roman"/>
                        </a:rPr>
                        <a:t> - </a:t>
                      </a:r>
                      <a:r>
                        <a:rPr lang="en-US" sz="2000" i="0" dirty="0" err="1">
                          <a:effectLst/>
                          <a:latin typeface="Cambria" pitchFamily="18" charset="0"/>
                          <a:ea typeface="Cambria" pitchFamily="18" charset="0"/>
                          <a:cs typeface="Times New Roman"/>
                        </a:rPr>
                        <a:t>đông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nam</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Hoàng</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Liên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Sơn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Pu</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Đen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Đinh</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Pu</a:t>
                      </a:r>
                      <a:r>
                        <a:rPr lang="en-US" sz="2000" i="0" dirty="0">
                          <a:effectLst/>
                          <a:latin typeface="Cambria" pitchFamily="18" charset="0"/>
                          <a:ea typeface="Cambria" pitchFamily="18" charset="0"/>
                          <a:cs typeface="Times New Roman"/>
                        </a:rPr>
                        <a:t> Sam Sao</a:t>
                      </a:r>
                      <a:r>
                        <a:rPr lang="en-US" sz="2000" i="0" baseline="0" dirty="0">
                          <a:effectLst/>
                          <a:latin typeface="Cambria" pitchFamily="18" charset="0"/>
                          <a:ea typeface="Cambria" pitchFamily="18" charset="0"/>
                          <a:cs typeface="Times New Roman"/>
                        </a:rPr>
                        <a:t> </a:t>
                      </a:r>
                      <a:r>
                        <a:rPr lang="en-US" sz="2000" i="0" baseline="0" dirty="0" err="1">
                          <a:effectLst/>
                          <a:latin typeface="Cambria" pitchFamily="18" charset="0"/>
                          <a:ea typeface="Cambria" pitchFamily="18" charset="0"/>
                          <a:cs typeface="Times New Roman"/>
                        </a:rPr>
                        <a:t>và</a:t>
                      </a:r>
                      <a:r>
                        <a:rPr lang="en-US" sz="2000" i="0" baseline="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các</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cao</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nguyên</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đá</a:t>
                      </a:r>
                      <a:r>
                        <a:rPr lang="en-US" sz="2000" i="0" dirty="0">
                          <a:effectLst/>
                          <a:latin typeface="Cambria" pitchFamily="18" charset="0"/>
                          <a:ea typeface="Cambria" pitchFamily="18" charset="0"/>
                          <a:cs typeface="Times New Roman"/>
                        </a:rPr>
                        <a:t> </a:t>
                      </a:r>
                      <a:r>
                        <a:rPr lang="en-US" sz="2000" i="0" dirty="0" err="1">
                          <a:effectLst/>
                          <a:latin typeface="Cambria" pitchFamily="18" charset="0"/>
                          <a:ea typeface="Cambria" pitchFamily="18" charset="0"/>
                          <a:cs typeface="Times New Roman"/>
                        </a:rPr>
                        <a:t>vôi</a:t>
                      </a:r>
                      <a:r>
                        <a:rPr lang="en-US" sz="2000" i="0" dirty="0">
                          <a:effectLst/>
                          <a:latin typeface="Cambria" pitchFamily="18" charset="0"/>
                          <a:ea typeface="Cambria" pitchFamily="18" charset="0"/>
                          <a:cs typeface="Times New Roman"/>
                        </a:rPr>
                        <a:t>:</a:t>
                      </a:r>
                      <a:r>
                        <a:rPr lang="en-US" sz="2000" i="0" baseline="0" dirty="0">
                          <a:effectLst/>
                          <a:latin typeface="Cambria" pitchFamily="18" charset="0"/>
                          <a:ea typeface="Cambria" pitchFamily="18" charset="0"/>
                          <a:cs typeface="Times New Roman"/>
                        </a:rPr>
                        <a:t> </a:t>
                      </a:r>
                      <a:r>
                        <a:rPr lang="en-US" sz="2000" i="0" baseline="0" dirty="0" err="1">
                          <a:effectLst/>
                          <a:latin typeface="Cambria" pitchFamily="18" charset="0"/>
                          <a:ea typeface="Cambria" pitchFamily="18" charset="0"/>
                          <a:cs typeface="Times New Roman"/>
                        </a:rPr>
                        <a:t>Sơn</a:t>
                      </a:r>
                      <a:r>
                        <a:rPr lang="en-US" sz="2000" i="0" baseline="0" dirty="0">
                          <a:effectLst/>
                          <a:latin typeface="Cambria" pitchFamily="18" charset="0"/>
                          <a:ea typeface="Cambria" pitchFamily="18" charset="0"/>
                          <a:cs typeface="Times New Roman"/>
                        </a:rPr>
                        <a:t> La, </a:t>
                      </a:r>
                      <a:r>
                        <a:rPr lang="en-US" sz="2000" i="0" baseline="0" dirty="0" err="1">
                          <a:effectLst/>
                          <a:latin typeface="Cambria" pitchFamily="18" charset="0"/>
                          <a:ea typeface="Cambria" pitchFamily="18" charset="0"/>
                          <a:cs typeface="Times New Roman"/>
                        </a:rPr>
                        <a:t>Mộc</a:t>
                      </a:r>
                      <a:r>
                        <a:rPr lang="en-US" sz="2000" i="0" baseline="0" dirty="0">
                          <a:effectLst/>
                          <a:latin typeface="Cambria" pitchFamily="18" charset="0"/>
                          <a:ea typeface="Cambria" pitchFamily="18" charset="0"/>
                          <a:cs typeface="Times New Roman"/>
                        </a:rPr>
                        <a:t> </a:t>
                      </a:r>
                      <a:r>
                        <a:rPr lang="en-US" sz="2000" i="0" baseline="0" dirty="0" err="1">
                          <a:effectLst/>
                          <a:latin typeface="Cambria" pitchFamily="18" charset="0"/>
                          <a:ea typeface="Cambria" pitchFamily="18" charset="0"/>
                          <a:cs typeface="Times New Roman"/>
                        </a:rPr>
                        <a:t>Châu</a:t>
                      </a:r>
                      <a:r>
                        <a:rPr lang="en-US" sz="2000" i="0" baseline="0" dirty="0">
                          <a:effectLst/>
                          <a:latin typeface="Cambria" pitchFamily="18" charset="0"/>
                          <a:ea typeface="Cambria" pitchFamily="18" charset="0"/>
                          <a:cs typeface="Times New Roman"/>
                        </a:rPr>
                        <a:t>.</a:t>
                      </a:r>
                      <a:endParaRPr lang="en-US" sz="20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00644">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Trường</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Sơn</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Bắc</a:t>
                      </a:r>
                      <a:endParaRPr lang="en-US" sz="20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b="0" dirty="0" err="1">
                          <a:effectLst/>
                          <a:latin typeface="Cambria" pitchFamily="18" charset="0"/>
                          <a:ea typeface="Cambria" pitchFamily="18" charset="0"/>
                          <a:cs typeface="Times New Roman"/>
                        </a:rPr>
                        <a:t>Từ</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phía</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nam</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sông</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Cả</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đến</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dãy</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Bạch</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Mã</a:t>
                      </a:r>
                      <a:r>
                        <a:rPr lang="en-US" sz="20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b="0" dirty="0">
                          <a:effectLst/>
                          <a:latin typeface="Cambria" pitchFamily="18" charset="0"/>
                          <a:ea typeface="Cambria" pitchFamily="18" charset="0"/>
                          <a:cs typeface="Times New Roman"/>
                        </a:rPr>
                        <a:t>C</a:t>
                      </a:r>
                      <a:r>
                        <a:rPr lang="vi-VN" sz="2000" b="0" dirty="0">
                          <a:effectLst/>
                          <a:latin typeface="Cambria" pitchFamily="18" charset="0"/>
                          <a:ea typeface="Cambria" pitchFamily="18" charset="0"/>
                          <a:cs typeface="Times New Roman"/>
                        </a:rPr>
                        <a:t>ó nhiều nhánh núi đâm ngang ra biển chia cắt đồng bằng duyên hải miền Trung</a:t>
                      </a:r>
                      <a:r>
                        <a:rPr lang="en-US" sz="2000" b="0" dirty="0">
                          <a:effectLst/>
                          <a:latin typeface="Cambria" pitchFamily="18" charset="0"/>
                          <a:ea typeface="Cambria" pitchFamily="18" charset="0"/>
                          <a:cs typeface="Times New Roman"/>
                        </a:rPr>
                        <a:t>:</a:t>
                      </a:r>
                      <a:r>
                        <a:rPr lang="en-US" sz="2000" b="0" baseline="0" dirty="0">
                          <a:effectLst/>
                          <a:latin typeface="Cambria" pitchFamily="18" charset="0"/>
                          <a:ea typeface="Cambria" pitchFamily="18" charset="0"/>
                          <a:cs typeface="Times New Roman"/>
                        </a:rPr>
                        <a:t> </a:t>
                      </a:r>
                      <a:r>
                        <a:rPr lang="en-US" sz="2000" b="0" baseline="0" dirty="0" err="1">
                          <a:effectLst/>
                          <a:latin typeface="Cambria" pitchFamily="18" charset="0"/>
                          <a:ea typeface="Cambria" pitchFamily="18" charset="0"/>
                          <a:cs typeface="Times New Roman"/>
                        </a:rPr>
                        <a:t>Bạch</a:t>
                      </a:r>
                      <a:r>
                        <a:rPr lang="en-US" sz="2000" b="0" baseline="0" dirty="0">
                          <a:effectLst/>
                          <a:latin typeface="Cambria" pitchFamily="18" charset="0"/>
                          <a:ea typeface="Cambria" pitchFamily="18" charset="0"/>
                          <a:cs typeface="Times New Roman"/>
                        </a:rPr>
                        <a:t> </a:t>
                      </a:r>
                      <a:r>
                        <a:rPr lang="en-US" sz="2000" b="0" baseline="0" dirty="0" err="1">
                          <a:effectLst/>
                          <a:latin typeface="Cambria" pitchFamily="18" charset="0"/>
                          <a:ea typeface="Cambria" pitchFamily="18" charset="0"/>
                          <a:cs typeface="Times New Roman"/>
                        </a:rPr>
                        <a:t>Mã</a:t>
                      </a:r>
                      <a:r>
                        <a:rPr lang="en-US" sz="2000" b="0" baseline="0" dirty="0">
                          <a:effectLst/>
                          <a:latin typeface="Cambria" pitchFamily="18" charset="0"/>
                          <a:ea typeface="Cambria" pitchFamily="18" charset="0"/>
                          <a:cs typeface="Times New Roman"/>
                        </a:rPr>
                        <a:t>, </a:t>
                      </a:r>
                      <a:r>
                        <a:rPr lang="en-US" sz="2000" b="0" baseline="0" dirty="0" err="1">
                          <a:effectLst/>
                          <a:latin typeface="Cambria" pitchFamily="18" charset="0"/>
                          <a:ea typeface="Cambria" pitchFamily="18" charset="0"/>
                          <a:cs typeface="Times New Roman"/>
                        </a:rPr>
                        <a:t>Hoành</a:t>
                      </a:r>
                      <a:r>
                        <a:rPr lang="en-US" sz="2000" b="0" baseline="0" dirty="0">
                          <a:effectLst/>
                          <a:latin typeface="Cambria" pitchFamily="18" charset="0"/>
                          <a:ea typeface="Cambria" pitchFamily="18" charset="0"/>
                          <a:cs typeface="Times New Roman"/>
                        </a:rPr>
                        <a:t> </a:t>
                      </a:r>
                      <a:r>
                        <a:rPr lang="en-US" sz="2000" b="0" baseline="0" dirty="0" err="1">
                          <a:effectLst/>
                          <a:latin typeface="Cambria" pitchFamily="18" charset="0"/>
                          <a:ea typeface="Cambria" pitchFamily="18" charset="0"/>
                          <a:cs typeface="Times New Roman"/>
                        </a:rPr>
                        <a:t>Sơn</a:t>
                      </a:r>
                      <a:r>
                        <a:rPr lang="en-US" sz="2000" b="0" baseline="0" dirty="0">
                          <a:effectLst/>
                          <a:latin typeface="Cambria" pitchFamily="18" charset="0"/>
                          <a:ea typeface="Cambria" pitchFamily="18" charset="0"/>
                          <a:cs typeface="Times New Roman"/>
                        </a:rPr>
                        <a:t>.</a:t>
                      </a:r>
                      <a:endParaRPr lang="en-US" sz="20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00644">
                <a:tc>
                  <a:txBody>
                    <a:bodyPr/>
                    <a:lstStyle/>
                    <a:p>
                      <a:pPr algn="ctr">
                        <a:lnSpc>
                          <a:spcPct val="115000"/>
                        </a:lnSpc>
                        <a:spcBef>
                          <a:spcPts val="600"/>
                        </a:spcBef>
                        <a:spcAft>
                          <a:spcPts val="0"/>
                        </a:spcAft>
                      </a:pPr>
                      <a:r>
                        <a:rPr lang="en-US" sz="2000" b="1" i="0" dirty="0" err="1">
                          <a:effectLst/>
                          <a:latin typeface="Cambria" pitchFamily="18" charset="0"/>
                          <a:ea typeface="Cambria" pitchFamily="18" charset="0"/>
                          <a:cs typeface="Times New Roman"/>
                        </a:rPr>
                        <a:t>Trường</a:t>
                      </a:r>
                      <a:r>
                        <a:rPr lang="en-US" sz="2000" b="1" i="0" dirty="0">
                          <a:effectLst/>
                          <a:latin typeface="Cambria" pitchFamily="18" charset="0"/>
                          <a:ea typeface="Cambria" pitchFamily="18" charset="0"/>
                          <a:cs typeface="Times New Roman"/>
                        </a:rPr>
                        <a:t> </a:t>
                      </a:r>
                      <a:r>
                        <a:rPr lang="en-US" sz="2000" b="1" i="0" dirty="0" err="1">
                          <a:effectLst/>
                          <a:latin typeface="Cambria" pitchFamily="18" charset="0"/>
                          <a:ea typeface="Cambria" pitchFamily="18" charset="0"/>
                          <a:cs typeface="Times New Roman"/>
                        </a:rPr>
                        <a:t>Sơn</a:t>
                      </a:r>
                      <a:r>
                        <a:rPr lang="en-US" sz="20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2000" b="0" dirty="0" err="1">
                          <a:effectLst/>
                          <a:latin typeface="Cambria" pitchFamily="18" charset="0"/>
                          <a:ea typeface="Cambria" pitchFamily="18" charset="0"/>
                          <a:cs typeface="Times New Roman"/>
                        </a:rPr>
                        <a:t>Từ</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phía</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nam</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dãy</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Bạch</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Mã</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đến</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Đông</a:t>
                      </a:r>
                      <a:r>
                        <a:rPr lang="en-US" sz="2000" b="0" dirty="0">
                          <a:effectLst/>
                          <a:latin typeface="Cambria" pitchFamily="18" charset="0"/>
                          <a:ea typeface="Cambria" pitchFamily="18" charset="0"/>
                          <a:cs typeface="Times New Roman"/>
                        </a:rPr>
                        <a:t> Nam </a:t>
                      </a:r>
                      <a:r>
                        <a:rPr lang="en-US" sz="2000" b="0" dirty="0" err="1">
                          <a:effectLst/>
                          <a:latin typeface="Cambria" pitchFamily="18" charset="0"/>
                          <a:ea typeface="Cambria" pitchFamily="18" charset="0"/>
                          <a:cs typeface="Times New Roman"/>
                        </a:rPr>
                        <a:t>Bộ</a:t>
                      </a:r>
                      <a:r>
                        <a:rPr lang="en-US" sz="20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2000" b="0" dirty="0" err="1">
                          <a:effectLst/>
                          <a:latin typeface="Cambria" pitchFamily="18" charset="0"/>
                          <a:ea typeface="Cambria" pitchFamily="18" charset="0"/>
                          <a:cs typeface="Times New Roman"/>
                        </a:rPr>
                        <a:t>Gồm</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các</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khối</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núi</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nằm</a:t>
                      </a:r>
                      <a:r>
                        <a:rPr lang="en-US" sz="2000" b="0" baseline="0" dirty="0">
                          <a:effectLst/>
                          <a:latin typeface="Cambria" pitchFamily="18" charset="0"/>
                          <a:ea typeface="Cambria" pitchFamily="18" charset="0"/>
                          <a:cs typeface="Times New Roman"/>
                        </a:rPr>
                        <a:t> ở </a:t>
                      </a:r>
                      <a:r>
                        <a:rPr lang="en-US" sz="2000" b="0" baseline="0" dirty="0" err="1">
                          <a:effectLst/>
                          <a:latin typeface="Cambria" pitchFamily="18" charset="0"/>
                          <a:ea typeface="Cambria" pitchFamily="18" charset="0"/>
                          <a:cs typeface="Times New Roman"/>
                        </a:rPr>
                        <a:t>phía</a:t>
                      </a:r>
                      <a:r>
                        <a:rPr lang="en-US" sz="2000" b="0" baseline="0" dirty="0">
                          <a:effectLst/>
                          <a:latin typeface="Cambria" pitchFamily="18" charset="0"/>
                          <a:ea typeface="Cambria" pitchFamily="18" charset="0"/>
                          <a:cs typeface="Times New Roman"/>
                        </a:rPr>
                        <a:t> </a:t>
                      </a:r>
                      <a:r>
                        <a:rPr lang="en-US" sz="2000" b="0" baseline="0" dirty="0" err="1">
                          <a:effectLst/>
                          <a:latin typeface="Cambria" pitchFamily="18" charset="0"/>
                          <a:ea typeface="Cambria" pitchFamily="18" charset="0"/>
                          <a:cs typeface="Times New Roman"/>
                        </a:rPr>
                        <a:t>bắc</a:t>
                      </a:r>
                      <a:r>
                        <a:rPr lang="en-US" sz="2000" b="0" baseline="0" dirty="0">
                          <a:effectLst/>
                          <a:latin typeface="Cambria" pitchFamily="18" charset="0"/>
                          <a:ea typeface="Cambria" pitchFamily="18" charset="0"/>
                          <a:cs typeface="Times New Roman"/>
                        </a:rPr>
                        <a:t> </a:t>
                      </a:r>
                      <a:r>
                        <a:rPr lang="en-US" sz="2000" b="0" baseline="0" dirty="0" err="1">
                          <a:effectLst/>
                          <a:latin typeface="Cambria" pitchFamily="18" charset="0"/>
                          <a:ea typeface="Cambria" pitchFamily="18" charset="0"/>
                          <a:cs typeface="Times New Roman"/>
                        </a:rPr>
                        <a:t>và</a:t>
                      </a:r>
                      <a:r>
                        <a:rPr lang="en-US" sz="2000" b="0" baseline="0" dirty="0">
                          <a:effectLst/>
                          <a:latin typeface="Cambria" pitchFamily="18" charset="0"/>
                          <a:ea typeface="Cambria" pitchFamily="18" charset="0"/>
                          <a:cs typeface="Times New Roman"/>
                        </a:rPr>
                        <a:t> </a:t>
                      </a:r>
                      <a:r>
                        <a:rPr lang="en-US" sz="2000" b="0" baseline="0" dirty="0" err="1">
                          <a:effectLst/>
                          <a:latin typeface="Cambria" pitchFamily="18" charset="0"/>
                          <a:ea typeface="Cambria" pitchFamily="18" charset="0"/>
                          <a:cs typeface="Times New Roman"/>
                        </a:rPr>
                        <a:t>nam</a:t>
                      </a:r>
                      <a:r>
                        <a:rPr lang="en-US" sz="2000" b="0" baseline="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Kon</a:t>
                      </a:r>
                      <a:r>
                        <a:rPr lang="en-US" sz="2000" b="0" dirty="0">
                          <a:effectLst/>
                          <a:latin typeface="Cambria" pitchFamily="18" charset="0"/>
                          <a:ea typeface="Cambria" pitchFamily="18" charset="0"/>
                          <a:cs typeface="Times New Roman"/>
                        </a:rPr>
                        <a:t> Tum</a:t>
                      </a:r>
                      <a:r>
                        <a:rPr lang="en-US" sz="2000" b="0" baseline="0" dirty="0">
                          <a:effectLst/>
                          <a:latin typeface="Cambria" pitchFamily="18" charset="0"/>
                          <a:ea typeface="Cambria" pitchFamily="18" charset="0"/>
                          <a:cs typeface="Times New Roman"/>
                        </a:rPr>
                        <a:t> </a:t>
                      </a:r>
                      <a:r>
                        <a:rPr lang="en-US" sz="2000" b="0" baseline="0" dirty="0" err="1">
                          <a:effectLst/>
                          <a:latin typeface="Cambria" pitchFamily="18" charset="0"/>
                          <a:ea typeface="Cambria" pitchFamily="18" charset="0"/>
                          <a:cs typeface="Times New Roman"/>
                        </a:rPr>
                        <a:t>và</a:t>
                      </a:r>
                      <a:r>
                        <a:rPr lang="en-US" sz="2000" b="0" baseline="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cực</a:t>
                      </a:r>
                      <a:r>
                        <a:rPr lang="en-US" sz="2000" b="0" dirty="0">
                          <a:effectLst/>
                          <a:latin typeface="Cambria" pitchFamily="18" charset="0"/>
                          <a:ea typeface="Cambria" pitchFamily="18" charset="0"/>
                          <a:cs typeface="Times New Roman"/>
                        </a:rPr>
                        <a:t> Nam </a:t>
                      </a:r>
                      <a:r>
                        <a:rPr lang="en-US" sz="2000" b="0" dirty="0" err="1">
                          <a:effectLst/>
                          <a:latin typeface="Cambria" pitchFamily="18" charset="0"/>
                          <a:ea typeface="Cambria" pitchFamily="18" charset="0"/>
                          <a:cs typeface="Times New Roman"/>
                        </a:rPr>
                        <a:t>Trung</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Bộ</a:t>
                      </a:r>
                      <a:r>
                        <a:rPr lang="en-US" sz="2000" b="0" baseline="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và</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nhiều</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cao</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nguyên</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xếp</a:t>
                      </a:r>
                      <a:r>
                        <a:rPr lang="en-US" sz="2000" b="0" dirty="0">
                          <a:effectLst/>
                          <a:latin typeface="Cambria" pitchFamily="18" charset="0"/>
                          <a:ea typeface="Cambria" pitchFamily="18" charset="0"/>
                          <a:cs typeface="Times New Roman"/>
                        </a:rPr>
                        <a:t> </a:t>
                      </a:r>
                      <a:r>
                        <a:rPr lang="en-US" sz="2000" b="0" dirty="0" err="1">
                          <a:effectLst/>
                          <a:latin typeface="Cambria" pitchFamily="18" charset="0"/>
                          <a:ea typeface="Cambria" pitchFamily="18" charset="0"/>
                          <a:cs typeface="Times New Roman"/>
                        </a:rPr>
                        <a:t>tầng</a:t>
                      </a:r>
                      <a:r>
                        <a:rPr lang="en-US" sz="2000" b="0" dirty="0">
                          <a:effectLst/>
                          <a:latin typeface="Cambria" pitchFamily="18" charset="0"/>
                          <a:ea typeface="Cambria" pitchFamily="18" charset="0"/>
                          <a:cs typeface="Times New Roman"/>
                        </a:rPr>
                        <a:t>:</a:t>
                      </a:r>
                      <a:r>
                        <a:rPr lang="en-US" sz="2000" b="0" baseline="0" dirty="0">
                          <a:effectLst/>
                          <a:latin typeface="Cambria" pitchFamily="18" charset="0"/>
                          <a:ea typeface="Cambria" pitchFamily="18" charset="0"/>
                          <a:cs typeface="Times New Roman"/>
                        </a:rPr>
                        <a:t> </a:t>
                      </a:r>
                      <a:r>
                        <a:rPr lang="en-US" sz="2000" b="0" baseline="0" dirty="0" err="1">
                          <a:effectLst/>
                          <a:latin typeface="Cambria" pitchFamily="18" charset="0"/>
                          <a:ea typeface="Cambria" pitchFamily="18" charset="0"/>
                          <a:cs typeface="Times New Roman"/>
                        </a:rPr>
                        <a:t>Kon</a:t>
                      </a:r>
                      <a:r>
                        <a:rPr lang="en-US" sz="2000" b="0" baseline="0" dirty="0">
                          <a:effectLst/>
                          <a:latin typeface="Cambria" pitchFamily="18" charset="0"/>
                          <a:ea typeface="Cambria" pitchFamily="18" charset="0"/>
                          <a:cs typeface="Times New Roman"/>
                        </a:rPr>
                        <a:t> Tum, </a:t>
                      </a:r>
                      <a:r>
                        <a:rPr lang="en-US" sz="2000" b="0" baseline="0" dirty="0" err="1">
                          <a:effectLst/>
                          <a:latin typeface="Cambria" pitchFamily="18" charset="0"/>
                          <a:ea typeface="Cambria" pitchFamily="18" charset="0"/>
                          <a:cs typeface="Times New Roman"/>
                        </a:rPr>
                        <a:t>Plei</a:t>
                      </a:r>
                      <a:r>
                        <a:rPr lang="en-US" sz="2000" b="0" baseline="0" dirty="0">
                          <a:effectLst/>
                          <a:latin typeface="Cambria" pitchFamily="18" charset="0"/>
                          <a:ea typeface="Cambria" pitchFamily="18" charset="0"/>
                          <a:cs typeface="Times New Roman"/>
                        </a:rPr>
                        <a:t> Ku, </a:t>
                      </a:r>
                      <a:r>
                        <a:rPr lang="en-US" sz="2000" b="0" baseline="0" dirty="0" err="1">
                          <a:effectLst/>
                          <a:latin typeface="Cambria" pitchFamily="18" charset="0"/>
                          <a:ea typeface="Cambria" pitchFamily="18" charset="0"/>
                          <a:cs typeface="Times New Roman"/>
                        </a:rPr>
                        <a:t>Lâm</a:t>
                      </a:r>
                      <a:r>
                        <a:rPr lang="en-US" sz="2000" b="0" baseline="0" dirty="0">
                          <a:effectLst/>
                          <a:latin typeface="Cambria" pitchFamily="18" charset="0"/>
                          <a:ea typeface="Cambria" pitchFamily="18" charset="0"/>
                          <a:cs typeface="Times New Roman"/>
                        </a:rPr>
                        <a:t> </a:t>
                      </a:r>
                      <a:r>
                        <a:rPr lang="en-US" sz="2000" b="0" baseline="0" dirty="0" err="1">
                          <a:effectLst/>
                          <a:latin typeface="Cambria" pitchFamily="18" charset="0"/>
                          <a:ea typeface="Cambria" pitchFamily="18" charset="0"/>
                          <a:cs typeface="Times New Roman"/>
                        </a:rPr>
                        <a:t>Viên</a:t>
                      </a:r>
                      <a:r>
                        <a:rPr lang="en-US" sz="2000" b="0" baseline="0" dirty="0">
                          <a:effectLst/>
                          <a:latin typeface="Cambria" pitchFamily="18" charset="0"/>
                          <a:ea typeface="Cambria" pitchFamily="18" charset="0"/>
                          <a:cs typeface="Times New Roman"/>
                        </a:rPr>
                        <a:t>,…</a:t>
                      </a:r>
                      <a:endParaRPr lang="en-US" sz="20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24C714-8AE6-DBCC-EE44-3F5826D7B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39" y="51703"/>
            <a:ext cx="5897217" cy="4811846"/>
          </a:xfrm>
          <a:prstGeom prst="rect">
            <a:avLst/>
          </a:prstGeom>
        </p:spPr>
      </p:pic>
      <p:pic>
        <p:nvPicPr>
          <p:cNvPr id="7" name="Picture 6">
            <a:extLst>
              <a:ext uri="{FF2B5EF4-FFF2-40B4-BE49-F238E27FC236}">
                <a16:creationId xmlns:a16="http://schemas.microsoft.com/office/drawing/2014/main" id="{8A7EC688-5F7D-A1E1-4A47-D65AA2E2B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556" y="51703"/>
            <a:ext cx="5300870" cy="4811845"/>
          </a:xfrm>
          <a:prstGeom prst="rect">
            <a:avLst/>
          </a:prstGeom>
        </p:spPr>
      </p:pic>
      <p:sp>
        <p:nvSpPr>
          <p:cNvPr id="9" name="TextBox 8">
            <a:extLst>
              <a:ext uri="{FF2B5EF4-FFF2-40B4-BE49-F238E27FC236}">
                <a16:creationId xmlns:a16="http://schemas.microsoft.com/office/drawing/2014/main" id="{E6FBECC1-E9F1-7970-0B66-C508A828E941}"/>
              </a:ext>
            </a:extLst>
          </p:cNvPr>
          <p:cNvSpPr txBox="1"/>
          <p:nvPr/>
        </p:nvSpPr>
        <p:spPr>
          <a:xfrm>
            <a:off x="324678" y="4867305"/>
            <a:ext cx="11542643" cy="1938992"/>
          </a:xfrm>
          <a:prstGeom prst="rect">
            <a:avLst/>
          </a:prstGeom>
          <a:noFill/>
        </p:spPr>
        <p:txBody>
          <a:bodyPr wrap="square">
            <a:spAutoFit/>
          </a:bodyPr>
          <a:lstStyle/>
          <a:p>
            <a:pPr algn="ctr">
              <a:buNone/>
            </a:pPr>
            <a:r>
              <a:rPr lang="en-US" sz="2400" b="1" i="0" dirty="0">
                <a:solidFill>
                  <a:srgbClr val="333333"/>
                </a:solidFill>
                <a:effectLst/>
                <a:latin typeface="Times New Roman" panose="02020603050405020304" pitchFamily="18" charset="0"/>
                <a:cs typeface="Times New Roman" panose="02020603050405020304" pitchFamily="18" charset="0"/>
              </a:rPr>
              <a:t>FANSIPAN - CHỐN BỒNG LAI TIÊN CẢNH</a:t>
            </a:r>
          </a:p>
          <a:p>
            <a:pPr algn="just">
              <a:buNone/>
            </a:pPr>
            <a:r>
              <a:rPr lang="vi-VN" sz="2400" b="0" i="0" dirty="0">
                <a:solidFill>
                  <a:srgbClr val="333333"/>
                </a:solidFill>
                <a:effectLst/>
                <a:latin typeface="Times New Roman" panose="02020603050405020304" pitchFamily="18" charset="0"/>
                <a:cs typeface="Times New Roman" panose="02020603050405020304" pitchFamily="18" charset="0"/>
              </a:rPr>
              <a:t>Với độ cao lên đến 3.143m, người đứng ở đỉnh Fansipan không còn mỗi cảm giác được leo núi, vượt đèo, mà ở đó, </a:t>
            </a:r>
            <a:r>
              <a:rPr lang="en-US" sz="2400" b="0" i="0" dirty="0">
                <a:solidFill>
                  <a:srgbClr val="333333"/>
                </a:solidFill>
                <a:effectLst/>
                <a:latin typeface="Times New Roman" panose="02020603050405020304" pitchFamily="18" charset="0"/>
                <a:cs typeface="Times New Roman" panose="02020603050405020304" pitchFamily="18" charset="0"/>
              </a:rPr>
              <a:t>con </a:t>
            </a:r>
            <a:r>
              <a:rPr lang="en-US" sz="2400" b="0" i="0" dirty="0" err="1">
                <a:solidFill>
                  <a:srgbClr val="333333"/>
                </a:solidFill>
                <a:effectLst/>
                <a:latin typeface="Times New Roman" panose="02020603050405020304" pitchFamily="18" charset="0"/>
                <a:cs typeface="Times New Roman" panose="02020603050405020304" pitchFamily="18" charset="0"/>
              </a:rPr>
              <a:t>người</a:t>
            </a:r>
            <a:r>
              <a:rPr lang="en-US" sz="2400" b="0" i="0" dirty="0">
                <a:solidFill>
                  <a:srgbClr val="333333"/>
                </a:solidFill>
                <a:effectLst/>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như đang đứng trên những tầng mây bồng bềnh đang quấn quýt vào chân, cho cái lạnh lan tỏa khắp cơ thể. Cảnh sắc được ngắm từ đỉnh núi hùng vĩ này hẳn nhiên không làm cho ai phải thất vọng.</a:t>
            </a:r>
            <a:endParaRPr lang="en-US" sz="2400" b="0" i="0" dirty="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320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919AB7-2CE8-2E52-611D-6461C4342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6" y="0"/>
            <a:ext cx="4085722" cy="6858000"/>
          </a:xfrm>
          <a:prstGeom prst="rect">
            <a:avLst/>
          </a:prstGeom>
        </p:spPr>
      </p:pic>
      <p:pic>
        <p:nvPicPr>
          <p:cNvPr id="9" name="Picture 8">
            <a:extLst>
              <a:ext uri="{FF2B5EF4-FFF2-40B4-BE49-F238E27FC236}">
                <a16:creationId xmlns:a16="http://schemas.microsoft.com/office/drawing/2014/main" id="{128F437C-D028-D7EB-E91E-F08FFD888D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245" y="0"/>
            <a:ext cx="4550051" cy="6858000"/>
          </a:xfrm>
          <a:prstGeom prst="rect">
            <a:avLst/>
          </a:prstGeom>
        </p:spPr>
      </p:pic>
      <p:sp>
        <p:nvSpPr>
          <p:cNvPr id="11" name="TextBox 10">
            <a:extLst>
              <a:ext uri="{FF2B5EF4-FFF2-40B4-BE49-F238E27FC236}">
                <a16:creationId xmlns:a16="http://schemas.microsoft.com/office/drawing/2014/main" id="{CADBF7CB-79C2-B27C-4762-D213BFD51725}"/>
              </a:ext>
            </a:extLst>
          </p:cNvPr>
          <p:cNvSpPr txBox="1"/>
          <p:nvPr/>
        </p:nvSpPr>
        <p:spPr>
          <a:xfrm>
            <a:off x="8808053" y="1197451"/>
            <a:ext cx="3383948" cy="4401205"/>
          </a:xfrm>
          <a:prstGeom prst="rect">
            <a:avLst/>
          </a:prstGeom>
          <a:noFill/>
        </p:spPr>
        <p:txBody>
          <a:bodyPr wrap="square">
            <a:spAutoFit/>
          </a:bodyPr>
          <a:lstStyle/>
          <a:p>
            <a:r>
              <a:rPr lang="en-US" sz="2000" b="0" i="0" dirty="0" err="1">
                <a:solidFill>
                  <a:srgbClr val="333333"/>
                </a:solidFill>
                <a:effectLst/>
                <a:latin typeface="Times New Roman" panose="02020603050405020304" pitchFamily="18" charset="0"/>
                <a:cs typeface="Times New Roman" panose="02020603050405020304" pitchFamily="18" charset="0"/>
              </a:rPr>
              <a:t>LangBiang</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là</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một</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trong</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những</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dãy</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núi</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cao</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nhất</a:t>
            </a:r>
            <a:r>
              <a:rPr lang="en-US" sz="2000" b="0" i="0" dirty="0">
                <a:solidFill>
                  <a:srgbClr val="333333"/>
                </a:solidFill>
                <a:effectLst/>
                <a:latin typeface="Times New Roman" panose="02020603050405020304" pitchFamily="18" charset="0"/>
                <a:cs typeface="Times New Roman" panose="02020603050405020304" pitchFamily="18" charset="0"/>
              </a:rPr>
              <a:t> ở Tây Nguyên </a:t>
            </a:r>
            <a:r>
              <a:rPr lang="en-US" sz="2000" b="0" i="0" dirty="0" err="1">
                <a:solidFill>
                  <a:srgbClr val="333333"/>
                </a:solidFill>
                <a:effectLst/>
                <a:latin typeface="Times New Roman" panose="02020603050405020304" pitchFamily="18" charset="0"/>
                <a:cs typeface="Times New Roman" panose="02020603050405020304" pitchFamily="18" charset="0"/>
              </a:rPr>
              <a:t>với</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độ</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cao</a:t>
            </a:r>
            <a:r>
              <a:rPr lang="en-US" sz="2000" b="0" i="0" dirty="0">
                <a:solidFill>
                  <a:srgbClr val="333333"/>
                </a:solidFill>
                <a:effectLst/>
                <a:latin typeface="Times New Roman" panose="02020603050405020304" pitchFamily="18" charset="0"/>
                <a:cs typeface="Times New Roman" panose="02020603050405020304" pitchFamily="18" charset="0"/>
              </a:rPr>
              <a:t> 2167m. </a:t>
            </a:r>
            <a:r>
              <a:rPr lang="en-US" sz="2000" b="0" i="0" dirty="0" err="1">
                <a:solidFill>
                  <a:srgbClr val="333333"/>
                </a:solidFill>
                <a:effectLst/>
                <a:latin typeface="Times New Roman" panose="02020603050405020304" pitchFamily="18" charset="0"/>
                <a:cs typeface="Times New Roman" panose="02020603050405020304" pitchFamily="18" charset="0"/>
              </a:rPr>
              <a:t>Nhờ</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vậy</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mà</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từ</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lâu</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LangBiang</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đã</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trở</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thành</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địa</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điểm</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đi</a:t>
            </a:r>
            <a:r>
              <a:rPr lang="en-US" sz="2000" b="0" i="0" dirty="0">
                <a:solidFill>
                  <a:srgbClr val="333333"/>
                </a:solidFill>
                <a:effectLst/>
                <a:latin typeface="Times New Roman" panose="02020603050405020304" pitchFamily="18" charset="0"/>
                <a:cs typeface="Times New Roman" panose="02020603050405020304" pitchFamily="18" charset="0"/>
              </a:rPr>
              <a:t> Trekking, </a:t>
            </a:r>
            <a:r>
              <a:rPr lang="en-US" sz="2000" b="0" i="0" dirty="0" err="1">
                <a:solidFill>
                  <a:srgbClr val="333333"/>
                </a:solidFill>
                <a:effectLst/>
                <a:latin typeface="Times New Roman" panose="02020603050405020304" pitchFamily="18" charset="0"/>
                <a:cs typeface="Times New Roman" panose="02020603050405020304" pitchFamily="18" charset="0"/>
              </a:rPr>
              <a:t>cắm</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trại</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của</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nhiều</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bạn</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trẻ</a:t>
            </a:r>
            <a:r>
              <a:rPr lang="en-US" sz="2000" b="0" i="0" dirty="0">
                <a:solidFill>
                  <a:srgbClr val="333333"/>
                </a:solidFill>
                <a:effectLst/>
                <a:latin typeface="Times New Roman" panose="02020603050405020304" pitchFamily="18" charset="0"/>
                <a:cs typeface="Times New Roman" panose="02020603050405020304" pitchFamily="18" charset="0"/>
              </a:rPr>
              <a:t> ở </a:t>
            </a:r>
            <a:r>
              <a:rPr lang="en-US" sz="2000" b="0" i="0" dirty="0" err="1">
                <a:solidFill>
                  <a:srgbClr val="333333"/>
                </a:solidFill>
                <a:effectLst/>
                <a:latin typeface="Times New Roman" panose="02020603050405020304" pitchFamily="18" charset="0"/>
                <a:cs typeface="Times New Roman" panose="02020603050405020304" pitchFamily="18" charset="0"/>
              </a:rPr>
              <a:t>miền</a:t>
            </a:r>
            <a:r>
              <a:rPr lang="en-US" sz="2000" b="0" i="0" dirty="0">
                <a:solidFill>
                  <a:srgbClr val="333333"/>
                </a:solidFill>
                <a:effectLst/>
                <a:latin typeface="Times New Roman" panose="02020603050405020304" pitchFamily="18" charset="0"/>
                <a:cs typeface="Times New Roman" panose="02020603050405020304" pitchFamily="18" charset="0"/>
              </a:rPr>
              <a:t> Trung </a:t>
            </a:r>
            <a:r>
              <a:rPr lang="en-US" sz="2000" b="0" i="0" dirty="0" err="1">
                <a:solidFill>
                  <a:srgbClr val="333333"/>
                </a:solidFill>
                <a:effectLst/>
                <a:latin typeface="Times New Roman" panose="02020603050405020304" pitchFamily="18" charset="0"/>
                <a:cs typeface="Times New Roman" panose="02020603050405020304" pitchFamily="18" charset="0"/>
              </a:rPr>
              <a:t>và</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miền</a:t>
            </a:r>
            <a:r>
              <a:rPr lang="en-US" sz="2000" b="0" i="0" dirty="0">
                <a:solidFill>
                  <a:srgbClr val="333333"/>
                </a:solidFill>
                <a:effectLst/>
                <a:latin typeface="Times New Roman" panose="02020603050405020304" pitchFamily="18" charset="0"/>
                <a:cs typeface="Times New Roman" panose="02020603050405020304" pitchFamily="18" charset="0"/>
              </a:rPr>
              <a:t> Nam. </a:t>
            </a:r>
            <a:r>
              <a:rPr lang="en-US" sz="2000" b="0" i="0" dirty="0" err="1">
                <a:solidFill>
                  <a:srgbClr val="333333"/>
                </a:solidFill>
                <a:effectLst/>
                <a:latin typeface="Times New Roman" panose="02020603050405020304" pitchFamily="18" charset="0"/>
                <a:cs typeface="Times New Roman" panose="02020603050405020304" pitchFamily="18" charset="0"/>
              </a:rPr>
              <a:t>Nhiều</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bạn</a:t>
            </a:r>
            <a:r>
              <a:rPr lang="en-US" sz="2000" b="0" i="0" dirty="0">
                <a:solidFill>
                  <a:srgbClr val="333333"/>
                </a:solidFill>
                <a:effectLst/>
                <a:latin typeface="Times New Roman" panose="02020603050405020304" pitchFamily="18" charset="0"/>
                <a:cs typeface="Times New Roman" panose="02020603050405020304" pitchFamily="18" charset="0"/>
              </a:rPr>
              <a:t> ở </a:t>
            </a:r>
            <a:r>
              <a:rPr lang="en-US" sz="2000" b="0" i="0" dirty="0" err="1">
                <a:solidFill>
                  <a:srgbClr val="333333"/>
                </a:solidFill>
                <a:effectLst/>
                <a:latin typeface="Times New Roman" panose="02020603050405020304" pitchFamily="18" charset="0"/>
                <a:cs typeface="Times New Roman" panose="02020603050405020304" pitchFamily="18" charset="0"/>
              </a:rPr>
              <a:t>miền</a:t>
            </a:r>
            <a:r>
              <a:rPr lang="en-US" sz="2000" b="0" i="0" dirty="0">
                <a:solidFill>
                  <a:srgbClr val="333333"/>
                </a:solidFill>
                <a:effectLst/>
                <a:latin typeface="Times New Roman" panose="02020603050405020304" pitchFamily="18" charset="0"/>
                <a:cs typeface="Times New Roman" panose="02020603050405020304" pitchFamily="18" charset="0"/>
              </a:rPr>
              <a:t> Bắc </a:t>
            </a:r>
            <a:r>
              <a:rPr lang="en-US" sz="2000" b="0" i="0" dirty="0" err="1">
                <a:solidFill>
                  <a:srgbClr val="333333"/>
                </a:solidFill>
                <a:effectLst/>
                <a:latin typeface="Times New Roman" panose="02020603050405020304" pitchFamily="18" charset="0"/>
                <a:cs typeface="Times New Roman" panose="02020603050405020304" pitchFamily="18" charset="0"/>
              </a:rPr>
              <a:t>có</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niềm</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đam</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mê</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cháy</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bỏng</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với</a:t>
            </a:r>
            <a:r>
              <a:rPr lang="en-US" sz="2000" b="0" i="0" dirty="0">
                <a:solidFill>
                  <a:srgbClr val="333333"/>
                </a:solidFill>
                <a:effectLst/>
                <a:latin typeface="Times New Roman" panose="02020603050405020304" pitchFamily="18" charset="0"/>
                <a:cs typeface="Times New Roman" panose="02020603050405020304" pitchFamily="18" charset="0"/>
              </a:rPr>
              <a:t> Trekking, </a:t>
            </a:r>
            <a:r>
              <a:rPr lang="en-US" sz="2000" b="0" i="0" dirty="0" err="1">
                <a:solidFill>
                  <a:srgbClr val="333333"/>
                </a:solidFill>
                <a:effectLst/>
                <a:latin typeface="Times New Roman" panose="02020603050405020304" pitchFamily="18" charset="0"/>
                <a:cs typeface="Times New Roman" panose="02020603050405020304" pitchFamily="18" charset="0"/>
              </a:rPr>
              <a:t>khám</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phá</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những</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ngọn</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núi</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đẹp</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nhất</a:t>
            </a:r>
            <a:r>
              <a:rPr lang="en-US" sz="2000" b="0" i="0" dirty="0">
                <a:solidFill>
                  <a:srgbClr val="333333"/>
                </a:solidFill>
                <a:effectLst/>
                <a:latin typeface="Times New Roman" panose="02020603050405020304" pitchFamily="18" charset="0"/>
                <a:cs typeface="Times New Roman" panose="02020603050405020304" pitchFamily="18" charset="0"/>
              </a:rPr>
              <a:t> Việt Nam </a:t>
            </a:r>
            <a:r>
              <a:rPr lang="en-US" sz="2000" b="0" i="0" dirty="0" err="1">
                <a:solidFill>
                  <a:srgbClr val="333333"/>
                </a:solidFill>
                <a:effectLst/>
                <a:latin typeface="Times New Roman" panose="02020603050405020304" pitchFamily="18" charset="0"/>
                <a:cs typeface="Times New Roman" panose="02020603050405020304" pitchFamily="18" charset="0"/>
              </a:rPr>
              <a:t>cũng</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xách</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ba</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lô</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lên</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và</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tới</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thành</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phố</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với</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tình</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yêu</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bất</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tử</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ngàn</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hoa</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err="1">
                <a:solidFill>
                  <a:srgbClr val="333333"/>
                </a:solidFill>
                <a:effectLst/>
                <a:latin typeface="Times New Roman" panose="02020603050405020304" pitchFamily="18" charset="0"/>
                <a:cs typeface="Times New Roman" panose="02020603050405020304" pitchFamily="18" charset="0"/>
              </a:rPr>
              <a:t>này</a:t>
            </a:r>
            <a:r>
              <a:rPr lang="en-US" sz="2000" b="0" i="0" dirty="0">
                <a:solidFill>
                  <a:srgbClr val="333333"/>
                </a:solidFill>
                <a:effectLst/>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605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24BA2-4D99-6436-FB37-8A2163E0E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74775"/>
            <a:ext cx="9144000" cy="4029075"/>
          </a:xfrm>
          <a:prstGeom prst="rect">
            <a:avLst/>
          </a:prstGeom>
        </p:spPr>
      </p:pic>
      <p:sp>
        <p:nvSpPr>
          <p:cNvPr id="7" name="TextBox 6">
            <a:extLst>
              <a:ext uri="{FF2B5EF4-FFF2-40B4-BE49-F238E27FC236}">
                <a16:creationId xmlns:a16="http://schemas.microsoft.com/office/drawing/2014/main" id="{4A999965-9439-37A1-162B-3BD5EE5988E9}"/>
              </a:ext>
            </a:extLst>
          </p:cNvPr>
          <p:cNvSpPr txBox="1"/>
          <p:nvPr/>
        </p:nvSpPr>
        <p:spPr>
          <a:xfrm>
            <a:off x="649357" y="4551900"/>
            <a:ext cx="10999304" cy="1938992"/>
          </a:xfrm>
          <a:prstGeom prst="rect">
            <a:avLst/>
          </a:prstGeom>
          <a:noFill/>
        </p:spPr>
        <p:txBody>
          <a:bodyPr wrap="square">
            <a:spAutoFit/>
          </a:bodyPr>
          <a:lstStyle/>
          <a:p>
            <a:pPr algn="ctr">
              <a:buNone/>
            </a:pPr>
            <a:r>
              <a:rPr lang="vi-VN" sz="2400" b="1" i="0" dirty="0">
                <a:solidFill>
                  <a:srgbClr val="333333"/>
                </a:solidFill>
                <a:effectLst/>
                <a:latin typeface="+mj-lt"/>
              </a:rPr>
              <a:t>TÀ XÙA - THIÊN ĐƯỜNG SĂN MÂY VIỆT NAM</a:t>
            </a:r>
            <a:endParaRPr lang="vi-VN" sz="2400" b="0" i="0" dirty="0">
              <a:solidFill>
                <a:srgbClr val="333333"/>
              </a:solidFill>
              <a:effectLst/>
              <a:latin typeface="+mj-lt"/>
            </a:endParaRPr>
          </a:p>
          <a:p>
            <a:pPr algn="ctr">
              <a:buNone/>
            </a:pPr>
            <a:r>
              <a:rPr lang="vi-VN" sz="2400" b="0" i="0" dirty="0">
                <a:solidFill>
                  <a:srgbClr val="333333"/>
                </a:solidFill>
                <a:effectLst/>
                <a:latin typeface="+mj-lt"/>
              </a:rPr>
              <a:t>Tà Xùa không chỉ là một trong những ngọn núi đẹp nhất Việt Nam mà còn nằm trong TOP những ngọn núi cao nhất Việt Nam (cao 2865m - Top 13). Tà Xùa là một xã vùng cao thuộc huyện Bắc Yên, tỉnh Sơn La - đây cũng là ranh giới tự nhiên giữa hai tỉnh Yên Bái và Sơn La nên nhiều bạn sẽ lầm tưởng Tà Xùa thuộc địa phận của Yên Bái.</a:t>
            </a:r>
          </a:p>
        </p:txBody>
      </p:sp>
    </p:spTree>
    <p:extLst>
      <p:ext uri="{BB962C8B-B14F-4D97-AF65-F5344CB8AC3E}">
        <p14:creationId xmlns:p14="http://schemas.microsoft.com/office/powerpoint/2010/main" val="1252811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RƯỜNG SƠN - Khám Phá Dãy Núi Hùng Vĩ Nhất Việt Nam">
            <a:hlinkClick r:id="" action="ppaction://media"/>
            <a:extLst>
              <a:ext uri="{FF2B5EF4-FFF2-40B4-BE49-F238E27FC236}">
                <a16:creationId xmlns:a16="http://schemas.microsoft.com/office/drawing/2014/main" id="{BBEB9C22-7CC0-7D9C-7912-33CE19D74683}"/>
              </a:ext>
            </a:extLst>
          </p:cNvPr>
          <p:cNvPicPr>
            <a:picLocks noRot="1" noChangeAspect="1"/>
          </p:cNvPicPr>
          <p:nvPr>
            <a:videoFile r:link="rId1"/>
          </p:nvPr>
        </p:nvPicPr>
        <p:blipFill>
          <a:blip r:embed="rId3"/>
          <a:stretch>
            <a:fillRect/>
          </a:stretch>
        </p:blipFill>
        <p:spPr>
          <a:xfrm>
            <a:off x="182880" y="0"/>
            <a:ext cx="11746523" cy="6428935"/>
          </a:xfrm>
          <a:prstGeom prst="rect">
            <a:avLst/>
          </a:prstGeom>
        </p:spPr>
      </p:pic>
    </p:spTree>
    <p:extLst>
      <p:ext uri="{BB962C8B-B14F-4D97-AF65-F5344CB8AC3E}">
        <p14:creationId xmlns:p14="http://schemas.microsoft.com/office/powerpoint/2010/main" val="87823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4294967295"/>
          </p:nvPr>
        </p:nvSpPr>
        <p:spPr>
          <a:xfrm>
            <a:off x="1828800" y="1600201"/>
            <a:ext cx="8610600" cy="4525963"/>
          </a:xfrm>
        </p:spPr>
        <p:txBody>
          <a:bodyPr/>
          <a:lstStyle/>
          <a:p>
            <a:pPr eaLnBrk="1" hangingPunct="1">
              <a:buFontTx/>
              <a:buNone/>
            </a:pPr>
            <a:r>
              <a:rPr lang="en-US" altLang="en-US" dirty="0">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2. </a:t>
            </a:r>
            <a:r>
              <a:rPr lang="en-US" altLang="en-US" b="1" dirty="0" err="1">
                <a:solidFill>
                  <a:srgbClr val="FF0000"/>
                </a:solidFill>
                <a:latin typeface="Times New Roman" panose="02020603050405020304" pitchFamily="18" charset="0"/>
                <a:cs typeface="Times New Roman" panose="02020603050405020304" pitchFamily="18" charset="0"/>
              </a:rPr>
              <a:t>Nhân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tố</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nào</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không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tác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động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đến</a:t>
            </a:r>
            <a:r>
              <a:rPr lang="vi-VN"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việc</a:t>
            </a:r>
            <a:r>
              <a:rPr lang="en-US" altLang="en-US" b="1" dirty="0">
                <a:solidFill>
                  <a:srgbClr val="FF0000"/>
                </a:solidFill>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hình thành và biến đổi </a:t>
            </a:r>
            <a:r>
              <a:rPr lang="en-US" altLang="en-US" b="1" dirty="0" err="1">
                <a:solidFill>
                  <a:srgbClr val="FF0000"/>
                </a:solidFill>
                <a:latin typeface="Times New Roman" panose="02020603050405020304" pitchFamily="18" charset="0"/>
                <a:cs typeface="Times New Roman" panose="02020603050405020304" pitchFamily="18" charset="0"/>
              </a:rPr>
              <a:t>địa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hình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nước</a:t>
            </a:r>
            <a:r>
              <a:rPr lang="en-US" altLang="en-US" b="1" dirty="0">
                <a:solidFill>
                  <a:srgbClr val="FF0000"/>
                </a:solidFill>
                <a:latin typeface="Times New Roman" panose="02020603050405020304" pitchFamily="18" charset="0"/>
                <a:cs typeface="Times New Roman" panose="02020603050405020304" pitchFamily="18" charset="0"/>
              </a:rPr>
              <a:t> ta</a:t>
            </a:r>
          </a:p>
          <a:p>
            <a:pPr eaLnBrk="1" hangingPunct="1">
              <a:buFontTx/>
              <a:buNone/>
            </a:pPr>
            <a:r>
              <a:rPr lang="en-US" altLang="en-US" b="1" dirty="0">
                <a:latin typeface="Times New Roman" panose="02020603050405020304" pitchFamily="18" charset="0"/>
                <a:cs typeface="Times New Roman" panose="02020603050405020304" pitchFamily="18" charset="0"/>
              </a:rPr>
              <a:t>  </a:t>
            </a:r>
          </a:p>
          <a:p>
            <a:pPr eaLnBrk="1" hangingPunct="1">
              <a:buFontTx/>
              <a:buNone/>
            </a:pPr>
            <a:r>
              <a:rPr lang="en-US" altLang="en-US"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a. </a:t>
            </a:r>
            <a:r>
              <a:rPr lang="en-US" altLang="en-US" b="1" dirty="0" err="1">
                <a:latin typeface="Times New Roman" panose="02020603050405020304" pitchFamily="18" charset="0"/>
                <a:cs typeface="Times New Roman" panose="02020603050405020304" pitchFamily="18" charset="0"/>
              </a:rPr>
              <a:t>Vận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động</a:t>
            </a:r>
            <a:r>
              <a:rPr lang="en-US" altLang="en-US" b="1" dirty="0">
                <a:latin typeface="Times New Roman" panose="02020603050405020304" pitchFamily="18" charset="0"/>
                <a:cs typeface="Times New Roman" panose="02020603050405020304" pitchFamily="18" charset="0"/>
              </a:rPr>
              <a:t> Tân </a:t>
            </a:r>
            <a:r>
              <a:rPr lang="en-US" altLang="en-US" b="1" dirty="0" err="1">
                <a:latin typeface="Times New Roman" panose="02020603050405020304" pitchFamily="18" charset="0"/>
                <a:cs typeface="Times New Roman" panose="02020603050405020304" pitchFamily="18" charset="0"/>
              </a:rPr>
              <a:t>kiến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tạo</a:t>
            </a:r>
            <a:endParaRPr lang="en-US" altLang="en-US" b="1" dirty="0">
              <a:latin typeface="Times New Roman" panose="02020603050405020304" pitchFamily="18" charset="0"/>
              <a:cs typeface="Times New Roman" panose="02020603050405020304" pitchFamily="18" charset="0"/>
            </a:endParaRPr>
          </a:p>
          <a:p>
            <a:pPr eaLnBrk="1" hangingPunct="1">
              <a:buFontTx/>
              <a:buNone/>
            </a:pPr>
            <a:r>
              <a:rPr lang="en-US" altLang="en-US" b="1" dirty="0">
                <a:latin typeface="Times New Roman" panose="02020603050405020304" pitchFamily="18" charset="0"/>
                <a:cs typeface="Times New Roman" panose="02020603050405020304" pitchFamily="18" charset="0"/>
              </a:rPr>
              <a:t>   b. </a:t>
            </a:r>
            <a:r>
              <a:rPr lang="en-US" altLang="en-US" b="1" dirty="0" err="1">
                <a:latin typeface="Times New Roman" panose="02020603050405020304" pitchFamily="18" charset="0"/>
                <a:cs typeface="Times New Roman" panose="02020603050405020304" pitchFamily="18" charset="0"/>
              </a:rPr>
              <a:t>Tính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chất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nhiệt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đới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gió</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mùa</a:t>
            </a:r>
            <a:r>
              <a:rPr lang="en-US" altLang="en-US" b="1" dirty="0">
                <a:latin typeface="Times New Roman" panose="02020603050405020304" pitchFamily="18" charset="0"/>
                <a:cs typeface="Times New Roman" panose="02020603050405020304" pitchFamily="18" charset="0"/>
              </a:rPr>
              <a:t> </a:t>
            </a:r>
          </a:p>
          <a:p>
            <a:pPr eaLnBrk="1" hangingPunct="1">
              <a:buFontTx/>
              <a:buNone/>
            </a:pPr>
            <a:r>
              <a:rPr lang="en-US" altLang="en-US" b="1" dirty="0">
                <a:latin typeface="Times New Roman" panose="02020603050405020304" pitchFamily="18" charset="0"/>
                <a:cs typeface="Times New Roman" panose="02020603050405020304" pitchFamily="18" charset="0"/>
              </a:rPr>
              <a:t>   c. </a:t>
            </a:r>
            <a:r>
              <a:rPr lang="en-US" altLang="en-US" b="1" dirty="0" err="1">
                <a:latin typeface="Times New Roman" panose="02020603050405020304" pitchFamily="18" charset="0"/>
                <a:cs typeface="Times New Roman" panose="02020603050405020304" pitchFamily="18" charset="0"/>
              </a:rPr>
              <a:t>Tác</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động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con </a:t>
            </a:r>
            <a:r>
              <a:rPr lang="en-US" altLang="en-US" b="1" dirty="0" err="1">
                <a:latin typeface="Times New Roman" panose="02020603050405020304" pitchFamily="18" charset="0"/>
                <a:cs typeface="Times New Roman" panose="02020603050405020304" pitchFamily="18" charset="0"/>
              </a:rPr>
              <a:t>người</a:t>
            </a:r>
            <a:r>
              <a:rPr lang="en-US" altLang="en-US" b="1" dirty="0">
                <a:latin typeface="Times New Roman" panose="02020603050405020304" pitchFamily="18" charset="0"/>
                <a:cs typeface="Times New Roman" panose="02020603050405020304" pitchFamily="18" charset="0"/>
              </a:rPr>
              <a:t>.</a:t>
            </a:r>
          </a:p>
          <a:p>
            <a:pPr eaLnBrk="1" hangingPunct="1">
              <a:buFontTx/>
              <a:buNone/>
            </a:pPr>
            <a:r>
              <a:rPr lang="en-US" altLang="en-US" b="1" dirty="0">
                <a:latin typeface="Times New Roman" panose="02020603050405020304" pitchFamily="18" charset="0"/>
                <a:cs typeface="Times New Roman" panose="02020603050405020304" pitchFamily="18" charset="0"/>
              </a:rPr>
              <a:t>   d. Sinh </a:t>
            </a:r>
            <a:r>
              <a:rPr lang="en-US" altLang="en-US" b="1" dirty="0" err="1">
                <a:latin typeface="Times New Roman" panose="02020603050405020304" pitchFamily="18" charset="0"/>
                <a:cs typeface="Times New Roman" panose="02020603050405020304" pitchFamily="18" charset="0"/>
              </a:rPr>
              <a:t>vật</a:t>
            </a:r>
            <a:r>
              <a:rPr lang="en-US" altLang="en-US" b="1" dirty="0">
                <a:latin typeface="Times New Roman" panose="02020603050405020304" pitchFamily="18" charset="0"/>
                <a:cs typeface="Times New Roman" panose="02020603050405020304" pitchFamily="18" charset="0"/>
              </a:rPr>
              <a:t>.</a:t>
            </a:r>
          </a:p>
        </p:txBody>
      </p:sp>
      <p:sp>
        <p:nvSpPr>
          <p:cNvPr id="12292" name="Line 4"/>
          <p:cNvSpPr>
            <a:spLocks noChangeShapeType="1"/>
          </p:cNvSpPr>
          <p:nvPr/>
        </p:nvSpPr>
        <p:spPr bwMode="auto">
          <a:xfrm>
            <a:off x="1905000" y="63500"/>
            <a:ext cx="8763000"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12293" name="Line 5"/>
          <p:cNvSpPr>
            <a:spLocks noChangeShapeType="1"/>
          </p:cNvSpPr>
          <p:nvPr/>
        </p:nvSpPr>
        <p:spPr bwMode="auto">
          <a:xfrm>
            <a:off x="10668000" y="304800"/>
            <a:ext cx="0" cy="64008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12294" name="Line 6"/>
          <p:cNvSpPr>
            <a:spLocks noChangeShapeType="1"/>
          </p:cNvSpPr>
          <p:nvPr/>
        </p:nvSpPr>
        <p:spPr bwMode="auto">
          <a:xfrm>
            <a:off x="1557338" y="381000"/>
            <a:ext cx="0" cy="64770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12295" name="Line 7"/>
          <p:cNvSpPr>
            <a:spLocks noChangeShapeType="1"/>
          </p:cNvSpPr>
          <p:nvPr/>
        </p:nvSpPr>
        <p:spPr bwMode="auto">
          <a:xfrm>
            <a:off x="1524000" y="6858000"/>
            <a:ext cx="8763000"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41992" name="Oval 8"/>
          <p:cNvSpPr>
            <a:spLocks noChangeArrowheads="1"/>
          </p:cNvSpPr>
          <p:nvPr/>
        </p:nvSpPr>
        <p:spPr bwMode="auto">
          <a:xfrm>
            <a:off x="1905000" y="4953000"/>
            <a:ext cx="685800" cy="685800"/>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37187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1992"/>
                                        </p:tgtEl>
                                        <p:attrNameLst>
                                          <p:attrName>style.visibility</p:attrName>
                                        </p:attrNameLst>
                                      </p:cBhvr>
                                      <p:to>
                                        <p:strVal val="visible"/>
                                      </p:to>
                                    </p:set>
                                    <p:set>
                                      <p:cBhvr>
                                        <p:cTn id="7" dur="910" fill="hold">
                                          <p:stCondLst>
                                            <p:cond delay="0"/>
                                          </p:stCondLst>
                                        </p:cTn>
                                        <p:tgtEl>
                                          <p:spTgt spid="41992"/>
                                        </p:tgtEl>
                                        <p:attrNameLst>
                                          <p:attrName>style.rotation</p:attrName>
                                        </p:attrNameLst>
                                      </p:cBhvr>
                                      <p:to>
                                        <p:strVal val="-45.0"/>
                                      </p:to>
                                    </p:set>
                                    <p:anim calcmode="lin" valueType="num">
                                      <p:cBhvr>
                                        <p:cTn id="8" dur="910" fill="hold">
                                          <p:stCondLst>
                                            <p:cond delay="910"/>
                                          </p:stCondLst>
                                        </p:cTn>
                                        <p:tgtEl>
                                          <p:spTgt spid="41992"/>
                                        </p:tgtEl>
                                        <p:attrNameLst>
                                          <p:attrName>style.rotation</p:attrName>
                                        </p:attrNameLst>
                                      </p:cBhvr>
                                      <p:tavLst>
                                        <p:tav tm="0">
                                          <p:val>
                                            <p:fltVal val="-45"/>
                                          </p:val>
                                        </p:tav>
                                        <p:tav tm="69900">
                                          <p:val>
                                            <p:fltVal val="45"/>
                                          </p:val>
                                        </p:tav>
                                        <p:tav tm="100000">
                                          <p:val>
                                            <p:fltVal val="0"/>
                                          </p:val>
                                        </p:tav>
                                      </p:tavLst>
                                    </p:anim>
                                    <p:anim calcmode="lin" valueType="num">
                                      <p:cBhvr>
                                        <p:cTn id="9" dur="910" fill="hold">
                                          <p:stCondLst>
                                            <p:cond delay="0"/>
                                          </p:stCondLst>
                                        </p:cTn>
                                        <p:tgtEl>
                                          <p:spTgt spid="41992"/>
                                        </p:tgtEl>
                                        <p:attrNameLst>
                                          <p:attrName>ppt_y</p:attrName>
                                        </p:attrNameLst>
                                      </p:cBhvr>
                                      <p:tavLst>
                                        <p:tav tm="0">
                                          <p:val>
                                            <p:strVal val="#ppt_y-1"/>
                                          </p:val>
                                        </p:tav>
                                        <p:tav tm="100000">
                                          <p:val>
                                            <p:strVal val="#ppt_y-(0.354*#ppt_w-0.172*#ppt_h)"/>
                                          </p:val>
                                        </p:tav>
                                      </p:tavLst>
                                    </p:anim>
                                    <p:anim calcmode="lin" valueType="num">
                                      <p:cBhvr>
                                        <p:cTn id="10" dur="312" decel="50000" autoRev="1" fill="hold">
                                          <p:stCondLst>
                                            <p:cond delay="910"/>
                                          </p:stCondLst>
                                        </p:cTn>
                                        <p:tgtEl>
                                          <p:spTgt spid="41992"/>
                                        </p:tgtEl>
                                        <p:attrNameLst>
                                          <p:attrName>ppt_y</p:attrName>
                                        </p:attrNameLst>
                                      </p:cBhvr>
                                      <p:tavLst>
                                        <p:tav tm="0">
                                          <p:val>
                                            <p:strVal val="#ppt_y-(0.354*#ppt_w-0.172*#ppt_h)"/>
                                          </p:val>
                                        </p:tav>
                                        <p:tav tm="100000">
                                          <p:val>
                                            <p:strVal val="#ppt_y-(0.354*#ppt_w-0.172*#ppt_h)-#ppt_h/2"/>
                                          </p:val>
                                        </p:tav>
                                      </p:tavLst>
                                    </p:anim>
                                    <p:anim calcmode="lin" valueType="num">
                                      <p:cBhvr>
                                        <p:cTn id="11" dur="272" fill="hold">
                                          <p:stCondLst>
                                            <p:cond delay="1728"/>
                                          </p:stCondLst>
                                        </p:cTn>
                                        <p:tgtEl>
                                          <p:spTgt spid="4199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4294967295"/>
          </p:nvPr>
        </p:nvSpPr>
        <p:spPr>
          <a:xfrm>
            <a:off x="1701800" y="1600201"/>
            <a:ext cx="9753600" cy="4525963"/>
          </a:xfrm>
        </p:spPr>
        <p:txBody>
          <a:bodyPr/>
          <a:lstStyle/>
          <a:p>
            <a:pPr eaLnBrk="1" hangingPunct="1">
              <a:buFontTx/>
              <a:buNone/>
            </a:pPr>
            <a:r>
              <a:rPr lang="en-US" altLang="en-US" dirty="0">
                <a:latin typeface="Times New Roman" panose="02020603050405020304" pitchFamily="18" charset="0"/>
                <a:cs typeface="Times New Roman" panose="02020603050405020304" pitchFamily="18" charset="0"/>
              </a:rPr>
              <a:t> </a:t>
            </a:r>
            <a:r>
              <a:rPr lang="en-US" altLang="en-US" sz="2400" b="1" dirty="0">
                <a:solidFill>
                  <a:srgbClr val="FF0000"/>
                </a:solidFill>
                <a:latin typeface="Times New Roman" panose="02020603050405020304" pitchFamily="18" charset="0"/>
                <a:cs typeface="Times New Roman" panose="02020603050405020304" pitchFamily="18" charset="0"/>
              </a:rPr>
              <a:t>3. Các </a:t>
            </a:r>
            <a:r>
              <a:rPr lang="en-US" altLang="en-US" sz="2400" b="1" dirty="0" err="1">
                <a:solidFill>
                  <a:srgbClr val="FF0000"/>
                </a:solidFill>
                <a:latin typeface="Times New Roman" panose="02020603050405020304" pitchFamily="18" charset="0"/>
                <a:cs typeface="Times New Roman" panose="02020603050405020304" pitchFamily="18" charset="0"/>
              </a:rPr>
              <a:t>dãy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núi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chạy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theo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hướng</a:t>
            </a:r>
            <a:r>
              <a:rPr lang="en-US" altLang="en-US" sz="2400" b="1" dirty="0">
                <a:solidFill>
                  <a:srgbClr val="FF0000"/>
                </a:solidFill>
                <a:latin typeface="Times New Roman" panose="02020603050405020304" pitchFamily="18" charset="0"/>
                <a:cs typeface="Times New Roman" panose="02020603050405020304" pitchFamily="18" charset="0"/>
              </a:rPr>
              <a:t> Tây Bắc-Đông Nam?</a:t>
            </a:r>
          </a:p>
          <a:p>
            <a:pPr eaLnBrk="1" hangingPunct="1">
              <a:buFontTx/>
              <a:buNone/>
            </a:pPr>
            <a:r>
              <a:rPr lang="en-US" altLang="en-US" b="1" dirty="0">
                <a:latin typeface="Times New Roman" panose="02020603050405020304" pitchFamily="18" charset="0"/>
                <a:cs typeface="Times New Roman" panose="02020603050405020304" pitchFamily="18" charset="0"/>
              </a:rPr>
              <a:t>  </a:t>
            </a:r>
          </a:p>
          <a:p>
            <a:pPr eaLnBrk="1" hangingPunct="1">
              <a:buFontTx/>
              <a:buNone/>
            </a:pPr>
            <a:r>
              <a:rPr lang="en-US" altLang="en-US"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a. Hoàng Liên Sơn, Trường Sơn</a:t>
            </a:r>
          </a:p>
          <a:p>
            <a:pPr eaLnBrk="1" hangingPunct="1">
              <a:buFontTx/>
              <a:buNone/>
            </a:pPr>
            <a:r>
              <a:rPr lang="en-US" altLang="en-US" b="1" dirty="0">
                <a:latin typeface="Times New Roman" panose="02020603050405020304" pitchFamily="18" charset="0"/>
                <a:cs typeface="Times New Roman" panose="02020603050405020304" pitchFamily="18" charset="0"/>
              </a:rPr>
              <a:t>   b. Bắc Sơn, Ngân Sơn</a:t>
            </a:r>
          </a:p>
          <a:p>
            <a:pPr eaLnBrk="1" hangingPunct="1">
              <a:buFontTx/>
              <a:buNone/>
            </a:pPr>
            <a:r>
              <a:rPr lang="en-US" altLang="en-US" b="1" dirty="0">
                <a:latin typeface="Times New Roman" panose="02020603050405020304" pitchFamily="18" charset="0"/>
                <a:cs typeface="Times New Roman" panose="02020603050405020304" pitchFamily="18" charset="0"/>
              </a:rPr>
              <a:t>   c. Bạch </a:t>
            </a:r>
            <a:r>
              <a:rPr lang="en-US" altLang="en-US" b="1" dirty="0" err="1">
                <a:latin typeface="Times New Roman" panose="02020603050405020304" pitchFamily="18" charset="0"/>
                <a:cs typeface="Times New Roman" panose="02020603050405020304" pitchFamily="18" charset="0"/>
              </a:rPr>
              <a:t>Mã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Hoành</a:t>
            </a:r>
            <a:r>
              <a:rPr lang="en-US" altLang="en-US" b="1" dirty="0">
                <a:latin typeface="Times New Roman" panose="02020603050405020304" pitchFamily="18" charset="0"/>
                <a:cs typeface="Times New Roman" panose="02020603050405020304" pitchFamily="18" charset="0"/>
              </a:rPr>
              <a:t> Sơn</a:t>
            </a:r>
          </a:p>
          <a:p>
            <a:pPr eaLnBrk="1" hangingPunct="1">
              <a:buFontTx/>
              <a:buNone/>
            </a:pPr>
            <a:r>
              <a:rPr lang="en-US" altLang="en-US" b="1" dirty="0">
                <a:latin typeface="Times New Roman" panose="02020603050405020304" pitchFamily="18" charset="0"/>
                <a:cs typeface="Times New Roman" panose="02020603050405020304" pitchFamily="18" charset="0"/>
              </a:rPr>
              <a:t>   d. Đông </a:t>
            </a:r>
            <a:r>
              <a:rPr lang="en-US" altLang="en-US" b="1" dirty="0" err="1">
                <a:latin typeface="Times New Roman" panose="02020603050405020304" pitchFamily="18" charset="0"/>
                <a:cs typeface="Times New Roman" panose="02020603050405020304" pitchFamily="18" charset="0"/>
              </a:rPr>
              <a:t>Triều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Sông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Gâm</a:t>
            </a:r>
            <a:r>
              <a:rPr lang="en-US" altLang="en-US" b="1" dirty="0">
                <a:latin typeface="Times New Roman" panose="02020603050405020304" pitchFamily="18" charset="0"/>
                <a:cs typeface="Times New Roman" panose="02020603050405020304" pitchFamily="18" charset="0"/>
              </a:rPr>
              <a:t>.</a:t>
            </a:r>
          </a:p>
        </p:txBody>
      </p:sp>
      <p:sp>
        <p:nvSpPr>
          <p:cNvPr id="13316" name="Line 4"/>
          <p:cNvSpPr>
            <a:spLocks noChangeShapeType="1"/>
          </p:cNvSpPr>
          <p:nvPr/>
        </p:nvSpPr>
        <p:spPr bwMode="auto">
          <a:xfrm>
            <a:off x="1905000" y="63500"/>
            <a:ext cx="8763000"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13317" name="Line 5"/>
          <p:cNvSpPr>
            <a:spLocks noChangeShapeType="1"/>
          </p:cNvSpPr>
          <p:nvPr/>
        </p:nvSpPr>
        <p:spPr bwMode="auto">
          <a:xfrm>
            <a:off x="10668000" y="304800"/>
            <a:ext cx="0" cy="64008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13318" name="Line 6"/>
          <p:cNvSpPr>
            <a:spLocks noChangeShapeType="1"/>
          </p:cNvSpPr>
          <p:nvPr/>
        </p:nvSpPr>
        <p:spPr bwMode="auto">
          <a:xfrm>
            <a:off x="1557338" y="381000"/>
            <a:ext cx="0" cy="64770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13319" name="Line 7"/>
          <p:cNvSpPr>
            <a:spLocks noChangeShapeType="1"/>
          </p:cNvSpPr>
          <p:nvPr/>
        </p:nvSpPr>
        <p:spPr bwMode="auto">
          <a:xfrm>
            <a:off x="1524000" y="6858000"/>
            <a:ext cx="8763000"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sp>
        <p:nvSpPr>
          <p:cNvPr id="41992" name="Oval 8"/>
          <p:cNvSpPr>
            <a:spLocks noChangeArrowheads="1"/>
          </p:cNvSpPr>
          <p:nvPr/>
        </p:nvSpPr>
        <p:spPr bwMode="auto">
          <a:xfrm>
            <a:off x="1905000" y="2790825"/>
            <a:ext cx="685800" cy="685800"/>
          </a:xfrm>
          <a:prstGeom prst="ellipse">
            <a:avLst/>
          </a:prstGeom>
          <a:noFill/>
          <a:ln w="508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7334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1992"/>
                                        </p:tgtEl>
                                        <p:attrNameLst>
                                          <p:attrName>style.visibility</p:attrName>
                                        </p:attrNameLst>
                                      </p:cBhvr>
                                      <p:to>
                                        <p:strVal val="visible"/>
                                      </p:to>
                                    </p:set>
                                    <p:set>
                                      <p:cBhvr>
                                        <p:cTn id="7" dur="910" fill="hold">
                                          <p:stCondLst>
                                            <p:cond delay="0"/>
                                          </p:stCondLst>
                                        </p:cTn>
                                        <p:tgtEl>
                                          <p:spTgt spid="41992"/>
                                        </p:tgtEl>
                                        <p:attrNameLst>
                                          <p:attrName>style.rotation</p:attrName>
                                        </p:attrNameLst>
                                      </p:cBhvr>
                                      <p:to>
                                        <p:strVal val="-45.0"/>
                                      </p:to>
                                    </p:set>
                                    <p:anim calcmode="lin" valueType="num">
                                      <p:cBhvr>
                                        <p:cTn id="8" dur="910" fill="hold">
                                          <p:stCondLst>
                                            <p:cond delay="910"/>
                                          </p:stCondLst>
                                        </p:cTn>
                                        <p:tgtEl>
                                          <p:spTgt spid="41992"/>
                                        </p:tgtEl>
                                        <p:attrNameLst>
                                          <p:attrName>style.rotation</p:attrName>
                                        </p:attrNameLst>
                                      </p:cBhvr>
                                      <p:tavLst>
                                        <p:tav tm="0">
                                          <p:val>
                                            <p:fltVal val="-45"/>
                                          </p:val>
                                        </p:tav>
                                        <p:tav tm="69900">
                                          <p:val>
                                            <p:fltVal val="45"/>
                                          </p:val>
                                        </p:tav>
                                        <p:tav tm="100000">
                                          <p:val>
                                            <p:fltVal val="0"/>
                                          </p:val>
                                        </p:tav>
                                      </p:tavLst>
                                    </p:anim>
                                    <p:anim calcmode="lin" valueType="num">
                                      <p:cBhvr>
                                        <p:cTn id="9" dur="910" fill="hold">
                                          <p:stCondLst>
                                            <p:cond delay="0"/>
                                          </p:stCondLst>
                                        </p:cTn>
                                        <p:tgtEl>
                                          <p:spTgt spid="41992"/>
                                        </p:tgtEl>
                                        <p:attrNameLst>
                                          <p:attrName>ppt_y</p:attrName>
                                        </p:attrNameLst>
                                      </p:cBhvr>
                                      <p:tavLst>
                                        <p:tav tm="0">
                                          <p:val>
                                            <p:strVal val="#ppt_y-1"/>
                                          </p:val>
                                        </p:tav>
                                        <p:tav tm="100000">
                                          <p:val>
                                            <p:strVal val="#ppt_y-(0.354*#ppt_w-0.172*#ppt_h)"/>
                                          </p:val>
                                        </p:tav>
                                      </p:tavLst>
                                    </p:anim>
                                    <p:anim calcmode="lin" valueType="num">
                                      <p:cBhvr>
                                        <p:cTn id="10" dur="312" decel="50000" autoRev="1" fill="hold">
                                          <p:stCondLst>
                                            <p:cond delay="910"/>
                                          </p:stCondLst>
                                        </p:cTn>
                                        <p:tgtEl>
                                          <p:spTgt spid="41992"/>
                                        </p:tgtEl>
                                        <p:attrNameLst>
                                          <p:attrName>ppt_y</p:attrName>
                                        </p:attrNameLst>
                                      </p:cBhvr>
                                      <p:tavLst>
                                        <p:tav tm="0">
                                          <p:val>
                                            <p:strVal val="#ppt_y-(0.354*#ppt_w-0.172*#ppt_h)"/>
                                          </p:val>
                                        </p:tav>
                                        <p:tav tm="100000">
                                          <p:val>
                                            <p:strVal val="#ppt_y-(0.354*#ppt_w-0.172*#ppt_h)-#ppt_h/2"/>
                                          </p:val>
                                        </p:tav>
                                      </p:tavLst>
                                    </p:anim>
                                    <p:anim calcmode="lin" valueType="num">
                                      <p:cBhvr>
                                        <p:cTn id="11" dur="272" fill="hold">
                                          <p:stCondLst>
                                            <p:cond delay="1728"/>
                                          </p:stCondLst>
                                        </p:cTn>
                                        <p:tgtEl>
                                          <p:spTgt spid="4199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2"/>
          <p:cNvSpPr txBox="1">
            <a:spLocks noChangeArrowheads="1"/>
          </p:cNvSpPr>
          <p:nvPr/>
        </p:nvSpPr>
        <p:spPr bwMode="auto">
          <a:xfrm>
            <a:off x="569843" y="426363"/>
            <a:ext cx="11039061"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500" b="1" i="0" u="none" strike="noStrike" kern="1200" cap="none" spc="0" normalizeH="0" baseline="0" noProof="0" dirty="0">
                <a:ln>
                  <a:noFill/>
                </a:ln>
                <a:solidFill>
                  <a:srgbClr val="0070C0"/>
                </a:solidFill>
                <a:effectLst/>
                <a:uLnTx/>
                <a:uFillTx/>
                <a:latin typeface="Times New Roman" pitchFamily="18" charset="0"/>
                <a:ea typeface="+mn-ea"/>
                <a:cs typeface="+mn-cs"/>
              </a:rPr>
              <a:t>BÀI</a:t>
            </a:r>
            <a:r>
              <a:rPr kumimoji="0" lang="en-US" sz="2500" b="1" i="0" u="none" strike="noStrike" kern="1200" cap="none" spc="0" normalizeH="0" noProof="0" dirty="0">
                <a:ln>
                  <a:noFill/>
                </a:ln>
                <a:solidFill>
                  <a:srgbClr val="0070C0"/>
                </a:solidFill>
                <a:effectLst/>
                <a:uLnTx/>
                <a:uFillTx/>
                <a:latin typeface="Times New Roman" pitchFamily="18" charset="0"/>
                <a:ea typeface="+mn-ea"/>
                <a:cs typeface="+mn-cs"/>
              </a:rPr>
              <a:t> TẬP 2: NỐI CÁC Ý Ở CỘT A VỚI CỘT B SAO CHO ĐÚNG</a:t>
            </a:r>
            <a:endParaRPr kumimoji="0" lang="en-US" sz="2500" b="1" i="0" u="none" strike="noStrike" kern="1200" cap="none" spc="0" normalizeH="0" baseline="0" noProof="0" dirty="0">
              <a:ln>
                <a:noFill/>
              </a:ln>
              <a:solidFill>
                <a:srgbClr val="0070C0"/>
              </a:solidFill>
              <a:effectLst/>
              <a:uLnTx/>
              <a:uFillTx/>
              <a:latin typeface="Times New Roman" pitchFamily="18" charset="0"/>
              <a:ea typeface="+mn-ea"/>
              <a:cs typeface="+mn-cs"/>
            </a:endParaRPr>
          </a:p>
        </p:txBody>
      </p:sp>
      <p:sp>
        <p:nvSpPr>
          <p:cNvPr id="34820" name="Text Box 6"/>
          <p:cNvSpPr txBox="1">
            <a:spLocks noChangeArrowheads="1"/>
          </p:cNvSpPr>
          <p:nvPr/>
        </p:nvSpPr>
        <p:spPr bwMode="auto">
          <a:xfrm>
            <a:off x="2133600" y="2914650"/>
            <a:ext cx="4648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charset="0"/>
              <a:ea typeface="+mn-ea"/>
              <a:cs typeface="+mn-cs"/>
            </a:endParaRPr>
          </a:p>
        </p:txBody>
      </p:sp>
      <p:sp>
        <p:nvSpPr>
          <p:cNvPr id="201735" name="Text Box 7"/>
          <p:cNvSpPr txBox="1">
            <a:spLocks noChangeArrowheads="1"/>
          </p:cNvSpPr>
          <p:nvPr/>
        </p:nvSpPr>
        <p:spPr bwMode="auto">
          <a:xfrm>
            <a:off x="1905000" y="2286000"/>
            <a:ext cx="2971800" cy="400110"/>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mn-cs"/>
              </a:rPr>
              <a:t>1.</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Địa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hình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cacxtơ</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01736" name="Text Box 8"/>
          <p:cNvSpPr txBox="1">
            <a:spLocks noChangeArrowheads="1"/>
          </p:cNvSpPr>
          <p:nvPr/>
        </p:nvSpPr>
        <p:spPr bwMode="auto">
          <a:xfrm>
            <a:off x="1905000" y="2971800"/>
            <a:ext cx="2971800" cy="707886"/>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mn-cs"/>
              </a:rPr>
              <a:t>2.</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Địa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hình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đồng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bằng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phù</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sa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mới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
        <p:nvSpPr>
          <p:cNvPr id="201737" name="Text Box 9"/>
          <p:cNvSpPr txBox="1">
            <a:spLocks noChangeArrowheads="1"/>
          </p:cNvSpPr>
          <p:nvPr/>
        </p:nvSpPr>
        <p:spPr bwMode="auto">
          <a:xfrm>
            <a:off x="1752600" y="1657350"/>
            <a:ext cx="381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mn-cs"/>
              </a:rPr>
              <a:t>CÁC DẠNG ĐỊA HÌNH</a:t>
            </a:r>
          </a:p>
        </p:txBody>
      </p:sp>
      <p:sp>
        <p:nvSpPr>
          <p:cNvPr id="201738" name="Text Box 10"/>
          <p:cNvSpPr txBox="1">
            <a:spLocks noChangeArrowheads="1"/>
          </p:cNvSpPr>
          <p:nvPr/>
        </p:nvSpPr>
        <p:spPr bwMode="auto">
          <a:xfrm>
            <a:off x="7239000" y="165735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mn-cs"/>
              </a:rPr>
              <a:t>ĐƯỢC HÌNH THÀNH</a:t>
            </a:r>
          </a:p>
        </p:txBody>
      </p:sp>
      <p:sp>
        <p:nvSpPr>
          <p:cNvPr id="201739" name="Rectangle 11"/>
          <p:cNvSpPr>
            <a:spLocks noChangeArrowheads="1"/>
          </p:cNvSpPr>
          <p:nvPr/>
        </p:nvSpPr>
        <p:spPr bwMode="auto">
          <a:xfrm>
            <a:off x="1905000" y="3943350"/>
            <a:ext cx="2971800" cy="707886"/>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mn-cs"/>
              </a:rPr>
              <a:t>3.</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Địa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hình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cao</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nguyên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ba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dan.</a:t>
            </a:r>
          </a:p>
        </p:txBody>
      </p:sp>
      <p:sp>
        <p:nvSpPr>
          <p:cNvPr id="201740" name="Rectangle 12"/>
          <p:cNvSpPr>
            <a:spLocks noChangeArrowheads="1"/>
          </p:cNvSpPr>
          <p:nvPr/>
        </p:nvSpPr>
        <p:spPr bwMode="auto">
          <a:xfrm>
            <a:off x="1905000" y="4800600"/>
            <a:ext cx="2971800" cy="707886"/>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mn-cs"/>
              </a:rPr>
              <a:t>4.</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Địa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hình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đê</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sông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đê</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biển</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
        <p:nvSpPr>
          <p:cNvPr id="201741" name="Text Box 13"/>
          <p:cNvSpPr txBox="1">
            <a:spLocks noChangeArrowheads="1"/>
          </p:cNvSpPr>
          <p:nvPr/>
        </p:nvSpPr>
        <p:spPr bwMode="auto">
          <a:xfrm>
            <a:off x="7391400" y="2228850"/>
            <a:ext cx="2667000" cy="707886"/>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mn-cs"/>
              </a:rPr>
              <a:t>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Do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tác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động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của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nội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lực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
        <p:nvSpPr>
          <p:cNvPr id="201742" name="Text Box 14"/>
          <p:cNvSpPr txBox="1">
            <a:spLocks noChangeArrowheads="1"/>
          </p:cNvSpPr>
          <p:nvPr/>
        </p:nvSpPr>
        <p:spPr bwMode="auto">
          <a:xfrm>
            <a:off x="7391400" y="3086100"/>
            <a:ext cx="2667000" cy="707886"/>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mn-cs"/>
              </a:rPr>
              <a:t>b.</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Do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tác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động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của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con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người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
        <p:nvSpPr>
          <p:cNvPr id="201743" name="Text Box 15"/>
          <p:cNvSpPr txBox="1">
            <a:spLocks noChangeArrowheads="1"/>
          </p:cNvSpPr>
          <p:nvPr/>
        </p:nvSpPr>
        <p:spPr bwMode="auto">
          <a:xfrm>
            <a:off x="7391400" y="3943350"/>
            <a:ext cx="2667000" cy="707886"/>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mn-cs"/>
              </a:rPr>
              <a:t>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Do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tác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động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của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nước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mưa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
        <p:nvSpPr>
          <p:cNvPr id="201744" name="Text Box 16"/>
          <p:cNvSpPr txBox="1">
            <a:spLocks noChangeArrowheads="1"/>
          </p:cNvSpPr>
          <p:nvPr/>
        </p:nvSpPr>
        <p:spPr bwMode="auto">
          <a:xfrm>
            <a:off x="7391400" y="4800600"/>
            <a:ext cx="2667000" cy="707886"/>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mn-cs"/>
              </a:rPr>
              <a:t>d.</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Do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tác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động</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của</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ngoại</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mn-cs"/>
              </a:rPr>
              <a:t>lực</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sp>
        <p:nvSpPr>
          <p:cNvPr id="201745" name="Line 17"/>
          <p:cNvSpPr>
            <a:spLocks noChangeShapeType="1"/>
          </p:cNvSpPr>
          <p:nvPr/>
        </p:nvSpPr>
        <p:spPr bwMode="auto">
          <a:xfrm>
            <a:off x="4876800" y="2514600"/>
            <a:ext cx="2514600" cy="17145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01746" name="Line 18"/>
          <p:cNvSpPr>
            <a:spLocks noChangeShapeType="1"/>
          </p:cNvSpPr>
          <p:nvPr/>
        </p:nvSpPr>
        <p:spPr bwMode="auto">
          <a:xfrm>
            <a:off x="4876800" y="3486150"/>
            <a:ext cx="2514600" cy="1657350"/>
          </a:xfrm>
          <a:prstGeom prst="line">
            <a:avLst/>
          </a:prstGeom>
          <a:noFill/>
          <a:ln w="28575">
            <a:solidFill>
              <a:srgbClr val="66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01747" name="Line 19"/>
          <p:cNvSpPr>
            <a:spLocks noChangeShapeType="1"/>
          </p:cNvSpPr>
          <p:nvPr/>
        </p:nvSpPr>
        <p:spPr bwMode="auto">
          <a:xfrm flipV="1">
            <a:off x="4876800" y="2514600"/>
            <a:ext cx="2514600" cy="1828800"/>
          </a:xfrm>
          <a:prstGeom prst="line">
            <a:avLst/>
          </a:prstGeom>
          <a:noFill/>
          <a:ln w="28575">
            <a:solidFill>
              <a:srgbClr val="000099"/>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01748" name="Line 20"/>
          <p:cNvSpPr>
            <a:spLocks noChangeShapeType="1"/>
          </p:cNvSpPr>
          <p:nvPr/>
        </p:nvSpPr>
        <p:spPr bwMode="auto">
          <a:xfrm flipV="1">
            <a:off x="4876800" y="3429000"/>
            <a:ext cx="2514600" cy="17145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6671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1745"/>
                                        </p:tgtEl>
                                        <p:attrNameLst>
                                          <p:attrName>style.visibility</p:attrName>
                                        </p:attrNameLst>
                                      </p:cBhvr>
                                      <p:to>
                                        <p:strVal val="visible"/>
                                      </p:to>
                                    </p:set>
                                    <p:animEffect transition="in" filter="wipe(down)">
                                      <p:cBhvr>
                                        <p:cTn id="7" dur="500"/>
                                        <p:tgtEl>
                                          <p:spTgt spid="2017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1746"/>
                                        </p:tgtEl>
                                        <p:attrNameLst>
                                          <p:attrName>style.visibility</p:attrName>
                                        </p:attrNameLst>
                                      </p:cBhvr>
                                      <p:to>
                                        <p:strVal val="visible"/>
                                      </p:to>
                                    </p:set>
                                    <p:animEffect transition="in" filter="fade">
                                      <p:cBhvr>
                                        <p:cTn id="12" dur="500"/>
                                        <p:tgtEl>
                                          <p:spTgt spid="2017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1747"/>
                                        </p:tgtEl>
                                        <p:attrNameLst>
                                          <p:attrName>style.visibility</p:attrName>
                                        </p:attrNameLst>
                                      </p:cBhvr>
                                      <p:to>
                                        <p:strVal val="visible"/>
                                      </p:to>
                                    </p:set>
                                    <p:animEffect transition="in" filter="wipe(down)">
                                      <p:cBhvr>
                                        <p:cTn id="17" dur="500"/>
                                        <p:tgtEl>
                                          <p:spTgt spid="20174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1748"/>
                                        </p:tgtEl>
                                        <p:attrNameLst>
                                          <p:attrName>style.visibility</p:attrName>
                                        </p:attrNameLst>
                                      </p:cBhvr>
                                      <p:to>
                                        <p:strVal val="visible"/>
                                      </p:to>
                                    </p:set>
                                    <p:animEffect transition="in" filter="circle(in)">
                                      <p:cBhvr>
                                        <p:cTn id="22" dur="2000"/>
                                        <p:tgtEl>
                                          <p:spTgt spid="20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45" grpId="0" animBg="1"/>
      <p:bldP spid="201746" grpId="0" animBg="1"/>
      <p:bldP spid="201747" grpId="0" animBg="1"/>
      <p:bldP spid="2017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457200"/>
            <a:ext cx="12039600" cy="388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TÌM TÒI, MỞ RỘNG: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a:t>
            </a:r>
            <a:r>
              <a:rPr kumimoji="0" lang="en-US" sz="4400" b="0" i="0" u="none" strike="noStrike" kern="1200" cap="none" spc="0" normalizeH="0" baseline="0" noProof="0" dirty="0" err="1">
                <a:ln>
                  <a:noFill/>
                </a:ln>
                <a:solidFill>
                  <a:prstClr val="white"/>
                </a:solidFill>
                <a:effectLst/>
                <a:uLnTx/>
                <a:uFillTx/>
                <a:latin typeface="Calibri"/>
                <a:ea typeface="+mn-ea"/>
                <a:cs typeface="+mn-cs"/>
              </a:rPr>
              <a:t>Tìm</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hiểu</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phần</a:t>
            </a:r>
            <a:r>
              <a:rPr kumimoji="0" lang="en-US" sz="4400" b="0" i="0" u="none" strike="noStrike" kern="1200" cap="none" spc="0" normalizeH="0" baseline="0" noProof="0" dirty="0">
                <a:ln>
                  <a:noFill/>
                </a:ln>
                <a:solidFill>
                  <a:prstClr val="white"/>
                </a:solidFill>
                <a:effectLst/>
                <a:uLnTx/>
                <a:uFillTx/>
                <a:latin typeface="Calibri"/>
                <a:ea typeface="+mn-ea"/>
                <a:cs typeface="+mn-cs"/>
              </a:rPr>
              <a:t> 2. Các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khu</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vực</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địa</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hình</a:t>
            </a:r>
            <a:r>
              <a:rPr kumimoji="0" lang="en-US" sz="44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a:t>
            </a:r>
            <a:r>
              <a:rPr kumimoji="0" lang="en-US" sz="4400" b="0" i="0" u="none" strike="noStrike" kern="1200" cap="none" spc="0" normalizeH="0" baseline="0" noProof="0" dirty="0" err="1">
                <a:ln>
                  <a:noFill/>
                </a:ln>
                <a:solidFill>
                  <a:prstClr val="white"/>
                </a:solidFill>
                <a:effectLst/>
                <a:uLnTx/>
                <a:uFillTx/>
                <a:latin typeface="Calibri"/>
                <a:ea typeface="+mn-ea"/>
                <a:cs typeface="+mn-cs"/>
              </a:rPr>
              <a:t>Hoạt</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động</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theo</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nhóm</a:t>
            </a:r>
            <a:r>
              <a:rPr kumimoji="0" lang="en-US" sz="44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Kể</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tên</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các</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dạng</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địa</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hình</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chính</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của</a:t>
            </a:r>
            <a:r>
              <a:rPr kumimoji="0" lang="en-US" sz="4400" b="0" i="0" u="none" strike="noStrike" kern="1200" cap="none" spc="0" normalizeH="0" baseline="0" noProof="0" dirty="0">
                <a:ln>
                  <a:noFill/>
                </a:ln>
                <a:solidFill>
                  <a:prstClr val="white"/>
                </a:solidFill>
                <a:effectLst/>
                <a:uLnTx/>
                <a:uFillTx/>
                <a:latin typeface="Calibri"/>
                <a:ea typeface="+mn-ea"/>
                <a:cs typeface="+mn-cs"/>
              </a:rPr>
              <a:t> Hải </a:t>
            </a:r>
            <a:r>
              <a:rPr kumimoji="0" lang="en-US" sz="4400" b="0" i="0" u="none" strike="noStrike" kern="1200" cap="none" spc="0" normalizeH="0" baseline="0" noProof="0" dirty="0" err="1">
                <a:ln>
                  <a:noFill/>
                </a:ln>
                <a:solidFill>
                  <a:prstClr val="white"/>
                </a:solidFill>
                <a:effectLst/>
                <a:uLnTx/>
                <a:uFillTx/>
                <a:latin typeface="Calibri"/>
                <a:ea typeface="+mn-ea"/>
                <a:cs typeface="+mn-cs"/>
              </a:rPr>
              <a:t>Phòng</a:t>
            </a:r>
            <a:r>
              <a:rPr kumimoji="0" lang="en-US" sz="4400" b="0"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3358158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0020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57160"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665289"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1600201" y="126813"/>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2</a:t>
            </a: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2</a:t>
            </a:r>
          </a:p>
        </p:txBody>
      </p:sp>
      <p:sp>
        <p:nvSpPr>
          <p:cNvPr id="9" name="Oval 8"/>
          <p:cNvSpPr/>
          <p:nvPr/>
        </p:nvSpPr>
        <p:spPr>
          <a:xfrm rot="7538023">
            <a:off x="1702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1728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1497113"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15"/>
          <p:cNvSpPr/>
          <p:nvPr/>
        </p:nvSpPr>
        <p:spPr>
          <a:xfrm>
            <a:off x="2999263" y="1424818"/>
            <a:ext cx="5943603" cy="461665"/>
          </a:xfrm>
          <a:prstGeom prst="rect">
            <a:avLst/>
          </a:prstGeom>
          <a:solidFill>
            <a:srgbClr val="BCFCD4"/>
          </a:solidFill>
          <a:ln w="12700">
            <a:solidFill>
              <a:srgbClr val="0099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Kể</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tên</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các</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khu</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vực</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địa</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ở </a:t>
            </a:r>
            <a:r>
              <a:rPr kumimoji="0" lang="en-US" sz="2400" b="0"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nước</a:t>
            </a:r>
            <a:r>
              <a:rPr kumimoji="0" lang="en-US"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ta.</a:t>
            </a:r>
            <a:endParaRPr kumimoji="0" lang="vi-VN" sz="24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rPr>
              <a:t>CÁC 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3362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 Box 5"/>
          <p:cNvSpPr txBox="1"/>
          <p:nvPr/>
        </p:nvSpPr>
        <p:spPr>
          <a:xfrm>
            <a:off x="6019800" y="2667000"/>
            <a:ext cx="2438400" cy="36830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CC3300"/>
                </a:solidFill>
                <a:effectLst/>
                <a:uLnTx/>
                <a:uFillTx/>
                <a:latin typeface="Arial" panose="020B0604020202020204" pitchFamily="34" charset="0"/>
                <a:ea typeface="SimSun"/>
                <a:cs typeface="+mn-cs"/>
              </a:rPr>
              <a:t>1. Khu vực đồi núi</a:t>
            </a:r>
          </a:p>
        </p:txBody>
      </p:sp>
      <p:sp>
        <p:nvSpPr>
          <p:cNvPr id="2054" name="Text Box 6"/>
          <p:cNvSpPr txBox="1"/>
          <p:nvPr/>
        </p:nvSpPr>
        <p:spPr>
          <a:xfrm>
            <a:off x="6019800" y="3429000"/>
            <a:ext cx="2438400" cy="36830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996600"/>
                </a:solidFill>
                <a:effectLst/>
                <a:uLnTx/>
                <a:uFillTx/>
                <a:latin typeface="Arial" panose="020B0604020202020204" pitchFamily="34" charset="0"/>
                <a:ea typeface="SimSun"/>
                <a:cs typeface="+mn-cs"/>
              </a:rPr>
              <a:t>2. Khu vực đồng bằng</a:t>
            </a:r>
          </a:p>
        </p:txBody>
      </p:sp>
      <p:sp>
        <p:nvSpPr>
          <p:cNvPr id="2055" name="Text Box 7"/>
          <p:cNvSpPr txBox="1"/>
          <p:nvPr/>
        </p:nvSpPr>
        <p:spPr>
          <a:xfrm>
            <a:off x="6007100" y="4000500"/>
            <a:ext cx="4267200" cy="368300"/>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3399FF"/>
                </a:solidFill>
                <a:effectLst/>
                <a:uLnTx/>
                <a:uFillTx/>
                <a:latin typeface="Arial" panose="020B0604020202020204" pitchFamily="34" charset="0"/>
                <a:ea typeface="SimSun"/>
                <a:cs typeface="+mn-cs"/>
              </a:rPr>
              <a:t>3. Khu vực ven biển và thềm lục địa</a:t>
            </a:r>
          </a:p>
        </p:txBody>
      </p:sp>
      <p:grpSp>
        <p:nvGrpSpPr>
          <p:cNvPr id="10245" name="Group 11"/>
          <p:cNvGrpSpPr/>
          <p:nvPr/>
        </p:nvGrpSpPr>
        <p:grpSpPr>
          <a:xfrm>
            <a:off x="1524000" y="0"/>
            <a:ext cx="3394075" cy="6845301"/>
            <a:chOff x="0" y="0"/>
            <a:chExt cx="2138" cy="4312"/>
          </a:xfrm>
        </p:grpSpPr>
        <p:pic>
          <p:nvPicPr>
            <p:cNvPr id="10250" name="Picture 4" descr="han1"/>
            <p:cNvPicPr>
              <a:picLocks noChangeAspect="1"/>
            </p:cNvPicPr>
            <p:nvPr/>
          </p:nvPicPr>
          <p:blipFill>
            <a:blip r:embed="rId2"/>
            <a:stretch>
              <a:fillRect/>
            </a:stretch>
          </p:blipFill>
          <p:spPr>
            <a:xfrm>
              <a:off x="0" y="0"/>
              <a:ext cx="2138" cy="4032"/>
            </a:xfrm>
            <a:prstGeom prst="rect">
              <a:avLst/>
            </a:prstGeom>
            <a:noFill/>
            <a:ln w="9525">
              <a:noFill/>
            </a:ln>
          </p:spPr>
        </p:pic>
        <p:sp>
          <p:nvSpPr>
            <p:cNvPr id="10251" name="Text Box 10"/>
            <p:cNvSpPr txBox="1"/>
            <p:nvPr/>
          </p:nvSpPr>
          <p:spPr>
            <a:xfrm>
              <a:off x="0" y="4080"/>
              <a:ext cx="2112" cy="232"/>
            </a:xfrm>
            <a:prstGeom prst="rect">
              <a:avLst/>
            </a:prstGeom>
            <a:noFill/>
            <a:ln w="9525">
              <a:noFill/>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SimSun"/>
                  <a:cs typeface="+mn-cs"/>
                </a:rPr>
                <a:t>Lược đồ địa hình Việt Nam</a:t>
              </a:r>
            </a:p>
          </p:txBody>
        </p:sp>
      </p:grpSp>
      <p:sp>
        <p:nvSpPr>
          <p:cNvPr id="2060" name="Line 12"/>
          <p:cNvSpPr/>
          <p:nvPr/>
        </p:nvSpPr>
        <p:spPr>
          <a:xfrm flipH="1" flipV="1">
            <a:off x="2438400" y="762000"/>
            <a:ext cx="3581400" cy="2133600"/>
          </a:xfrm>
          <a:prstGeom prst="line">
            <a:avLst/>
          </a:prstGeom>
          <a:ln w="76200" cap="flat" cmpd="sng">
            <a:solidFill>
              <a:srgbClr val="993300"/>
            </a:solidFill>
            <a:prstDash val="solid"/>
            <a:headEnd type="none" w="med" len="med"/>
            <a:tailEnd type="triangle" w="med" len="med"/>
          </a:ln>
        </p:spPr>
      </p:sp>
      <p:sp>
        <p:nvSpPr>
          <p:cNvPr id="2061" name="Line 13"/>
          <p:cNvSpPr/>
          <p:nvPr/>
        </p:nvSpPr>
        <p:spPr>
          <a:xfrm flipH="1">
            <a:off x="2895600" y="3657600"/>
            <a:ext cx="3200400" cy="1676400"/>
          </a:xfrm>
          <a:prstGeom prst="line">
            <a:avLst/>
          </a:prstGeom>
          <a:ln w="76200" cap="flat" cmpd="sng">
            <a:solidFill>
              <a:schemeClr val="folHlink"/>
            </a:solidFill>
            <a:prstDash val="solid"/>
            <a:headEnd type="none" w="med" len="med"/>
            <a:tailEnd type="triangle" w="med" len="med"/>
          </a:ln>
        </p:spPr>
      </p:sp>
      <p:sp>
        <p:nvSpPr>
          <p:cNvPr id="2062" name="Line 14"/>
          <p:cNvSpPr/>
          <p:nvPr/>
        </p:nvSpPr>
        <p:spPr>
          <a:xfrm flipH="1" flipV="1">
            <a:off x="3962400" y="3048000"/>
            <a:ext cx="2133600" cy="1143000"/>
          </a:xfrm>
          <a:prstGeom prst="line">
            <a:avLst/>
          </a:prstGeom>
          <a:ln w="76200" cap="flat" cmpd="sng">
            <a:solidFill>
              <a:srgbClr val="3366FF"/>
            </a:solidFill>
            <a:prstDash val="solid"/>
            <a:headEnd type="none" w="med" len="med"/>
            <a:tailEnd type="triangl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1000" fill="hold"/>
                                        <p:tgtEl>
                                          <p:spTgt spid="2053"/>
                                        </p:tgtEl>
                                        <p:attrNameLst>
                                          <p:attrName>ppt_x</p:attrName>
                                        </p:attrNameLst>
                                      </p:cBhvr>
                                      <p:tavLst>
                                        <p:tav tm="0">
                                          <p:val>
                                            <p:strVal val="#ppt_x-.2"/>
                                          </p:val>
                                        </p:tav>
                                        <p:tav tm="100000">
                                          <p:val>
                                            <p:strVal val="#ppt_x"/>
                                          </p:val>
                                        </p:tav>
                                      </p:tavLst>
                                    </p:anim>
                                    <p:anim calcmode="lin" valueType="num">
                                      <p:cBhvr>
                                        <p:cTn id="8" dur="1000" fill="hold"/>
                                        <p:tgtEl>
                                          <p:spTgt spid="205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3"/>
                                        </p:tgtEl>
                                      </p:cBhvr>
                                    </p:animEffect>
                                  </p:childTnLst>
                                </p:cTn>
                              </p:par>
                            </p:childTnLst>
                          </p:cTn>
                        </p:par>
                        <p:par>
                          <p:cTn id="10" fill="hold">
                            <p:stCondLst>
                              <p:cond delay="1000"/>
                            </p:stCondLst>
                            <p:childTnLst>
                              <p:par>
                                <p:cTn id="11" presetID="18" presetClass="entr" presetSubtype="12" fill="hold" nodeType="afterEffect">
                                  <p:stCondLst>
                                    <p:cond delay="0"/>
                                  </p:stCondLst>
                                  <p:childTnLst>
                                    <p:set>
                                      <p:cBhvr>
                                        <p:cTn id="12" dur="1" fill="hold">
                                          <p:stCondLst>
                                            <p:cond delay="0"/>
                                          </p:stCondLst>
                                        </p:cTn>
                                        <p:tgtEl>
                                          <p:spTgt spid="2060"/>
                                        </p:tgtEl>
                                        <p:attrNameLst>
                                          <p:attrName>style.visibility</p:attrName>
                                        </p:attrNameLst>
                                      </p:cBhvr>
                                      <p:to>
                                        <p:strVal val="visible"/>
                                      </p:to>
                                    </p:set>
                                    <p:animEffect transition="in" filter="strips(downLeft)">
                                      <p:cBhvr>
                                        <p:cTn id="13" dur="500"/>
                                        <p:tgtEl>
                                          <p:spTgt spid="2060"/>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2054"/>
                                        </p:tgtEl>
                                        <p:attrNameLst>
                                          <p:attrName>style.visibility</p:attrName>
                                        </p:attrNameLst>
                                      </p:cBhvr>
                                      <p:to>
                                        <p:strVal val="visible"/>
                                      </p:to>
                                    </p:set>
                                    <p:anim calcmode="lin" valueType="num">
                                      <p:cBhvr>
                                        <p:cTn id="18" dur="1000" fill="hold"/>
                                        <p:tgtEl>
                                          <p:spTgt spid="2054"/>
                                        </p:tgtEl>
                                        <p:attrNameLst>
                                          <p:attrName>ppt_x</p:attrName>
                                        </p:attrNameLst>
                                      </p:cBhvr>
                                      <p:tavLst>
                                        <p:tav tm="0">
                                          <p:val>
                                            <p:strVal val="#ppt_x-.2"/>
                                          </p:val>
                                        </p:tav>
                                        <p:tav tm="100000">
                                          <p:val>
                                            <p:strVal val="#ppt_x"/>
                                          </p:val>
                                        </p:tav>
                                      </p:tavLst>
                                    </p:anim>
                                    <p:anim calcmode="lin" valueType="num">
                                      <p:cBhvr>
                                        <p:cTn id="19" dur="1000" fill="hold"/>
                                        <p:tgtEl>
                                          <p:spTgt spid="205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054"/>
                                        </p:tgtEl>
                                      </p:cBhvr>
                                    </p:animEffect>
                                  </p:childTnLst>
                                </p:cTn>
                              </p:par>
                            </p:childTnLst>
                          </p:cTn>
                        </p:par>
                        <p:par>
                          <p:cTn id="21" fill="hold">
                            <p:stCondLst>
                              <p:cond delay="1000"/>
                            </p:stCondLst>
                            <p:childTnLst>
                              <p:par>
                                <p:cTn id="22" presetID="18" presetClass="entr" presetSubtype="12" fill="hold" nodeType="afterEffect">
                                  <p:stCondLst>
                                    <p:cond delay="0"/>
                                  </p:stCondLst>
                                  <p:childTnLst>
                                    <p:set>
                                      <p:cBhvr>
                                        <p:cTn id="23" dur="1" fill="hold">
                                          <p:stCondLst>
                                            <p:cond delay="0"/>
                                          </p:stCondLst>
                                        </p:cTn>
                                        <p:tgtEl>
                                          <p:spTgt spid="2061"/>
                                        </p:tgtEl>
                                        <p:attrNameLst>
                                          <p:attrName>style.visibility</p:attrName>
                                        </p:attrNameLst>
                                      </p:cBhvr>
                                      <p:to>
                                        <p:strVal val="visible"/>
                                      </p:to>
                                    </p:set>
                                    <p:animEffect transition="in" filter="strips(downLeft)">
                                      <p:cBhvr>
                                        <p:cTn id="24" dur="500"/>
                                        <p:tgtEl>
                                          <p:spTgt spid="2061"/>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2055"/>
                                        </p:tgtEl>
                                        <p:attrNameLst>
                                          <p:attrName>style.visibility</p:attrName>
                                        </p:attrNameLst>
                                      </p:cBhvr>
                                      <p:to>
                                        <p:strVal val="visible"/>
                                      </p:to>
                                    </p:set>
                                    <p:anim calcmode="lin" valueType="num">
                                      <p:cBhvr>
                                        <p:cTn id="29" dur="1000" fill="hold"/>
                                        <p:tgtEl>
                                          <p:spTgt spid="2055"/>
                                        </p:tgtEl>
                                        <p:attrNameLst>
                                          <p:attrName>ppt_x</p:attrName>
                                        </p:attrNameLst>
                                      </p:cBhvr>
                                      <p:tavLst>
                                        <p:tav tm="0">
                                          <p:val>
                                            <p:strVal val="#ppt_x-.2"/>
                                          </p:val>
                                        </p:tav>
                                        <p:tav tm="100000">
                                          <p:val>
                                            <p:strVal val="#ppt_x"/>
                                          </p:val>
                                        </p:tav>
                                      </p:tavLst>
                                    </p:anim>
                                    <p:anim calcmode="lin" valueType="num">
                                      <p:cBhvr>
                                        <p:cTn id="30" dur="1000" fill="hold"/>
                                        <p:tgtEl>
                                          <p:spTgt spid="205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055"/>
                                        </p:tgtEl>
                                      </p:cBhvr>
                                    </p:animEffect>
                                  </p:childTnLst>
                                </p:cTn>
                              </p:par>
                            </p:childTnLst>
                          </p:cTn>
                        </p:par>
                        <p:par>
                          <p:cTn id="32" fill="hold">
                            <p:stCondLst>
                              <p:cond delay="1000"/>
                            </p:stCondLst>
                            <p:childTnLst>
                              <p:par>
                                <p:cTn id="33" presetID="18" presetClass="entr" presetSubtype="12" fill="hold" nodeType="afterEffect">
                                  <p:stCondLst>
                                    <p:cond delay="0"/>
                                  </p:stCondLst>
                                  <p:childTnLst>
                                    <p:set>
                                      <p:cBhvr>
                                        <p:cTn id="34" dur="1" fill="hold">
                                          <p:stCondLst>
                                            <p:cond delay="0"/>
                                          </p:stCondLst>
                                        </p:cTn>
                                        <p:tgtEl>
                                          <p:spTgt spid="2062"/>
                                        </p:tgtEl>
                                        <p:attrNameLst>
                                          <p:attrName>style.visibility</p:attrName>
                                        </p:attrNameLst>
                                      </p:cBhvr>
                                      <p:to>
                                        <p:strVal val="visible"/>
                                      </p:to>
                                    </p:set>
                                    <p:animEffect transition="in" filter="strips(downLeft)">
                                      <p:cBhvr>
                                        <p:cTn id="35" dur="5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54" grpId="0"/>
      <p:bldP spid="205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Waves">
  <a:themeElements>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fontScheme name="Blue Waves">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lue Wav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ue Wav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ue Wav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Wav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ue Wav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ue Wav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ue Wav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ue Wav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ue Wav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ue Wav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ue Wav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ue Wav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ue Waves 13">
        <a:dk1>
          <a:srgbClr val="000000"/>
        </a:dk1>
        <a:lt1>
          <a:srgbClr val="FFFFFF"/>
        </a:lt1>
        <a:dk2>
          <a:srgbClr val="000000"/>
        </a:dk2>
        <a:lt2>
          <a:srgbClr val="969696"/>
        </a:lt2>
        <a:accent1>
          <a:srgbClr val="0066CC"/>
        </a:accent1>
        <a:accent2>
          <a:srgbClr val="3399FF"/>
        </a:accent2>
        <a:accent3>
          <a:srgbClr val="FFFFFF"/>
        </a:accent3>
        <a:accent4>
          <a:srgbClr val="000000"/>
        </a:accent4>
        <a:accent5>
          <a:srgbClr val="AAB8E2"/>
        </a:accent5>
        <a:accent6>
          <a:srgbClr val="2D8AE7"/>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1492</TotalTime>
  <Words>1333</Words>
  <Application>Microsoft Office PowerPoint</Application>
  <PresentationFormat>Widescreen</PresentationFormat>
  <Paragraphs>197</Paragraphs>
  <Slides>35</Slides>
  <Notes>0</Notes>
  <HiddenSlides>0</HiddenSlides>
  <MMClips>1</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35</vt:i4>
      </vt:variant>
    </vt:vector>
  </HeadingPairs>
  <TitlesOfParts>
    <vt:vector size="48" baseType="lpstr">
      <vt:lpstr>Arial</vt:lpstr>
      <vt:lpstr>Calibri</vt:lpstr>
      <vt:lpstr>Calibri Light</vt:lpstr>
      <vt:lpstr>Cambria</vt:lpstr>
      <vt:lpstr>Times New Roman</vt:lpstr>
      <vt:lpstr>Office Theme</vt:lpstr>
      <vt:lpstr>Blue Waves</vt:lpstr>
      <vt:lpstr>2_Default Design</vt:lpstr>
      <vt:lpstr>2_Office Theme</vt:lpstr>
      <vt:lpstr>Default Design</vt:lpstr>
      <vt:lpstr>1_Office Theme</vt:lpstr>
      <vt:lpstr>3_Office Theme</vt:lpstr>
      <vt:lpstr>4_Office Theme</vt:lpstr>
      <vt:lpstr>PowerPoint Presentation</vt:lpstr>
      <vt:lpstr>PowerPoint Presentation</vt:lpstr>
      <vt:lpstr>   BÀI TẬP 1: CHỌN Ý TRẢ LỜI ĐÚNG NHẤT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97</cp:revision>
  <dcterms:created xsi:type="dcterms:W3CDTF">2021-08-30T08:45:47Z</dcterms:created>
  <dcterms:modified xsi:type="dcterms:W3CDTF">2025-10-01T11:44:30Z</dcterms:modified>
</cp:coreProperties>
</file>