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3" r:id="rId2"/>
  </p:sldMasterIdLst>
  <p:notesMasterIdLst>
    <p:notesMasterId r:id="rId39"/>
  </p:notesMasterIdLst>
  <p:sldIdLst>
    <p:sldId id="339" r:id="rId3"/>
    <p:sldId id="333" r:id="rId4"/>
    <p:sldId id="261" r:id="rId5"/>
    <p:sldId id="315" r:id="rId6"/>
    <p:sldId id="331" r:id="rId7"/>
    <p:sldId id="330" r:id="rId8"/>
    <p:sldId id="334" r:id="rId9"/>
    <p:sldId id="332" r:id="rId10"/>
    <p:sldId id="343" r:id="rId11"/>
    <p:sldId id="344" r:id="rId12"/>
    <p:sldId id="345" r:id="rId13"/>
    <p:sldId id="346" r:id="rId14"/>
    <p:sldId id="347" r:id="rId15"/>
    <p:sldId id="348" r:id="rId16"/>
    <p:sldId id="335" r:id="rId17"/>
    <p:sldId id="256" r:id="rId18"/>
    <p:sldId id="326" r:id="rId19"/>
    <p:sldId id="337" r:id="rId20"/>
    <p:sldId id="336" r:id="rId21"/>
    <p:sldId id="266" r:id="rId22"/>
    <p:sldId id="342" r:id="rId23"/>
    <p:sldId id="262" r:id="rId24"/>
    <p:sldId id="312" r:id="rId25"/>
    <p:sldId id="260" r:id="rId26"/>
    <p:sldId id="327" r:id="rId27"/>
    <p:sldId id="341" r:id="rId28"/>
    <p:sldId id="321" r:id="rId29"/>
    <p:sldId id="320" r:id="rId30"/>
    <p:sldId id="322" r:id="rId31"/>
    <p:sldId id="323" r:id="rId32"/>
    <p:sldId id="324" r:id="rId33"/>
    <p:sldId id="325" r:id="rId34"/>
    <p:sldId id="329" r:id="rId35"/>
    <p:sldId id="338" r:id="rId36"/>
    <p:sldId id="257" r:id="rId37"/>
    <p:sldId id="290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678"/>
    <a:srgbClr val="EFBC51"/>
    <a:srgbClr val="0455BF"/>
    <a:srgbClr val="F2B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114068-BA89-4E3E-BF9F-BE105C2F5049}">
  <a:tblStyle styleId="{D3114068-BA89-4E3E-BF9F-BE105C2F50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96" y="773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680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76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22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089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422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474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003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903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122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13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446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1621753f2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1621753f2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790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1621753f2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1621753f2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1621753f2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1621753f2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981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959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1629f8e3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1629f8e37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55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89326-CA7F-4AC7-A28A-D38F40EC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41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89326-CA7F-4AC7-A28A-D38F40EC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942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89326-CA7F-4AC7-A28A-D38F40EC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4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1629f8e3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1629f8e37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41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1629f8e3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1629f8e37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5053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1629f8e37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1629f8e37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9500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968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389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1621753f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1621753f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11629f8e37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Google Shape;1477;g11629f8e37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25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7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08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113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591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1621753f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1621753f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51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5000" y="1546400"/>
            <a:ext cx="6054000" cy="17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936588" y="3648010"/>
            <a:ext cx="4113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78925" y="403787"/>
            <a:ext cx="955355" cy="922150"/>
          </a:xfrm>
          <a:custGeom>
            <a:avLst/>
            <a:gdLst/>
            <a:ahLst/>
            <a:cxnLst/>
            <a:rect l="l" t="t" r="r" b="b"/>
            <a:pathLst>
              <a:path w="21262" h="20523" extrusionOk="0">
                <a:moveTo>
                  <a:pt x="7704" y="0"/>
                </a:moveTo>
                <a:cubicBezTo>
                  <a:pt x="7411" y="0"/>
                  <a:pt x="7304" y="482"/>
                  <a:pt x="7630" y="537"/>
                </a:cubicBezTo>
                <a:cubicBezTo>
                  <a:pt x="7936" y="597"/>
                  <a:pt x="8233" y="701"/>
                  <a:pt x="8509" y="850"/>
                </a:cubicBezTo>
                <a:cubicBezTo>
                  <a:pt x="8552" y="874"/>
                  <a:pt x="8594" y="884"/>
                  <a:pt x="8633" y="884"/>
                </a:cubicBezTo>
                <a:cubicBezTo>
                  <a:pt x="8855" y="884"/>
                  <a:pt x="8996" y="557"/>
                  <a:pt x="8762" y="418"/>
                </a:cubicBezTo>
                <a:cubicBezTo>
                  <a:pt x="8457" y="232"/>
                  <a:pt x="8122" y="90"/>
                  <a:pt x="7772" y="8"/>
                </a:cubicBezTo>
                <a:cubicBezTo>
                  <a:pt x="7748" y="3"/>
                  <a:pt x="7725" y="0"/>
                  <a:pt x="7704" y="0"/>
                </a:cubicBezTo>
                <a:close/>
                <a:moveTo>
                  <a:pt x="11235" y="79"/>
                </a:moveTo>
                <a:cubicBezTo>
                  <a:pt x="11034" y="79"/>
                  <a:pt x="10901" y="364"/>
                  <a:pt x="11116" y="455"/>
                </a:cubicBezTo>
                <a:lnTo>
                  <a:pt x="12122" y="880"/>
                </a:lnTo>
                <a:cubicBezTo>
                  <a:pt x="12152" y="893"/>
                  <a:pt x="12182" y="899"/>
                  <a:pt x="12210" y="899"/>
                </a:cubicBezTo>
                <a:cubicBezTo>
                  <a:pt x="12406" y="899"/>
                  <a:pt x="12538" y="621"/>
                  <a:pt x="12330" y="530"/>
                </a:cubicBezTo>
                <a:lnTo>
                  <a:pt x="11325" y="98"/>
                </a:lnTo>
                <a:cubicBezTo>
                  <a:pt x="11294" y="85"/>
                  <a:pt x="11264" y="79"/>
                  <a:pt x="11235" y="79"/>
                </a:cubicBezTo>
                <a:close/>
                <a:moveTo>
                  <a:pt x="9994" y="592"/>
                </a:moveTo>
                <a:cubicBezTo>
                  <a:pt x="9781" y="592"/>
                  <a:pt x="9642" y="923"/>
                  <a:pt x="9872" y="1066"/>
                </a:cubicBezTo>
                <a:lnTo>
                  <a:pt x="10662" y="1565"/>
                </a:lnTo>
                <a:cubicBezTo>
                  <a:pt x="10707" y="1595"/>
                  <a:pt x="10751" y="1607"/>
                  <a:pt x="10793" y="1607"/>
                </a:cubicBezTo>
                <a:cubicBezTo>
                  <a:pt x="11006" y="1607"/>
                  <a:pt x="11145" y="1276"/>
                  <a:pt x="10915" y="1133"/>
                </a:cubicBezTo>
                <a:lnTo>
                  <a:pt x="10125" y="634"/>
                </a:lnTo>
                <a:cubicBezTo>
                  <a:pt x="10080" y="605"/>
                  <a:pt x="10036" y="592"/>
                  <a:pt x="9994" y="592"/>
                </a:cubicBezTo>
                <a:close/>
                <a:moveTo>
                  <a:pt x="6240" y="769"/>
                </a:moveTo>
                <a:cubicBezTo>
                  <a:pt x="5988" y="769"/>
                  <a:pt x="5908" y="1200"/>
                  <a:pt x="6192" y="1319"/>
                </a:cubicBezTo>
                <a:lnTo>
                  <a:pt x="7057" y="1684"/>
                </a:lnTo>
                <a:cubicBezTo>
                  <a:pt x="7092" y="1699"/>
                  <a:pt x="7125" y="1706"/>
                  <a:pt x="7156" y="1706"/>
                </a:cubicBezTo>
                <a:cubicBezTo>
                  <a:pt x="7403" y="1706"/>
                  <a:pt x="7483" y="1275"/>
                  <a:pt x="7198" y="1156"/>
                </a:cubicBezTo>
                <a:lnTo>
                  <a:pt x="6341" y="791"/>
                </a:lnTo>
                <a:cubicBezTo>
                  <a:pt x="6305" y="776"/>
                  <a:pt x="6271" y="769"/>
                  <a:pt x="6240" y="769"/>
                </a:cubicBezTo>
                <a:close/>
                <a:moveTo>
                  <a:pt x="13523" y="676"/>
                </a:moveTo>
                <a:cubicBezTo>
                  <a:pt x="13322" y="676"/>
                  <a:pt x="13189" y="989"/>
                  <a:pt x="13410" y="1103"/>
                </a:cubicBezTo>
                <a:lnTo>
                  <a:pt x="13403" y="1103"/>
                </a:lnTo>
                <a:cubicBezTo>
                  <a:pt x="13813" y="1319"/>
                  <a:pt x="14222" y="1535"/>
                  <a:pt x="14625" y="1751"/>
                </a:cubicBezTo>
                <a:cubicBezTo>
                  <a:pt x="14659" y="1769"/>
                  <a:pt x="14692" y="1776"/>
                  <a:pt x="14724" y="1776"/>
                </a:cubicBezTo>
                <a:cubicBezTo>
                  <a:pt x="14912" y="1776"/>
                  <a:pt x="15031" y="1509"/>
                  <a:pt x="14833" y="1394"/>
                </a:cubicBezTo>
                <a:lnTo>
                  <a:pt x="13634" y="709"/>
                </a:lnTo>
                <a:cubicBezTo>
                  <a:pt x="13596" y="686"/>
                  <a:pt x="13558" y="676"/>
                  <a:pt x="13523" y="676"/>
                </a:cubicBezTo>
                <a:close/>
                <a:moveTo>
                  <a:pt x="15969" y="1002"/>
                </a:moveTo>
                <a:cubicBezTo>
                  <a:pt x="15807" y="1002"/>
                  <a:pt x="15664" y="1206"/>
                  <a:pt x="15809" y="1357"/>
                </a:cubicBezTo>
                <a:cubicBezTo>
                  <a:pt x="16092" y="1640"/>
                  <a:pt x="16420" y="1871"/>
                  <a:pt x="16777" y="2049"/>
                </a:cubicBezTo>
                <a:cubicBezTo>
                  <a:pt x="16814" y="2068"/>
                  <a:pt x="16850" y="2076"/>
                  <a:pt x="16885" y="2076"/>
                </a:cubicBezTo>
                <a:cubicBezTo>
                  <a:pt x="17100" y="2076"/>
                  <a:pt x="17239" y="1757"/>
                  <a:pt x="17008" y="1655"/>
                </a:cubicBezTo>
                <a:cubicBezTo>
                  <a:pt x="16673" y="1506"/>
                  <a:pt x="16368" y="1312"/>
                  <a:pt x="16107" y="1059"/>
                </a:cubicBezTo>
                <a:cubicBezTo>
                  <a:pt x="16064" y="1019"/>
                  <a:pt x="16015" y="1002"/>
                  <a:pt x="15969" y="1002"/>
                </a:cubicBezTo>
                <a:close/>
                <a:moveTo>
                  <a:pt x="4169" y="1468"/>
                </a:moveTo>
                <a:cubicBezTo>
                  <a:pt x="4001" y="1468"/>
                  <a:pt x="3962" y="1760"/>
                  <a:pt x="4144" y="1789"/>
                </a:cubicBezTo>
                <a:cubicBezTo>
                  <a:pt x="4427" y="1826"/>
                  <a:pt x="4703" y="1930"/>
                  <a:pt x="4949" y="2087"/>
                </a:cubicBezTo>
                <a:cubicBezTo>
                  <a:pt x="4980" y="2107"/>
                  <a:pt x="5012" y="2115"/>
                  <a:pt x="5041" y="2115"/>
                </a:cubicBezTo>
                <a:cubicBezTo>
                  <a:pt x="5201" y="2115"/>
                  <a:pt x="5311" y="1867"/>
                  <a:pt x="5135" y="1766"/>
                </a:cubicBezTo>
                <a:cubicBezTo>
                  <a:pt x="4844" y="1602"/>
                  <a:pt x="4517" y="1506"/>
                  <a:pt x="4181" y="1468"/>
                </a:cubicBezTo>
                <a:cubicBezTo>
                  <a:pt x="4177" y="1468"/>
                  <a:pt x="4173" y="1468"/>
                  <a:pt x="4169" y="1468"/>
                </a:cubicBezTo>
                <a:close/>
                <a:moveTo>
                  <a:pt x="9937" y="1658"/>
                </a:moveTo>
                <a:cubicBezTo>
                  <a:pt x="9770" y="1658"/>
                  <a:pt x="9618" y="1867"/>
                  <a:pt x="9783" y="1997"/>
                </a:cubicBezTo>
                <a:lnTo>
                  <a:pt x="9775" y="1997"/>
                </a:lnTo>
                <a:cubicBezTo>
                  <a:pt x="10036" y="2221"/>
                  <a:pt x="10371" y="2340"/>
                  <a:pt x="10706" y="2347"/>
                </a:cubicBezTo>
                <a:cubicBezTo>
                  <a:pt x="10709" y="2347"/>
                  <a:pt x="10711" y="2347"/>
                  <a:pt x="10714" y="2347"/>
                </a:cubicBezTo>
                <a:cubicBezTo>
                  <a:pt x="10975" y="2347"/>
                  <a:pt x="10972" y="1945"/>
                  <a:pt x="10706" y="1938"/>
                </a:cubicBezTo>
                <a:cubicBezTo>
                  <a:pt x="10476" y="1938"/>
                  <a:pt x="10252" y="1856"/>
                  <a:pt x="10066" y="1707"/>
                </a:cubicBezTo>
                <a:cubicBezTo>
                  <a:pt x="10026" y="1673"/>
                  <a:pt x="9981" y="1658"/>
                  <a:pt x="9937" y="1658"/>
                </a:cubicBezTo>
                <a:close/>
                <a:moveTo>
                  <a:pt x="7055" y="1907"/>
                </a:moveTo>
                <a:cubicBezTo>
                  <a:pt x="6912" y="1907"/>
                  <a:pt x="6823" y="2118"/>
                  <a:pt x="6975" y="2206"/>
                </a:cubicBezTo>
                <a:lnTo>
                  <a:pt x="7474" y="2496"/>
                </a:lnTo>
                <a:cubicBezTo>
                  <a:pt x="7500" y="2510"/>
                  <a:pt x="7525" y="2517"/>
                  <a:pt x="7550" y="2517"/>
                </a:cubicBezTo>
                <a:cubicBezTo>
                  <a:pt x="7693" y="2517"/>
                  <a:pt x="7790" y="2302"/>
                  <a:pt x="7638" y="2213"/>
                </a:cubicBezTo>
                <a:lnTo>
                  <a:pt x="7138" y="1930"/>
                </a:lnTo>
                <a:cubicBezTo>
                  <a:pt x="7110" y="1914"/>
                  <a:pt x="7082" y="1907"/>
                  <a:pt x="7055" y="1907"/>
                </a:cubicBezTo>
                <a:close/>
                <a:moveTo>
                  <a:pt x="12226" y="2124"/>
                </a:moveTo>
                <a:cubicBezTo>
                  <a:pt x="11928" y="2124"/>
                  <a:pt x="11928" y="2586"/>
                  <a:pt x="12226" y="2586"/>
                </a:cubicBezTo>
                <a:cubicBezTo>
                  <a:pt x="12517" y="2586"/>
                  <a:pt x="12517" y="2124"/>
                  <a:pt x="12226" y="2124"/>
                </a:cubicBezTo>
                <a:close/>
                <a:moveTo>
                  <a:pt x="8925" y="2184"/>
                </a:moveTo>
                <a:cubicBezTo>
                  <a:pt x="8725" y="2184"/>
                  <a:pt x="8548" y="2439"/>
                  <a:pt x="8740" y="2608"/>
                </a:cubicBezTo>
                <a:cubicBezTo>
                  <a:pt x="8986" y="2832"/>
                  <a:pt x="9276" y="3010"/>
                  <a:pt x="9582" y="3144"/>
                </a:cubicBezTo>
                <a:cubicBezTo>
                  <a:pt x="9619" y="3160"/>
                  <a:pt x="9655" y="3167"/>
                  <a:pt x="9689" y="3167"/>
                </a:cubicBezTo>
                <a:cubicBezTo>
                  <a:pt x="9934" y="3167"/>
                  <a:pt x="10096" y="2816"/>
                  <a:pt x="9835" y="2705"/>
                </a:cubicBezTo>
                <a:cubicBezTo>
                  <a:pt x="9567" y="2593"/>
                  <a:pt x="9314" y="2444"/>
                  <a:pt x="9090" y="2251"/>
                </a:cubicBezTo>
                <a:cubicBezTo>
                  <a:pt x="9038" y="2203"/>
                  <a:pt x="8981" y="2184"/>
                  <a:pt x="8925" y="2184"/>
                </a:cubicBezTo>
                <a:close/>
                <a:moveTo>
                  <a:pt x="13603" y="2670"/>
                </a:moveTo>
                <a:cubicBezTo>
                  <a:pt x="13374" y="2670"/>
                  <a:pt x="13176" y="2945"/>
                  <a:pt x="13388" y="3122"/>
                </a:cubicBezTo>
                <a:lnTo>
                  <a:pt x="13753" y="3413"/>
                </a:lnTo>
                <a:cubicBezTo>
                  <a:pt x="13808" y="3457"/>
                  <a:pt x="13869" y="3476"/>
                  <a:pt x="13928" y="3476"/>
                </a:cubicBezTo>
                <a:cubicBezTo>
                  <a:pt x="14155" y="3476"/>
                  <a:pt x="14359" y="3195"/>
                  <a:pt x="14140" y="3018"/>
                </a:cubicBezTo>
                <a:lnTo>
                  <a:pt x="13783" y="2735"/>
                </a:lnTo>
                <a:cubicBezTo>
                  <a:pt x="13725" y="2690"/>
                  <a:pt x="13663" y="2670"/>
                  <a:pt x="13603" y="2670"/>
                </a:cubicBezTo>
                <a:close/>
                <a:moveTo>
                  <a:pt x="3453" y="2733"/>
                </a:moveTo>
                <a:cubicBezTo>
                  <a:pt x="3148" y="2733"/>
                  <a:pt x="2948" y="3274"/>
                  <a:pt x="3369" y="3413"/>
                </a:cubicBezTo>
                <a:lnTo>
                  <a:pt x="3362" y="3427"/>
                </a:lnTo>
                <a:lnTo>
                  <a:pt x="3809" y="3576"/>
                </a:lnTo>
                <a:cubicBezTo>
                  <a:pt x="3841" y="3587"/>
                  <a:pt x="3872" y="3592"/>
                  <a:pt x="3901" y="3592"/>
                </a:cubicBezTo>
                <a:cubicBezTo>
                  <a:pt x="4147" y="3592"/>
                  <a:pt x="4238" y="3223"/>
                  <a:pt x="4025" y="3070"/>
                </a:cubicBezTo>
                <a:lnTo>
                  <a:pt x="3630" y="2794"/>
                </a:lnTo>
                <a:cubicBezTo>
                  <a:pt x="3570" y="2751"/>
                  <a:pt x="3510" y="2733"/>
                  <a:pt x="3453" y="2733"/>
                </a:cubicBezTo>
                <a:close/>
                <a:moveTo>
                  <a:pt x="17985" y="2799"/>
                </a:moveTo>
                <a:cubicBezTo>
                  <a:pt x="17818" y="2799"/>
                  <a:pt x="17673" y="2997"/>
                  <a:pt x="17820" y="3144"/>
                </a:cubicBezTo>
                <a:lnTo>
                  <a:pt x="17827" y="3144"/>
                </a:lnTo>
                <a:lnTo>
                  <a:pt x="18580" y="3889"/>
                </a:lnTo>
                <a:cubicBezTo>
                  <a:pt x="18632" y="3940"/>
                  <a:pt x="18691" y="3961"/>
                  <a:pt x="18748" y="3961"/>
                </a:cubicBezTo>
                <a:cubicBezTo>
                  <a:pt x="18949" y="3961"/>
                  <a:pt x="19129" y="3694"/>
                  <a:pt x="18937" y="3532"/>
                </a:cubicBezTo>
                <a:lnTo>
                  <a:pt x="18118" y="2846"/>
                </a:lnTo>
                <a:cubicBezTo>
                  <a:pt x="18076" y="2813"/>
                  <a:pt x="18030" y="2799"/>
                  <a:pt x="17985" y="2799"/>
                </a:cubicBezTo>
                <a:close/>
                <a:moveTo>
                  <a:pt x="11283" y="3076"/>
                </a:moveTo>
                <a:cubicBezTo>
                  <a:pt x="11108" y="3076"/>
                  <a:pt x="11014" y="3333"/>
                  <a:pt x="11183" y="3465"/>
                </a:cubicBezTo>
                <a:lnTo>
                  <a:pt x="11191" y="3465"/>
                </a:lnTo>
                <a:lnTo>
                  <a:pt x="11809" y="3934"/>
                </a:lnTo>
                <a:cubicBezTo>
                  <a:pt x="11851" y="3965"/>
                  <a:pt x="11893" y="3978"/>
                  <a:pt x="11934" y="3978"/>
                </a:cubicBezTo>
                <a:cubicBezTo>
                  <a:pt x="12142" y="3978"/>
                  <a:pt x="12305" y="3638"/>
                  <a:pt x="12062" y="3494"/>
                </a:cubicBezTo>
                <a:lnTo>
                  <a:pt x="11392" y="3107"/>
                </a:lnTo>
                <a:cubicBezTo>
                  <a:pt x="11353" y="3086"/>
                  <a:pt x="11317" y="3076"/>
                  <a:pt x="11283" y="3076"/>
                </a:cubicBezTo>
                <a:close/>
                <a:moveTo>
                  <a:pt x="16399" y="3050"/>
                </a:moveTo>
                <a:cubicBezTo>
                  <a:pt x="16229" y="3050"/>
                  <a:pt x="16083" y="3279"/>
                  <a:pt x="16226" y="3450"/>
                </a:cubicBezTo>
                <a:cubicBezTo>
                  <a:pt x="16420" y="3673"/>
                  <a:pt x="16651" y="3867"/>
                  <a:pt x="16911" y="4008"/>
                </a:cubicBezTo>
                <a:cubicBezTo>
                  <a:pt x="16952" y="4031"/>
                  <a:pt x="16992" y="4041"/>
                  <a:pt x="17030" y="4041"/>
                </a:cubicBezTo>
                <a:cubicBezTo>
                  <a:pt x="17258" y="4041"/>
                  <a:pt x="17413" y="3690"/>
                  <a:pt x="17165" y="3569"/>
                </a:cubicBezTo>
                <a:cubicBezTo>
                  <a:pt x="16934" y="3465"/>
                  <a:pt x="16725" y="3316"/>
                  <a:pt x="16554" y="3122"/>
                </a:cubicBezTo>
                <a:cubicBezTo>
                  <a:pt x="16505" y="3072"/>
                  <a:pt x="16451" y="3050"/>
                  <a:pt x="16399" y="3050"/>
                </a:cubicBezTo>
                <a:close/>
                <a:moveTo>
                  <a:pt x="6681" y="2985"/>
                </a:moveTo>
                <a:cubicBezTo>
                  <a:pt x="6422" y="2985"/>
                  <a:pt x="6275" y="3413"/>
                  <a:pt x="6543" y="3547"/>
                </a:cubicBezTo>
                <a:cubicBezTo>
                  <a:pt x="6766" y="3651"/>
                  <a:pt x="6982" y="3792"/>
                  <a:pt x="7168" y="3964"/>
                </a:cubicBezTo>
                <a:cubicBezTo>
                  <a:pt x="7245" y="4033"/>
                  <a:pt x="7326" y="4062"/>
                  <a:pt x="7402" y="4062"/>
                </a:cubicBezTo>
                <a:cubicBezTo>
                  <a:pt x="7687" y="4062"/>
                  <a:pt x="7903" y="3655"/>
                  <a:pt x="7585" y="3420"/>
                </a:cubicBezTo>
                <a:cubicBezTo>
                  <a:pt x="7332" y="3241"/>
                  <a:pt x="7064" y="3100"/>
                  <a:pt x="6773" y="3003"/>
                </a:cubicBezTo>
                <a:cubicBezTo>
                  <a:pt x="6741" y="2991"/>
                  <a:pt x="6710" y="2985"/>
                  <a:pt x="6681" y="2985"/>
                </a:cubicBezTo>
                <a:close/>
                <a:moveTo>
                  <a:pt x="9425" y="3778"/>
                </a:moveTo>
                <a:cubicBezTo>
                  <a:pt x="9127" y="3778"/>
                  <a:pt x="9127" y="4232"/>
                  <a:pt x="9425" y="4232"/>
                </a:cubicBezTo>
                <a:cubicBezTo>
                  <a:pt x="9716" y="4232"/>
                  <a:pt x="9716" y="3778"/>
                  <a:pt x="9425" y="3778"/>
                </a:cubicBezTo>
                <a:close/>
                <a:moveTo>
                  <a:pt x="5260" y="3799"/>
                </a:moveTo>
                <a:cubicBezTo>
                  <a:pt x="5082" y="3799"/>
                  <a:pt x="4969" y="4061"/>
                  <a:pt x="5157" y="4180"/>
                </a:cubicBezTo>
                <a:lnTo>
                  <a:pt x="5865" y="4634"/>
                </a:lnTo>
                <a:cubicBezTo>
                  <a:pt x="5903" y="4659"/>
                  <a:pt x="5941" y="4669"/>
                  <a:pt x="5977" y="4669"/>
                </a:cubicBezTo>
                <a:cubicBezTo>
                  <a:pt x="6173" y="4669"/>
                  <a:pt x="6309" y="4359"/>
                  <a:pt x="6096" y="4239"/>
                </a:cubicBezTo>
                <a:lnTo>
                  <a:pt x="5366" y="3830"/>
                </a:lnTo>
                <a:cubicBezTo>
                  <a:pt x="5329" y="3808"/>
                  <a:pt x="5293" y="3799"/>
                  <a:pt x="5260" y="3799"/>
                </a:cubicBezTo>
                <a:close/>
                <a:moveTo>
                  <a:pt x="15615" y="4064"/>
                </a:moveTo>
                <a:cubicBezTo>
                  <a:pt x="15425" y="4064"/>
                  <a:pt x="15260" y="4309"/>
                  <a:pt x="15436" y="4448"/>
                </a:cubicBezTo>
                <a:lnTo>
                  <a:pt x="15638" y="4612"/>
                </a:lnTo>
                <a:cubicBezTo>
                  <a:pt x="15694" y="4657"/>
                  <a:pt x="15753" y="4676"/>
                  <a:pt x="15807" y="4676"/>
                </a:cubicBezTo>
                <a:cubicBezTo>
                  <a:pt x="16032" y="4676"/>
                  <a:pt x="16195" y="4355"/>
                  <a:pt x="15943" y="4217"/>
                </a:cubicBezTo>
                <a:lnTo>
                  <a:pt x="15719" y="4090"/>
                </a:lnTo>
                <a:cubicBezTo>
                  <a:pt x="15685" y="4072"/>
                  <a:pt x="15650" y="4064"/>
                  <a:pt x="15615" y="4064"/>
                </a:cubicBezTo>
                <a:close/>
                <a:moveTo>
                  <a:pt x="19343" y="4422"/>
                </a:moveTo>
                <a:cubicBezTo>
                  <a:pt x="19210" y="4422"/>
                  <a:pt x="19097" y="4588"/>
                  <a:pt x="19220" y="4694"/>
                </a:cubicBezTo>
                <a:lnTo>
                  <a:pt x="19652" y="5051"/>
                </a:lnTo>
                <a:cubicBezTo>
                  <a:pt x="19685" y="5078"/>
                  <a:pt x="19721" y="5089"/>
                  <a:pt x="19756" y="5089"/>
                </a:cubicBezTo>
                <a:cubicBezTo>
                  <a:pt x="19888" y="5089"/>
                  <a:pt x="20007" y="4927"/>
                  <a:pt x="19883" y="4820"/>
                </a:cubicBezTo>
                <a:lnTo>
                  <a:pt x="19451" y="4463"/>
                </a:lnTo>
                <a:cubicBezTo>
                  <a:pt x="19417" y="4434"/>
                  <a:pt x="19379" y="4422"/>
                  <a:pt x="19343" y="4422"/>
                </a:cubicBezTo>
                <a:close/>
                <a:moveTo>
                  <a:pt x="10286" y="4129"/>
                </a:moveTo>
                <a:cubicBezTo>
                  <a:pt x="10093" y="4129"/>
                  <a:pt x="9964" y="4428"/>
                  <a:pt x="10170" y="4560"/>
                </a:cubicBezTo>
                <a:lnTo>
                  <a:pt x="11176" y="5208"/>
                </a:lnTo>
                <a:cubicBezTo>
                  <a:pt x="11215" y="5233"/>
                  <a:pt x="11254" y="5244"/>
                  <a:pt x="11291" y="5244"/>
                </a:cubicBezTo>
                <a:cubicBezTo>
                  <a:pt x="11483" y="5244"/>
                  <a:pt x="11613" y="4944"/>
                  <a:pt x="11407" y="4813"/>
                </a:cubicBezTo>
                <a:lnTo>
                  <a:pt x="10401" y="4165"/>
                </a:lnTo>
                <a:cubicBezTo>
                  <a:pt x="10362" y="4140"/>
                  <a:pt x="10323" y="4129"/>
                  <a:pt x="10286" y="4129"/>
                </a:cubicBezTo>
                <a:close/>
                <a:moveTo>
                  <a:pt x="12946" y="4705"/>
                </a:moveTo>
                <a:cubicBezTo>
                  <a:pt x="12747" y="4705"/>
                  <a:pt x="12615" y="5007"/>
                  <a:pt x="12829" y="5133"/>
                </a:cubicBezTo>
                <a:lnTo>
                  <a:pt x="13187" y="5349"/>
                </a:lnTo>
                <a:cubicBezTo>
                  <a:pt x="13226" y="5372"/>
                  <a:pt x="13265" y="5382"/>
                  <a:pt x="13301" y="5382"/>
                </a:cubicBezTo>
                <a:cubicBezTo>
                  <a:pt x="13500" y="5382"/>
                  <a:pt x="13632" y="5080"/>
                  <a:pt x="13418" y="4954"/>
                </a:cubicBezTo>
                <a:lnTo>
                  <a:pt x="13060" y="4738"/>
                </a:lnTo>
                <a:cubicBezTo>
                  <a:pt x="13021" y="4715"/>
                  <a:pt x="12983" y="4705"/>
                  <a:pt x="12946" y="4705"/>
                </a:cubicBezTo>
                <a:close/>
                <a:moveTo>
                  <a:pt x="3965" y="4392"/>
                </a:moveTo>
                <a:cubicBezTo>
                  <a:pt x="3612" y="4392"/>
                  <a:pt x="3382" y="5032"/>
                  <a:pt x="3861" y="5170"/>
                </a:cubicBezTo>
                <a:lnTo>
                  <a:pt x="3861" y="5178"/>
                </a:lnTo>
                <a:cubicBezTo>
                  <a:pt x="4077" y="5230"/>
                  <a:pt x="4271" y="5334"/>
                  <a:pt x="4435" y="5483"/>
                </a:cubicBezTo>
                <a:cubicBezTo>
                  <a:pt x="4487" y="5530"/>
                  <a:pt x="4548" y="5551"/>
                  <a:pt x="4607" y="5551"/>
                </a:cubicBezTo>
                <a:cubicBezTo>
                  <a:pt x="4782" y="5551"/>
                  <a:pt x="4941" y="5373"/>
                  <a:pt x="4829" y="5178"/>
                </a:cubicBezTo>
                <a:cubicBezTo>
                  <a:pt x="4665" y="4895"/>
                  <a:pt x="4435" y="4649"/>
                  <a:pt x="4166" y="4463"/>
                </a:cubicBezTo>
                <a:cubicBezTo>
                  <a:pt x="4098" y="4413"/>
                  <a:pt x="4029" y="4392"/>
                  <a:pt x="3965" y="4392"/>
                </a:cubicBezTo>
                <a:close/>
                <a:moveTo>
                  <a:pt x="7639" y="4684"/>
                </a:moveTo>
                <a:cubicBezTo>
                  <a:pt x="7443" y="4684"/>
                  <a:pt x="7267" y="4944"/>
                  <a:pt x="7451" y="5111"/>
                </a:cubicBezTo>
                <a:cubicBezTo>
                  <a:pt x="7705" y="5349"/>
                  <a:pt x="8017" y="5513"/>
                  <a:pt x="8360" y="5595"/>
                </a:cubicBezTo>
                <a:cubicBezTo>
                  <a:pt x="8381" y="5600"/>
                  <a:pt x="8400" y="5602"/>
                  <a:pt x="8419" y="5602"/>
                </a:cubicBezTo>
                <a:cubicBezTo>
                  <a:pt x="8658" y="5602"/>
                  <a:pt x="8742" y="5232"/>
                  <a:pt x="8479" y="5156"/>
                </a:cubicBezTo>
                <a:cubicBezTo>
                  <a:pt x="8226" y="5081"/>
                  <a:pt x="7995" y="4947"/>
                  <a:pt x="7809" y="4761"/>
                </a:cubicBezTo>
                <a:cubicBezTo>
                  <a:pt x="7756" y="4706"/>
                  <a:pt x="7697" y="4684"/>
                  <a:pt x="7639" y="4684"/>
                </a:cubicBezTo>
                <a:close/>
                <a:moveTo>
                  <a:pt x="2453" y="4776"/>
                </a:moveTo>
                <a:cubicBezTo>
                  <a:pt x="2267" y="4783"/>
                  <a:pt x="2148" y="4984"/>
                  <a:pt x="2237" y="5148"/>
                </a:cubicBezTo>
                <a:lnTo>
                  <a:pt x="2237" y="5156"/>
                </a:lnTo>
                <a:cubicBezTo>
                  <a:pt x="2386" y="5379"/>
                  <a:pt x="2654" y="5453"/>
                  <a:pt x="2878" y="5610"/>
                </a:cubicBezTo>
                <a:cubicBezTo>
                  <a:pt x="2908" y="5630"/>
                  <a:pt x="2940" y="5639"/>
                  <a:pt x="2973" y="5639"/>
                </a:cubicBezTo>
                <a:cubicBezTo>
                  <a:pt x="3117" y="5639"/>
                  <a:pt x="3257" y="5461"/>
                  <a:pt x="3153" y="5327"/>
                </a:cubicBezTo>
                <a:cubicBezTo>
                  <a:pt x="2967" y="5074"/>
                  <a:pt x="2781" y="4805"/>
                  <a:pt x="2453" y="4776"/>
                </a:cubicBezTo>
                <a:close/>
                <a:moveTo>
                  <a:pt x="14597" y="4678"/>
                </a:moveTo>
                <a:cubicBezTo>
                  <a:pt x="14351" y="4678"/>
                  <a:pt x="14155" y="5029"/>
                  <a:pt x="14364" y="5237"/>
                </a:cubicBezTo>
                <a:lnTo>
                  <a:pt x="14371" y="5237"/>
                </a:lnTo>
                <a:lnTo>
                  <a:pt x="14766" y="5625"/>
                </a:lnTo>
                <a:cubicBezTo>
                  <a:pt x="14846" y="5703"/>
                  <a:pt x="14933" y="5736"/>
                  <a:pt x="15015" y="5736"/>
                </a:cubicBezTo>
                <a:cubicBezTo>
                  <a:pt x="15318" y="5736"/>
                  <a:pt x="15564" y="5297"/>
                  <a:pt x="15213" y="5051"/>
                </a:cubicBezTo>
                <a:lnTo>
                  <a:pt x="14759" y="4731"/>
                </a:lnTo>
                <a:cubicBezTo>
                  <a:pt x="14705" y="4694"/>
                  <a:pt x="14650" y="4678"/>
                  <a:pt x="14597" y="4678"/>
                </a:cubicBezTo>
                <a:close/>
                <a:moveTo>
                  <a:pt x="17333" y="5049"/>
                </a:moveTo>
                <a:cubicBezTo>
                  <a:pt x="17086" y="5049"/>
                  <a:pt x="16879" y="5359"/>
                  <a:pt x="17098" y="5595"/>
                </a:cubicBezTo>
                <a:lnTo>
                  <a:pt x="17656" y="6183"/>
                </a:lnTo>
                <a:cubicBezTo>
                  <a:pt x="17725" y="6256"/>
                  <a:pt x="17804" y="6286"/>
                  <a:pt x="17881" y="6286"/>
                </a:cubicBezTo>
                <a:cubicBezTo>
                  <a:pt x="18145" y="6286"/>
                  <a:pt x="18388" y="5930"/>
                  <a:pt x="18140" y="5699"/>
                </a:cubicBezTo>
                <a:lnTo>
                  <a:pt x="17552" y="5141"/>
                </a:lnTo>
                <a:cubicBezTo>
                  <a:pt x="17482" y="5076"/>
                  <a:pt x="17406" y="5049"/>
                  <a:pt x="17333" y="5049"/>
                </a:cubicBezTo>
                <a:close/>
                <a:moveTo>
                  <a:pt x="9363" y="5309"/>
                </a:moveTo>
                <a:cubicBezTo>
                  <a:pt x="9209" y="5309"/>
                  <a:pt x="9065" y="5499"/>
                  <a:pt x="9209" y="5655"/>
                </a:cubicBezTo>
                <a:cubicBezTo>
                  <a:pt x="9418" y="5923"/>
                  <a:pt x="9679" y="6146"/>
                  <a:pt x="9976" y="6318"/>
                </a:cubicBezTo>
                <a:cubicBezTo>
                  <a:pt x="10000" y="6327"/>
                  <a:pt x="10024" y="6331"/>
                  <a:pt x="10046" y="6331"/>
                </a:cubicBezTo>
                <a:cubicBezTo>
                  <a:pt x="10202" y="6331"/>
                  <a:pt x="10300" y="6121"/>
                  <a:pt x="10163" y="5997"/>
                </a:cubicBezTo>
                <a:cubicBezTo>
                  <a:pt x="9917" y="5848"/>
                  <a:pt x="9701" y="5640"/>
                  <a:pt x="9530" y="5409"/>
                </a:cubicBezTo>
                <a:cubicBezTo>
                  <a:pt x="9484" y="5338"/>
                  <a:pt x="9422" y="5309"/>
                  <a:pt x="9363" y="5309"/>
                </a:cubicBezTo>
                <a:close/>
                <a:moveTo>
                  <a:pt x="7347" y="5679"/>
                </a:moveTo>
                <a:cubicBezTo>
                  <a:pt x="7035" y="5679"/>
                  <a:pt x="6845" y="6113"/>
                  <a:pt x="7168" y="6310"/>
                </a:cubicBezTo>
                <a:lnTo>
                  <a:pt x="7168" y="6318"/>
                </a:lnTo>
                <a:lnTo>
                  <a:pt x="7660" y="6623"/>
                </a:lnTo>
                <a:cubicBezTo>
                  <a:pt x="7721" y="6660"/>
                  <a:pt x="7782" y="6677"/>
                  <a:pt x="7840" y="6677"/>
                </a:cubicBezTo>
                <a:cubicBezTo>
                  <a:pt x="8162" y="6677"/>
                  <a:pt x="8386" y="6173"/>
                  <a:pt x="8032" y="5990"/>
                </a:cubicBezTo>
                <a:lnTo>
                  <a:pt x="7518" y="5722"/>
                </a:lnTo>
                <a:cubicBezTo>
                  <a:pt x="7459" y="5692"/>
                  <a:pt x="7401" y="5679"/>
                  <a:pt x="7347" y="5679"/>
                </a:cubicBezTo>
                <a:close/>
                <a:moveTo>
                  <a:pt x="19057" y="5927"/>
                </a:moveTo>
                <a:cubicBezTo>
                  <a:pt x="18899" y="5927"/>
                  <a:pt x="18754" y="6106"/>
                  <a:pt x="18848" y="6273"/>
                </a:cubicBezTo>
                <a:lnTo>
                  <a:pt x="19027" y="6578"/>
                </a:lnTo>
                <a:cubicBezTo>
                  <a:pt x="19081" y="6677"/>
                  <a:pt x="19162" y="6717"/>
                  <a:pt x="19244" y="6717"/>
                </a:cubicBezTo>
                <a:cubicBezTo>
                  <a:pt x="19451" y="6717"/>
                  <a:pt x="19662" y="6459"/>
                  <a:pt x="19459" y="6250"/>
                </a:cubicBezTo>
                <a:lnTo>
                  <a:pt x="19213" y="5997"/>
                </a:lnTo>
                <a:cubicBezTo>
                  <a:pt x="19166" y="5948"/>
                  <a:pt x="19111" y="5927"/>
                  <a:pt x="19057" y="5927"/>
                </a:cubicBezTo>
                <a:close/>
                <a:moveTo>
                  <a:pt x="12109" y="5705"/>
                </a:moveTo>
                <a:cubicBezTo>
                  <a:pt x="11837" y="5705"/>
                  <a:pt x="11593" y="6038"/>
                  <a:pt x="11854" y="6236"/>
                </a:cubicBezTo>
                <a:lnTo>
                  <a:pt x="11861" y="6236"/>
                </a:lnTo>
                <a:lnTo>
                  <a:pt x="12382" y="6645"/>
                </a:lnTo>
                <a:cubicBezTo>
                  <a:pt x="12473" y="6716"/>
                  <a:pt x="12564" y="6745"/>
                  <a:pt x="12648" y="6745"/>
                </a:cubicBezTo>
                <a:cubicBezTo>
                  <a:pt x="13002" y="6745"/>
                  <a:pt x="13244" y="6227"/>
                  <a:pt x="12859" y="6034"/>
                </a:cubicBezTo>
                <a:lnTo>
                  <a:pt x="12248" y="5737"/>
                </a:lnTo>
                <a:cubicBezTo>
                  <a:pt x="12203" y="5715"/>
                  <a:pt x="12156" y="5705"/>
                  <a:pt x="12109" y="5705"/>
                </a:cubicBezTo>
                <a:close/>
                <a:moveTo>
                  <a:pt x="4174" y="6212"/>
                </a:moveTo>
                <a:cubicBezTo>
                  <a:pt x="3936" y="6212"/>
                  <a:pt x="3869" y="6571"/>
                  <a:pt x="4122" y="6660"/>
                </a:cubicBezTo>
                <a:lnTo>
                  <a:pt x="4122" y="6668"/>
                </a:lnTo>
                <a:cubicBezTo>
                  <a:pt x="4382" y="6757"/>
                  <a:pt x="4628" y="6891"/>
                  <a:pt x="4852" y="7070"/>
                </a:cubicBezTo>
                <a:cubicBezTo>
                  <a:pt x="4913" y="7119"/>
                  <a:pt x="4977" y="7140"/>
                  <a:pt x="5036" y="7140"/>
                </a:cubicBezTo>
                <a:cubicBezTo>
                  <a:pt x="5273" y="7140"/>
                  <a:pt x="5447" y="6810"/>
                  <a:pt x="5179" y="6638"/>
                </a:cubicBezTo>
                <a:cubicBezTo>
                  <a:pt x="4896" y="6452"/>
                  <a:pt x="4576" y="6310"/>
                  <a:pt x="4241" y="6221"/>
                </a:cubicBezTo>
                <a:cubicBezTo>
                  <a:pt x="4217" y="6215"/>
                  <a:pt x="4195" y="6212"/>
                  <a:pt x="4174" y="6212"/>
                </a:cubicBezTo>
                <a:close/>
                <a:moveTo>
                  <a:pt x="1955" y="6364"/>
                </a:moveTo>
                <a:cubicBezTo>
                  <a:pt x="1841" y="6364"/>
                  <a:pt x="1753" y="6488"/>
                  <a:pt x="1813" y="6601"/>
                </a:cubicBezTo>
                <a:lnTo>
                  <a:pt x="1813" y="6608"/>
                </a:lnTo>
                <a:cubicBezTo>
                  <a:pt x="1947" y="6846"/>
                  <a:pt x="2237" y="7003"/>
                  <a:pt x="2453" y="7174"/>
                </a:cubicBezTo>
                <a:cubicBezTo>
                  <a:pt x="2497" y="7208"/>
                  <a:pt x="2544" y="7222"/>
                  <a:pt x="2589" y="7222"/>
                </a:cubicBezTo>
                <a:cubicBezTo>
                  <a:pt x="2764" y="7222"/>
                  <a:pt x="2910" y="7007"/>
                  <a:pt x="2744" y="6876"/>
                </a:cubicBezTo>
                <a:cubicBezTo>
                  <a:pt x="2513" y="6697"/>
                  <a:pt x="2282" y="6444"/>
                  <a:pt x="1999" y="6370"/>
                </a:cubicBezTo>
                <a:cubicBezTo>
                  <a:pt x="1984" y="6366"/>
                  <a:pt x="1969" y="6364"/>
                  <a:pt x="1955" y="6364"/>
                </a:cubicBezTo>
                <a:close/>
                <a:moveTo>
                  <a:pt x="15448" y="6270"/>
                </a:moveTo>
                <a:cubicBezTo>
                  <a:pt x="15284" y="6270"/>
                  <a:pt x="15136" y="6456"/>
                  <a:pt x="15250" y="6630"/>
                </a:cubicBezTo>
                <a:lnTo>
                  <a:pt x="15258" y="6630"/>
                </a:lnTo>
                <a:cubicBezTo>
                  <a:pt x="15429" y="6988"/>
                  <a:pt x="15772" y="7219"/>
                  <a:pt x="16122" y="7375"/>
                </a:cubicBezTo>
                <a:cubicBezTo>
                  <a:pt x="16162" y="7394"/>
                  <a:pt x="16201" y="7402"/>
                  <a:pt x="16238" y="7402"/>
                </a:cubicBezTo>
                <a:cubicBezTo>
                  <a:pt x="16471" y="7402"/>
                  <a:pt x="16626" y="7078"/>
                  <a:pt x="16375" y="6943"/>
                </a:cubicBezTo>
                <a:cubicBezTo>
                  <a:pt x="16084" y="6787"/>
                  <a:pt x="15868" y="6563"/>
                  <a:pt x="15623" y="6355"/>
                </a:cubicBezTo>
                <a:cubicBezTo>
                  <a:pt x="15571" y="6295"/>
                  <a:pt x="15508" y="6270"/>
                  <a:pt x="15448" y="6270"/>
                </a:cubicBezTo>
                <a:close/>
                <a:moveTo>
                  <a:pt x="655" y="6657"/>
                </a:moveTo>
                <a:cubicBezTo>
                  <a:pt x="470" y="6657"/>
                  <a:pt x="315" y="6836"/>
                  <a:pt x="368" y="7033"/>
                </a:cubicBezTo>
                <a:cubicBezTo>
                  <a:pt x="457" y="7375"/>
                  <a:pt x="852" y="7487"/>
                  <a:pt x="1165" y="7524"/>
                </a:cubicBezTo>
                <a:cubicBezTo>
                  <a:pt x="1176" y="7525"/>
                  <a:pt x="1187" y="7526"/>
                  <a:pt x="1198" y="7526"/>
                </a:cubicBezTo>
                <a:cubicBezTo>
                  <a:pt x="1510" y="7526"/>
                  <a:pt x="1549" y="7022"/>
                  <a:pt x="1247" y="6936"/>
                </a:cubicBezTo>
                <a:cubicBezTo>
                  <a:pt x="1045" y="6884"/>
                  <a:pt x="934" y="6720"/>
                  <a:pt x="733" y="6668"/>
                </a:cubicBezTo>
                <a:cubicBezTo>
                  <a:pt x="706" y="6660"/>
                  <a:pt x="680" y="6657"/>
                  <a:pt x="655" y="6657"/>
                </a:cubicBezTo>
                <a:close/>
                <a:moveTo>
                  <a:pt x="10861" y="6436"/>
                </a:moveTo>
                <a:cubicBezTo>
                  <a:pt x="10682" y="6436"/>
                  <a:pt x="10518" y="6679"/>
                  <a:pt x="10692" y="6824"/>
                </a:cubicBezTo>
                <a:lnTo>
                  <a:pt x="11511" y="7509"/>
                </a:lnTo>
                <a:cubicBezTo>
                  <a:pt x="11550" y="7542"/>
                  <a:pt x="11594" y="7556"/>
                  <a:pt x="11635" y="7556"/>
                </a:cubicBezTo>
                <a:cubicBezTo>
                  <a:pt x="11781" y="7556"/>
                  <a:pt x="11905" y="7382"/>
                  <a:pt x="11772" y="7249"/>
                </a:cubicBezTo>
                <a:lnTo>
                  <a:pt x="11012" y="6504"/>
                </a:lnTo>
                <a:cubicBezTo>
                  <a:pt x="10965" y="6456"/>
                  <a:pt x="10913" y="6436"/>
                  <a:pt x="10861" y="6436"/>
                </a:cubicBezTo>
                <a:close/>
                <a:moveTo>
                  <a:pt x="17488" y="6520"/>
                </a:moveTo>
                <a:cubicBezTo>
                  <a:pt x="17300" y="6520"/>
                  <a:pt x="17104" y="6747"/>
                  <a:pt x="17232" y="6936"/>
                </a:cubicBezTo>
                <a:lnTo>
                  <a:pt x="17574" y="7450"/>
                </a:lnTo>
                <a:cubicBezTo>
                  <a:pt x="17641" y="7553"/>
                  <a:pt x="17730" y="7595"/>
                  <a:pt x="17816" y="7595"/>
                </a:cubicBezTo>
                <a:cubicBezTo>
                  <a:pt x="18029" y="7595"/>
                  <a:pt x="18227" y="7336"/>
                  <a:pt x="18036" y="7092"/>
                </a:cubicBezTo>
                <a:lnTo>
                  <a:pt x="17664" y="6608"/>
                </a:lnTo>
                <a:cubicBezTo>
                  <a:pt x="17615" y="6546"/>
                  <a:pt x="17552" y="6520"/>
                  <a:pt x="17488" y="6520"/>
                </a:cubicBezTo>
                <a:close/>
                <a:moveTo>
                  <a:pt x="20418" y="7034"/>
                </a:moveTo>
                <a:cubicBezTo>
                  <a:pt x="20272" y="7034"/>
                  <a:pt x="20130" y="7182"/>
                  <a:pt x="20233" y="7338"/>
                </a:cubicBezTo>
                <a:lnTo>
                  <a:pt x="20375" y="7554"/>
                </a:lnTo>
                <a:cubicBezTo>
                  <a:pt x="20419" y="7618"/>
                  <a:pt x="20482" y="7645"/>
                  <a:pt x="20545" y="7645"/>
                </a:cubicBezTo>
                <a:cubicBezTo>
                  <a:pt x="20692" y="7645"/>
                  <a:pt x="20837" y="7497"/>
                  <a:pt x="20733" y="7345"/>
                </a:cubicBezTo>
                <a:lnTo>
                  <a:pt x="20591" y="7129"/>
                </a:lnTo>
                <a:cubicBezTo>
                  <a:pt x="20546" y="7062"/>
                  <a:pt x="20482" y="7034"/>
                  <a:pt x="20418" y="7034"/>
                </a:cubicBezTo>
                <a:close/>
                <a:moveTo>
                  <a:pt x="9007" y="6706"/>
                </a:moveTo>
                <a:cubicBezTo>
                  <a:pt x="8841" y="6706"/>
                  <a:pt x="8675" y="6941"/>
                  <a:pt x="8829" y="7107"/>
                </a:cubicBezTo>
                <a:cubicBezTo>
                  <a:pt x="9030" y="7323"/>
                  <a:pt x="9269" y="7494"/>
                  <a:pt x="9530" y="7629"/>
                </a:cubicBezTo>
                <a:cubicBezTo>
                  <a:pt x="9562" y="7644"/>
                  <a:pt x="9594" y="7651"/>
                  <a:pt x="9625" y="7651"/>
                </a:cubicBezTo>
                <a:cubicBezTo>
                  <a:pt x="9817" y="7651"/>
                  <a:pt x="9944" y="7380"/>
                  <a:pt x="9738" y="7271"/>
                </a:cubicBezTo>
                <a:cubicBezTo>
                  <a:pt x="9515" y="7144"/>
                  <a:pt x="9314" y="6980"/>
                  <a:pt x="9150" y="6779"/>
                </a:cubicBezTo>
                <a:cubicBezTo>
                  <a:pt x="9108" y="6727"/>
                  <a:pt x="9057" y="6706"/>
                  <a:pt x="9007" y="6706"/>
                </a:cubicBezTo>
                <a:close/>
                <a:moveTo>
                  <a:pt x="6276" y="6509"/>
                </a:moveTo>
                <a:cubicBezTo>
                  <a:pt x="6038" y="6509"/>
                  <a:pt x="5826" y="6819"/>
                  <a:pt x="6058" y="7010"/>
                </a:cubicBezTo>
                <a:lnTo>
                  <a:pt x="6051" y="7018"/>
                </a:lnTo>
                <a:lnTo>
                  <a:pt x="6796" y="7636"/>
                </a:lnTo>
                <a:cubicBezTo>
                  <a:pt x="6854" y="7684"/>
                  <a:pt x="6917" y="7705"/>
                  <a:pt x="6979" y="7705"/>
                </a:cubicBezTo>
                <a:cubicBezTo>
                  <a:pt x="7201" y="7705"/>
                  <a:pt x="7393" y="7435"/>
                  <a:pt x="7183" y="7249"/>
                </a:cubicBezTo>
                <a:lnTo>
                  <a:pt x="6476" y="6593"/>
                </a:lnTo>
                <a:cubicBezTo>
                  <a:pt x="6413" y="6534"/>
                  <a:pt x="6344" y="6509"/>
                  <a:pt x="6276" y="6509"/>
                </a:cubicBezTo>
                <a:close/>
                <a:moveTo>
                  <a:pt x="14318" y="7410"/>
                </a:moveTo>
                <a:cubicBezTo>
                  <a:pt x="14085" y="7410"/>
                  <a:pt x="13928" y="7767"/>
                  <a:pt x="14178" y="7882"/>
                </a:cubicBezTo>
                <a:lnTo>
                  <a:pt x="14625" y="8075"/>
                </a:lnTo>
                <a:cubicBezTo>
                  <a:pt x="14660" y="8092"/>
                  <a:pt x="14695" y="8099"/>
                  <a:pt x="14728" y="8099"/>
                </a:cubicBezTo>
                <a:cubicBezTo>
                  <a:pt x="14939" y="8099"/>
                  <a:pt x="15081" y="7809"/>
                  <a:pt x="14855" y="7681"/>
                </a:cubicBezTo>
                <a:lnTo>
                  <a:pt x="14438" y="7442"/>
                </a:lnTo>
                <a:cubicBezTo>
                  <a:pt x="14397" y="7420"/>
                  <a:pt x="14356" y="7410"/>
                  <a:pt x="14318" y="7410"/>
                </a:cubicBezTo>
                <a:close/>
                <a:moveTo>
                  <a:pt x="7779" y="7964"/>
                </a:moveTo>
                <a:cubicBezTo>
                  <a:pt x="7332" y="7964"/>
                  <a:pt x="7332" y="8649"/>
                  <a:pt x="7772" y="8649"/>
                </a:cubicBezTo>
                <a:lnTo>
                  <a:pt x="7779" y="8649"/>
                </a:lnTo>
                <a:cubicBezTo>
                  <a:pt x="8219" y="8649"/>
                  <a:pt x="8219" y="7964"/>
                  <a:pt x="7779" y="7964"/>
                </a:cubicBezTo>
                <a:close/>
                <a:moveTo>
                  <a:pt x="1881" y="7679"/>
                </a:moveTo>
                <a:cubicBezTo>
                  <a:pt x="1624" y="7679"/>
                  <a:pt x="1452" y="8095"/>
                  <a:pt x="1723" y="8291"/>
                </a:cubicBezTo>
                <a:lnTo>
                  <a:pt x="1723" y="8299"/>
                </a:lnTo>
                <a:lnTo>
                  <a:pt x="2222" y="8664"/>
                </a:lnTo>
                <a:cubicBezTo>
                  <a:pt x="2281" y="8707"/>
                  <a:pt x="2338" y="8725"/>
                  <a:pt x="2392" y="8725"/>
                </a:cubicBezTo>
                <a:cubicBezTo>
                  <a:pt x="2649" y="8725"/>
                  <a:pt x="2821" y="8308"/>
                  <a:pt x="2550" y="8105"/>
                </a:cubicBezTo>
                <a:lnTo>
                  <a:pt x="2051" y="7740"/>
                </a:lnTo>
                <a:cubicBezTo>
                  <a:pt x="1993" y="7697"/>
                  <a:pt x="1935" y="7679"/>
                  <a:pt x="1881" y="7679"/>
                </a:cubicBezTo>
                <a:close/>
                <a:moveTo>
                  <a:pt x="4610" y="7920"/>
                </a:moveTo>
                <a:cubicBezTo>
                  <a:pt x="4386" y="7920"/>
                  <a:pt x="4248" y="8249"/>
                  <a:pt x="4487" y="8381"/>
                </a:cubicBezTo>
                <a:lnTo>
                  <a:pt x="4487" y="8388"/>
                </a:lnTo>
                <a:lnTo>
                  <a:pt x="5135" y="8746"/>
                </a:lnTo>
                <a:cubicBezTo>
                  <a:pt x="5177" y="8771"/>
                  <a:pt x="5219" y="8782"/>
                  <a:pt x="5258" y="8782"/>
                </a:cubicBezTo>
                <a:cubicBezTo>
                  <a:pt x="5477" y="8782"/>
                  <a:pt x="5628" y="8446"/>
                  <a:pt x="5388" y="8314"/>
                </a:cubicBezTo>
                <a:lnTo>
                  <a:pt x="4740" y="7956"/>
                </a:lnTo>
                <a:cubicBezTo>
                  <a:pt x="4695" y="7931"/>
                  <a:pt x="4651" y="7920"/>
                  <a:pt x="4610" y="7920"/>
                </a:cubicBezTo>
                <a:close/>
                <a:moveTo>
                  <a:pt x="13306" y="8254"/>
                </a:moveTo>
                <a:cubicBezTo>
                  <a:pt x="12859" y="8254"/>
                  <a:pt x="12859" y="8939"/>
                  <a:pt x="13299" y="8939"/>
                </a:cubicBezTo>
                <a:lnTo>
                  <a:pt x="13306" y="8939"/>
                </a:lnTo>
                <a:cubicBezTo>
                  <a:pt x="13746" y="8939"/>
                  <a:pt x="13746" y="8254"/>
                  <a:pt x="13306" y="8254"/>
                </a:cubicBezTo>
                <a:close/>
                <a:moveTo>
                  <a:pt x="19118" y="7777"/>
                </a:moveTo>
                <a:cubicBezTo>
                  <a:pt x="18840" y="7777"/>
                  <a:pt x="18600" y="8124"/>
                  <a:pt x="18863" y="8351"/>
                </a:cubicBezTo>
                <a:lnTo>
                  <a:pt x="19511" y="8917"/>
                </a:lnTo>
                <a:cubicBezTo>
                  <a:pt x="19582" y="8977"/>
                  <a:pt x="19661" y="9003"/>
                  <a:pt x="19737" y="9003"/>
                </a:cubicBezTo>
                <a:cubicBezTo>
                  <a:pt x="20018" y="9003"/>
                  <a:pt x="20265" y="8654"/>
                  <a:pt x="19995" y="8426"/>
                </a:cubicBezTo>
                <a:lnTo>
                  <a:pt x="19347" y="7867"/>
                </a:lnTo>
                <a:cubicBezTo>
                  <a:pt x="19274" y="7804"/>
                  <a:pt x="19195" y="7777"/>
                  <a:pt x="19118" y="7777"/>
                </a:cubicBezTo>
                <a:close/>
                <a:moveTo>
                  <a:pt x="17096" y="8113"/>
                </a:moveTo>
                <a:cubicBezTo>
                  <a:pt x="16899" y="8113"/>
                  <a:pt x="16770" y="8438"/>
                  <a:pt x="16978" y="8597"/>
                </a:cubicBezTo>
                <a:lnTo>
                  <a:pt x="17552" y="9029"/>
                </a:lnTo>
                <a:cubicBezTo>
                  <a:pt x="17597" y="9063"/>
                  <a:pt x="17642" y="9077"/>
                  <a:pt x="17684" y="9077"/>
                </a:cubicBezTo>
                <a:cubicBezTo>
                  <a:pt x="17883" y="9077"/>
                  <a:pt x="18014" y="8749"/>
                  <a:pt x="17805" y="8589"/>
                </a:cubicBezTo>
                <a:lnTo>
                  <a:pt x="17232" y="8165"/>
                </a:lnTo>
                <a:cubicBezTo>
                  <a:pt x="17185" y="8129"/>
                  <a:pt x="17139" y="8113"/>
                  <a:pt x="17096" y="8113"/>
                </a:cubicBezTo>
                <a:close/>
                <a:moveTo>
                  <a:pt x="10643" y="8160"/>
                </a:moveTo>
                <a:cubicBezTo>
                  <a:pt x="10317" y="8160"/>
                  <a:pt x="10132" y="8616"/>
                  <a:pt x="10453" y="8843"/>
                </a:cubicBezTo>
                <a:lnTo>
                  <a:pt x="10461" y="8843"/>
                </a:lnTo>
                <a:lnTo>
                  <a:pt x="11012" y="9245"/>
                </a:lnTo>
                <a:cubicBezTo>
                  <a:pt x="11081" y="9294"/>
                  <a:pt x="11150" y="9316"/>
                  <a:pt x="11217" y="9316"/>
                </a:cubicBezTo>
                <a:cubicBezTo>
                  <a:pt x="11563" y="9316"/>
                  <a:pt x="11829" y="8742"/>
                  <a:pt x="11429" y="8530"/>
                </a:cubicBezTo>
                <a:lnTo>
                  <a:pt x="10833" y="8210"/>
                </a:lnTo>
                <a:cubicBezTo>
                  <a:pt x="10766" y="8175"/>
                  <a:pt x="10702" y="8160"/>
                  <a:pt x="10643" y="8160"/>
                </a:cubicBezTo>
                <a:close/>
                <a:moveTo>
                  <a:pt x="466" y="9008"/>
                </a:moveTo>
                <a:cubicBezTo>
                  <a:pt x="198" y="9008"/>
                  <a:pt x="0" y="9414"/>
                  <a:pt x="301" y="9558"/>
                </a:cubicBezTo>
                <a:lnTo>
                  <a:pt x="770" y="9781"/>
                </a:lnTo>
                <a:cubicBezTo>
                  <a:pt x="804" y="9799"/>
                  <a:pt x="839" y="9807"/>
                  <a:pt x="873" y="9807"/>
                </a:cubicBezTo>
                <a:cubicBezTo>
                  <a:pt x="1058" y="9807"/>
                  <a:pt x="1221" y="9581"/>
                  <a:pt x="1045" y="9424"/>
                </a:cubicBezTo>
                <a:lnTo>
                  <a:pt x="666" y="9088"/>
                </a:lnTo>
                <a:cubicBezTo>
                  <a:pt x="599" y="9032"/>
                  <a:pt x="530" y="9008"/>
                  <a:pt x="466" y="9008"/>
                </a:cubicBezTo>
                <a:close/>
                <a:moveTo>
                  <a:pt x="6629" y="8579"/>
                </a:moveTo>
                <a:cubicBezTo>
                  <a:pt x="6396" y="8579"/>
                  <a:pt x="6194" y="8916"/>
                  <a:pt x="6416" y="9088"/>
                </a:cubicBezTo>
                <a:lnTo>
                  <a:pt x="7243" y="9766"/>
                </a:lnTo>
                <a:cubicBezTo>
                  <a:pt x="7323" y="9833"/>
                  <a:pt x="7406" y="9861"/>
                  <a:pt x="7484" y="9861"/>
                </a:cubicBezTo>
                <a:cubicBezTo>
                  <a:pt x="7779" y="9861"/>
                  <a:pt x="7990" y="9454"/>
                  <a:pt x="7660" y="9230"/>
                </a:cubicBezTo>
                <a:lnTo>
                  <a:pt x="6773" y="8627"/>
                </a:lnTo>
                <a:cubicBezTo>
                  <a:pt x="6726" y="8593"/>
                  <a:pt x="6677" y="8579"/>
                  <a:pt x="6629" y="8579"/>
                </a:cubicBezTo>
                <a:close/>
                <a:moveTo>
                  <a:pt x="14546" y="8932"/>
                </a:moveTo>
                <a:cubicBezTo>
                  <a:pt x="14362" y="8932"/>
                  <a:pt x="14202" y="9162"/>
                  <a:pt x="14371" y="9319"/>
                </a:cubicBezTo>
                <a:lnTo>
                  <a:pt x="15012" y="9893"/>
                </a:lnTo>
                <a:cubicBezTo>
                  <a:pt x="15062" y="9938"/>
                  <a:pt x="15117" y="9957"/>
                  <a:pt x="15170" y="9957"/>
                </a:cubicBezTo>
                <a:cubicBezTo>
                  <a:pt x="15354" y="9957"/>
                  <a:pt x="15513" y="9729"/>
                  <a:pt x="15340" y="9573"/>
                </a:cubicBezTo>
                <a:lnTo>
                  <a:pt x="14699" y="8992"/>
                </a:lnTo>
                <a:cubicBezTo>
                  <a:pt x="14650" y="8949"/>
                  <a:pt x="14597" y="8932"/>
                  <a:pt x="14546" y="8932"/>
                </a:cubicBezTo>
                <a:close/>
                <a:moveTo>
                  <a:pt x="9493" y="9197"/>
                </a:moveTo>
                <a:cubicBezTo>
                  <a:pt x="9225" y="9197"/>
                  <a:pt x="9051" y="9611"/>
                  <a:pt x="9336" y="9804"/>
                </a:cubicBezTo>
                <a:lnTo>
                  <a:pt x="9552" y="9945"/>
                </a:lnTo>
                <a:cubicBezTo>
                  <a:pt x="9609" y="9984"/>
                  <a:pt x="9666" y="10000"/>
                  <a:pt x="9720" y="10000"/>
                </a:cubicBezTo>
                <a:cubicBezTo>
                  <a:pt x="9985" y="10000"/>
                  <a:pt x="10165" y="9586"/>
                  <a:pt x="9880" y="9394"/>
                </a:cubicBezTo>
                <a:lnTo>
                  <a:pt x="9664" y="9252"/>
                </a:lnTo>
                <a:cubicBezTo>
                  <a:pt x="9605" y="9214"/>
                  <a:pt x="9547" y="9197"/>
                  <a:pt x="9493" y="9197"/>
                </a:cubicBezTo>
                <a:close/>
                <a:moveTo>
                  <a:pt x="4109" y="8904"/>
                </a:moveTo>
                <a:cubicBezTo>
                  <a:pt x="3900" y="8904"/>
                  <a:pt x="3770" y="9231"/>
                  <a:pt x="3988" y="9386"/>
                </a:cubicBezTo>
                <a:lnTo>
                  <a:pt x="4978" y="10124"/>
                </a:lnTo>
                <a:cubicBezTo>
                  <a:pt x="5027" y="10160"/>
                  <a:pt x="5075" y="10175"/>
                  <a:pt x="5121" y="10175"/>
                </a:cubicBezTo>
                <a:cubicBezTo>
                  <a:pt x="5344" y="10175"/>
                  <a:pt x="5502" y="9814"/>
                  <a:pt x="5261" y="9647"/>
                </a:cubicBezTo>
                <a:lnTo>
                  <a:pt x="4241" y="8947"/>
                </a:lnTo>
                <a:cubicBezTo>
                  <a:pt x="4195" y="8917"/>
                  <a:pt x="4151" y="8904"/>
                  <a:pt x="4109" y="8904"/>
                </a:cubicBezTo>
                <a:close/>
                <a:moveTo>
                  <a:pt x="20476" y="9553"/>
                </a:moveTo>
                <a:cubicBezTo>
                  <a:pt x="20268" y="9553"/>
                  <a:pt x="20129" y="9879"/>
                  <a:pt x="20353" y="10034"/>
                </a:cubicBezTo>
                <a:lnTo>
                  <a:pt x="20777" y="10318"/>
                </a:lnTo>
                <a:cubicBezTo>
                  <a:pt x="20823" y="10347"/>
                  <a:pt x="20868" y="10360"/>
                  <a:pt x="20910" y="10360"/>
                </a:cubicBezTo>
                <a:cubicBezTo>
                  <a:pt x="21122" y="10360"/>
                  <a:pt x="21262" y="10035"/>
                  <a:pt x="21038" y="9885"/>
                </a:cubicBezTo>
                <a:lnTo>
                  <a:pt x="20606" y="9595"/>
                </a:lnTo>
                <a:cubicBezTo>
                  <a:pt x="20561" y="9565"/>
                  <a:pt x="20517" y="9553"/>
                  <a:pt x="20476" y="9553"/>
                </a:cubicBezTo>
                <a:close/>
                <a:moveTo>
                  <a:pt x="2180" y="9543"/>
                </a:moveTo>
                <a:cubicBezTo>
                  <a:pt x="1933" y="9543"/>
                  <a:pt x="1719" y="9847"/>
                  <a:pt x="1954" y="10034"/>
                </a:cubicBezTo>
                <a:lnTo>
                  <a:pt x="2744" y="10675"/>
                </a:lnTo>
                <a:cubicBezTo>
                  <a:pt x="2807" y="10727"/>
                  <a:pt x="2876" y="10749"/>
                  <a:pt x="2942" y="10749"/>
                </a:cubicBezTo>
                <a:cubicBezTo>
                  <a:pt x="3189" y="10749"/>
                  <a:pt x="3403" y="10446"/>
                  <a:pt x="3168" y="10258"/>
                </a:cubicBezTo>
                <a:lnTo>
                  <a:pt x="2379" y="9617"/>
                </a:lnTo>
                <a:cubicBezTo>
                  <a:pt x="2316" y="9565"/>
                  <a:pt x="2247" y="9543"/>
                  <a:pt x="2180" y="9543"/>
                </a:cubicBezTo>
                <a:close/>
                <a:moveTo>
                  <a:pt x="16833" y="9910"/>
                </a:moveTo>
                <a:cubicBezTo>
                  <a:pt x="16649" y="9910"/>
                  <a:pt x="16489" y="10159"/>
                  <a:pt x="16643" y="10347"/>
                </a:cubicBezTo>
                <a:lnTo>
                  <a:pt x="17060" y="10869"/>
                </a:lnTo>
                <a:cubicBezTo>
                  <a:pt x="17111" y="10932"/>
                  <a:pt x="17173" y="10958"/>
                  <a:pt x="17235" y="10958"/>
                </a:cubicBezTo>
                <a:cubicBezTo>
                  <a:pt x="17436" y="10958"/>
                  <a:pt x="17635" y="10681"/>
                  <a:pt x="17448" y="10481"/>
                </a:cubicBezTo>
                <a:lnTo>
                  <a:pt x="17001" y="9990"/>
                </a:lnTo>
                <a:cubicBezTo>
                  <a:pt x="16948" y="9934"/>
                  <a:pt x="16889" y="9910"/>
                  <a:pt x="16833" y="9910"/>
                </a:cubicBezTo>
                <a:close/>
                <a:moveTo>
                  <a:pt x="13169" y="10470"/>
                </a:moveTo>
                <a:cubicBezTo>
                  <a:pt x="12956" y="10470"/>
                  <a:pt x="12767" y="10747"/>
                  <a:pt x="12963" y="10943"/>
                </a:cubicBezTo>
                <a:lnTo>
                  <a:pt x="13321" y="11301"/>
                </a:lnTo>
                <a:cubicBezTo>
                  <a:pt x="13378" y="11356"/>
                  <a:pt x="13442" y="11379"/>
                  <a:pt x="13503" y="11379"/>
                </a:cubicBezTo>
                <a:cubicBezTo>
                  <a:pt x="13716" y="11379"/>
                  <a:pt x="13905" y="11102"/>
                  <a:pt x="13708" y="10906"/>
                </a:cubicBezTo>
                <a:lnTo>
                  <a:pt x="13351" y="10548"/>
                </a:lnTo>
                <a:cubicBezTo>
                  <a:pt x="13294" y="10493"/>
                  <a:pt x="13230" y="10470"/>
                  <a:pt x="13169" y="10470"/>
                </a:cubicBezTo>
                <a:close/>
                <a:moveTo>
                  <a:pt x="10510" y="10138"/>
                </a:moveTo>
                <a:cubicBezTo>
                  <a:pt x="10268" y="10138"/>
                  <a:pt x="10049" y="10461"/>
                  <a:pt x="10267" y="10690"/>
                </a:cubicBezTo>
                <a:cubicBezTo>
                  <a:pt x="10572" y="11010"/>
                  <a:pt x="10937" y="11271"/>
                  <a:pt x="11347" y="11450"/>
                </a:cubicBezTo>
                <a:cubicBezTo>
                  <a:pt x="11396" y="11472"/>
                  <a:pt x="11443" y="11482"/>
                  <a:pt x="11489" y="11482"/>
                </a:cubicBezTo>
                <a:cubicBezTo>
                  <a:pt x="11793" y="11482"/>
                  <a:pt x="11998" y="11041"/>
                  <a:pt x="11667" y="10899"/>
                </a:cubicBezTo>
                <a:cubicBezTo>
                  <a:pt x="11317" y="10742"/>
                  <a:pt x="10990" y="10519"/>
                  <a:pt x="10721" y="10236"/>
                </a:cubicBezTo>
                <a:cubicBezTo>
                  <a:pt x="10656" y="10167"/>
                  <a:pt x="10582" y="10138"/>
                  <a:pt x="10510" y="10138"/>
                </a:cubicBezTo>
                <a:close/>
                <a:moveTo>
                  <a:pt x="6697" y="10850"/>
                </a:moveTo>
                <a:cubicBezTo>
                  <a:pt x="6539" y="10850"/>
                  <a:pt x="6432" y="11089"/>
                  <a:pt x="6602" y="11196"/>
                </a:cubicBezTo>
                <a:lnTo>
                  <a:pt x="7176" y="11554"/>
                </a:lnTo>
                <a:cubicBezTo>
                  <a:pt x="7209" y="11575"/>
                  <a:pt x="7241" y="11584"/>
                  <a:pt x="7271" y="11584"/>
                </a:cubicBezTo>
                <a:cubicBezTo>
                  <a:pt x="7425" y="11584"/>
                  <a:pt x="7524" y="11347"/>
                  <a:pt x="7362" y="11241"/>
                </a:cubicBezTo>
                <a:lnTo>
                  <a:pt x="6788" y="10876"/>
                </a:lnTo>
                <a:cubicBezTo>
                  <a:pt x="6757" y="10858"/>
                  <a:pt x="6726" y="10850"/>
                  <a:pt x="6697" y="10850"/>
                </a:cubicBezTo>
                <a:close/>
                <a:moveTo>
                  <a:pt x="19544" y="10698"/>
                </a:moveTo>
                <a:cubicBezTo>
                  <a:pt x="19330" y="10698"/>
                  <a:pt x="19177" y="10988"/>
                  <a:pt x="19273" y="11196"/>
                </a:cubicBezTo>
                <a:cubicBezTo>
                  <a:pt x="19407" y="11487"/>
                  <a:pt x="19667" y="11628"/>
                  <a:pt x="19965" y="11710"/>
                </a:cubicBezTo>
                <a:cubicBezTo>
                  <a:pt x="19992" y="11717"/>
                  <a:pt x="20019" y="11721"/>
                  <a:pt x="20044" y="11721"/>
                </a:cubicBezTo>
                <a:cubicBezTo>
                  <a:pt x="20342" y="11721"/>
                  <a:pt x="20520" y="11273"/>
                  <a:pt x="20211" y="11122"/>
                </a:cubicBezTo>
                <a:cubicBezTo>
                  <a:pt x="20025" y="11025"/>
                  <a:pt x="19876" y="10876"/>
                  <a:pt x="19712" y="10757"/>
                </a:cubicBezTo>
                <a:cubicBezTo>
                  <a:pt x="19654" y="10715"/>
                  <a:pt x="19597" y="10698"/>
                  <a:pt x="19544" y="10698"/>
                </a:cubicBezTo>
                <a:close/>
                <a:moveTo>
                  <a:pt x="9069" y="10682"/>
                </a:moveTo>
                <a:cubicBezTo>
                  <a:pt x="8828" y="10682"/>
                  <a:pt x="8657" y="10955"/>
                  <a:pt x="8852" y="11182"/>
                </a:cubicBezTo>
                <a:cubicBezTo>
                  <a:pt x="9008" y="11353"/>
                  <a:pt x="9179" y="11517"/>
                  <a:pt x="9358" y="11673"/>
                </a:cubicBezTo>
                <a:cubicBezTo>
                  <a:pt x="9444" y="11753"/>
                  <a:pt x="9534" y="11786"/>
                  <a:pt x="9621" y="11786"/>
                </a:cubicBezTo>
                <a:cubicBezTo>
                  <a:pt x="9955" y="11786"/>
                  <a:pt x="10218" y="11287"/>
                  <a:pt x="9827" y="11062"/>
                </a:cubicBezTo>
                <a:cubicBezTo>
                  <a:pt x="9626" y="10936"/>
                  <a:pt x="9425" y="10817"/>
                  <a:pt x="9209" y="10712"/>
                </a:cubicBezTo>
                <a:cubicBezTo>
                  <a:pt x="9161" y="10691"/>
                  <a:pt x="9114" y="10682"/>
                  <a:pt x="9069" y="10682"/>
                </a:cubicBezTo>
                <a:close/>
                <a:moveTo>
                  <a:pt x="15046" y="10782"/>
                </a:moveTo>
                <a:cubicBezTo>
                  <a:pt x="14818" y="10782"/>
                  <a:pt x="14589" y="11039"/>
                  <a:pt x="14751" y="11263"/>
                </a:cubicBezTo>
                <a:lnTo>
                  <a:pt x="15019" y="11636"/>
                </a:lnTo>
                <a:cubicBezTo>
                  <a:pt x="15101" y="11749"/>
                  <a:pt x="15206" y="11796"/>
                  <a:pt x="15307" y="11796"/>
                </a:cubicBezTo>
                <a:cubicBezTo>
                  <a:pt x="15565" y="11796"/>
                  <a:pt x="15798" y="11494"/>
                  <a:pt x="15563" y="11226"/>
                </a:cubicBezTo>
                <a:cubicBezTo>
                  <a:pt x="15459" y="11107"/>
                  <a:pt x="15354" y="10995"/>
                  <a:pt x="15258" y="10876"/>
                </a:cubicBezTo>
                <a:cubicBezTo>
                  <a:pt x="15197" y="10810"/>
                  <a:pt x="15122" y="10782"/>
                  <a:pt x="15046" y="10782"/>
                </a:cubicBezTo>
                <a:close/>
                <a:moveTo>
                  <a:pt x="1833" y="11232"/>
                </a:moveTo>
                <a:cubicBezTo>
                  <a:pt x="1537" y="11232"/>
                  <a:pt x="1265" y="11586"/>
                  <a:pt x="1544" y="11882"/>
                </a:cubicBezTo>
                <a:cubicBezTo>
                  <a:pt x="1738" y="12098"/>
                  <a:pt x="2006" y="12247"/>
                  <a:pt x="2297" y="12314"/>
                </a:cubicBezTo>
                <a:cubicBezTo>
                  <a:pt x="2329" y="12322"/>
                  <a:pt x="2359" y="12325"/>
                  <a:pt x="2389" y="12325"/>
                </a:cubicBezTo>
                <a:cubicBezTo>
                  <a:pt x="2745" y="12325"/>
                  <a:pt x="2869" y="11775"/>
                  <a:pt x="2483" y="11651"/>
                </a:cubicBezTo>
                <a:cubicBezTo>
                  <a:pt x="2349" y="11606"/>
                  <a:pt x="2237" y="11524"/>
                  <a:pt x="2155" y="11412"/>
                </a:cubicBezTo>
                <a:cubicBezTo>
                  <a:pt x="2064" y="11284"/>
                  <a:pt x="1947" y="11232"/>
                  <a:pt x="1833" y="11232"/>
                </a:cubicBezTo>
                <a:close/>
                <a:moveTo>
                  <a:pt x="18624" y="11904"/>
                </a:moveTo>
                <a:cubicBezTo>
                  <a:pt x="18413" y="11904"/>
                  <a:pt x="18227" y="12178"/>
                  <a:pt x="18416" y="12373"/>
                </a:cubicBezTo>
                <a:lnTo>
                  <a:pt x="18565" y="12515"/>
                </a:lnTo>
                <a:cubicBezTo>
                  <a:pt x="18621" y="12573"/>
                  <a:pt x="18686" y="12597"/>
                  <a:pt x="18748" y="12597"/>
                </a:cubicBezTo>
                <a:cubicBezTo>
                  <a:pt x="18958" y="12597"/>
                  <a:pt x="19147" y="12323"/>
                  <a:pt x="18952" y="12128"/>
                </a:cubicBezTo>
                <a:lnTo>
                  <a:pt x="18811" y="11986"/>
                </a:lnTo>
                <a:cubicBezTo>
                  <a:pt x="18753" y="11928"/>
                  <a:pt x="18687" y="11904"/>
                  <a:pt x="18624" y="11904"/>
                </a:cubicBezTo>
                <a:close/>
                <a:moveTo>
                  <a:pt x="5550" y="11839"/>
                </a:moveTo>
                <a:cubicBezTo>
                  <a:pt x="5305" y="11839"/>
                  <a:pt x="5151" y="12185"/>
                  <a:pt x="5410" y="12344"/>
                </a:cubicBezTo>
                <a:lnTo>
                  <a:pt x="5902" y="12656"/>
                </a:lnTo>
                <a:cubicBezTo>
                  <a:pt x="5952" y="12687"/>
                  <a:pt x="6002" y="12700"/>
                  <a:pt x="6049" y="12700"/>
                </a:cubicBezTo>
                <a:cubicBezTo>
                  <a:pt x="6310" y="12700"/>
                  <a:pt x="6490" y="12288"/>
                  <a:pt x="6200" y="12142"/>
                </a:cubicBezTo>
                <a:lnTo>
                  <a:pt x="5686" y="11874"/>
                </a:lnTo>
                <a:cubicBezTo>
                  <a:pt x="5639" y="11850"/>
                  <a:pt x="5593" y="11839"/>
                  <a:pt x="5550" y="11839"/>
                </a:cubicBezTo>
                <a:close/>
                <a:moveTo>
                  <a:pt x="802" y="12082"/>
                </a:moveTo>
                <a:cubicBezTo>
                  <a:pt x="620" y="12082"/>
                  <a:pt x="498" y="12375"/>
                  <a:pt x="688" y="12522"/>
                </a:cubicBezTo>
                <a:lnTo>
                  <a:pt x="978" y="12738"/>
                </a:lnTo>
                <a:cubicBezTo>
                  <a:pt x="1020" y="12770"/>
                  <a:pt x="1062" y="12783"/>
                  <a:pt x="1101" y="12783"/>
                </a:cubicBezTo>
                <a:cubicBezTo>
                  <a:pt x="1283" y="12783"/>
                  <a:pt x="1406" y="12485"/>
                  <a:pt x="1209" y="12344"/>
                </a:cubicBezTo>
                <a:lnTo>
                  <a:pt x="926" y="12128"/>
                </a:lnTo>
                <a:cubicBezTo>
                  <a:pt x="884" y="12096"/>
                  <a:pt x="842" y="12082"/>
                  <a:pt x="802" y="12082"/>
                </a:cubicBezTo>
                <a:close/>
                <a:moveTo>
                  <a:pt x="11797" y="11928"/>
                </a:moveTo>
                <a:cubicBezTo>
                  <a:pt x="11531" y="11928"/>
                  <a:pt x="11292" y="12246"/>
                  <a:pt x="11541" y="12500"/>
                </a:cubicBezTo>
                <a:lnTo>
                  <a:pt x="11541" y="12507"/>
                </a:lnTo>
                <a:lnTo>
                  <a:pt x="12010" y="12969"/>
                </a:lnTo>
                <a:cubicBezTo>
                  <a:pt x="12066" y="13026"/>
                  <a:pt x="12136" y="13050"/>
                  <a:pt x="12205" y="13050"/>
                </a:cubicBezTo>
                <a:cubicBezTo>
                  <a:pt x="12420" y="13050"/>
                  <a:pt x="12635" y="12820"/>
                  <a:pt x="12472" y="12612"/>
                </a:cubicBezTo>
                <a:lnTo>
                  <a:pt x="12084" y="12083"/>
                </a:lnTo>
                <a:cubicBezTo>
                  <a:pt x="12001" y="11973"/>
                  <a:pt x="11897" y="11928"/>
                  <a:pt x="11797" y="11928"/>
                </a:cubicBezTo>
                <a:close/>
                <a:moveTo>
                  <a:pt x="13184" y="12086"/>
                </a:moveTo>
                <a:cubicBezTo>
                  <a:pt x="12923" y="12086"/>
                  <a:pt x="12680" y="12424"/>
                  <a:pt x="12934" y="12627"/>
                </a:cubicBezTo>
                <a:cubicBezTo>
                  <a:pt x="13090" y="12738"/>
                  <a:pt x="13232" y="12880"/>
                  <a:pt x="13358" y="13036"/>
                </a:cubicBezTo>
                <a:cubicBezTo>
                  <a:pt x="13416" y="13120"/>
                  <a:pt x="13506" y="13158"/>
                  <a:pt x="13595" y="13158"/>
                </a:cubicBezTo>
                <a:cubicBezTo>
                  <a:pt x="13760" y="13158"/>
                  <a:pt x="13920" y="13028"/>
                  <a:pt x="13857" y="12820"/>
                </a:cubicBezTo>
                <a:cubicBezTo>
                  <a:pt x="13768" y="12507"/>
                  <a:pt x="13611" y="12277"/>
                  <a:pt x="13321" y="12120"/>
                </a:cubicBezTo>
                <a:cubicBezTo>
                  <a:pt x="13276" y="12097"/>
                  <a:pt x="13230" y="12086"/>
                  <a:pt x="13184" y="12086"/>
                </a:cubicBezTo>
                <a:close/>
                <a:moveTo>
                  <a:pt x="3827" y="12450"/>
                </a:moveTo>
                <a:cubicBezTo>
                  <a:pt x="3627" y="12450"/>
                  <a:pt x="3491" y="12760"/>
                  <a:pt x="3705" y="12880"/>
                </a:cubicBezTo>
                <a:lnTo>
                  <a:pt x="3712" y="12880"/>
                </a:lnTo>
                <a:lnTo>
                  <a:pt x="4584" y="13357"/>
                </a:lnTo>
                <a:cubicBezTo>
                  <a:pt x="4618" y="13374"/>
                  <a:pt x="4651" y="13382"/>
                  <a:pt x="4683" y="13382"/>
                </a:cubicBezTo>
                <a:cubicBezTo>
                  <a:pt x="4861" y="13382"/>
                  <a:pt x="4970" y="13127"/>
                  <a:pt x="4792" y="13007"/>
                </a:cubicBezTo>
                <a:lnTo>
                  <a:pt x="3943" y="12485"/>
                </a:lnTo>
                <a:cubicBezTo>
                  <a:pt x="3903" y="12461"/>
                  <a:pt x="3864" y="12450"/>
                  <a:pt x="3827" y="12450"/>
                </a:cubicBezTo>
                <a:close/>
                <a:moveTo>
                  <a:pt x="7690" y="12466"/>
                </a:moveTo>
                <a:cubicBezTo>
                  <a:pt x="7465" y="12466"/>
                  <a:pt x="7334" y="12819"/>
                  <a:pt x="7563" y="12992"/>
                </a:cubicBezTo>
                <a:lnTo>
                  <a:pt x="8055" y="13371"/>
                </a:lnTo>
                <a:cubicBezTo>
                  <a:pt x="8106" y="13411"/>
                  <a:pt x="8159" y="13429"/>
                  <a:pt x="8209" y="13429"/>
                </a:cubicBezTo>
                <a:cubicBezTo>
                  <a:pt x="8446" y="13429"/>
                  <a:pt x="8624" y="13036"/>
                  <a:pt x="8353" y="12858"/>
                </a:cubicBezTo>
                <a:lnTo>
                  <a:pt x="7839" y="12515"/>
                </a:lnTo>
                <a:cubicBezTo>
                  <a:pt x="7787" y="12481"/>
                  <a:pt x="7737" y="12466"/>
                  <a:pt x="7690" y="12466"/>
                </a:cubicBezTo>
                <a:close/>
                <a:moveTo>
                  <a:pt x="16253" y="12682"/>
                </a:moveTo>
                <a:cubicBezTo>
                  <a:pt x="16092" y="12682"/>
                  <a:pt x="15951" y="12889"/>
                  <a:pt x="16099" y="13044"/>
                </a:cubicBezTo>
                <a:lnTo>
                  <a:pt x="16107" y="13044"/>
                </a:lnTo>
                <a:lnTo>
                  <a:pt x="16449" y="13416"/>
                </a:lnTo>
                <a:cubicBezTo>
                  <a:pt x="16493" y="13465"/>
                  <a:pt x="16544" y="13485"/>
                  <a:pt x="16595" y="13485"/>
                </a:cubicBezTo>
                <a:cubicBezTo>
                  <a:pt x="16769" y="13485"/>
                  <a:pt x="16937" y="13244"/>
                  <a:pt x="16770" y="13088"/>
                </a:cubicBezTo>
                <a:lnTo>
                  <a:pt x="16397" y="12746"/>
                </a:lnTo>
                <a:cubicBezTo>
                  <a:pt x="16352" y="12701"/>
                  <a:pt x="16302" y="12682"/>
                  <a:pt x="16253" y="12682"/>
                </a:cubicBezTo>
                <a:close/>
                <a:moveTo>
                  <a:pt x="17689" y="12921"/>
                </a:moveTo>
                <a:cubicBezTo>
                  <a:pt x="17499" y="12921"/>
                  <a:pt x="17343" y="13126"/>
                  <a:pt x="17440" y="13327"/>
                </a:cubicBezTo>
                <a:cubicBezTo>
                  <a:pt x="17574" y="13602"/>
                  <a:pt x="17805" y="13744"/>
                  <a:pt x="18043" y="13923"/>
                </a:cubicBezTo>
                <a:cubicBezTo>
                  <a:pt x="18084" y="13954"/>
                  <a:pt x="18129" y="13967"/>
                  <a:pt x="18174" y="13967"/>
                </a:cubicBezTo>
                <a:cubicBezTo>
                  <a:pt x="18366" y="13967"/>
                  <a:pt x="18556" y="13719"/>
                  <a:pt x="18423" y="13550"/>
                </a:cubicBezTo>
                <a:cubicBezTo>
                  <a:pt x="18237" y="13312"/>
                  <a:pt x="18103" y="13088"/>
                  <a:pt x="17820" y="12954"/>
                </a:cubicBezTo>
                <a:cubicBezTo>
                  <a:pt x="17776" y="12931"/>
                  <a:pt x="17732" y="12921"/>
                  <a:pt x="17689" y="12921"/>
                </a:cubicBezTo>
                <a:close/>
                <a:moveTo>
                  <a:pt x="20348" y="13319"/>
                </a:moveTo>
                <a:cubicBezTo>
                  <a:pt x="20120" y="13319"/>
                  <a:pt x="19917" y="13619"/>
                  <a:pt x="20129" y="13826"/>
                </a:cubicBezTo>
                <a:lnTo>
                  <a:pt x="20345" y="14042"/>
                </a:lnTo>
                <a:cubicBezTo>
                  <a:pt x="20407" y="14105"/>
                  <a:pt x="20476" y="14131"/>
                  <a:pt x="20544" y="14131"/>
                </a:cubicBezTo>
                <a:cubicBezTo>
                  <a:pt x="20771" y="14131"/>
                  <a:pt x="20975" y="13832"/>
                  <a:pt x="20762" y="13625"/>
                </a:cubicBezTo>
                <a:lnTo>
                  <a:pt x="20546" y="13409"/>
                </a:lnTo>
                <a:cubicBezTo>
                  <a:pt x="20485" y="13346"/>
                  <a:pt x="20415" y="13319"/>
                  <a:pt x="20348" y="13319"/>
                </a:cubicBezTo>
                <a:close/>
                <a:moveTo>
                  <a:pt x="2045" y="12965"/>
                </a:moveTo>
                <a:cubicBezTo>
                  <a:pt x="1839" y="12965"/>
                  <a:pt x="1636" y="13180"/>
                  <a:pt x="1775" y="13401"/>
                </a:cubicBezTo>
                <a:lnTo>
                  <a:pt x="1775" y="13409"/>
                </a:lnTo>
                <a:cubicBezTo>
                  <a:pt x="1969" y="13736"/>
                  <a:pt x="2252" y="13997"/>
                  <a:pt x="2595" y="14169"/>
                </a:cubicBezTo>
                <a:cubicBezTo>
                  <a:pt x="2641" y="14191"/>
                  <a:pt x="2686" y="14200"/>
                  <a:pt x="2730" y="14200"/>
                </a:cubicBezTo>
                <a:cubicBezTo>
                  <a:pt x="3008" y="14200"/>
                  <a:pt x="3196" y="13796"/>
                  <a:pt x="2893" y="13655"/>
                </a:cubicBezTo>
                <a:cubicBezTo>
                  <a:pt x="2647" y="13535"/>
                  <a:pt x="2431" y="13342"/>
                  <a:pt x="2289" y="13111"/>
                </a:cubicBezTo>
                <a:cubicBezTo>
                  <a:pt x="2227" y="13008"/>
                  <a:pt x="2136" y="12965"/>
                  <a:pt x="2045" y="12965"/>
                </a:cubicBezTo>
                <a:close/>
                <a:moveTo>
                  <a:pt x="12166" y="13384"/>
                </a:moveTo>
                <a:cubicBezTo>
                  <a:pt x="11936" y="13384"/>
                  <a:pt x="11743" y="13674"/>
                  <a:pt x="11950" y="13893"/>
                </a:cubicBezTo>
                <a:lnTo>
                  <a:pt x="12435" y="14407"/>
                </a:lnTo>
                <a:cubicBezTo>
                  <a:pt x="12499" y="14476"/>
                  <a:pt x="12573" y="14505"/>
                  <a:pt x="12646" y="14505"/>
                </a:cubicBezTo>
                <a:cubicBezTo>
                  <a:pt x="12894" y="14505"/>
                  <a:pt x="13125" y="14171"/>
                  <a:pt x="12889" y="13952"/>
                </a:cubicBezTo>
                <a:lnTo>
                  <a:pt x="12368" y="13468"/>
                </a:lnTo>
                <a:cubicBezTo>
                  <a:pt x="12303" y="13409"/>
                  <a:pt x="12233" y="13384"/>
                  <a:pt x="12166" y="13384"/>
                </a:cubicBezTo>
                <a:close/>
                <a:moveTo>
                  <a:pt x="6634" y="13702"/>
                </a:moveTo>
                <a:cubicBezTo>
                  <a:pt x="6371" y="13702"/>
                  <a:pt x="6137" y="14046"/>
                  <a:pt x="6379" y="14288"/>
                </a:cubicBezTo>
                <a:lnTo>
                  <a:pt x="6595" y="14504"/>
                </a:lnTo>
                <a:cubicBezTo>
                  <a:pt x="6666" y="14577"/>
                  <a:pt x="6747" y="14608"/>
                  <a:pt x="6825" y="14608"/>
                </a:cubicBezTo>
                <a:cubicBezTo>
                  <a:pt x="7088" y="14608"/>
                  <a:pt x="7320" y="14261"/>
                  <a:pt x="7079" y="14020"/>
                </a:cubicBezTo>
                <a:lnTo>
                  <a:pt x="6863" y="13804"/>
                </a:lnTo>
                <a:cubicBezTo>
                  <a:pt x="6792" y="13732"/>
                  <a:pt x="6711" y="13702"/>
                  <a:pt x="6634" y="13702"/>
                </a:cubicBezTo>
                <a:close/>
                <a:moveTo>
                  <a:pt x="10127" y="13465"/>
                </a:moveTo>
                <a:cubicBezTo>
                  <a:pt x="9870" y="13465"/>
                  <a:pt x="9716" y="13776"/>
                  <a:pt x="9827" y="14012"/>
                </a:cubicBezTo>
                <a:lnTo>
                  <a:pt x="9827" y="14020"/>
                </a:lnTo>
                <a:cubicBezTo>
                  <a:pt x="9947" y="14288"/>
                  <a:pt x="10200" y="14444"/>
                  <a:pt x="10423" y="14623"/>
                </a:cubicBezTo>
                <a:cubicBezTo>
                  <a:pt x="10511" y="14694"/>
                  <a:pt x="10607" y="14725"/>
                  <a:pt x="10699" y="14725"/>
                </a:cubicBezTo>
                <a:cubicBezTo>
                  <a:pt x="11030" y="14725"/>
                  <a:pt x="11315" y="14333"/>
                  <a:pt x="11012" y="14042"/>
                </a:cubicBezTo>
                <a:cubicBezTo>
                  <a:pt x="10766" y="13818"/>
                  <a:pt x="10565" y="13580"/>
                  <a:pt x="10237" y="13483"/>
                </a:cubicBezTo>
                <a:cubicBezTo>
                  <a:pt x="10199" y="13471"/>
                  <a:pt x="10162" y="13465"/>
                  <a:pt x="10127" y="13465"/>
                </a:cubicBezTo>
                <a:close/>
                <a:moveTo>
                  <a:pt x="14894" y="13276"/>
                </a:moveTo>
                <a:cubicBezTo>
                  <a:pt x="14544" y="13276"/>
                  <a:pt x="14224" y="13728"/>
                  <a:pt x="14565" y="13997"/>
                </a:cubicBezTo>
                <a:lnTo>
                  <a:pt x="14565" y="14005"/>
                </a:lnTo>
                <a:lnTo>
                  <a:pt x="15407" y="14675"/>
                </a:lnTo>
                <a:cubicBezTo>
                  <a:pt x="15465" y="14722"/>
                  <a:pt x="15535" y="14743"/>
                  <a:pt x="15605" y="14743"/>
                </a:cubicBezTo>
                <a:cubicBezTo>
                  <a:pt x="15823" y="14743"/>
                  <a:pt x="16038" y="14543"/>
                  <a:pt x="15868" y="14317"/>
                </a:cubicBezTo>
                <a:lnTo>
                  <a:pt x="15250" y="13476"/>
                </a:lnTo>
                <a:cubicBezTo>
                  <a:pt x="15147" y="13333"/>
                  <a:pt x="15019" y="13276"/>
                  <a:pt x="14894" y="13276"/>
                </a:cubicBezTo>
                <a:close/>
                <a:moveTo>
                  <a:pt x="8317" y="14541"/>
                </a:moveTo>
                <a:cubicBezTo>
                  <a:pt x="7990" y="14541"/>
                  <a:pt x="7866" y="15027"/>
                  <a:pt x="8159" y="15226"/>
                </a:cubicBezTo>
                <a:lnTo>
                  <a:pt x="8293" y="15323"/>
                </a:lnTo>
                <a:cubicBezTo>
                  <a:pt x="8360" y="15367"/>
                  <a:pt x="8426" y="15387"/>
                  <a:pt x="8488" y="15387"/>
                </a:cubicBezTo>
                <a:cubicBezTo>
                  <a:pt x="8843" y="15387"/>
                  <a:pt x="9073" y="14760"/>
                  <a:pt x="8591" y="14608"/>
                </a:cubicBezTo>
                <a:lnTo>
                  <a:pt x="8442" y="14563"/>
                </a:lnTo>
                <a:cubicBezTo>
                  <a:pt x="8398" y="14548"/>
                  <a:pt x="8356" y="14541"/>
                  <a:pt x="8317" y="14541"/>
                </a:cubicBezTo>
                <a:close/>
                <a:moveTo>
                  <a:pt x="19199" y="15154"/>
                </a:moveTo>
                <a:cubicBezTo>
                  <a:pt x="19021" y="15154"/>
                  <a:pt x="18858" y="15367"/>
                  <a:pt x="18967" y="15532"/>
                </a:cubicBezTo>
                <a:cubicBezTo>
                  <a:pt x="19079" y="15696"/>
                  <a:pt x="19168" y="15733"/>
                  <a:pt x="19354" y="15800"/>
                </a:cubicBezTo>
                <a:cubicBezTo>
                  <a:pt x="19368" y="15803"/>
                  <a:pt x="19381" y="15804"/>
                  <a:pt x="19394" y="15804"/>
                </a:cubicBezTo>
                <a:cubicBezTo>
                  <a:pt x="19512" y="15804"/>
                  <a:pt x="19611" y="15690"/>
                  <a:pt x="19578" y="15569"/>
                </a:cubicBezTo>
                <a:cubicBezTo>
                  <a:pt x="19518" y="15383"/>
                  <a:pt x="19481" y="15293"/>
                  <a:pt x="19317" y="15189"/>
                </a:cubicBezTo>
                <a:cubicBezTo>
                  <a:pt x="19279" y="15164"/>
                  <a:pt x="19238" y="15154"/>
                  <a:pt x="19199" y="15154"/>
                </a:cubicBezTo>
                <a:close/>
                <a:moveTo>
                  <a:pt x="4677" y="14996"/>
                </a:moveTo>
                <a:cubicBezTo>
                  <a:pt x="4368" y="14996"/>
                  <a:pt x="4160" y="15501"/>
                  <a:pt x="4487" y="15748"/>
                </a:cubicBezTo>
                <a:lnTo>
                  <a:pt x="4777" y="15956"/>
                </a:lnTo>
                <a:cubicBezTo>
                  <a:pt x="4848" y="16010"/>
                  <a:pt x="4919" y="16034"/>
                  <a:pt x="4985" y="16034"/>
                </a:cubicBezTo>
                <a:cubicBezTo>
                  <a:pt x="5292" y="16034"/>
                  <a:pt x="5496" y="15531"/>
                  <a:pt x="5165" y="15286"/>
                </a:cubicBezTo>
                <a:lnTo>
                  <a:pt x="4882" y="15070"/>
                </a:lnTo>
                <a:cubicBezTo>
                  <a:pt x="4812" y="15018"/>
                  <a:pt x="4742" y="14996"/>
                  <a:pt x="4677" y="14996"/>
                </a:cubicBezTo>
                <a:close/>
                <a:moveTo>
                  <a:pt x="17616" y="15253"/>
                </a:moveTo>
                <a:cubicBezTo>
                  <a:pt x="17382" y="15253"/>
                  <a:pt x="17157" y="15482"/>
                  <a:pt x="17336" y="15718"/>
                </a:cubicBezTo>
                <a:lnTo>
                  <a:pt x="17544" y="16001"/>
                </a:lnTo>
                <a:cubicBezTo>
                  <a:pt x="17617" y="16098"/>
                  <a:pt x="17718" y="16138"/>
                  <a:pt x="17816" y="16138"/>
                </a:cubicBezTo>
                <a:cubicBezTo>
                  <a:pt x="18051" y="16138"/>
                  <a:pt x="18276" y="15911"/>
                  <a:pt x="18103" y="15681"/>
                </a:cubicBezTo>
                <a:lnTo>
                  <a:pt x="17887" y="15390"/>
                </a:lnTo>
                <a:cubicBezTo>
                  <a:pt x="17814" y="15293"/>
                  <a:pt x="17714" y="15253"/>
                  <a:pt x="17616" y="15253"/>
                </a:cubicBezTo>
                <a:close/>
                <a:moveTo>
                  <a:pt x="14316" y="15235"/>
                </a:moveTo>
                <a:cubicBezTo>
                  <a:pt x="14092" y="15235"/>
                  <a:pt x="13901" y="15571"/>
                  <a:pt x="14103" y="15755"/>
                </a:cubicBezTo>
                <a:lnTo>
                  <a:pt x="14103" y="15763"/>
                </a:lnTo>
                <a:lnTo>
                  <a:pt x="14513" y="16135"/>
                </a:lnTo>
                <a:cubicBezTo>
                  <a:pt x="14585" y="16200"/>
                  <a:pt x="14662" y="16227"/>
                  <a:pt x="14734" y="16227"/>
                </a:cubicBezTo>
                <a:cubicBezTo>
                  <a:pt x="15000" y="16227"/>
                  <a:pt x="15201" y="15851"/>
                  <a:pt x="14908" y="15628"/>
                </a:cubicBezTo>
                <a:lnTo>
                  <a:pt x="14461" y="15286"/>
                </a:lnTo>
                <a:cubicBezTo>
                  <a:pt x="14413" y="15250"/>
                  <a:pt x="14364" y="15235"/>
                  <a:pt x="14316" y="15235"/>
                </a:cubicBezTo>
                <a:close/>
                <a:moveTo>
                  <a:pt x="12795" y="15321"/>
                </a:moveTo>
                <a:cubicBezTo>
                  <a:pt x="12538" y="15321"/>
                  <a:pt x="12328" y="15651"/>
                  <a:pt x="12479" y="15882"/>
                </a:cubicBezTo>
                <a:cubicBezTo>
                  <a:pt x="12576" y="16023"/>
                  <a:pt x="12621" y="16165"/>
                  <a:pt x="12770" y="16269"/>
                </a:cubicBezTo>
                <a:cubicBezTo>
                  <a:pt x="12874" y="16329"/>
                  <a:pt x="12993" y="16358"/>
                  <a:pt x="13112" y="16366"/>
                </a:cubicBezTo>
                <a:cubicBezTo>
                  <a:pt x="13128" y="16372"/>
                  <a:pt x="13145" y="16375"/>
                  <a:pt x="13163" y="16375"/>
                </a:cubicBezTo>
                <a:cubicBezTo>
                  <a:pt x="13210" y="16375"/>
                  <a:pt x="13258" y="16354"/>
                  <a:pt x="13291" y="16321"/>
                </a:cubicBezTo>
                <a:cubicBezTo>
                  <a:pt x="13418" y="16165"/>
                  <a:pt x="13492" y="16008"/>
                  <a:pt x="13433" y="15800"/>
                </a:cubicBezTo>
                <a:cubicBezTo>
                  <a:pt x="13358" y="15532"/>
                  <a:pt x="13135" y="15435"/>
                  <a:pt x="12896" y="15338"/>
                </a:cubicBezTo>
                <a:cubicBezTo>
                  <a:pt x="12862" y="15326"/>
                  <a:pt x="12828" y="15321"/>
                  <a:pt x="12795" y="15321"/>
                </a:cubicBezTo>
                <a:close/>
                <a:moveTo>
                  <a:pt x="2896" y="15729"/>
                </a:moveTo>
                <a:cubicBezTo>
                  <a:pt x="2755" y="15729"/>
                  <a:pt x="2627" y="15912"/>
                  <a:pt x="2759" y="16038"/>
                </a:cubicBezTo>
                <a:lnTo>
                  <a:pt x="2759" y="16046"/>
                </a:lnTo>
                <a:lnTo>
                  <a:pt x="3116" y="16403"/>
                </a:lnTo>
                <a:cubicBezTo>
                  <a:pt x="3154" y="16440"/>
                  <a:pt x="3197" y="16455"/>
                  <a:pt x="3239" y="16455"/>
                </a:cubicBezTo>
                <a:cubicBezTo>
                  <a:pt x="3382" y="16455"/>
                  <a:pt x="3510" y="16270"/>
                  <a:pt x="3377" y="16142"/>
                </a:cubicBezTo>
                <a:lnTo>
                  <a:pt x="3019" y="15785"/>
                </a:lnTo>
                <a:cubicBezTo>
                  <a:pt x="2981" y="15745"/>
                  <a:pt x="2938" y="15729"/>
                  <a:pt x="2896" y="15729"/>
                </a:cubicBezTo>
                <a:close/>
                <a:moveTo>
                  <a:pt x="6555" y="15967"/>
                </a:moveTo>
                <a:cubicBezTo>
                  <a:pt x="6378" y="15967"/>
                  <a:pt x="6226" y="16198"/>
                  <a:pt x="6386" y="16358"/>
                </a:cubicBezTo>
                <a:lnTo>
                  <a:pt x="6535" y="16500"/>
                </a:lnTo>
                <a:cubicBezTo>
                  <a:pt x="6583" y="16548"/>
                  <a:pt x="6636" y="16568"/>
                  <a:pt x="6688" y="16568"/>
                </a:cubicBezTo>
                <a:cubicBezTo>
                  <a:pt x="6863" y="16568"/>
                  <a:pt x="7016" y="16340"/>
                  <a:pt x="6855" y="16180"/>
                </a:cubicBezTo>
                <a:lnTo>
                  <a:pt x="6714" y="16038"/>
                </a:lnTo>
                <a:cubicBezTo>
                  <a:pt x="6664" y="15988"/>
                  <a:pt x="6608" y="15967"/>
                  <a:pt x="6555" y="15967"/>
                </a:cubicBezTo>
                <a:close/>
                <a:moveTo>
                  <a:pt x="10349" y="15684"/>
                </a:moveTo>
                <a:cubicBezTo>
                  <a:pt x="10112" y="15684"/>
                  <a:pt x="9881" y="15871"/>
                  <a:pt x="9984" y="16157"/>
                </a:cubicBezTo>
                <a:cubicBezTo>
                  <a:pt x="10066" y="16403"/>
                  <a:pt x="10200" y="16634"/>
                  <a:pt x="10371" y="16835"/>
                </a:cubicBezTo>
                <a:cubicBezTo>
                  <a:pt x="10448" y="16928"/>
                  <a:pt x="10537" y="16966"/>
                  <a:pt x="10625" y="16966"/>
                </a:cubicBezTo>
                <a:cubicBezTo>
                  <a:pt x="10905" y="16966"/>
                  <a:pt x="11166" y="16573"/>
                  <a:pt x="10922" y="16284"/>
                </a:cubicBezTo>
                <a:cubicBezTo>
                  <a:pt x="10841" y="16187"/>
                  <a:pt x="10773" y="16075"/>
                  <a:pt x="10736" y="15956"/>
                </a:cubicBezTo>
                <a:cubicBezTo>
                  <a:pt x="10668" y="15766"/>
                  <a:pt x="10507" y="15684"/>
                  <a:pt x="10349" y="15684"/>
                </a:cubicBezTo>
                <a:close/>
                <a:moveTo>
                  <a:pt x="8704" y="16138"/>
                </a:moveTo>
                <a:cubicBezTo>
                  <a:pt x="8493" y="16138"/>
                  <a:pt x="8300" y="16333"/>
                  <a:pt x="8449" y="16560"/>
                </a:cubicBezTo>
                <a:lnTo>
                  <a:pt x="8449" y="16567"/>
                </a:lnTo>
                <a:lnTo>
                  <a:pt x="8785" y="17081"/>
                </a:lnTo>
                <a:cubicBezTo>
                  <a:pt x="8853" y="17184"/>
                  <a:pt x="8951" y="17227"/>
                  <a:pt x="9049" y="17227"/>
                </a:cubicBezTo>
                <a:cubicBezTo>
                  <a:pt x="9283" y="17227"/>
                  <a:pt x="9517" y="16984"/>
                  <a:pt x="9343" y="16753"/>
                </a:cubicBezTo>
                <a:lnTo>
                  <a:pt x="8971" y="16269"/>
                </a:lnTo>
                <a:cubicBezTo>
                  <a:pt x="8897" y="16177"/>
                  <a:pt x="8799" y="16138"/>
                  <a:pt x="8704" y="16138"/>
                </a:cubicBezTo>
                <a:close/>
                <a:moveTo>
                  <a:pt x="12276" y="17038"/>
                </a:moveTo>
                <a:cubicBezTo>
                  <a:pt x="12141" y="17038"/>
                  <a:pt x="11963" y="17228"/>
                  <a:pt x="12092" y="17334"/>
                </a:cubicBezTo>
                <a:cubicBezTo>
                  <a:pt x="12174" y="17431"/>
                  <a:pt x="12248" y="17513"/>
                  <a:pt x="12323" y="17602"/>
                </a:cubicBezTo>
                <a:cubicBezTo>
                  <a:pt x="12353" y="17639"/>
                  <a:pt x="12392" y="17654"/>
                  <a:pt x="12430" y="17654"/>
                </a:cubicBezTo>
                <a:cubicBezTo>
                  <a:pt x="12542" y="17654"/>
                  <a:pt x="12654" y="17525"/>
                  <a:pt x="12576" y="17409"/>
                </a:cubicBezTo>
                <a:lnTo>
                  <a:pt x="12382" y="17111"/>
                </a:lnTo>
                <a:cubicBezTo>
                  <a:pt x="12360" y="17059"/>
                  <a:pt x="12320" y="17038"/>
                  <a:pt x="12276" y="17038"/>
                </a:cubicBezTo>
                <a:close/>
                <a:moveTo>
                  <a:pt x="16132" y="16448"/>
                </a:moveTo>
                <a:cubicBezTo>
                  <a:pt x="15786" y="16448"/>
                  <a:pt x="15447" y="16739"/>
                  <a:pt x="15578" y="17126"/>
                </a:cubicBezTo>
                <a:cubicBezTo>
                  <a:pt x="15652" y="17371"/>
                  <a:pt x="15824" y="17580"/>
                  <a:pt x="16055" y="17692"/>
                </a:cubicBezTo>
                <a:cubicBezTo>
                  <a:pt x="16137" y="17740"/>
                  <a:pt x="16230" y="17764"/>
                  <a:pt x="16324" y="17764"/>
                </a:cubicBezTo>
                <a:cubicBezTo>
                  <a:pt x="16418" y="17764"/>
                  <a:pt x="16513" y="17740"/>
                  <a:pt x="16598" y="17692"/>
                </a:cubicBezTo>
                <a:cubicBezTo>
                  <a:pt x="16613" y="17677"/>
                  <a:pt x="16613" y="17677"/>
                  <a:pt x="16613" y="17677"/>
                </a:cubicBezTo>
                <a:cubicBezTo>
                  <a:pt x="16685" y="17663"/>
                  <a:pt x="16736" y="17614"/>
                  <a:pt x="16760" y="17543"/>
                </a:cubicBezTo>
                <a:lnTo>
                  <a:pt x="16760" y="17543"/>
                </a:lnTo>
                <a:cubicBezTo>
                  <a:pt x="16771" y="17529"/>
                  <a:pt x="16782" y="17514"/>
                  <a:pt x="16792" y="17498"/>
                </a:cubicBezTo>
                <a:cubicBezTo>
                  <a:pt x="16859" y="17371"/>
                  <a:pt x="16881" y="17222"/>
                  <a:pt x="16844" y="17088"/>
                </a:cubicBezTo>
                <a:cubicBezTo>
                  <a:pt x="16785" y="16835"/>
                  <a:pt x="16621" y="16619"/>
                  <a:pt x="16390" y="16507"/>
                </a:cubicBezTo>
                <a:cubicBezTo>
                  <a:pt x="16309" y="16467"/>
                  <a:pt x="16220" y="16448"/>
                  <a:pt x="16132" y="16448"/>
                </a:cubicBezTo>
                <a:close/>
                <a:moveTo>
                  <a:pt x="5187" y="17237"/>
                </a:moveTo>
                <a:cubicBezTo>
                  <a:pt x="4777" y="17237"/>
                  <a:pt x="4770" y="17878"/>
                  <a:pt x="5187" y="17878"/>
                </a:cubicBezTo>
                <a:cubicBezTo>
                  <a:pt x="5597" y="17878"/>
                  <a:pt x="5604" y="17237"/>
                  <a:pt x="5187" y="17237"/>
                </a:cubicBezTo>
                <a:close/>
                <a:moveTo>
                  <a:pt x="17770" y="16993"/>
                </a:moveTo>
                <a:cubicBezTo>
                  <a:pt x="17558" y="16993"/>
                  <a:pt x="17357" y="17278"/>
                  <a:pt x="17559" y="17468"/>
                </a:cubicBezTo>
                <a:lnTo>
                  <a:pt x="17559" y="17461"/>
                </a:lnTo>
                <a:lnTo>
                  <a:pt x="18006" y="17878"/>
                </a:lnTo>
                <a:cubicBezTo>
                  <a:pt x="18061" y="17929"/>
                  <a:pt x="18120" y="17950"/>
                  <a:pt x="18177" y="17950"/>
                </a:cubicBezTo>
                <a:cubicBezTo>
                  <a:pt x="18369" y="17950"/>
                  <a:pt x="18531" y="17704"/>
                  <a:pt x="18364" y="17520"/>
                </a:cubicBezTo>
                <a:lnTo>
                  <a:pt x="17947" y="17074"/>
                </a:lnTo>
                <a:cubicBezTo>
                  <a:pt x="17893" y="17017"/>
                  <a:pt x="17831" y="16993"/>
                  <a:pt x="17770" y="16993"/>
                </a:cubicBezTo>
                <a:close/>
                <a:moveTo>
                  <a:pt x="3460" y="17126"/>
                </a:moveTo>
                <a:cubicBezTo>
                  <a:pt x="3338" y="17126"/>
                  <a:pt x="3228" y="17286"/>
                  <a:pt x="3347" y="17394"/>
                </a:cubicBezTo>
                <a:lnTo>
                  <a:pt x="3936" y="17952"/>
                </a:lnTo>
                <a:cubicBezTo>
                  <a:pt x="3966" y="17980"/>
                  <a:pt x="4000" y="17992"/>
                  <a:pt x="4031" y="17992"/>
                </a:cubicBezTo>
                <a:cubicBezTo>
                  <a:pt x="4136" y="17992"/>
                  <a:pt x="4221" y="17862"/>
                  <a:pt x="4129" y="17759"/>
                </a:cubicBezTo>
                <a:lnTo>
                  <a:pt x="3571" y="17178"/>
                </a:lnTo>
                <a:cubicBezTo>
                  <a:pt x="3537" y="17141"/>
                  <a:pt x="3498" y="17126"/>
                  <a:pt x="3460" y="17126"/>
                </a:cubicBezTo>
                <a:close/>
                <a:moveTo>
                  <a:pt x="6847" y="18049"/>
                </a:moveTo>
                <a:cubicBezTo>
                  <a:pt x="6674" y="18049"/>
                  <a:pt x="6516" y="18276"/>
                  <a:pt x="6677" y="18437"/>
                </a:cubicBezTo>
                <a:lnTo>
                  <a:pt x="6677" y="18444"/>
                </a:lnTo>
                <a:lnTo>
                  <a:pt x="7034" y="18802"/>
                </a:lnTo>
                <a:cubicBezTo>
                  <a:pt x="7081" y="18849"/>
                  <a:pt x="7134" y="18868"/>
                  <a:pt x="7185" y="18868"/>
                </a:cubicBezTo>
                <a:cubicBezTo>
                  <a:pt x="7360" y="18868"/>
                  <a:pt x="7516" y="18635"/>
                  <a:pt x="7355" y="18474"/>
                </a:cubicBezTo>
                <a:lnTo>
                  <a:pt x="6997" y="18116"/>
                </a:lnTo>
                <a:cubicBezTo>
                  <a:pt x="6951" y="18069"/>
                  <a:pt x="6898" y="18049"/>
                  <a:pt x="6847" y="18049"/>
                </a:cubicBezTo>
                <a:close/>
                <a:moveTo>
                  <a:pt x="14554" y="17653"/>
                </a:moveTo>
                <a:cubicBezTo>
                  <a:pt x="14221" y="17653"/>
                  <a:pt x="13918" y="18111"/>
                  <a:pt x="14207" y="18452"/>
                </a:cubicBezTo>
                <a:cubicBezTo>
                  <a:pt x="14431" y="18720"/>
                  <a:pt x="14595" y="18876"/>
                  <a:pt x="14960" y="18906"/>
                </a:cubicBezTo>
                <a:cubicBezTo>
                  <a:pt x="14967" y="18907"/>
                  <a:pt x="14974" y="18907"/>
                  <a:pt x="14981" y="18907"/>
                </a:cubicBezTo>
                <a:cubicBezTo>
                  <a:pt x="15126" y="18907"/>
                  <a:pt x="15221" y="18765"/>
                  <a:pt x="15235" y="18630"/>
                </a:cubicBezTo>
                <a:cubicBezTo>
                  <a:pt x="15265" y="18265"/>
                  <a:pt x="15079" y="18064"/>
                  <a:pt x="14855" y="17803"/>
                </a:cubicBezTo>
                <a:cubicBezTo>
                  <a:pt x="14763" y="17697"/>
                  <a:pt x="14657" y="17653"/>
                  <a:pt x="14554" y="17653"/>
                </a:cubicBezTo>
                <a:close/>
                <a:moveTo>
                  <a:pt x="7785" y="17629"/>
                </a:moveTo>
                <a:cubicBezTo>
                  <a:pt x="7549" y="17629"/>
                  <a:pt x="7344" y="17929"/>
                  <a:pt x="7563" y="18131"/>
                </a:cubicBezTo>
                <a:lnTo>
                  <a:pt x="8345" y="18854"/>
                </a:lnTo>
                <a:cubicBezTo>
                  <a:pt x="8408" y="18912"/>
                  <a:pt x="8478" y="18936"/>
                  <a:pt x="8546" y="18936"/>
                </a:cubicBezTo>
                <a:cubicBezTo>
                  <a:pt x="8782" y="18936"/>
                  <a:pt x="8990" y="18639"/>
                  <a:pt x="8770" y="18437"/>
                </a:cubicBezTo>
                <a:lnTo>
                  <a:pt x="7988" y="17714"/>
                </a:lnTo>
                <a:cubicBezTo>
                  <a:pt x="7924" y="17654"/>
                  <a:pt x="7853" y="17629"/>
                  <a:pt x="7785" y="17629"/>
                </a:cubicBezTo>
                <a:close/>
                <a:moveTo>
                  <a:pt x="11320" y="17890"/>
                </a:moveTo>
                <a:cubicBezTo>
                  <a:pt x="11062" y="17890"/>
                  <a:pt x="10793" y="18171"/>
                  <a:pt x="10952" y="18474"/>
                </a:cubicBezTo>
                <a:cubicBezTo>
                  <a:pt x="11086" y="18705"/>
                  <a:pt x="11235" y="18928"/>
                  <a:pt x="11399" y="19144"/>
                </a:cubicBezTo>
                <a:cubicBezTo>
                  <a:pt x="11462" y="19233"/>
                  <a:pt x="11562" y="19273"/>
                  <a:pt x="11661" y="19273"/>
                </a:cubicBezTo>
                <a:cubicBezTo>
                  <a:pt x="11843" y="19273"/>
                  <a:pt x="12020" y="19136"/>
                  <a:pt x="11943" y="18913"/>
                </a:cubicBezTo>
                <a:cubicBezTo>
                  <a:pt x="11854" y="18630"/>
                  <a:pt x="11749" y="18355"/>
                  <a:pt x="11623" y="18087"/>
                </a:cubicBezTo>
                <a:cubicBezTo>
                  <a:pt x="11551" y="17947"/>
                  <a:pt x="11436" y="17890"/>
                  <a:pt x="11320" y="17890"/>
                </a:cubicBezTo>
                <a:close/>
                <a:moveTo>
                  <a:pt x="16053" y="18399"/>
                </a:moveTo>
                <a:cubicBezTo>
                  <a:pt x="15785" y="18399"/>
                  <a:pt x="15549" y="18722"/>
                  <a:pt x="15809" y="18928"/>
                </a:cubicBezTo>
                <a:cubicBezTo>
                  <a:pt x="15928" y="19025"/>
                  <a:pt x="16047" y="19122"/>
                  <a:pt x="16174" y="19219"/>
                </a:cubicBezTo>
                <a:cubicBezTo>
                  <a:pt x="16238" y="19271"/>
                  <a:pt x="16309" y="19293"/>
                  <a:pt x="16378" y="19293"/>
                </a:cubicBezTo>
                <a:cubicBezTo>
                  <a:pt x="16644" y="19293"/>
                  <a:pt x="16882" y="18965"/>
                  <a:pt x="16628" y="18764"/>
                </a:cubicBezTo>
                <a:lnTo>
                  <a:pt x="16263" y="18474"/>
                </a:lnTo>
                <a:cubicBezTo>
                  <a:pt x="16197" y="18421"/>
                  <a:pt x="16124" y="18399"/>
                  <a:pt x="16053" y="18399"/>
                </a:cubicBezTo>
                <a:close/>
                <a:moveTo>
                  <a:pt x="6276" y="18723"/>
                </a:moveTo>
                <a:cubicBezTo>
                  <a:pt x="6013" y="18723"/>
                  <a:pt x="5780" y="19067"/>
                  <a:pt x="6021" y="19308"/>
                </a:cubicBezTo>
                <a:lnTo>
                  <a:pt x="6021" y="19316"/>
                </a:lnTo>
                <a:lnTo>
                  <a:pt x="6163" y="19457"/>
                </a:lnTo>
                <a:cubicBezTo>
                  <a:pt x="6234" y="19528"/>
                  <a:pt x="6314" y="19558"/>
                  <a:pt x="6393" y="19558"/>
                </a:cubicBezTo>
                <a:cubicBezTo>
                  <a:pt x="6658" y="19558"/>
                  <a:pt x="6896" y="19215"/>
                  <a:pt x="6654" y="18973"/>
                </a:cubicBezTo>
                <a:lnTo>
                  <a:pt x="6505" y="18824"/>
                </a:lnTo>
                <a:cubicBezTo>
                  <a:pt x="6434" y="18753"/>
                  <a:pt x="6354" y="18723"/>
                  <a:pt x="6276" y="18723"/>
                </a:cubicBezTo>
                <a:close/>
                <a:moveTo>
                  <a:pt x="12880" y="18694"/>
                </a:moveTo>
                <a:cubicBezTo>
                  <a:pt x="12636" y="18694"/>
                  <a:pt x="12417" y="19063"/>
                  <a:pt x="12710" y="19256"/>
                </a:cubicBezTo>
                <a:lnTo>
                  <a:pt x="13179" y="19561"/>
                </a:lnTo>
                <a:cubicBezTo>
                  <a:pt x="13220" y="19588"/>
                  <a:pt x="13260" y="19600"/>
                  <a:pt x="13297" y="19600"/>
                </a:cubicBezTo>
                <a:cubicBezTo>
                  <a:pt x="13470" y="19600"/>
                  <a:pt x="13596" y="19357"/>
                  <a:pt x="13455" y="19204"/>
                </a:cubicBezTo>
                <a:lnTo>
                  <a:pt x="13075" y="18787"/>
                </a:lnTo>
                <a:cubicBezTo>
                  <a:pt x="13015" y="18722"/>
                  <a:pt x="12946" y="18694"/>
                  <a:pt x="12880" y="18694"/>
                </a:cubicBezTo>
                <a:close/>
                <a:moveTo>
                  <a:pt x="10030" y="19127"/>
                </a:moveTo>
                <a:cubicBezTo>
                  <a:pt x="9816" y="19127"/>
                  <a:pt x="9577" y="19363"/>
                  <a:pt x="9738" y="19576"/>
                </a:cubicBezTo>
                <a:lnTo>
                  <a:pt x="9999" y="19911"/>
                </a:lnTo>
                <a:cubicBezTo>
                  <a:pt x="10052" y="20000"/>
                  <a:pt x="10130" y="20037"/>
                  <a:pt x="10206" y="20037"/>
                </a:cubicBezTo>
                <a:cubicBezTo>
                  <a:pt x="10375" y="20037"/>
                  <a:pt x="10538" y="19858"/>
                  <a:pt x="10431" y="19658"/>
                </a:cubicBezTo>
                <a:lnTo>
                  <a:pt x="10260" y="19278"/>
                </a:lnTo>
                <a:cubicBezTo>
                  <a:pt x="10210" y="19171"/>
                  <a:pt x="10123" y="19127"/>
                  <a:pt x="10030" y="19127"/>
                </a:cubicBezTo>
                <a:close/>
                <a:moveTo>
                  <a:pt x="8494" y="19867"/>
                </a:moveTo>
                <a:cubicBezTo>
                  <a:pt x="8226" y="19867"/>
                  <a:pt x="8226" y="20276"/>
                  <a:pt x="8494" y="20276"/>
                </a:cubicBezTo>
                <a:cubicBezTo>
                  <a:pt x="8755" y="20276"/>
                  <a:pt x="8755" y="19867"/>
                  <a:pt x="8494" y="19867"/>
                </a:cubicBezTo>
                <a:close/>
                <a:moveTo>
                  <a:pt x="11662" y="19759"/>
                </a:moveTo>
                <a:cubicBezTo>
                  <a:pt x="11453" y="19759"/>
                  <a:pt x="11274" y="20014"/>
                  <a:pt x="11474" y="20172"/>
                </a:cubicBezTo>
                <a:lnTo>
                  <a:pt x="11474" y="20180"/>
                </a:lnTo>
                <a:lnTo>
                  <a:pt x="11831" y="20463"/>
                </a:lnTo>
                <a:cubicBezTo>
                  <a:pt x="11884" y="20504"/>
                  <a:pt x="11941" y="20522"/>
                  <a:pt x="11996" y="20522"/>
                </a:cubicBezTo>
                <a:cubicBezTo>
                  <a:pt x="12207" y="20522"/>
                  <a:pt x="12389" y="20265"/>
                  <a:pt x="12189" y="20105"/>
                </a:cubicBezTo>
                <a:lnTo>
                  <a:pt x="11831" y="19822"/>
                </a:lnTo>
                <a:cubicBezTo>
                  <a:pt x="11777" y="19778"/>
                  <a:pt x="11718" y="19759"/>
                  <a:pt x="11662" y="197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99475" y="2282850"/>
            <a:ext cx="2241897" cy="1774655"/>
          </a:xfrm>
          <a:custGeom>
            <a:avLst/>
            <a:gdLst/>
            <a:ahLst/>
            <a:cxnLst/>
            <a:rect l="l" t="t" r="r" b="b"/>
            <a:pathLst>
              <a:path w="67390" h="53345" extrusionOk="0">
                <a:moveTo>
                  <a:pt x="7129" y="0"/>
                </a:moveTo>
                <a:cubicBezTo>
                  <a:pt x="3196" y="1564"/>
                  <a:pt x="358" y="5557"/>
                  <a:pt x="179" y="9773"/>
                </a:cubicBezTo>
                <a:cubicBezTo>
                  <a:pt x="0" y="13996"/>
                  <a:pt x="2488" y="18220"/>
                  <a:pt x="6272" y="20112"/>
                </a:cubicBezTo>
                <a:cubicBezTo>
                  <a:pt x="10317" y="22130"/>
                  <a:pt x="15397" y="21602"/>
                  <a:pt x="19121" y="24164"/>
                </a:cubicBezTo>
                <a:cubicBezTo>
                  <a:pt x="21795" y="26004"/>
                  <a:pt x="23255" y="29088"/>
                  <a:pt x="24931" y="31866"/>
                </a:cubicBezTo>
                <a:cubicBezTo>
                  <a:pt x="30101" y="40452"/>
                  <a:pt x="44049" y="53344"/>
                  <a:pt x="53975" y="53344"/>
                </a:cubicBezTo>
                <a:cubicBezTo>
                  <a:pt x="54589" y="53344"/>
                  <a:pt x="55189" y="53295"/>
                  <a:pt x="55769" y="53192"/>
                </a:cubicBezTo>
                <a:cubicBezTo>
                  <a:pt x="57155" y="52946"/>
                  <a:pt x="62689" y="52909"/>
                  <a:pt x="63993" y="52402"/>
                </a:cubicBezTo>
                <a:cubicBezTo>
                  <a:pt x="67389" y="51069"/>
                  <a:pt x="66734" y="37088"/>
                  <a:pt x="61631" y="34495"/>
                </a:cubicBezTo>
                <a:cubicBezTo>
                  <a:pt x="59978" y="33654"/>
                  <a:pt x="59576" y="31002"/>
                  <a:pt x="60373" y="29326"/>
                </a:cubicBezTo>
                <a:cubicBezTo>
                  <a:pt x="61468" y="27039"/>
                  <a:pt x="65490" y="26585"/>
                  <a:pt x="65445" y="24045"/>
                </a:cubicBezTo>
                <a:cubicBezTo>
                  <a:pt x="60097" y="21952"/>
                  <a:pt x="57438" y="16097"/>
                  <a:pt x="53572" y="11844"/>
                </a:cubicBezTo>
                <a:cubicBezTo>
                  <a:pt x="45535" y="3017"/>
                  <a:pt x="32469" y="1363"/>
                  <a:pt x="20566" y="268"/>
                </a:cubicBezTo>
                <a:lnTo>
                  <a:pt x="71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315100" y="-68925"/>
            <a:ext cx="1515289" cy="864905"/>
          </a:xfrm>
          <a:custGeom>
            <a:avLst/>
            <a:gdLst/>
            <a:ahLst/>
            <a:cxnLst/>
            <a:rect l="l" t="t" r="r" b="b"/>
            <a:pathLst>
              <a:path w="33170" h="18934" extrusionOk="0">
                <a:moveTo>
                  <a:pt x="3376" y="0"/>
                </a:moveTo>
                <a:cubicBezTo>
                  <a:pt x="3248" y="0"/>
                  <a:pt x="3121" y="4"/>
                  <a:pt x="2995" y="11"/>
                </a:cubicBezTo>
                <a:cubicBezTo>
                  <a:pt x="395" y="265"/>
                  <a:pt x="1572" y="4525"/>
                  <a:pt x="2503" y="5330"/>
                </a:cubicBezTo>
                <a:cubicBezTo>
                  <a:pt x="3427" y="6134"/>
                  <a:pt x="2876" y="6127"/>
                  <a:pt x="2258" y="6216"/>
                </a:cubicBezTo>
                <a:cubicBezTo>
                  <a:pt x="1647" y="6306"/>
                  <a:pt x="1" y="7557"/>
                  <a:pt x="45" y="8704"/>
                </a:cubicBezTo>
                <a:cubicBezTo>
                  <a:pt x="97" y="9851"/>
                  <a:pt x="17408" y="14283"/>
                  <a:pt x="23643" y="16942"/>
                </a:cubicBezTo>
                <a:cubicBezTo>
                  <a:pt x="19688" y="15065"/>
                  <a:pt x="16462" y="13635"/>
                  <a:pt x="12224" y="12563"/>
                </a:cubicBezTo>
                <a:cubicBezTo>
                  <a:pt x="11986" y="12510"/>
                  <a:pt x="11539" y="12421"/>
                  <a:pt x="11732" y="12041"/>
                </a:cubicBezTo>
                <a:cubicBezTo>
                  <a:pt x="11756" y="11995"/>
                  <a:pt x="11828" y="11973"/>
                  <a:pt x="11941" y="11973"/>
                </a:cubicBezTo>
                <a:cubicBezTo>
                  <a:pt x="13752" y="11973"/>
                  <a:pt x="26316" y="17558"/>
                  <a:pt x="28090" y="18596"/>
                </a:cubicBezTo>
                <a:cubicBezTo>
                  <a:pt x="28433" y="18799"/>
                  <a:pt x="28842" y="18934"/>
                  <a:pt x="29252" y="18934"/>
                </a:cubicBezTo>
                <a:cubicBezTo>
                  <a:pt x="29518" y="18934"/>
                  <a:pt x="29785" y="18877"/>
                  <a:pt x="30034" y="18745"/>
                </a:cubicBezTo>
                <a:cubicBezTo>
                  <a:pt x="26176" y="15587"/>
                  <a:pt x="16678" y="12481"/>
                  <a:pt x="16649" y="12086"/>
                </a:cubicBezTo>
                <a:cubicBezTo>
                  <a:pt x="16646" y="12042"/>
                  <a:pt x="16695" y="12022"/>
                  <a:pt x="16786" y="12022"/>
                </a:cubicBezTo>
                <a:cubicBezTo>
                  <a:pt x="17538" y="12022"/>
                  <a:pt x="21166" y="13391"/>
                  <a:pt x="22786" y="14388"/>
                </a:cubicBezTo>
                <a:cubicBezTo>
                  <a:pt x="25446" y="15803"/>
                  <a:pt x="28038" y="16503"/>
                  <a:pt x="30295" y="18090"/>
                </a:cubicBezTo>
                <a:cubicBezTo>
                  <a:pt x="30525" y="18225"/>
                  <a:pt x="30696" y="18276"/>
                  <a:pt x="30827" y="18276"/>
                </a:cubicBezTo>
                <a:cubicBezTo>
                  <a:pt x="31151" y="18276"/>
                  <a:pt x="31238" y="17968"/>
                  <a:pt x="31397" y="17851"/>
                </a:cubicBezTo>
                <a:cubicBezTo>
                  <a:pt x="32358" y="16995"/>
                  <a:pt x="33170" y="14388"/>
                  <a:pt x="32507" y="14112"/>
                </a:cubicBezTo>
                <a:cubicBezTo>
                  <a:pt x="31852" y="13836"/>
                  <a:pt x="32038" y="13851"/>
                  <a:pt x="31665" y="13792"/>
                </a:cubicBezTo>
                <a:cubicBezTo>
                  <a:pt x="31107" y="13695"/>
                  <a:pt x="32567" y="12890"/>
                  <a:pt x="32187" y="12488"/>
                </a:cubicBezTo>
                <a:cubicBezTo>
                  <a:pt x="31799" y="12086"/>
                  <a:pt x="19948" y="7103"/>
                  <a:pt x="20373" y="6559"/>
                </a:cubicBezTo>
                <a:cubicBezTo>
                  <a:pt x="20410" y="6513"/>
                  <a:pt x="20472" y="6491"/>
                  <a:pt x="20558" y="6491"/>
                </a:cubicBezTo>
                <a:cubicBezTo>
                  <a:pt x="21460" y="6491"/>
                  <a:pt x="24897" y="8899"/>
                  <a:pt x="26891" y="9859"/>
                </a:cubicBezTo>
                <a:cubicBezTo>
                  <a:pt x="28708" y="10611"/>
                  <a:pt x="30563" y="11319"/>
                  <a:pt x="32395" y="12101"/>
                </a:cubicBezTo>
                <a:cubicBezTo>
                  <a:pt x="32649" y="11617"/>
                  <a:pt x="32805" y="11155"/>
                  <a:pt x="32514" y="10685"/>
                </a:cubicBezTo>
                <a:cubicBezTo>
                  <a:pt x="32187" y="9829"/>
                  <a:pt x="29952" y="9732"/>
                  <a:pt x="28887" y="9106"/>
                </a:cubicBezTo>
                <a:cubicBezTo>
                  <a:pt x="26049" y="7103"/>
                  <a:pt x="22503" y="6127"/>
                  <a:pt x="19524" y="4436"/>
                </a:cubicBezTo>
                <a:cubicBezTo>
                  <a:pt x="17341" y="3244"/>
                  <a:pt x="14935" y="2723"/>
                  <a:pt x="12522" y="2239"/>
                </a:cubicBezTo>
                <a:cubicBezTo>
                  <a:pt x="9330" y="1733"/>
                  <a:pt x="6179" y="0"/>
                  <a:pt x="33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217225" y="3766500"/>
            <a:ext cx="1233571" cy="1181071"/>
          </a:xfrm>
          <a:custGeom>
            <a:avLst/>
            <a:gdLst/>
            <a:ahLst/>
            <a:cxnLst/>
            <a:rect l="l" t="t" r="r" b="b"/>
            <a:pathLst>
              <a:path w="29559" h="28301" extrusionOk="0">
                <a:moveTo>
                  <a:pt x="7529" y="0"/>
                </a:moveTo>
                <a:cubicBezTo>
                  <a:pt x="7453" y="0"/>
                  <a:pt x="7376" y="26"/>
                  <a:pt x="7311" y="84"/>
                </a:cubicBezTo>
                <a:cubicBezTo>
                  <a:pt x="6975" y="359"/>
                  <a:pt x="6663" y="665"/>
                  <a:pt x="6380" y="992"/>
                </a:cubicBezTo>
                <a:cubicBezTo>
                  <a:pt x="6154" y="1242"/>
                  <a:pt x="6351" y="1585"/>
                  <a:pt x="6608" y="1585"/>
                </a:cubicBezTo>
                <a:cubicBezTo>
                  <a:pt x="6682" y="1585"/>
                  <a:pt x="6760" y="1557"/>
                  <a:pt x="6834" y="1491"/>
                </a:cubicBezTo>
                <a:cubicBezTo>
                  <a:pt x="7057" y="1298"/>
                  <a:pt x="7266" y="1089"/>
                  <a:pt x="7467" y="873"/>
                </a:cubicBezTo>
                <a:lnTo>
                  <a:pt x="7996" y="1812"/>
                </a:lnTo>
                <a:cubicBezTo>
                  <a:pt x="8031" y="1873"/>
                  <a:pt x="8092" y="1900"/>
                  <a:pt x="8154" y="1900"/>
                </a:cubicBezTo>
                <a:cubicBezTo>
                  <a:pt x="8264" y="1900"/>
                  <a:pt x="8374" y="1814"/>
                  <a:pt x="8331" y="1685"/>
                </a:cubicBezTo>
                <a:lnTo>
                  <a:pt x="7847" y="247"/>
                </a:lnTo>
                <a:cubicBezTo>
                  <a:pt x="7808" y="92"/>
                  <a:pt x="7671" y="0"/>
                  <a:pt x="7529" y="0"/>
                </a:cubicBezTo>
                <a:close/>
                <a:moveTo>
                  <a:pt x="10174" y="819"/>
                </a:moveTo>
                <a:cubicBezTo>
                  <a:pt x="10097" y="819"/>
                  <a:pt x="10020" y="846"/>
                  <a:pt x="9955" y="903"/>
                </a:cubicBezTo>
                <a:cubicBezTo>
                  <a:pt x="9620" y="1179"/>
                  <a:pt x="9314" y="1484"/>
                  <a:pt x="9024" y="1812"/>
                </a:cubicBezTo>
                <a:cubicBezTo>
                  <a:pt x="8804" y="2061"/>
                  <a:pt x="8998" y="2405"/>
                  <a:pt x="9253" y="2405"/>
                </a:cubicBezTo>
                <a:cubicBezTo>
                  <a:pt x="9326" y="2405"/>
                  <a:pt x="9404" y="2377"/>
                  <a:pt x="9478" y="2311"/>
                </a:cubicBezTo>
                <a:cubicBezTo>
                  <a:pt x="9702" y="2117"/>
                  <a:pt x="9918" y="1908"/>
                  <a:pt x="10111" y="1692"/>
                </a:cubicBezTo>
                <a:lnTo>
                  <a:pt x="10648" y="2631"/>
                </a:lnTo>
                <a:cubicBezTo>
                  <a:pt x="10680" y="2693"/>
                  <a:pt x="10743" y="2721"/>
                  <a:pt x="10805" y="2721"/>
                </a:cubicBezTo>
                <a:cubicBezTo>
                  <a:pt x="10915" y="2721"/>
                  <a:pt x="11025" y="2637"/>
                  <a:pt x="10983" y="2504"/>
                </a:cubicBezTo>
                <a:lnTo>
                  <a:pt x="10499" y="1067"/>
                </a:lnTo>
                <a:cubicBezTo>
                  <a:pt x="10455" y="911"/>
                  <a:pt x="10317" y="819"/>
                  <a:pt x="10174" y="819"/>
                </a:cubicBezTo>
                <a:close/>
                <a:moveTo>
                  <a:pt x="12825" y="1646"/>
                </a:moveTo>
                <a:cubicBezTo>
                  <a:pt x="12749" y="1646"/>
                  <a:pt x="12672" y="1673"/>
                  <a:pt x="12607" y="1730"/>
                </a:cubicBezTo>
                <a:cubicBezTo>
                  <a:pt x="12272" y="2005"/>
                  <a:pt x="11959" y="2303"/>
                  <a:pt x="11676" y="2631"/>
                </a:cubicBezTo>
                <a:cubicBezTo>
                  <a:pt x="11449" y="2887"/>
                  <a:pt x="11649" y="3229"/>
                  <a:pt x="11906" y="3229"/>
                </a:cubicBezTo>
                <a:cubicBezTo>
                  <a:pt x="11979" y="3229"/>
                  <a:pt x="12056" y="3201"/>
                  <a:pt x="12130" y="3138"/>
                </a:cubicBezTo>
                <a:cubicBezTo>
                  <a:pt x="12353" y="2936"/>
                  <a:pt x="12562" y="2735"/>
                  <a:pt x="12763" y="2519"/>
                </a:cubicBezTo>
                <a:lnTo>
                  <a:pt x="13292" y="3458"/>
                </a:lnTo>
                <a:cubicBezTo>
                  <a:pt x="13327" y="3517"/>
                  <a:pt x="13389" y="3543"/>
                  <a:pt x="13450" y="3543"/>
                </a:cubicBezTo>
                <a:cubicBezTo>
                  <a:pt x="13560" y="3543"/>
                  <a:pt x="13670" y="3460"/>
                  <a:pt x="13627" y="3331"/>
                </a:cubicBezTo>
                <a:lnTo>
                  <a:pt x="13143" y="1894"/>
                </a:lnTo>
                <a:cubicBezTo>
                  <a:pt x="13104" y="1738"/>
                  <a:pt x="12967" y="1646"/>
                  <a:pt x="12825" y="1646"/>
                </a:cubicBezTo>
                <a:close/>
                <a:moveTo>
                  <a:pt x="6839" y="2210"/>
                </a:moveTo>
                <a:cubicBezTo>
                  <a:pt x="6765" y="2210"/>
                  <a:pt x="6689" y="2235"/>
                  <a:pt x="6625" y="2288"/>
                </a:cubicBezTo>
                <a:cubicBezTo>
                  <a:pt x="6290" y="2564"/>
                  <a:pt x="5985" y="2869"/>
                  <a:pt x="5694" y="3197"/>
                </a:cubicBezTo>
                <a:cubicBezTo>
                  <a:pt x="5474" y="3446"/>
                  <a:pt x="5664" y="3790"/>
                  <a:pt x="5921" y="3790"/>
                </a:cubicBezTo>
                <a:cubicBezTo>
                  <a:pt x="5994" y="3790"/>
                  <a:pt x="6073" y="3762"/>
                  <a:pt x="6149" y="3696"/>
                </a:cubicBezTo>
                <a:cubicBezTo>
                  <a:pt x="6372" y="3503"/>
                  <a:pt x="6588" y="3294"/>
                  <a:pt x="6782" y="3078"/>
                </a:cubicBezTo>
                <a:lnTo>
                  <a:pt x="7318" y="4016"/>
                </a:lnTo>
                <a:cubicBezTo>
                  <a:pt x="7351" y="4079"/>
                  <a:pt x="7414" y="4107"/>
                  <a:pt x="7477" y="4107"/>
                </a:cubicBezTo>
                <a:cubicBezTo>
                  <a:pt x="7586" y="4107"/>
                  <a:pt x="7696" y="4025"/>
                  <a:pt x="7653" y="3897"/>
                </a:cubicBezTo>
                <a:cubicBezTo>
                  <a:pt x="7489" y="3413"/>
                  <a:pt x="7326" y="2936"/>
                  <a:pt x="7162" y="2460"/>
                </a:cubicBezTo>
                <a:cubicBezTo>
                  <a:pt x="7122" y="2303"/>
                  <a:pt x="6983" y="2210"/>
                  <a:pt x="6839" y="2210"/>
                </a:cubicBezTo>
                <a:close/>
                <a:moveTo>
                  <a:pt x="15470" y="2466"/>
                </a:moveTo>
                <a:cubicBezTo>
                  <a:pt x="15394" y="2466"/>
                  <a:pt x="15316" y="2492"/>
                  <a:pt x="15251" y="2549"/>
                </a:cubicBezTo>
                <a:cubicBezTo>
                  <a:pt x="14916" y="2825"/>
                  <a:pt x="14610" y="3123"/>
                  <a:pt x="14320" y="3450"/>
                </a:cubicBezTo>
                <a:cubicBezTo>
                  <a:pt x="14099" y="3706"/>
                  <a:pt x="14295" y="4048"/>
                  <a:pt x="14552" y="4048"/>
                </a:cubicBezTo>
                <a:cubicBezTo>
                  <a:pt x="14624" y="4048"/>
                  <a:pt x="14701" y="4021"/>
                  <a:pt x="14774" y="3957"/>
                </a:cubicBezTo>
                <a:cubicBezTo>
                  <a:pt x="14998" y="3756"/>
                  <a:pt x="15214" y="3555"/>
                  <a:pt x="15407" y="3339"/>
                </a:cubicBezTo>
                <a:lnTo>
                  <a:pt x="15944" y="4277"/>
                </a:lnTo>
                <a:cubicBezTo>
                  <a:pt x="15976" y="4339"/>
                  <a:pt x="16037" y="4366"/>
                  <a:pt x="16098" y="4366"/>
                </a:cubicBezTo>
                <a:cubicBezTo>
                  <a:pt x="16209" y="4366"/>
                  <a:pt x="16322" y="4280"/>
                  <a:pt x="16279" y="4151"/>
                </a:cubicBezTo>
                <a:lnTo>
                  <a:pt x="15795" y="2713"/>
                </a:lnTo>
                <a:cubicBezTo>
                  <a:pt x="15751" y="2558"/>
                  <a:pt x="15613" y="2466"/>
                  <a:pt x="15470" y="2466"/>
                </a:cubicBezTo>
                <a:close/>
                <a:moveTo>
                  <a:pt x="9491" y="3030"/>
                </a:moveTo>
                <a:cubicBezTo>
                  <a:pt x="9416" y="3030"/>
                  <a:pt x="9341" y="3054"/>
                  <a:pt x="9277" y="3108"/>
                </a:cubicBezTo>
                <a:cubicBezTo>
                  <a:pt x="8942" y="3391"/>
                  <a:pt x="8629" y="3689"/>
                  <a:pt x="8346" y="4016"/>
                </a:cubicBezTo>
                <a:cubicBezTo>
                  <a:pt x="8120" y="4266"/>
                  <a:pt x="8313" y="4610"/>
                  <a:pt x="8572" y="4610"/>
                </a:cubicBezTo>
                <a:cubicBezTo>
                  <a:pt x="8645" y="4610"/>
                  <a:pt x="8724" y="4582"/>
                  <a:pt x="8800" y="4516"/>
                </a:cubicBezTo>
                <a:cubicBezTo>
                  <a:pt x="9024" y="4322"/>
                  <a:pt x="9232" y="4121"/>
                  <a:pt x="9434" y="3905"/>
                </a:cubicBezTo>
                <a:lnTo>
                  <a:pt x="9962" y="4836"/>
                </a:lnTo>
                <a:cubicBezTo>
                  <a:pt x="9998" y="4899"/>
                  <a:pt x="10062" y="4926"/>
                  <a:pt x="10125" y="4926"/>
                </a:cubicBezTo>
                <a:cubicBezTo>
                  <a:pt x="10233" y="4926"/>
                  <a:pt x="10340" y="4844"/>
                  <a:pt x="10298" y="4717"/>
                </a:cubicBezTo>
                <a:cubicBezTo>
                  <a:pt x="10141" y="4232"/>
                  <a:pt x="9977" y="3756"/>
                  <a:pt x="9813" y="3279"/>
                </a:cubicBezTo>
                <a:cubicBezTo>
                  <a:pt x="9774" y="3122"/>
                  <a:pt x="9635" y="3030"/>
                  <a:pt x="9491" y="3030"/>
                </a:cubicBezTo>
                <a:close/>
                <a:moveTo>
                  <a:pt x="18121" y="3285"/>
                </a:moveTo>
                <a:cubicBezTo>
                  <a:pt x="18045" y="3285"/>
                  <a:pt x="17968" y="3311"/>
                  <a:pt x="17903" y="3368"/>
                </a:cubicBezTo>
                <a:cubicBezTo>
                  <a:pt x="17568" y="3644"/>
                  <a:pt x="17255" y="3949"/>
                  <a:pt x="16972" y="4277"/>
                </a:cubicBezTo>
                <a:cubicBezTo>
                  <a:pt x="16745" y="4527"/>
                  <a:pt x="16944" y="4867"/>
                  <a:pt x="17202" y="4867"/>
                </a:cubicBezTo>
                <a:cubicBezTo>
                  <a:pt x="17275" y="4867"/>
                  <a:pt x="17352" y="4840"/>
                  <a:pt x="17426" y="4776"/>
                </a:cubicBezTo>
                <a:cubicBezTo>
                  <a:pt x="17650" y="4575"/>
                  <a:pt x="17858" y="4374"/>
                  <a:pt x="18059" y="4158"/>
                </a:cubicBezTo>
                <a:lnTo>
                  <a:pt x="18588" y="5097"/>
                </a:lnTo>
                <a:cubicBezTo>
                  <a:pt x="18623" y="5158"/>
                  <a:pt x="18684" y="5185"/>
                  <a:pt x="18746" y="5185"/>
                </a:cubicBezTo>
                <a:cubicBezTo>
                  <a:pt x="18856" y="5185"/>
                  <a:pt x="18966" y="5099"/>
                  <a:pt x="18923" y="4970"/>
                </a:cubicBezTo>
                <a:lnTo>
                  <a:pt x="18439" y="3532"/>
                </a:lnTo>
                <a:cubicBezTo>
                  <a:pt x="18400" y="3377"/>
                  <a:pt x="18263" y="3285"/>
                  <a:pt x="18121" y="3285"/>
                </a:cubicBezTo>
                <a:close/>
                <a:moveTo>
                  <a:pt x="12135" y="3851"/>
                </a:moveTo>
                <a:cubicBezTo>
                  <a:pt x="12060" y="3851"/>
                  <a:pt x="11984" y="3877"/>
                  <a:pt x="11921" y="3935"/>
                </a:cubicBezTo>
                <a:cubicBezTo>
                  <a:pt x="11586" y="4210"/>
                  <a:pt x="11273" y="4516"/>
                  <a:pt x="10990" y="4843"/>
                </a:cubicBezTo>
                <a:cubicBezTo>
                  <a:pt x="10770" y="5087"/>
                  <a:pt x="10965" y="5429"/>
                  <a:pt x="11220" y="5429"/>
                </a:cubicBezTo>
                <a:cubicBezTo>
                  <a:pt x="11292" y="5429"/>
                  <a:pt x="11370" y="5401"/>
                  <a:pt x="11445" y="5335"/>
                </a:cubicBezTo>
                <a:cubicBezTo>
                  <a:pt x="11668" y="5141"/>
                  <a:pt x="11884" y="4940"/>
                  <a:pt x="12085" y="4724"/>
                </a:cubicBezTo>
                <a:lnTo>
                  <a:pt x="12607" y="5663"/>
                </a:lnTo>
                <a:cubicBezTo>
                  <a:pt x="12639" y="5724"/>
                  <a:pt x="12700" y="5751"/>
                  <a:pt x="12761" y="5751"/>
                </a:cubicBezTo>
                <a:cubicBezTo>
                  <a:pt x="12872" y="5751"/>
                  <a:pt x="12985" y="5665"/>
                  <a:pt x="12942" y="5536"/>
                </a:cubicBezTo>
                <a:lnTo>
                  <a:pt x="12458" y="4098"/>
                </a:lnTo>
                <a:cubicBezTo>
                  <a:pt x="12414" y="3943"/>
                  <a:pt x="12276" y="3851"/>
                  <a:pt x="12135" y="3851"/>
                </a:cubicBezTo>
                <a:close/>
                <a:moveTo>
                  <a:pt x="20766" y="4104"/>
                </a:moveTo>
                <a:cubicBezTo>
                  <a:pt x="20690" y="4104"/>
                  <a:pt x="20612" y="4131"/>
                  <a:pt x="20547" y="4188"/>
                </a:cubicBezTo>
                <a:cubicBezTo>
                  <a:pt x="20212" y="4463"/>
                  <a:pt x="19907" y="4769"/>
                  <a:pt x="19616" y="5089"/>
                </a:cubicBezTo>
                <a:cubicBezTo>
                  <a:pt x="19395" y="5345"/>
                  <a:pt x="19591" y="5687"/>
                  <a:pt x="19848" y="5687"/>
                </a:cubicBezTo>
                <a:cubicBezTo>
                  <a:pt x="19920" y="5687"/>
                  <a:pt x="19997" y="5659"/>
                  <a:pt x="20070" y="5596"/>
                </a:cubicBezTo>
                <a:cubicBezTo>
                  <a:pt x="20294" y="5394"/>
                  <a:pt x="20510" y="5193"/>
                  <a:pt x="20704" y="4977"/>
                </a:cubicBezTo>
                <a:lnTo>
                  <a:pt x="21240" y="5916"/>
                </a:lnTo>
                <a:cubicBezTo>
                  <a:pt x="21272" y="5977"/>
                  <a:pt x="21333" y="6004"/>
                  <a:pt x="21395" y="6004"/>
                </a:cubicBezTo>
                <a:cubicBezTo>
                  <a:pt x="21505" y="6004"/>
                  <a:pt x="21618" y="5918"/>
                  <a:pt x="21575" y="5789"/>
                </a:cubicBezTo>
                <a:lnTo>
                  <a:pt x="21091" y="4352"/>
                </a:lnTo>
                <a:cubicBezTo>
                  <a:pt x="21047" y="4196"/>
                  <a:pt x="20909" y="4104"/>
                  <a:pt x="20766" y="4104"/>
                </a:cubicBezTo>
                <a:close/>
                <a:moveTo>
                  <a:pt x="6161" y="4415"/>
                </a:moveTo>
                <a:cubicBezTo>
                  <a:pt x="6087" y="4415"/>
                  <a:pt x="6011" y="4440"/>
                  <a:pt x="5948" y="4493"/>
                </a:cubicBezTo>
                <a:cubicBezTo>
                  <a:pt x="5612" y="4769"/>
                  <a:pt x="5299" y="5074"/>
                  <a:pt x="5016" y="5402"/>
                </a:cubicBezTo>
                <a:cubicBezTo>
                  <a:pt x="4790" y="5652"/>
                  <a:pt x="4985" y="5992"/>
                  <a:pt x="5240" y="5992"/>
                </a:cubicBezTo>
                <a:cubicBezTo>
                  <a:pt x="5313" y="5992"/>
                  <a:pt x="5390" y="5965"/>
                  <a:pt x="5463" y="5901"/>
                </a:cubicBezTo>
                <a:lnTo>
                  <a:pt x="5471" y="5901"/>
                </a:lnTo>
                <a:cubicBezTo>
                  <a:pt x="5694" y="5707"/>
                  <a:pt x="5903" y="5499"/>
                  <a:pt x="6104" y="5283"/>
                </a:cubicBezTo>
                <a:lnTo>
                  <a:pt x="6633" y="6221"/>
                </a:lnTo>
                <a:cubicBezTo>
                  <a:pt x="6668" y="6284"/>
                  <a:pt x="6732" y="6312"/>
                  <a:pt x="6795" y="6312"/>
                </a:cubicBezTo>
                <a:cubicBezTo>
                  <a:pt x="6904" y="6312"/>
                  <a:pt x="7010" y="6229"/>
                  <a:pt x="6968" y="6102"/>
                </a:cubicBezTo>
                <a:lnTo>
                  <a:pt x="6484" y="4665"/>
                </a:lnTo>
                <a:cubicBezTo>
                  <a:pt x="6445" y="4507"/>
                  <a:pt x="6305" y="4415"/>
                  <a:pt x="6161" y="4415"/>
                </a:cubicBezTo>
                <a:close/>
                <a:moveTo>
                  <a:pt x="14787" y="4670"/>
                </a:moveTo>
                <a:cubicBezTo>
                  <a:pt x="14711" y="4670"/>
                  <a:pt x="14636" y="4697"/>
                  <a:pt x="14573" y="4754"/>
                </a:cubicBezTo>
                <a:cubicBezTo>
                  <a:pt x="14238" y="5030"/>
                  <a:pt x="13925" y="5327"/>
                  <a:pt x="13642" y="5655"/>
                </a:cubicBezTo>
                <a:cubicBezTo>
                  <a:pt x="13416" y="5904"/>
                  <a:pt x="13609" y="6248"/>
                  <a:pt x="13868" y="6248"/>
                </a:cubicBezTo>
                <a:cubicBezTo>
                  <a:pt x="13941" y="6248"/>
                  <a:pt x="14020" y="6220"/>
                  <a:pt x="14096" y="6154"/>
                </a:cubicBezTo>
                <a:cubicBezTo>
                  <a:pt x="14320" y="5961"/>
                  <a:pt x="14529" y="5759"/>
                  <a:pt x="14730" y="5543"/>
                </a:cubicBezTo>
                <a:lnTo>
                  <a:pt x="15259" y="6482"/>
                </a:lnTo>
                <a:cubicBezTo>
                  <a:pt x="15293" y="6541"/>
                  <a:pt x="15356" y="6567"/>
                  <a:pt x="15419" y="6567"/>
                </a:cubicBezTo>
                <a:cubicBezTo>
                  <a:pt x="15530" y="6567"/>
                  <a:pt x="15641" y="6484"/>
                  <a:pt x="15594" y="6355"/>
                </a:cubicBezTo>
                <a:lnTo>
                  <a:pt x="15110" y="4918"/>
                </a:lnTo>
                <a:cubicBezTo>
                  <a:pt x="15066" y="4762"/>
                  <a:pt x="14927" y="4670"/>
                  <a:pt x="14787" y="4670"/>
                </a:cubicBezTo>
                <a:close/>
                <a:moveTo>
                  <a:pt x="23417" y="4924"/>
                </a:moveTo>
                <a:cubicBezTo>
                  <a:pt x="23341" y="4924"/>
                  <a:pt x="23264" y="4950"/>
                  <a:pt x="23199" y="5007"/>
                </a:cubicBezTo>
                <a:cubicBezTo>
                  <a:pt x="22864" y="5283"/>
                  <a:pt x="22551" y="5588"/>
                  <a:pt x="22268" y="5916"/>
                </a:cubicBezTo>
                <a:cubicBezTo>
                  <a:pt x="22041" y="6166"/>
                  <a:pt x="22236" y="6506"/>
                  <a:pt x="22495" y="6506"/>
                </a:cubicBezTo>
                <a:cubicBezTo>
                  <a:pt x="22568" y="6506"/>
                  <a:pt x="22647" y="6479"/>
                  <a:pt x="22722" y="6415"/>
                </a:cubicBezTo>
                <a:cubicBezTo>
                  <a:pt x="22946" y="6221"/>
                  <a:pt x="23154" y="6013"/>
                  <a:pt x="23355" y="5797"/>
                </a:cubicBezTo>
                <a:lnTo>
                  <a:pt x="23884" y="6735"/>
                </a:lnTo>
                <a:cubicBezTo>
                  <a:pt x="23919" y="6797"/>
                  <a:pt x="23981" y="6824"/>
                  <a:pt x="24042" y="6824"/>
                </a:cubicBezTo>
                <a:cubicBezTo>
                  <a:pt x="24152" y="6824"/>
                  <a:pt x="24262" y="6738"/>
                  <a:pt x="24219" y="6609"/>
                </a:cubicBezTo>
                <a:lnTo>
                  <a:pt x="23735" y="5171"/>
                </a:lnTo>
                <a:cubicBezTo>
                  <a:pt x="23696" y="5016"/>
                  <a:pt x="23560" y="4924"/>
                  <a:pt x="23417" y="4924"/>
                </a:cubicBezTo>
                <a:close/>
                <a:moveTo>
                  <a:pt x="8806" y="5234"/>
                </a:moveTo>
                <a:cubicBezTo>
                  <a:pt x="8731" y="5234"/>
                  <a:pt x="8655" y="5259"/>
                  <a:pt x="8592" y="5313"/>
                </a:cubicBezTo>
                <a:cubicBezTo>
                  <a:pt x="8257" y="5588"/>
                  <a:pt x="7951" y="5894"/>
                  <a:pt x="7661" y="6221"/>
                </a:cubicBezTo>
                <a:cubicBezTo>
                  <a:pt x="7435" y="6471"/>
                  <a:pt x="7633" y="6814"/>
                  <a:pt x="7889" y="6814"/>
                </a:cubicBezTo>
                <a:cubicBezTo>
                  <a:pt x="7963" y="6814"/>
                  <a:pt x="8041" y="6786"/>
                  <a:pt x="8115" y="6720"/>
                </a:cubicBezTo>
                <a:cubicBezTo>
                  <a:pt x="8339" y="6527"/>
                  <a:pt x="8555" y="6318"/>
                  <a:pt x="8748" y="6102"/>
                </a:cubicBezTo>
                <a:lnTo>
                  <a:pt x="9285" y="7048"/>
                </a:lnTo>
                <a:cubicBezTo>
                  <a:pt x="9317" y="7107"/>
                  <a:pt x="9378" y="7133"/>
                  <a:pt x="9440" y="7133"/>
                </a:cubicBezTo>
                <a:cubicBezTo>
                  <a:pt x="9550" y="7133"/>
                  <a:pt x="9663" y="7050"/>
                  <a:pt x="9620" y="6921"/>
                </a:cubicBezTo>
                <a:lnTo>
                  <a:pt x="9136" y="5484"/>
                </a:lnTo>
                <a:cubicBezTo>
                  <a:pt x="9091" y="5327"/>
                  <a:pt x="8950" y="5234"/>
                  <a:pt x="8806" y="5234"/>
                </a:cubicBezTo>
                <a:close/>
                <a:moveTo>
                  <a:pt x="17439" y="5488"/>
                </a:moveTo>
                <a:cubicBezTo>
                  <a:pt x="17364" y="5488"/>
                  <a:pt x="17289" y="5512"/>
                  <a:pt x="17225" y="5566"/>
                </a:cubicBezTo>
                <a:cubicBezTo>
                  <a:pt x="16890" y="5849"/>
                  <a:pt x="16584" y="6147"/>
                  <a:pt x="16294" y="6475"/>
                </a:cubicBezTo>
                <a:cubicBezTo>
                  <a:pt x="16061" y="6730"/>
                  <a:pt x="16260" y="7072"/>
                  <a:pt x="16517" y="7072"/>
                </a:cubicBezTo>
                <a:cubicBezTo>
                  <a:pt x="16590" y="7072"/>
                  <a:pt x="16667" y="7045"/>
                  <a:pt x="16741" y="6981"/>
                </a:cubicBezTo>
                <a:lnTo>
                  <a:pt x="16748" y="6974"/>
                </a:lnTo>
                <a:cubicBezTo>
                  <a:pt x="16972" y="6780"/>
                  <a:pt x="17180" y="6579"/>
                  <a:pt x="17381" y="6363"/>
                </a:cubicBezTo>
                <a:cubicBezTo>
                  <a:pt x="17560" y="6676"/>
                  <a:pt x="17739" y="6989"/>
                  <a:pt x="17910" y="7301"/>
                </a:cubicBezTo>
                <a:cubicBezTo>
                  <a:pt x="17945" y="7363"/>
                  <a:pt x="18008" y="7390"/>
                  <a:pt x="18070" y="7390"/>
                </a:cubicBezTo>
                <a:cubicBezTo>
                  <a:pt x="18183" y="7390"/>
                  <a:pt x="18296" y="7304"/>
                  <a:pt x="18253" y="7175"/>
                </a:cubicBezTo>
                <a:lnTo>
                  <a:pt x="17761" y="5737"/>
                </a:lnTo>
                <a:cubicBezTo>
                  <a:pt x="17722" y="5580"/>
                  <a:pt x="17583" y="5488"/>
                  <a:pt x="17439" y="5488"/>
                </a:cubicBezTo>
                <a:close/>
                <a:moveTo>
                  <a:pt x="26069" y="5743"/>
                </a:moveTo>
                <a:cubicBezTo>
                  <a:pt x="25993" y="5743"/>
                  <a:pt x="25916" y="5769"/>
                  <a:pt x="25851" y="5827"/>
                </a:cubicBezTo>
                <a:cubicBezTo>
                  <a:pt x="25515" y="6102"/>
                  <a:pt x="25203" y="6408"/>
                  <a:pt x="24920" y="6735"/>
                </a:cubicBezTo>
                <a:cubicBezTo>
                  <a:pt x="24693" y="6985"/>
                  <a:pt x="24888" y="7325"/>
                  <a:pt x="25143" y="7325"/>
                </a:cubicBezTo>
                <a:cubicBezTo>
                  <a:pt x="25216" y="7325"/>
                  <a:pt x="25293" y="7298"/>
                  <a:pt x="25366" y="7234"/>
                </a:cubicBezTo>
                <a:cubicBezTo>
                  <a:pt x="25590" y="7041"/>
                  <a:pt x="25806" y="6832"/>
                  <a:pt x="26000" y="6616"/>
                </a:cubicBezTo>
                <a:lnTo>
                  <a:pt x="26536" y="7555"/>
                </a:lnTo>
                <a:cubicBezTo>
                  <a:pt x="26568" y="7616"/>
                  <a:pt x="26629" y="7643"/>
                  <a:pt x="26691" y="7643"/>
                </a:cubicBezTo>
                <a:cubicBezTo>
                  <a:pt x="26801" y="7643"/>
                  <a:pt x="26914" y="7557"/>
                  <a:pt x="26871" y="7428"/>
                </a:cubicBezTo>
                <a:lnTo>
                  <a:pt x="26387" y="5990"/>
                </a:lnTo>
                <a:cubicBezTo>
                  <a:pt x="26348" y="5835"/>
                  <a:pt x="26211" y="5743"/>
                  <a:pt x="26069" y="5743"/>
                </a:cubicBezTo>
                <a:close/>
                <a:moveTo>
                  <a:pt x="11457" y="6054"/>
                </a:moveTo>
                <a:cubicBezTo>
                  <a:pt x="11383" y="6054"/>
                  <a:pt x="11307" y="6079"/>
                  <a:pt x="11244" y="6132"/>
                </a:cubicBezTo>
                <a:cubicBezTo>
                  <a:pt x="10908" y="6415"/>
                  <a:pt x="10596" y="6713"/>
                  <a:pt x="10313" y="7041"/>
                </a:cubicBezTo>
                <a:cubicBezTo>
                  <a:pt x="10086" y="7290"/>
                  <a:pt x="10280" y="7634"/>
                  <a:pt x="10535" y="7634"/>
                </a:cubicBezTo>
                <a:cubicBezTo>
                  <a:pt x="10607" y="7634"/>
                  <a:pt x="10685" y="7606"/>
                  <a:pt x="10759" y="7540"/>
                </a:cubicBezTo>
                <a:lnTo>
                  <a:pt x="10767" y="7540"/>
                </a:lnTo>
                <a:cubicBezTo>
                  <a:pt x="10990" y="7346"/>
                  <a:pt x="11199" y="7145"/>
                  <a:pt x="11400" y="6921"/>
                </a:cubicBezTo>
                <a:lnTo>
                  <a:pt x="11929" y="7867"/>
                </a:lnTo>
                <a:cubicBezTo>
                  <a:pt x="11964" y="7926"/>
                  <a:pt x="12026" y="7953"/>
                  <a:pt x="12087" y="7953"/>
                </a:cubicBezTo>
                <a:cubicBezTo>
                  <a:pt x="12197" y="7953"/>
                  <a:pt x="12307" y="7870"/>
                  <a:pt x="12264" y="7741"/>
                </a:cubicBezTo>
                <a:lnTo>
                  <a:pt x="11780" y="6303"/>
                </a:lnTo>
                <a:cubicBezTo>
                  <a:pt x="11741" y="6146"/>
                  <a:pt x="11601" y="6054"/>
                  <a:pt x="11457" y="6054"/>
                </a:cubicBezTo>
                <a:close/>
                <a:moveTo>
                  <a:pt x="20095" y="6309"/>
                </a:moveTo>
                <a:cubicBezTo>
                  <a:pt x="20019" y="6309"/>
                  <a:pt x="19942" y="6336"/>
                  <a:pt x="19877" y="6393"/>
                </a:cubicBezTo>
                <a:cubicBezTo>
                  <a:pt x="19542" y="6668"/>
                  <a:pt x="19229" y="6966"/>
                  <a:pt x="18946" y="7294"/>
                </a:cubicBezTo>
                <a:cubicBezTo>
                  <a:pt x="18713" y="7544"/>
                  <a:pt x="18908" y="7891"/>
                  <a:pt x="19168" y="7891"/>
                </a:cubicBezTo>
                <a:cubicBezTo>
                  <a:pt x="19240" y="7891"/>
                  <a:pt x="19318" y="7864"/>
                  <a:pt x="19393" y="7800"/>
                </a:cubicBezTo>
                <a:lnTo>
                  <a:pt x="19400" y="7793"/>
                </a:lnTo>
                <a:cubicBezTo>
                  <a:pt x="19623" y="7599"/>
                  <a:pt x="19832" y="7398"/>
                  <a:pt x="20033" y="7182"/>
                </a:cubicBezTo>
                <a:lnTo>
                  <a:pt x="20562" y="8121"/>
                </a:lnTo>
                <a:cubicBezTo>
                  <a:pt x="20594" y="8182"/>
                  <a:pt x="20655" y="8209"/>
                  <a:pt x="20717" y="8209"/>
                </a:cubicBezTo>
                <a:cubicBezTo>
                  <a:pt x="20827" y="8209"/>
                  <a:pt x="20940" y="8123"/>
                  <a:pt x="20897" y="7994"/>
                </a:cubicBezTo>
                <a:lnTo>
                  <a:pt x="20413" y="6556"/>
                </a:lnTo>
                <a:cubicBezTo>
                  <a:pt x="20374" y="6401"/>
                  <a:pt x="20237" y="6309"/>
                  <a:pt x="20095" y="6309"/>
                </a:cubicBezTo>
                <a:close/>
                <a:moveTo>
                  <a:pt x="28706" y="6562"/>
                </a:moveTo>
                <a:cubicBezTo>
                  <a:pt x="28630" y="6562"/>
                  <a:pt x="28552" y="6589"/>
                  <a:pt x="28488" y="6646"/>
                </a:cubicBezTo>
                <a:cubicBezTo>
                  <a:pt x="28152" y="6921"/>
                  <a:pt x="27847" y="7227"/>
                  <a:pt x="27556" y="7555"/>
                </a:cubicBezTo>
                <a:cubicBezTo>
                  <a:pt x="27336" y="7804"/>
                  <a:pt x="27536" y="8145"/>
                  <a:pt x="27791" y="8145"/>
                </a:cubicBezTo>
                <a:cubicBezTo>
                  <a:pt x="27863" y="8145"/>
                  <a:pt x="27939" y="8118"/>
                  <a:pt x="28011" y="8054"/>
                </a:cubicBezTo>
                <a:cubicBezTo>
                  <a:pt x="28234" y="7860"/>
                  <a:pt x="28450" y="7651"/>
                  <a:pt x="28644" y="7435"/>
                </a:cubicBezTo>
                <a:lnTo>
                  <a:pt x="29180" y="8374"/>
                </a:lnTo>
                <a:cubicBezTo>
                  <a:pt x="29215" y="8435"/>
                  <a:pt x="29277" y="8462"/>
                  <a:pt x="29338" y="8462"/>
                </a:cubicBezTo>
                <a:cubicBezTo>
                  <a:pt x="29448" y="8462"/>
                  <a:pt x="29558" y="8376"/>
                  <a:pt x="29515" y="8247"/>
                </a:cubicBezTo>
                <a:lnTo>
                  <a:pt x="29031" y="6810"/>
                </a:lnTo>
                <a:cubicBezTo>
                  <a:pt x="28988" y="6654"/>
                  <a:pt x="28849" y="6562"/>
                  <a:pt x="28706" y="6562"/>
                </a:cubicBezTo>
                <a:close/>
                <a:moveTo>
                  <a:pt x="5476" y="6620"/>
                </a:moveTo>
                <a:cubicBezTo>
                  <a:pt x="5401" y="6620"/>
                  <a:pt x="5326" y="6645"/>
                  <a:pt x="5262" y="6698"/>
                </a:cubicBezTo>
                <a:cubicBezTo>
                  <a:pt x="4927" y="6974"/>
                  <a:pt x="4614" y="7279"/>
                  <a:pt x="4331" y="7607"/>
                </a:cubicBezTo>
                <a:cubicBezTo>
                  <a:pt x="4105" y="7857"/>
                  <a:pt x="4299" y="8197"/>
                  <a:pt x="4559" y="8197"/>
                </a:cubicBezTo>
                <a:cubicBezTo>
                  <a:pt x="4632" y="8197"/>
                  <a:pt x="4710" y="8170"/>
                  <a:pt x="4786" y="8106"/>
                </a:cubicBezTo>
                <a:cubicBezTo>
                  <a:pt x="5009" y="7912"/>
                  <a:pt x="5218" y="7704"/>
                  <a:pt x="5419" y="7488"/>
                </a:cubicBezTo>
                <a:lnTo>
                  <a:pt x="5948" y="8426"/>
                </a:lnTo>
                <a:cubicBezTo>
                  <a:pt x="5983" y="8489"/>
                  <a:pt x="6048" y="8517"/>
                  <a:pt x="6112" y="8517"/>
                </a:cubicBezTo>
                <a:cubicBezTo>
                  <a:pt x="6222" y="8517"/>
                  <a:pt x="6330" y="8434"/>
                  <a:pt x="6283" y="8307"/>
                </a:cubicBezTo>
                <a:lnTo>
                  <a:pt x="5799" y="6869"/>
                </a:lnTo>
                <a:cubicBezTo>
                  <a:pt x="5759" y="6712"/>
                  <a:pt x="5620" y="6620"/>
                  <a:pt x="5476" y="6620"/>
                </a:cubicBezTo>
                <a:close/>
                <a:moveTo>
                  <a:pt x="14107" y="6875"/>
                </a:moveTo>
                <a:cubicBezTo>
                  <a:pt x="14030" y="6875"/>
                  <a:pt x="13953" y="6902"/>
                  <a:pt x="13888" y="6959"/>
                </a:cubicBezTo>
                <a:cubicBezTo>
                  <a:pt x="13553" y="7234"/>
                  <a:pt x="13247" y="7532"/>
                  <a:pt x="12957" y="7860"/>
                </a:cubicBezTo>
                <a:cubicBezTo>
                  <a:pt x="12731" y="8109"/>
                  <a:pt x="12924" y="8453"/>
                  <a:pt x="13183" y="8453"/>
                </a:cubicBezTo>
                <a:cubicBezTo>
                  <a:pt x="13256" y="8453"/>
                  <a:pt x="13335" y="8425"/>
                  <a:pt x="13411" y="8359"/>
                </a:cubicBezTo>
                <a:cubicBezTo>
                  <a:pt x="13635" y="8165"/>
                  <a:pt x="13851" y="7964"/>
                  <a:pt x="14044" y="7748"/>
                </a:cubicBezTo>
                <a:lnTo>
                  <a:pt x="14581" y="8687"/>
                </a:lnTo>
                <a:cubicBezTo>
                  <a:pt x="14613" y="8748"/>
                  <a:pt x="14674" y="8775"/>
                  <a:pt x="14735" y="8775"/>
                </a:cubicBezTo>
                <a:cubicBezTo>
                  <a:pt x="14846" y="8775"/>
                  <a:pt x="14959" y="8689"/>
                  <a:pt x="14916" y="8560"/>
                </a:cubicBezTo>
                <a:lnTo>
                  <a:pt x="14432" y="7123"/>
                </a:lnTo>
                <a:cubicBezTo>
                  <a:pt x="14388" y="6967"/>
                  <a:pt x="14250" y="6875"/>
                  <a:pt x="14107" y="6875"/>
                </a:cubicBezTo>
                <a:close/>
                <a:moveTo>
                  <a:pt x="22740" y="7129"/>
                </a:moveTo>
                <a:cubicBezTo>
                  <a:pt x="22664" y="7129"/>
                  <a:pt x="22586" y="7155"/>
                  <a:pt x="22521" y="7212"/>
                </a:cubicBezTo>
                <a:cubicBezTo>
                  <a:pt x="22186" y="7488"/>
                  <a:pt x="21880" y="7793"/>
                  <a:pt x="21590" y="8113"/>
                </a:cubicBezTo>
                <a:cubicBezTo>
                  <a:pt x="21363" y="8369"/>
                  <a:pt x="21558" y="8711"/>
                  <a:pt x="21814" y="8711"/>
                </a:cubicBezTo>
                <a:cubicBezTo>
                  <a:pt x="21886" y="8711"/>
                  <a:pt x="21963" y="8684"/>
                  <a:pt x="22037" y="8620"/>
                </a:cubicBezTo>
                <a:lnTo>
                  <a:pt x="22044" y="8620"/>
                </a:lnTo>
                <a:cubicBezTo>
                  <a:pt x="22268" y="8419"/>
                  <a:pt x="22476" y="8218"/>
                  <a:pt x="22677" y="8002"/>
                </a:cubicBezTo>
                <a:lnTo>
                  <a:pt x="23206" y="8940"/>
                </a:lnTo>
                <a:cubicBezTo>
                  <a:pt x="23241" y="9002"/>
                  <a:pt x="23304" y="9029"/>
                  <a:pt x="23366" y="9029"/>
                </a:cubicBezTo>
                <a:cubicBezTo>
                  <a:pt x="23479" y="9029"/>
                  <a:pt x="23592" y="8942"/>
                  <a:pt x="23549" y="8813"/>
                </a:cubicBezTo>
                <a:lnTo>
                  <a:pt x="23057" y="7376"/>
                </a:lnTo>
                <a:cubicBezTo>
                  <a:pt x="23019" y="7221"/>
                  <a:pt x="22882" y="7129"/>
                  <a:pt x="22740" y="7129"/>
                </a:cubicBezTo>
                <a:close/>
                <a:moveTo>
                  <a:pt x="8113" y="7439"/>
                </a:moveTo>
                <a:cubicBezTo>
                  <a:pt x="8038" y="7439"/>
                  <a:pt x="7963" y="7464"/>
                  <a:pt x="7899" y="7517"/>
                </a:cubicBezTo>
                <a:cubicBezTo>
                  <a:pt x="7564" y="7793"/>
                  <a:pt x="7259" y="8098"/>
                  <a:pt x="6968" y="8426"/>
                </a:cubicBezTo>
                <a:cubicBezTo>
                  <a:pt x="6747" y="8676"/>
                  <a:pt x="6948" y="9016"/>
                  <a:pt x="7206" y="9016"/>
                </a:cubicBezTo>
                <a:cubicBezTo>
                  <a:pt x="7279" y="9016"/>
                  <a:pt x="7356" y="8989"/>
                  <a:pt x="7430" y="8925"/>
                </a:cubicBezTo>
                <a:lnTo>
                  <a:pt x="7422" y="8925"/>
                </a:lnTo>
                <a:cubicBezTo>
                  <a:pt x="7646" y="8732"/>
                  <a:pt x="7862" y="8523"/>
                  <a:pt x="8056" y="8307"/>
                </a:cubicBezTo>
                <a:lnTo>
                  <a:pt x="8592" y="9245"/>
                </a:lnTo>
                <a:cubicBezTo>
                  <a:pt x="8625" y="9308"/>
                  <a:pt x="8688" y="9336"/>
                  <a:pt x="8751" y="9336"/>
                </a:cubicBezTo>
                <a:cubicBezTo>
                  <a:pt x="8860" y="9336"/>
                  <a:pt x="8969" y="9254"/>
                  <a:pt x="8927" y="9126"/>
                </a:cubicBezTo>
                <a:lnTo>
                  <a:pt x="8435" y="7689"/>
                </a:lnTo>
                <a:cubicBezTo>
                  <a:pt x="8396" y="7532"/>
                  <a:pt x="8257" y="7439"/>
                  <a:pt x="8113" y="7439"/>
                </a:cubicBezTo>
                <a:close/>
                <a:moveTo>
                  <a:pt x="16758" y="7695"/>
                </a:moveTo>
                <a:cubicBezTo>
                  <a:pt x="16682" y="7695"/>
                  <a:pt x="16605" y="7721"/>
                  <a:pt x="16540" y="7778"/>
                </a:cubicBezTo>
                <a:cubicBezTo>
                  <a:pt x="16204" y="8054"/>
                  <a:pt x="15892" y="8352"/>
                  <a:pt x="15609" y="8679"/>
                </a:cubicBezTo>
                <a:cubicBezTo>
                  <a:pt x="15383" y="8929"/>
                  <a:pt x="15576" y="9273"/>
                  <a:pt x="15831" y="9273"/>
                </a:cubicBezTo>
                <a:cubicBezTo>
                  <a:pt x="15903" y="9273"/>
                  <a:pt x="15981" y="9245"/>
                  <a:pt x="16056" y="9178"/>
                </a:cubicBezTo>
                <a:lnTo>
                  <a:pt x="16063" y="9178"/>
                </a:lnTo>
                <a:cubicBezTo>
                  <a:pt x="16286" y="8985"/>
                  <a:pt x="16495" y="8784"/>
                  <a:pt x="16696" y="8568"/>
                </a:cubicBezTo>
                <a:lnTo>
                  <a:pt x="17225" y="9506"/>
                </a:lnTo>
                <a:cubicBezTo>
                  <a:pt x="17260" y="9568"/>
                  <a:pt x="17321" y="9595"/>
                  <a:pt x="17383" y="9595"/>
                </a:cubicBezTo>
                <a:cubicBezTo>
                  <a:pt x="17493" y="9595"/>
                  <a:pt x="17603" y="9509"/>
                  <a:pt x="17560" y="9380"/>
                </a:cubicBezTo>
                <a:lnTo>
                  <a:pt x="17076" y="7942"/>
                </a:lnTo>
                <a:cubicBezTo>
                  <a:pt x="17037" y="7787"/>
                  <a:pt x="16900" y="7695"/>
                  <a:pt x="16758" y="7695"/>
                </a:cubicBezTo>
                <a:close/>
                <a:moveTo>
                  <a:pt x="25391" y="7948"/>
                </a:moveTo>
                <a:cubicBezTo>
                  <a:pt x="25315" y="7948"/>
                  <a:pt x="25238" y="7974"/>
                  <a:pt x="25173" y="8031"/>
                </a:cubicBezTo>
                <a:cubicBezTo>
                  <a:pt x="24838" y="8307"/>
                  <a:pt x="24525" y="8612"/>
                  <a:pt x="24242" y="8940"/>
                </a:cubicBezTo>
                <a:cubicBezTo>
                  <a:pt x="24009" y="9190"/>
                  <a:pt x="24203" y="9530"/>
                  <a:pt x="24462" y="9530"/>
                </a:cubicBezTo>
                <a:cubicBezTo>
                  <a:pt x="24535" y="9530"/>
                  <a:pt x="24613" y="9503"/>
                  <a:pt x="24689" y="9439"/>
                </a:cubicBezTo>
                <a:lnTo>
                  <a:pt x="24696" y="9439"/>
                </a:lnTo>
                <a:cubicBezTo>
                  <a:pt x="24920" y="9245"/>
                  <a:pt x="25128" y="9037"/>
                  <a:pt x="25329" y="8821"/>
                </a:cubicBezTo>
                <a:lnTo>
                  <a:pt x="25858" y="9759"/>
                </a:lnTo>
                <a:cubicBezTo>
                  <a:pt x="25890" y="9821"/>
                  <a:pt x="25951" y="9848"/>
                  <a:pt x="26013" y="9848"/>
                </a:cubicBezTo>
                <a:cubicBezTo>
                  <a:pt x="26123" y="9848"/>
                  <a:pt x="26236" y="9762"/>
                  <a:pt x="26193" y="9633"/>
                </a:cubicBezTo>
                <a:lnTo>
                  <a:pt x="25709" y="8195"/>
                </a:lnTo>
                <a:cubicBezTo>
                  <a:pt x="25670" y="8040"/>
                  <a:pt x="25533" y="7948"/>
                  <a:pt x="25391" y="7948"/>
                </a:cubicBezTo>
                <a:close/>
                <a:moveTo>
                  <a:pt x="10765" y="8259"/>
                </a:moveTo>
                <a:cubicBezTo>
                  <a:pt x="10690" y="8259"/>
                  <a:pt x="10614" y="8283"/>
                  <a:pt x="10551" y="8337"/>
                </a:cubicBezTo>
                <a:cubicBezTo>
                  <a:pt x="10216" y="8612"/>
                  <a:pt x="9903" y="8918"/>
                  <a:pt x="9620" y="9245"/>
                </a:cubicBezTo>
                <a:cubicBezTo>
                  <a:pt x="9400" y="9500"/>
                  <a:pt x="9594" y="9836"/>
                  <a:pt x="9849" y="9836"/>
                </a:cubicBezTo>
                <a:cubicBezTo>
                  <a:pt x="9922" y="9836"/>
                  <a:pt x="10000" y="9809"/>
                  <a:pt x="10074" y="9745"/>
                </a:cubicBezTo>
                <a:cubicBezTo>
                  <a:pt x="10298" y="9551"/>
                  <a:pt x="10506" y="9342"/>
                  <a:pt x="10707" y="9126"/>
                </a:cubicBezTo>
                <a:lnTo>
                  <a:pt x="11236" y="10065"/>
                </a:lnTo>
                <a:cubicBezTo>
                  <a:pt x="11272" y="10128"/>
                  <a:pt x="11335" y="10156"/>
                  <a:pt x="11398" y="10156"/>
                </a:cubicBezTo>
                <a:cubicBezTo>
                  <a:pt x="11507" y="10156"/>
                  <a:pt x="11614" y="10073"/>
                  <a:pt x="11571" y="9946"/>
                </a:cubicBezTo>
                <a:lnTo>
                  <a:pt x="11087" y="8508"/>
                </a:lnTo>
                <a:cubicBezTo>
                  <a:pt x="11048" y="8351"/>
                  <a:pt x="10908" y="8259"/>
                  <a:pt x="10765" y="8259"/>
                </a:cubicBezTo>
                <a:close/>
                <a:moveTo>
                  <a:pt x="19403" y="8514"/>
                </a:moveTo>
                <a:cubicBezTo>
                  <a:pt x="19326" y="8514"/>
                  <a:pt x="19249" y="8540"/>
                  <a:pt x="19184" y="8597"/>
                </a:cubicBezTo>
                <a:cubicBezTo>
                  <a:pt x="18849" y="8873"/>
                  <a:pt x="18543" y="9171"/>
                  <a:pt x="18253" y="9499"/>
                </a:cubicBezTo>
                <a:cubicBezTo>
                  <a:pt x="18026" y="9754"/>
                  <a:pt x="18221" y="10096"/>
                  <a:pt x="18481" y="10096"/>
                </a:cubicBezTo>
                <a:cubicBezTo>
                  <a:pt x="18554" y="10096"/>
                  <a:pt x="18632" y="10069"/>
                  <a:pt x="18707" y="10005"/>
                </a:cubicBezTo>
                <a:cubicBezTo>
                  <a:pt x="18931" y="9804"/>
                  <a:pt x="19147" y="9603"/>
                  <a:pt x="19340" y="9387"/>
                </a:cubicBezTo>
                <a:lnTo>
                  <a:pt x="19877" y="10326"/>
                </a:lnTo>
                <a:cubicBezTo>
                  <a:pt x="19909" y="10387"/>
                  <a:pt x="19970" y="10414"/>
                  <a:pt x="20031" y="10414"/>
                </a:cubicBezTo>
                <a:cubicBezTo>
                  <a:pt x="20142" y="10414"/>
                  <a:pt x="20255" y="10328"/>
                  <a:pt x="20212" y="10199"/>
                </a:cubicBezTo>
                <a:lnTo>
                  <a:pt x="19728" y="8761"/>
                </a:lnTo>
                <a:cubicBezTo>
                  <a:pt x="19684" y="8606"/>
                  <a:pt x="19546" y="8514"/>
                  <a:pt x="19403" y="8514"/>
                </a:cubicBezTo>
                <a:close/>
                <a:moveTo>
                  <a:pt x="28036" y="8767"/>
                </a:moveTo>
                <a:cubicBezTo>
                  <a:pt x="27960" y="8767"/>
                  <a:pt x="27882" y="8794"/>
                  <a:pt x="27817" y="8851"/>
                </a:cubicBezTo>
                <a:cubicBezTo>
                  <a:pt x="27482" y="9126"/>
                  <a:pt x="27169" y="9432"/>
                  <a:pt x="26886" y="9759"/>
                </a:cubicBezTo>
                <a:lnTo>
                  <a:pt x="26879" y="9759"/>
                </a:lnTo>
                <a:cubicBezTo>
                  <a:pt x="26658" y="10009"/>
                  <a:pt x="26854" y="10350"/>
                  <a:pt x="27113" y="10350"/>
                </a:cubicBezTo>
                <a:cubicBezTo>
                  <a:pt x="27187" y="10350"/>
                  <a:pt x="27265" y="10322"/>
                  <a:pt x="27340" y="10259"/>
                </a:cubicBezTo>
                <a:cubicBezTo>
                  <a:pt x="27564" y="10065"/>
                  <a:pt x="27772" y="9856"/>
                  <a:pt x="27974" y="9640"/>
                </a:cubicBezTo>
                <a:lnTo>
                  <a:pt x="28502" y="10579"/>
                </a:lnTo>
                <a:cubicBezTo>
                  <a:pt x="28537" y="10640"/>
                  <a:pt x="28599" y="10667"/>
                  <a:pt x="28660" y="10667"/>
                </a:cubicBezTo>
                <a:cubicBezTo>
                  <a:pt x="28770" y="10667"/>
                  <a:pt x="28881" y="10581"/>
                  <a:pt x="28838" y="10452"/>
                </a:cubicBezTo>
                <a:lnTo>
                  <a:pt x="28353" y="9015"/>
                </a:lnTo>
                <a:cubicBezTo>
                  <a:pt x="28315" y="8859"/>
                  <a:pt x="28178" y="8767"/>
                  <a:pt x="28036" y="8767"/>
                </a:cubicBezTo>
                <a:close/>
                <a:moveTo>
                  <a:pt x="4790" y="8824"/>
                </a:moveTo>
                <a:cubicBezTo>
                  <a:pt x="4716" y="8824"/>
                  <a:pt x="4641" y="8849"/>
                  <a:pt x="4577" y="8903"/>
                </a:cubicBezTo>
                <a:cubicBezTo>
                  <a:pt x="4242" y="9178"/>
                  <a:pt x="3929" y="9484"/>
                  <a:pt x="3646" y="9812"/>
                </a:cubicBezTo>
                <a:cubicBezTo>
                  <a:pt x="3419" y="10061"/>
                  <a:pt x="3614" y="10402"/>
                  <a:pt x="3873" y="10402"/>
                </a:cubicBezTo>
                <a:cubicBezTo>
                  <a:pt x="3946" y="10402"/>
                  <a:pt x="4025" y="10375"/>
                  <a:pt x="4100" y="10311"/>
                </a:cubicBezTo>
                <a:cubicBezTo>
                  <a:pt x="4316" y="10117"/>
                  <a:pt x="4532" y="9908"/>
                  <a:pt x="4733" y="9692"/>
                </a:cubicBezTo>
                <a:lnTo>
                  <a:pt x="5262" y="10631"/>
                </a:lnTo>
                <a:cubicBezTo>
                  <a:pt x="5295" y="10694"/>
                  <a:pt x="5358" y="10722"/>
                  <a:pt x="5421" y="10722"/>
                </a:cubicBezTo>
                <a:cubicBezTo>
                  <a:pt x="5530" y="10722"/>
                  <a:pt x="5640" y="10639"/>
                  <a:pt x="5597" y="10512"/>
                </a:cubicBezTo>
                <a:lnTo>
                  <a:pt x="5113" y="9067"/>
                </a:lnTo>
                <a:cubicBezTo>
                  <a:pt x="5069" y="8915"/>
                  <a:pt x="4932" y="8824"/>
                  <a:pt x="4790" y="8824"/>
                </a:cubicBezTo>
                <a:close/>
                <a:moveTo>
                  <a:pt x="13409" y="9078"/>
                </a:moveTo>
                <a:cubicBezTo>
                  <a:pt x="13334" y="9078"/>
                  <a:pt x="13259" y="9103"/>
                  <a:pt x="13195" y="9156"/>
                </a:cubicBezTo>
                <a:cubicBezTo>
                  <a:pt x="12860" y="9432"/>
                  <a:pt x="12555" y="9737"/>
                  <a:pt x="12264" y="10065"/>
                </a:cubicBezTo>
                <a:cubicBezTo>
                  <a:pt x="12044" y="10314"/>
                  <a:pt x="12243" y="10658"/>
                  <a:pt x="12500" y="10658"/>
                </a:cubicBezTo>
                <a:cubicBezTo>
                  <a:pt x="12573" y="10658"/>
                  <a:pt x="12652" y="10630"/>
                  <a:pt x="12726" y="10564"/>
                </a:cubicBezTo>
                <a:lnTo>
                  <a:pt x="12718" y="10564"/>
                </a:lnTo>
                <a:cubicBezTo>
                  <a:pt x="12942" y="10370"/>
                  <a:pt x="13158" y="10162"/>
                  <a:pt x="13352" y="9946"/>
                </a:cubicBezTo>
                <a:cubicBezTo>
                  <a:pt x="13530" y="10266"/>
                  <a:pt x="13709" y="10579"/>
                  <a:pt x="13888" y="10884"/>
                </a:cubicBezTo>
                <a:cubicBezTo>
                  <a:pt x="13921" y="10947"/>
                  <a:pt x="13984" y="10975"/>
                  <a:pt x="14047" y="10975"/>
                </a:cubicBezTo>
                <a:cubicBezTo>
                  <a:pt x="14156" y="10975"/>
                  <a:pt x="14266" y="10892"/>
                  <a:pt x="14223" y="10765"/>
                </a:cubicBezTo>
                <a:lnTo>
                  <a:pt x="13732" y="9327"/>
                </a:lnTo>
                <a:cubicBezTo>
                  <a:pt x="13692" y="9170"/>
                  <a:pt x="13553" y="9078"/>
                  <a:pt x="13409" y="9078"/>
                </a:cubicBezTo>
                <a:close/>
                <a:moveTo>
                  <a:pt x="22054" y="9333"/>
                </a:moveTo>
                <a:cubicBezTo>
                  <a:pt x="21978" y="9333"/>
                  <a:pt x="21901" y="9360"/>
                  <a:pt x="21836" y="9417"/>
                </a:cubicBezTo>
                <a:cubicBezTo>
                  <a:pt x="21501" y="9692"/>
                  <a:pt x="21188" y="9998"/>
                  <a:pt x="20905" y="10326"/>
                </a:cubicBezTo>
                <a:cubicBezTo>
                  <a:pt x="20678" y="10575"/>
                  <a:pt x="20873" y="10916"/>
                  <a:pt x="21132" y="10916"/>
                </a:cubicBezTo>
                <a:cubicBezTo>
                  <a:pt x="21205" y="10916"/>
                  <a:pt x="21284" y="10889"/>
                  <a:pt x="21359" y="10825"/>
                </a:cubicBezTo>
                <a:cubicBezTo>
                  <a:pt x="21583" y="10624"/>
                  <a:pt x="21791" y="10422"/>
                  <a:pt x="21992" y="10206"/>
                </a:cubicBezTo>
                <a:lnTo>
                  <a:pt x="22521" y="11145"/>
                </a:lnTo>
                <a:cubicBezTo>
                  <a:pt x="22556" y="11206"/>
                  <a:pt x="22617" y="11233"/>
                  <a:pt x="22679" y="11233"/>
                </a:cubicBezTo>
                <a:cubicBezTo>
                  <a:pt x="22789" y="11233"/>
                  <a:pt x="22899" y="11147"/>
                  <a:pt x="22856" y="11018"/>
                </a:cubicBezTo>
                <a:lnTo>
                  <a:pt x="22372" y="9581"/>
                </a:lnTo>
                <a:cubicBezTo>
                  <a:pt x="22333" y="9425"/>
                  <a:pt x="22196" y="9333"/>
                  <a:pt x="22054" y="9333"/>
                </a:cubicBezTo>
                <a:close/>
                <a:moveTo>
                  <a:pt x="7442" y="9644"/>
                </a:moveTo>
                <a:cubicBezTo>
                  <a:pt x="7368" y="9644"/>
                  <a:pt x="7292" y="9669"/>
                  <a:pt x="7229" y="9722"/>
                </a:cubicBezTo>
                <a:cubicBezTo>
                  <a:pt x="6894" y="9998"/>
                  <a:pt x="6581" y="10303"/>
                  <a:pt x="6298" y="10631"/>
                </a:cubicBezTo>
                <a:cubicBezTo>
                  <a:pt x="6071" y="10881"/>
                  <a:pt x="6266" y="11221"/>
                  <a:pt x="6522" y="11221"/>
                </a:cubicBezTo>
                <a:cubicBezTo>
                  <a:pt x="6594" y="11221"/>
                  <a:pt x="6671" y="11194"/>
                  <a:pt x="6745" y="11130"/>
                </a:cubicBezTo>
                <a:cubicBezTo>
                  <a:pt x="6968" y="10936"/>
                  <a:pt x="7177" y="10728"/>
                  <a:pt x="7378" y="10512"/>
                </a:cubicBezTo>
                <a:lnTo>
                  <a:pt x="7907" y="11450"/>
                </a:lnTo>
                <a:cubicBezTo>
                  <a:pt x="7942" y="11513"/>
                  <a:pt x="8006" y="11541"/>
                  <a:pt x="8069" y="11541"/>
                </a:cubicBezTo>
                <a:cubicBezTo>
                  <a:pt x="8180" y="11541"/>
                  <a:pt x="8289" y="11456"/>
                  <a:pt x="8242" y="11324"/>
                </a:cubicBezTo>
                <a:lnTo>
                  <a:pt x="7765" y="9894"/>
                </a:lnTo>
                <a:cubicBezTo>
                  <a:pt x="7726" y="9736"/>
                  <a:pt x="7586" y="9644"/>
                  <a:pt x="7442" y="9644"/>
                </a:cubicBezTo>
                <a:close/>
                <a:moveTo>
                  <a:pt x="16061" y="9897"/>
                </a:moveTo>
                <a:cubicBezTo>
                  <a:pt x="15986" y="9897"/>
                  <a:pt x="15910" y="9922"/>
                  <a:pt x="15847" y="9975"/>
                </a:cubicBezTo>
                <a:cubicBezTo>
                  <a:pt x="15512" y="10259"/>
                  <a:pt x="15199" y="10556"/>
                  <a:pt x="14916" y="10884"/>
                </a:cubicBezTo>
                <a:cubicBezTo>
                  <a:pt x="14696" y="11133"/>
                  <a:pt x="14890" y="11477"/>
                  <a:pt x="15145" y="11477"/>
                </a:cubicBezTo>
                <a:cubicBezTo>
                  <a:pt x="15218" y="11477"/>
                  <a:pt x="15296" y="11449"/>
                  <a:pt x="15370" y="11383"/>
                </a:cubicBezTo>
                <a:cubicBezTo>
                  <a:pt x="15594" y="11190"/>
                  <a:pt x="15802" y="10988"/>
                  <a:pt x="16003" y="10772"/>
                </a:cubicBezTo>
                <a:cubicBezTo>
                  <a:pt x="16182" y="11078"/>
                  <a:pt x="16353" y="11391"/>
                  <a:pt x="16532" y="11711"/>
                </a:cubicBezTo>
                <a:cubicBezTo>
                  <a:pt x="16567" y="11770"/>
                  <a:pt x="16629" y="11796"/>
                  <a:pt x="16691" y="11796"/>
                </a:cubicBezTo>
                <a:cubicBezTo>
                  <a:pt x="16801" y="11796"/>
                  <a:pt x="16910" y="11713"/>
                  <a:pt x="16867" y="11584"/>
                </a:cubicBezTo>
                <a:lnTo>
                  <a:pt x="16383" y="10147"/>
                </a:lnTo>
                <a:cubicBezTo>
                  <a:pt x="16344" y="9990"/>
                  <a:pt x="16204" y="9897"/>
                  <a:pt x="16061" y="9897"/>
                </a:cubicBezTo>
                <a:close/>
                <a:moveTo>
                  <a:pt x="24699" y="10153"/>
                </a:moveTo>
                <a:cubicBezTo>
                  <a:pt x="24623" y="10153"/>
                  <a:pt x="24545" y="10179"/>
                  <a:pt x="24480" y="10236"/>
                </a:cubicBezTo>
                <a:cubicBezTo>
                  <a:pt x="24145" y="10512"/>
                  <a:pt x="23839" y="10817"/>
                  <a:pt x="23549" y="11145"/>
                </a:cubicBezTo>
                <a:cubicBezTo>
                  <a:pt x="23322" y="11395"/>
                  <a:pt x="23522" y="11735"/>
                  <a:pt x="23779" y="11735"/>
                </a:cubicBezTo>
                <a:cubicBezTo>
                  <a:pt x="23852" y="11735"/>
                  <a:pt x="23930" y="11708"/>
                  <a:pt x="24003" y="11644"/>
                </a:cubicBezTo>
                <a:cubicBezTo>
                  <a:pt x="24227" y="11443"/>
                  <a:pt x="24435" y="11242"/>
                  <a:pt x="24637" y="11026"/>
                </a:cubicBezTo>
                <a:lnTo>
                  <a:pt x="25173" y="11964"/>
                </a:lnTo>
                <a:cubicBezTo>
                  <a:pt x="25205" y="12026"/>
                  <a:pt x="25266" y="12053"/>
                  <a:pt x="25327" y="12053"/>
                </a:cubicBezTo>
                <a:cubicBezTo>
                  <a:pt x="25438" y="12053"/>
                  <a:pt x="25551" y="11967"/>
                  <a:pt x="25508" y="11838"/>
                </a:cubicBezTo>
                <a:lnTo>
                  <a:pt x="25016" y="10400"/>
                </a:lnTo>
                <a:cubicBezTo>
                  <a:pt x="24978" y="10245"/>
                  <a:pt x="24841" y="10153"/>
                  <a:pt x="24699" y="10153"/>
                </a:cubicBezTo>
                <a:close/>
                <a:moveTo>
                  <a:pt x="10087" y="10463"/>
                </a:moveTo>
                <a:cubicBezTo>
                  <a:pt x="10012" y="10463"/>
                  <a:pt x="9937" y="10488"/>
                  <a:pt x="9873" y="10542"/>
                </a:cubicBezTo>
                <a:cubicBezTo>
                  <a:pt x="9538" y="10817"/>
                  <a:pt x="9225" y="11123"/>
                  <a:pt x="8942" y="11450"/>
                </a:cubicBezTo>
                <a:cubicBezTo>
                  <a:pt x="8715" y="11700"/>
                  <a:pt x="8910" y="12040"/>
                  <a:pt x="9169" y="12040"/>
                </a:cubicBezTo>
                <a:cubicBezTo>
                  <a:pt x="9243" y="12040"/>
                  <a:pt x="9321" y="12013"/>
                  <a:pt x="9396" y="11949"/>
                </a:cubicBezTo>
                <a:cubicBezTo>
                  <a:pt x="9612" y="11756"/>
                  <a:pt x="9828" y="11547"/>
                  <a:pt x="10029" y="11331"/>
                </a:cubicBezTo>
                <a:lnTo>
                  <a:pt x="10558" y="12270"/>
                </a:lnTo>
                <a:cubicBezTo>
                  <a:pt x="10591" y="12333"/>
                  <a:pt x="10654" y="12360"/>
                  <a:pt x="10717" y="12360"/>
                </a:cubicBezTo>
                <a:cubicBezTo>
                  <a:pt x="10826" y="12360"/>
                  <a:pt x="10936" y="12278"/>
                  <a:pt x="10894" y="12151"/>
                </a:cubicBezTo>
                <a:lnTo>
                  <a:pt x="10409" y="10713"/>
                </a:lnTo>
                <a:cubicBezTo>
                  <a:pt x="10370" y="10556"/>
                  <a:pt x="10231" y="10463"/>
                  <a:pt x="10087" y="10463"/>
                </a:cubicBezTo>
                <a:close/>
                <a:moveTo>
                  <a:pt x="18717" y="10719"/>
                </a:moveTo>
                <a:cubicBezTo>
                  <a:pt x="18641" y="10719"/>
                  <a:pt x="18564" y="10745"/>
                  <a:pt x="18499" y="10802"/>
                </a:cubicBezTo>
                <a:cubicBezTo>
                  <a:pt x="18164" y="11078"/>
                  <a:pt x="17851" y="11383"/>
                  <a:pt x="17568" y="11711"/>
                </a:cubicBezTo>
                <a:cubicBezTo>
                  <a:pt x="17342" y="11954"/>
                  <a:pt x="17539" y="12297"/>
                  <a:pt x="17796" y="12297"/>
                </a:cubicBezTo>
                <a:cubicBezTo>
                  <a:pt x="17869" y="12297"/>
                  <a:pt x="17948" y="12269"/>
                  <a:pt x="18022" y="12203"/>
                </a:cubicBezTo>
                <a:lnTo>
                  <a:pt x="18015" y="12203"/>
                </a:lnTo>
                <a:cubicBezTo>
                  <a:pt x="18238" y="12009"/>
                  <a:pt x="18454" y="11808"/>
                  <a:pt x="18648" y="11592"/>
                </a:cubicBezTo>
                <a:lnTo>
                  <a:pt x="19184" y="12530"/>
                </a:lnTo>
                <a:cubicBezTo>
                  <a:pt x="19216" y="12589"/>
                  <a:pt x="19277" y="12616"/>
                  <a:pt x="19339" y="12616"/>
                </a:cubicBezTo>
                <a:cubicBezTo>
                  <a:pt x="19449" y="12616"/>
                  <a:pt x="19562" y="12533"/>
                  <a:pt x="19519" y="12404"/>
                </a:cubicBezTo>
                <a:lnTo>
                  <a:pt x="19035" y="10966"/>
                </a:lnTo>
                <a:cubicBezTo>
                  <a:pt x="18996" y="10811"/>
                  <a:pt x="18859" y="10719"/>
                  <a:pt x="18717" y="10719"/>
                </a:cubicBezTo>
                <a:close/>
                <a:moveTo>
                  <a:pt x="27343" y="10972"/>
                </a:moveTo>
                <a:cubicBezTo>
                  <a:pt x="27267" y="10972"/>
                  <a:pt x="27189" y="10998"/>
                  <a:pt x="27124" y="11056"/>
                </a:cubicBezTo>
                <a:cubicBezTo>
                  <a:pt x="26789" y="11331"/>
                  <a:pt x="26484" y="11637"/>
                  <a:pt x="26193" y="11964"/>
                </a:cubicBezTo>
                <a:cubicBezTo>
                  <a:pt x="25973" y="12214"/>
                  <a:pt x="26169" y="12554"/>
                  <a:pt x="26425" y="12554"/>
                </a:cubicBezTo>
                <a:cubicBezTo>
                  <a:pt x="26497" y="12554"/>
                  <a:pt x="26574" y="12527"/>
                  <a:pt x="26648" y="12463"/>
                </a:cubicBezTo>
                <a:cubicBezTo>
                  <a:pt x="26871" y="12262"/>
                  <a:pt x="27080" y="12061"/>
                  <a:pt x="27281" y="11845"/>
                </a:cubicBezTo>
                <a:lnTo>
                  <a:pt x="27810" y="12784"/>
                </a:lnTo>
                <a:cubicBezTo>
                  <a:pt x="27844" y="12845"/>
                  <a:pt x="27907" y="12872"/>
                  <a:pt x="27970" y="12872"/>
                </a:cubicBezTo>
                <a:cubicBezTo>
                  <a:pt x="28082" y="12872"/>
                  <a:pt x="28195" y="12786"/>
                  <a:pt x="28152" y="12657"/>
                </a:cubicBezTo>
                <a:lnTo>
                  <a:pt x="27661" y="11219"/>
                </a:lnTo>
                <a:cubicBezTo>
                  <a:pt x="27622" y="11064"/>
                  <a:pt x="27485" y="10972"/>
                  <a:pt x="27343" y="10972"/>
                </a:cubicBezTo>
                <a:close/>
                <a:moveTo>
                  <a:pt x="4110" y="11024"/>
                </a:moveTo>
                <a:cubicBezTo>
                  <a:pt x="4034" y="11024"/>
                  <a:pt x="3957" y="11051"/>
                  <a:pt x="3892" y="11108"/>
                </a:cubicBezTo>
                <a:cubicBezTo>
                  <a:pt x="3556" y="11383"/>
                  <a:pt x="3244" y="11689"/>
                  <a:pt x="2961" y="12016"/>
                </a:cubicBezTo>
                <a:cubicBezTo>
                  <a:pt x="2734" y="12266"/>
                  <a:pt x="2933" y="12607"/>
                  <a:pt x="3191" y="12607"/>
                </a:cubicBezTo>
                <a:cubicBezTo>
                  <a:pt x="3264" y="12607"/>
                  <a:pt x="3341" y="12579"/>
                  <a:pt x="3415" y="12515"/>
                </a:cubicBezTo>
                <a:cubicBezTo>
                  <a:pt x="3638" y="12322"/>
                  <a:pt x="3847" y="12113"/>
                  <a:pt x="4048" y="11897"/>
                </a:cubicBezTo>
                <a:lnTo>
                  <a:pt x="4577" y="12836"/>
                </a:lnTo>
                <a:cubicBezTo>
                  <a:pt x="4612" y="12897"/>
                  <a:pt x="4673" y="12924"/>
                  <a:pt x="4735" y="12924"/>
                </a:cubicBezTo>
                <a:cubicBezTo>
                  <a:pt x="4845" y="12924"/>
                  <a:pt x="4955" y="12838"/>
                  <a:pt x="4912" y="12709"/>
                </a:cubicBezTo>
                <a:lnTo>
                  <a:pt x="4428" y="11272"/>
                </a:lnTo>
                <a:cubicBezTo>
                  <a:pt x="4389" y="11116"/>
                  <a:pt x="4252" y="11024"/>
                  <a:pt x="4110" y="11024"/>
                </a:cubicBezTo>
                <a:close/>
                <a:moveTo>
                  <a:pt x="12732" y="11279"/>
                </a:moveTo>
                <a:cubicBezTo>
                  <a:pt x="12657" y="11279"/>
                  <a:pt x="12581" y="11305"/>
                  <a:pt x="12517" y="11361"/>
                </a:cubicBezTo>
                <a:cubicBezTo>
                  <a:pt x="12182" y="11637"/>
                  <a:pt x="11869" y="11942"/>
                  <a:pt x="11586" y="12270"/>
                </a:cubicBezTo>
                <a:cubicBezTo>
                  <a:pt x="11366" y="12519"/>
                  <a:pt x="11562" y="12860"/>
                  <a:pt x="11818" y="12860"/>
                </a:cubicBezTo>
                <a:cubicBezTo>
                  <a:pt x="11890" y="12860"/>
                  <a:pt x="11967" y="12833"/>
                  <a:pt x="12041" y="12769"/>
                </a:cubicBezTo>
                <a:cubicBezTo>
                  <a:pt x="12264" y="12575"/>
                  <a:pt x="12473" y="12367"/>
                  <a:pt x="12674" y="12151"/>
                </a:cubicBezTo>
                <a:lnTo>
                  <a:pt x="13203" y="13096"/>
                </a:lnTo>
                <a:cubicBezTo>
                  <a:pt x="13237" y="13155"/>
                  <a:pt x="13300" y="13182"/>
                  <a:pt x="13363" y="13182"/>
                </a:cubicBezTo>
                <a:cubicBezTo>
                  <a:pt x="13474" y="13182"/>
                  <a:pt x="13586" y="13099"/>
                  <a:pt x="13538" y="12970"/>
                </a:cubicBezTo>
                <a:lnTo>
                  <a:pt x="13054" y="11525"/>
                </a:lnTo>
                <a:cubicBezTo>
                  <a:pt x="13015" y="11373"/>
                  <a:pt x="12876" y="11279"/>
                  <a:pt x="12732" y="11279"/>
                </a:cubicBezTo>
                <a:close/>
                <a:moveTo>
                  <a:pt x="21362" y="11538"/>
                </a:moveTo>
                <a:cubicBezTo>
                  <a:pt x="21286" y="11538"/>
                  <a:pt x="21208" y="11565"/>
                  <a:pt x="21143" y="11622"/>
                </a:cubicBezTo>
                <a:cubicBezTo>
                  <a:pt x="20808" y="11897"/>
                  <a:pt x="20495" y="12195"/>
                  <a:pt x="20212" y="12523"/>
                </a:cubicBezTo>
                <a:cubicBezTo>
                  <a:pt x="19991" y="12779"/>
                  <a:pt x="20187" y="13120"/>
                  <a:pt x="20444" y="13120"/>
                </a:cubicBezTo>
                <a:cubicBezTo>
                  <a:pt x="20516" y="13120"/>
                  <a:pt x="20593" y="13093"/>
                  <a:pt x="20666" y="13029"/>
                </a:cubicBezTo>
                <a:cubicBezTo>
                  <a:pt x="20890" y="12828"/>
                  <a:pt x="21098" y="12627"/>
                  <a:pt x="21299" y="12411"/>
                </a:cubicBezTo>
                <a:lnTo>
                  <a:pt x="21828" y="13350"/>
                </a:lnTo>
                <a:cubicBezTo>
                  <a:pt x="21863" y="13411"/>
                  <a:pt x="21926" y="13438"/>
                  <a:pt x="21988" y="13438"/>
                </a:cubicBezTo>
                <a:cubicBezTo>
                  <a:pt x="22100" y="13438"/>
                  <a:pt x="22211" y="13352"/>
                  <a:pt x="22164" y="13223"/>
                </a:cubicBezTo>
                <a:lnTo>
                  <a:pt x="21679" y="11786"/>
                </a:lnTo>
                <a:cubicBezTo>
                  <a:pt x="21641" y="11630"/>
                  <a:pt x="21504" y="11538"/>
                  <a:pt x="21362" y="11538"/>
                </a:cubicBezTo>
                <a:close/>
                <a:moveTo>
                  <a:pt x="6755" y="11844"/>
                </a:moveTo>
                <a:cubicBezTo>
                  <a:pt x="6678" y="11844"/>
                  <a:pt x="6601" y="11870"/>
                  <a:pt x="6536" y="11927"/>
                </a:cubicBezTo>
                <a:cubicBezTo>
                  <a:pt x="6201" y="12203"/>
                  <a:pt x="5888" y="12508"/>
                  <a:pt x="5605" y="12836"/>
                </a:cubicBezTo>
                <a:cubicBezTo>
                  <a:pt x="5384" y="13086"/>
                  <a:pt x="5580" y="13426"/>
                  <a:pt x="5836" y="13426"/>
                </a:cubicBezTo>
                <a:cubicBezTo>
                  <a:pt x="5908" y="13426"/>
                  <a:pt x="5985" y="13399"/>
                  <a:pt x="6059" y="13335"/>
                </a:cubicBezTo>
                <a:cubicBezTo>
                  <a:pt x="6283" y="13141"/>
                  <a:pt x="6499" y="12933"/>
                  <a:pt x="6692" y="12717"/>
                </a:cubicBezTo>
                <a:lnTo>
                  <a:pt x="7229" y="13655"/>
                </a:lnTo>
                <a:cubicBezTo>
                  <a:pt x="7261" y="13717"/>
                  <a:pt x="7322" y="13744"/>
                  <a:pt x="7383" y="13744"/>
                </a:cubicBezTo>
                <a:cubicBezTo>
                  <a:pt x="7494" y="13744"/>
                  <a:pt x="7607" y="13657"/>
                  <a:pt x="7564" y="13529"/>
                </a:cubicBezTo>
                <a:lnTo>
                  <a:pt x="7072" y="12091"/>
                </a:lnTo>
                <a:cubicBezTo>
                  <a:pt x="7033" y="11936"/>
                  <a:pt x="6897" y="11844"/>
                  <a:pt x="6755" y="11844"/>
                </a:cubicBezTo>
                <a:close/>
                <a:moveTo>
                  <a:pt x="15383" y="12102"/>
                </a:moveTo>
                <a:cubicBezTo>
                  <a:pt x="15308" y="12102"/>
                  <a:pt x="15233" y="12127"/>
                  <a:pt x="15169" y="12180"/>
                </a:cubicBezTo>
                <a:cubicBezTo>
                  <a:pt x="14834" y="12456"/>
                  <a:pt x="14521" y="12761"/>
                  <a:pt x="14238" y="13089"/>
                </a:cubicBezTo>
                <a:cubicBezTo>
                  <a:pt x="14012" y="13338"/>
                  <a:pt x="14210" y="13682"/>
                  <a:pt x="14467" y="13682"/>
                </a:cubicBezTo>
                <a:cubicBezTo>
                  <a:pt x="14540" y="13682"/>
                  <a:pt x="14618" y="13654"/>
                  <a:pt x="14692" y="13588"/>
                </a:cubicBezTo>
                <a:cubicBezTo>
                  <a:pt x="14908" y="13394"/>
                  <a:pt x="15124" y="13186"/>
                  <a:pt x="15326" y="12970"/>
                </a:cubicBezTo>
                <a:lnTo>
                  <a:pt x="15854" y="13916"/>
                </a:lnTo>
                <a:cubicBezTo>
                  <a:pt x="15887" y="13975"/>
                  <a:pt x="15948" y="14001"/>
                  <a:pt x="16010" y="14001"/>
                </a:cubicBezTo>
                <a:cubicBezTo>
                  <a:pt x="16120" y="14001"/>
                  <a:pt x="16233" y="13918"/>
                  <a:pt x="16190" y="13789"/>
                </a:cubicBezTo>
                <a:lnTo>
                  <a:pt x="15705" y="12352"/>
                </a:lnTo>
                <a:cubicBezTo>
                  <a:pt x="15666" y="12195"/>
                  <a:pt x="15527" y="12102"/>
                  <a:pt x="15383" y="12102"/>
                </a:cubicBezTo>
                <a:close/>
                <a:moveTo>
                  <a:pt x="24006" y="12358"/>
                </a:moveTo>
                <a:cubicBezTo>
                  <a:pt x="23930" y="12358"/>
                  <a:pt x="23852" y="12384"/>
                  <a:pt x="23787" y="12441"/>
                </a:cubicBezTo>
                <a:cubicBezTo>
                  <a:pt x="23452" y="12717"/>
                  <a:pt x="23147" y="13015"/>
                  <a:pt x="22856" y="13342"/>
                </a:cubicBezTo>
                <a:cubicBezTo>
                  <a:pt x="22635" y="13599"/>
                  <a:pt x="22837" y="13937"/>
                  <a:pt x="23093" y="13937"/>
                </a:cubicBezTo>
                <a:cubicBezTo>
                  <a:pt x="23164" y="13937"/>
                  <a:pt x="23239" y="13911"/>
                  <a:pt x="23311" y="13849"/>
                </a:cubicBezTo>
                <a:cubicBezTo>
                  <a:pt x="23534" y="13648"/>
                  <a:pt x="23750" y="13447"/>
                  <a:pt x="23944" y="13231"/>
                </a:cubicBezTo>
                <a:lnTo>
                  <a:pt x="24480" y="14169"/>
                </a:lnTo>
                <a:cubicBezTo>
                  <a:pt x="24512" y="14231"/>
                  <a:pt x="24573" y="14258"/>
                  <a:pt x="24635" y="14258"/>
                </a:cubicBezTo>
                <a:cubicBezTo>
                  <a:pt x="24745" y="14258"/>
                  <a:pt x="24858" y="14171"/>
                  <a:pt x="24815" y="14042"/>
                </a:cubicBezTo>
                <a:lnTo>
                  <a:pt x="24331" y="12605"/>
                </a:lnTo>
                <a:cubicBezTo>
                  <a:pt x="24287" y="12450"/>
                  <a:pt x="24149" y="12358"/>
                  <a:pt x="24006" y="12358"/>
                </a:cubicBezTo>
                <a:close/>
                <a:moveTo>
                  <a:pt x="9394" y="12668"/>
                </a:moveTo>
                <a:cubicBezTo>
                  <a:pt x="9319" y="12668"/>
                  <a:pt x="9244" y="12693"/>
                  <a:pt x="9180" y="12746"/>
                </a:cubicBezTo>
                <a:cubicBezTo>
                  <a:pt x="8845" y="13022"/>
                  <a:pt x="8532" y="13327"/>
                  <a:pt x="8249" y="13655"/>
                </a:cubicBezTo>
                <a:cubicBezTo>
                  <a:pt x="8028" y="13905"/>
                  <a:pt x="8229" y="14245"/>
                  <a:pt x="8487" y="14245"/>
                </a:cubicBezTo>
                <a:cubicBezTo>
                  <a:pt x="8560" y="14245"/>
                  <a:pt x="8637" y="14218"/>
                  <a:pt x="8711" y="14154"/>
                </a:cubicBezTo>
                <a:cubicBezTo>
                  <a:pt x="8934" y="13961"/>
                  <a:pt x="9143" y="13752"/>
                  <a:pt x="9344" y="13536"/>
                </a:cubicBezTo>
                <a:cubicBezTo>
                  <a:pt x="9523" y="13849"/>
                  <a:pt x="9694" y="14162"/>
                  <a:pt x="9873" y="14475"/>
                </a:cubicBezTo>
                <a:cubicBezTo>
                  <a:pt x="9908" y="14536"/>
                  <a:pt x="9969" y="14563"/>
                  <a:pt x="10031" y="14563"/>
                </a:cubicBezTo>
                <a:cubicBezTo>
                  <a:pt x="10141" y="14563"/>
                  <a:pt x="10251" y="14477"/>
                  <a:pt x="10208" y="14348"/>
                </a:cubicBezTo>
                <a:lnTo>
                  <a:pt x="9717" y="12918"/>
                </a:lnTo>
                <a:cubicBezTo>
                  <a:pt x="9677" y="12761"/>
                  <a:pt x="9538" y="12668"/>
                  <a:pt x="9394" y="12668"/>
                </a:cubicBezTo>
                <a:close/>
                <a:moveTo>
                  <a:pt x="18027" y="12922"/>
                </a:moveTo>
                <a:cubicBezTo>
                  <a:pt x="17953" y="12922"/>
                  <a:pt x="17877" y="12946"/>
                  <a:pt x="17813" y="13000"/>
                </a:cubicBezTo>
                <a:cubicBezTo>
                  <a:pt x="17478" y="13283"/>
                  <a:pt x="17165" y="13581"/>
                  <a:pt x="16882" y="13908"/>
                </a:cubicBezTo>
                <a:cubicBezTo>
                  <a:pt x="16661" y="14159"/>
                  <a:pt x="16859" y="14505"/>
                  <a:pt x="17116" y="14505"/>
                </a:cubicBezTo>
                <a:cubicBezTo>
                  <a:pt x="17187" y="14505"/>
                  <a:pt x="17264" y="14478"/>
                  <a:pt x="17337" y="14415"/>
                </a:cubicBezTo>
                <a:lnTo>
                  <a:pt x="17337" y="14407"/>
                </a:lnTo>
                <a:cubicBezTo>
                  <a:pt x="17560" y="14214"/>
                  <a:pt x="17769" y="14013"/>
                  <a:pt x="17970" y="13797"/>
                </a:cubicBezTo>
                <a:lnTo>
                  <a:pt x="18499" y="14735"/>
                </a:lnTo>
                <a:cubicBezTo>
                  <a:pt x="18534" y="14794"/>
                  <a:pt x="18596" y="14820"/>
                  <a:pt x="18659" y="14820"/>
                </a:cubicBezTo>
                <a:cubicBezTo>
                  <a:pt x="18770" y="14820"/>
                  <a:pt x="18882" y="14737"/>
                  <a:pt x="18834" y="14609"/>
                </a:cubicBezTo>
                <a:lnTo>
                  <a:pt x="18350" y="13171"/>
                </a:lnTo>
                <a:cubicBezTo>
                  <a:pt x="18310" y="13014"/>
                  <a:pt x="18171" y="12922"/>
                  <a:pt x="18027" y="12922"/>
                </a:cubicBezTo>
                <a:close/>
                <a:moveTo>
                  <a:pt x="26665" y="13177"/>
                </a:moveTo>
                <a:cubicBezTo>
                  <a:pt x="26589" y="13177"/>
                  <a:pt x="26511" y="13203"/>
                  <a:pt x="26447" y="13260"/>
                </a:cubicBezTo>
                <a:cubicBezTo>
                  <a:pt x="26111" y="13536"/>
                  <a:pt x="25799" y="13834"/>
                  <a:pt x="25515" y="14162"/>
                </a:cubicBezTo>
                <a:lnTo>
                  <a:pt x="25508" y="14169"/>
                </a:lnTo>
                <a:cubicBezTo>
                  <a:pt x="25288" y="14418"/>
                  <a:pt x="25481" y="14756"/>
                  <a:pt x="25739" y="14756"/>
                </a:cubicBezTo>
                <a:cubicBezTo>
                  <a:pt x="25813" y="14756"/>
                  <a:pt x="25893" y="14728"/>
                  <a:pt x="25970" y="14661"/>
                </a:cubicBezTo>
                <a:cubicBezTo>
                  <a:pt x="26186" y="14467"/>
                  <a:pt x="26402" y="14266"/>
                  <a:pt x="26603" y="14050"/>
                </a:cubicBezTo>
                <a:lnTo>
                  <a:pt x="27132" y="14988"/>
                </a:lnTo>
                <a:cubicBezTo>
                  <a:pt x="27167" y="15050"/>
                  <a:pt x="27228" y="15077"/>
                  <a:pt x="27290" y="15077"/>
                </a:cubicBezTo>
                <a:cubicBezTo>
                  <a:pt x="27400" y="15077"/>
                  <a:pt x="27510" y="14991"/>
                  <a:pt x="27467" y="14862"/>
                </a:cubicBezTo>
                <a:lnTo>
                  <a:pt x="26983" y="13424"/>
                </a:lnTo>
                <a:cubicBezTo>
                  <a:pt x="26944" y="13269"/>
                  <a:pt x="26807" y="13177"/>
                  <a:pt x="26665" y="13177"/>
                </a:cubicBezTo>
                <a:close/>
                <a:moveTo>
                  <a:pt x="3425" y="13236"/>
                </a:moveTo>
                <a:cubicBezTo>
                  <a:pt x="3349" y="13236"/>
                  <a:pt x="3271" y="13263"/>
                  <a:pt x="3206" y="13320"/>
                </a:cubicBezTo>
                <a:cubicBezTo>
                  <a:pt x="2871" y="13596"/>
                  <a:pt x="2558" y="13894"/>
                  <a:pt x="2275" y="14221"/>
                </a:cubicBezTo>
                <a:cubicBezTo>
                  <a:pt x="2055" y="14471"/>
                  <a:pt x="2251" y="14811"/>
                  <a:pt x="2507" y="14811"/>
                </a:cubicBezTo>
                <a:cubicBezTo>
                  <a:pt x="2579" y="14811"/>
                  <a:pt x="2656" y="14784"/>
                  <a:pt x="2730" y="14720"/>
                </a:cubicBezTo>
                <a:cubicBezTo>
                  <a:pt x="2953" y="14527"/>
                  <a:pt x="3162" y="14318"/>
                  <a:pt x="3363" y="14102"/>
                </a:cubicBezTo>
                <a:lnTo>
                  <a:pt x="3892" y="15041"/>
                </a:lnTo>
                <a:cubicBezTo>
                  <a:pt x="3926" y="15102"/>
                  <a:pt x="3988" y="15129"/>
                  <a:pt x="4050" y="15129"/>
                </a:cubicBezTo>
                <a:cubicBezTo>
                  <a:pt x="4160" y="15129"/>
                  <a:pt x="4270" y="15043"/>
                  <a:pt x="4227" y="14914"/>
                </a:cubicBezTo>
                <a:lnTo>
                  <a:pt x="3743" y="13484"/>
                </a:lnTo>
                <a:cubicBezTo>
                  <a:pt x="3704" y="13329"/>
                  <a:pt x="3567" y="13236"/>
                  <a:pt x="3425" y="13236"/>
                </a:cubicBezTo>
                <a:close/>
                <a:moveTo>
                  <a:pt x="12051" y="13482"/>
                </a:moveTo>
                <a:cubicBezTo>
                  <a:pt x="11975" y="13482"/>
                  <a:pt x="11897" y="13509"/>
                  <a:pt x="11832" y="13566"/>
                </a:cubicBezTo>
                <a:cubicBezTo>
                  <a:pt x="11497" y="13841"/>
                  <a:pt x="11184" y="14147"/>
                  <a:pt x="10901" y="14475"/>
                </a:cubicBezTo>
                <a:cubicBezTo>
                  <a:pt x="10680" y="14724"/>
                  <a:pt x="10876" y="15065"/>
                  <a:pt x="11132" y="15065"/>
                </a:cubicBezTo>
                <a:cubicBezTo>
                  <a:pt x="11204" y="15065"/>
                  <a:pt x="11282" y="15038"/>
                  <a:pt x="11355" y="14974"/>
                </a:cubicBezTo>
                <a:cubicBezTo>
                  <a:pt x="11579" y="14780"/>
                  <a:pt x="11787" y="14571"/>
                  <a:pt x="11988" y="14355"/>
                </a:cubicBezTo>
                <a:lnTo>
                  <a:pt x="12525" y="15294"/>
                </a:lnTo>
                <a:cubicBezTo>
                  <a:pt x="12557" y="15356"/>
                  <a:pt x="12620" y="15384"/>
                  <a:pt x="12682" y="15384"/>
                </a:cubicBezTo>
                <a:cubicBezTo>
                  <a:pt x="12792" y="15384"/>
                  <a:pt x="12903" y="15300"/>
                  <a:pt x="12860" y="15167"/>
                </a:cubicBezTo>
                <a:lnTo>
                  <a:pt x="12368" y="13730"/>
                </a:lnTo>
                <a:cubicBezTo>
                  <a:pt x="12330" y="13574"/>
                  <a:pt x="12193" y="13482"/>
                  <a:pt x="12051" y="13482"/>
                </a:cubicBezTo>
                <a:close/>
                <a:moveTo>
                  <a:pt x="20679" y="13743"/>
                </a:moveTo>
                <a:cubicBezTo>
                  <a:pt x="20603" y="13743"/>
                  <a:pt x="20528" y="13769"/>
                  <a:pt x="20465" y="13826"/>
                </a:cubicBezTo>
                <a:cubicBezTo>
                  <a:pt x="20130" y="14102"/>
                  <a:pt x="19817" y="14400"/>
                  <a:pt x="19534" y="14728"/>
                </a:cubicBezTo>
                <a:cubicBezTo>
                  <a:pt x="19308" y="14977"/>
                  <a:pt x="19501" y="15321"/>
                  <a:pt x="19760" y="15321"/>
                </a:cubicBezTo>
                <a:cubicBezTo>
                  <a:pt x="19833" y="15321"/>
                  <a:pt x="19912" y="15293"/>
                  <a:pt x="19988" y="15227"/>
                </a:cubicBezTo>
                <a:cubicBezTo>
                  <a:pt x="20204" y="15033"/>
                  <a:pt x="20421" y="14832"/>
                  <a:pt x="20622" y="14616"/>
                </a:cubicBezTo>
                <a:lnTo>
                  <a:pt x="21150" y="15555"/>
                </a:lnTo>
                <a:cubicBezTo>
                  <a:pt x="21183" y="15616"/>
                  <a:pt x="21243" y="15643"/>
                  <a:pt x="21305" y="15643"/>
                </a:cubicBezTo>
                <a:cubicBezTo>
                  <a:pt x="21415" y="15643"/>
                  <a:pt x="21529" y="15557"/>
                  <a:pt x="21486" y="15428"/>
                </a:cubicBezTo>
                <a:lnTo>
                  <a:pt x="21002" y="13990"/>
                </a:lnTo>
                <a:cubicBezTo>
                  <a:pt x="20958" y="13835"/>
                  <a:pt x="20819" y="13743"/>
                  <a:pt x="20679" y="13743"/>
                </a:cubicBezTo>
                <a:close/>
                <a:moveTo>
                  <a:pt x="6070" y="14048"/>
                </a:moveTo>
                <a:cubicBezTo>
                  <a:pt x="5993" y="14048"/>
                  <a:pt x="5916" y="14075"/>
                  <a:pt x="5851" y="14132"/>
                </a:cubicBezTo>
                <a:cubicBezTo>
                  <a:pt x="5516" y="14407"/>
                  <a:pt x="5210" y="14713"/>
                  <a:pt x="4920" y="15041"/>
                </a:cubicBezTo>
                <a:cubicBezTo>
                  <a:pt x="4699" y="15290"/>
                  <a:pt x="4895" y="15631"/>
                  <a:pt x="5154" y="15631"/>
                </a:cubicBezTo>
                <a:cubicBezTo>
                  <a:pt x="5228" y="15631"/>
                  <a:pt x="5306" y="15604"/>
                  <a:pt x="5381" y="15540"/>
                </a:cubicBezTo>
                <a:lnTo>
                  <a:pt x="5374" y="15540"/>
                </a:lnTo>
                <a:cubicBezTo>
                  <a:pt x="5597" y="15346"/>
                  <a:pt x="5813" y="15137"/>
                  <a:pt x="6007" y="14921"/>
                </a:cubicBezTo>
                <a:lnTo>
                  <a:pt x="6543" y="15860"/>
                </a:lnTo>
                <a:cubicBezTo>
                  <a:pt x="6576" y="15922"/>
                  <a:pt x="6638" y="15950"/>
                  <a:pt x="6701" y="15950"/>
                </a:cubicBezTo>
                <a:cubicBezTo>
                  <a:pt x="6810" y="15950"/>
                  <a:pt x="6921" y="15866"/>
                  <a:pt x="6879" y="15733"/>
                </a:cubicBezTo>
                <a:lnTo>
                  <a:pt x="6394" y="14296"/>
                </a:lnTo>
                <a:cubicBezTo>
                  <a:pt x="6351" y="14140"/>
                  <a:pt x="6212" y="14048"/>
                  <a:pt x="6070" y="14048"/>
                </a:cubicBezTo>
                <a:close/>
                <a:moveTo>
                  <a:pt x="14696" y="14307"/>
                </a:moveTo>
                <a:cubicBezTo>
                  <a:pt x="14622" y="14307"/>
                  <a:pt x="14547" y="14332"/>
                  <a:pt x="14484" y="14385"/>
                </a:cubicBezTo>
                <a:cubicBezTo>
                  <a:pt x="14149" y="14661"/>
                  <a:pt x="13836" y="14966"/>
                  <a:pt x="13553" y="15294"/>
                </a:cubicBezTo>
                <a:cubicBezTo>
                  <a:pt x="13327" y="15543"/>
                  <a:pt x="13525" y="15887"/>
                  <a:pt x="13778" y="15887"/>
                </a:cubicBezTo>
                <a:cubicBezTo>
                  <a:pt x="13850" y="15887"/>
                  <a:pt x="13927" y="15859"/>
                  <a:pt x="14000" y="15793"/>
                </a:cubicBezTo>
                <a:lnTo>
                  <a:pt x="14007" y="15793"/>
                </a:lnTo>
                <a:cubicBezTo>
                  <a:pt x="14223" y="15599"/>
                  <a:pt x="14439" y="15391"/>
                  <a:pt x="14640" y="15175"/>
                </a:cubicBezTo>
                <a:cubicBezTo>
                  <a:pt x="14812" y="15488"/>
                  <a:pt x="14990" y="15800"/>
                  <a:pt x="15169" y="16113"/>
                </a:cubicBezTo>
                <a:cubicBezTo>
                  <a:pt x="15202" y="16176"/>
                  <a:pt x="15265" y="16204"/>
                  <a:pt x="15328" y="16204"/>
                </a:cubicBezTo>
                <a:cubicBezTo>
                  <a:pt x="15437" y="16204"/>
                  <a:pt x="15547" y="16121"/>
                  <a:pt x="15504" y="15994"/>
                </a:cubicBezTo>
                <a:lnTo>
                  <a:pt x="15020" y="14556"/>
                </a:lnTo>
                <a:cubicBezTo>
                  <a:pt x="14976" y="14399"/>
                  <a:pt x="14838" y="14307"/>
                  <a:pt x="14696" y="14307"/>
                </a:cubicBezTo>
                <a:close/>
                <a:moveTo>
                  <a:pt x="23328" y="14562"/>
                </a:moveTo>
                <a:cubicBezTo>
                  <a:pt x="23252" y="14562"/>
                  <a:pt x="23174" y="14589"/>
                  <a:pt x="23110" y="14646"/>
                </a:cubicBezTo>
                <a:cubicBezTo>
                  <a:pt x="22774" y="14921"/>
                  <a:pt x="22461" y="15219"/>
                  <a:pt x="22178" y="15547"/>
                </a:cubicBezTo>
                <a:cubicBezTo>
                  <a:pt x="21958" y="15796"/>
                  <a:pt x="22153" y="16140"/>
                  <a:pt x="22408" y="16140"/>
                </a:cubicBezTo>
                <a:cubicBezTo>
                  <a:pt x="22481" y="16140"/>
                  <a:pt x="22558" y="16112"/>
                  <a:pt x="22633" y="16046"/>
                </a:cubicBezTo>
                <a:cubicBezTo>
                  <a:pt x="22856" y="15853"/>
                  <a:pt x="23065" y="15651"/>
                  <a:pt x="23266" y="15435"/>
                </a:cubicBezTo>
                <a:lnTo>
                  <a:pt x="23795" y="16374"/>
                </a:lnTo>
                <a:cubicBezTo>
                  <a:pt x="23830" y="16435"/>
                  <a:pt x="23892" y="16462"/>
                  <a:pt x="23955" y="16462"/>
                </a:cubicBezTo>
                <a:cubicBezTo>
                  <a:pt x="24067" y="16462"/>
                  <a:pt x="24180" y="16376"/>
                  <a:pt x="24137" y="16247"/>
                </a:cubicBezTo>
                <a:lnTo>
                  <a:pt x="23646" y="14810"/>
                </a:lnTo>
                <a:cubicBezTo>
                  <a:pt x="23607" y="14654"/>
                  <a:pt x="23470" y="14562"/>
                  <a:pt x="23328" y="14562"/>
                </a:cubicBezTo>
                <a:close/>
                <a:moveTo>
                  <a:pt x="8716" y="14870"/>
                </a:moveTo>
                <a:cubicBezTo>
                  <a:pt x="8642" y="14870"/>
                  <a:pt x="8566" y="14895"/>
                  <a:pt x="8502" y="14951"/>
                </a:cubicBezTo>
                <a:cubicBezTo>
                  <a:pt x="8167" y="15227"/>
                  <a:pt x="7854" y="15532"/>
                  <a:pt x="7571" y="15860"/>
                </a:cubicBezTo>
                <a:cubicBezTo>
                  <a:pt x="7351" y="16110"/>
                  <a:pt x="7547" y="16450"/>
                  <a:pt x="7803" y="16450"/>
                </a:cubicBezTo>
                <a:cubicBezTo>
                  <a:pt x="7875" y="16450"/>
                  <a:pt x="7952" y="16423"/>
                  <a:pt x="8026" y="16359"/>
                </a:cubicBezTo>
                <a:cubicBezTo>
                  <a:pt x="8249" y="16165"/>
                  <a:pt x="8458" y="15957"/>
                  <a:pt x="8659" y="15741"/>
                </a:cubicBezTo>
                <a:lnTo>
                  <a:pt x="9188" y="16679"/>
                </a:lnTo>
                <a:cubicBezTo>
                  <a:pt x="9223" y="16742"/>
                  <a:pt x="9287" y="16770"/>
                  <a:pt x="9350" y="16770"/>
                </a:cubicBezTo>
                <a:cubicBezTo>
                  <a:pt x="9459" y="16770"/>
                  <a:pt x="9565" y="16687"/>
                  <a:pt x="9523" y="16560"/>
                </a:cubicBezTo>
                <a:lnTo>
                  <a:pt x="9039" y="15123"/>
                </a:lnTo>
                <a:cubicBezTo>
                  <a:pt x="8999" y="14965"/>
                  <a:pt x="8860" y="14870"/>
                  <a:pt x="8716" y="14870"/>
                </a:cubicBezTo>
                <a:close/>
                <a:moveTo>
                  <a:pt x="17342" y="15126"/>
                </a:moveTo>
                <a:cubicBezTo>
                  <a:pt x="17267" y="15126"/>
                  <a:pt x="17192" y="15151"/>
                  <a:pt x="17128" y="15204"/>
                </a:cubicBezTo>
                <a:cubicBezTo>
                  <a:pt x="16793" y="15480"/>
                  <a:pt x="16480" y="15785"/>
                  <a:pt x="16197" y="16113"/>
                </a:cubicBezTo>
                <a:cubicBezTo>
                  <a:pt x="15977" y="16362"/>
                  <a:pt x="16171" y="16706"/>
                  <a:pt x="16427" y="16706"/>
                </a:cubicBezTo>
                <a:cubicBezTo>
                  <a:pt x="16499" y="16706"/>
                  <a:pt x="16577" y="16678"/>
                  <a:pt x="16651" y="16612"/>
                </a:cubicBezTo>
                <a:cubicBezTo>
                  <a:pt x="16875" y="16419"/>
                  <a:pt x="17083" y="16210"/>
                  <a:pt x="17285" y="15994"/>
                </a:cubicBezTo>
                <a:lnTo>
                  <a:pt x="17813" y="16933"/>
                </a:lnTo>
                <a:cubicBezTo>
                  <a:pt x="17849" y="16995"/>
                  <a:pt x="17914" y="17023"/>
                  <a:pt x="17978" y="17023"/>
                </a:cubicBezTo>
                <a:cubicBezTo>
                  <a:pt x="18088" y="17023"/>
                  <a:pt x="18196" y="16941"/>
                  <a:pt x="18149" y="16813"/>
                </a:cubicBezTo>
                <a:lnTo>
                  <a:pt x="17664" y="15376"/>
                </a:lnTo>
                <a:cubicBezTo>
                  <a:pt x="17625" y="15219"/>
                  <a:pt x="17486" y="15126"/>
                  <a:pt x="17342" y="15126"/>
                </a:cubicBezTo>
                <a:close/>
                <a:moveTo>
                  <a:pt x="25974" y="15381"/>
                </a:moveTo>
                <a:cubicBezTo>
                  <a:pt x="25897" y="15381"/>
                  <a:pt x="25819" y="15408"/>
                  <a:pt x="25754" y="15465"/>
                </a:cubicBezTo>
                <a:cubicBezTo>
                  <a:pt x="25419" y="15741"/>
                  <a:pt x="25106" y="16039"/>
                  <a:pt x="24823" y="16366"/>
                </a:cubicBezTo>
                <a:cubicBezTo>
                  <a:pt x="24603" y="16621"/>
                  <a:pt x="24796" y="16961"/>
                  <a:pt x="25050" y="16961"/>
                </a:cubicBezTo>
                <a:cubicBezTo>
                  <a:pt x="25124" y="16961"/>
                  <a:pt x="25202" y="16932"/>
                  <a:pt x="25277" y="16866"/>
                </a:cubicBezTo>
                <a:cubicBezTo>
                  <a:pt x="25501" y="16672"/>
                  <a:pt x="25709" y="16463"/>
                  <a:pt x="25910" y="16247"/>
                </a:cubicBezTo>
                <a:lnTo>
                  <a:pt x="26439" y="17186"/>
                </a:lnTo>
                <a:cubicBezTo>
                  <a:pt x="26474" y="17248"/>
                  <a:pt x="26538" y="17276"/>
                  <a:pt x="26602" y="17276"/>
                </a:cubicBezTo>
                <a:cubicBezTo>
                  <a:pt x="26714" y="17276"/>
                  <a:pt x="26824" y="17192"/>
                  <a:pt x="26782" y="17059"/>
                </a:cubicBezTo>
                <a:lnTo>
                  <a:pt x="26290" y="15622"/>
                </a:lnTo>
                <a:cubicBezTo>
                  <a:pt x="26251" y="15472"/>
                  <a:pt x="26115" y="15381"/>
                  <a:pt x="25974" y="15381"/>
                </a:cubicBezTo>
                <a:close/>
                <a:moveTo>
                  <a:pt x="2740" y="15434"/>
                </a:moveTo>
                <a:cubicBezTo>
                  <a:pt x="2664" y="15434"/>
                  <a:pt x="2586" y="15460"/>
                  <a:pt x="2521" y="15517"/>
                </a:cubicBezTo>
                <a:cubicBezTo>
                  <a:pt x="2186" y="15793"/>
                  <a:pt x="1873" y="16098"/>
                  <a:pt x="1590" y="16426"/>
                </a:cubicBezTo>
                <a:cubicBezTo>
                  <a:pt x="1369" y="16671"/>
                  <a:pt x="1566" y="17015"/>
                  <a:pt x="1823" y="17015"/>
                </a:cubicBezTo>
                <a:cubicBezTo>
                  <a:pt x="1895" y="17015"/>
                  <a:pt x="1971" y="16989"/>
                  <a:pt x="2044" y="16925"/>
                </a:cubicBezTo>
                <a:cubicBezTo>
                  <a:pt x="2268" y="16731"/>
                  <a:pt x="2476" y="16523"/>
                  <a:pt x="2678" y="16307"/>
                </a:cubicBezTo>
                <a:lnTo>
                  <a:pt x="3206" y="17245"/>
                </a:lnTo>
                <a:cubicBezTo>
                  <a:pt x="3242" y="17308"/>
                  <a:pt x="3305" y="17336"/>
                  <a:pt x="3367" y="17336"/>
                </a:cubicBezTo>
                <a:cubicBezTo>
                  <a:pt x="3476" y="17336"/>
                  <a:pt x="3584" y="17251"/>
                  <a:pt x="3542" y="17119"/>
                </a:cubicBezTo>
                <a:lnTo>
                  <a:pt x="3057" y="15681"/>
                </a:lnTo>
                <a:cubicBezTo>
                  <a:pt x="3019" y="15526"/>
                  <a:pt x="2882" y="15434"/>
                  <a:pt x="2740" y="15434"/>
                </a:cubicBezTo>
                <a:close/>
                <a:moveTo>
                  <a:pt x="11361" y="15692"/>
                </a:moveTo>
                <a:cubicBezTo>
                  <a:pt x="11286" y="15692"/>
                  <a:pt x="11210" y="15717"/>
                  <a:pt x="11147" y="15771"/>
                </a:cubicBezTo>
                <a:cubicBezTo>
                  <a:pt x="10812" y="16046"/>
                  <a:pt x="10506" y="16352"/>
                  <a:pt x="10216" y="16679"/>
                </a:cubicBezTo>
                <a:cubicBezTo>
                  <a:pt x="9995" y="16929"/>
                  <a:pt x="10191" y="17269"/>
                  <a:pt x="10450" y="17269"/>
                </a:cubicBezTo>
                <a:cubicBezTo>
                  <a:pt x="10524" y="17269"/>
                  <a:pt x="10602" y="17242"/>
                  <a:pt x="10678" y="17178"/>
                </a:cubicBezTo>
                <a:lnTo>
                  <a:pt x="10670" y="17178"/>
                </a:lnTo>
                <a:cubicBezTo>
                  <a:pt x="10894" y="16985"/>
                  <a:pt x="11110" y="16776"/>
                  <a:pt x="11303" y="16560"/>
                </a:cubicBezTo>
                <a:lnTo>
                  <a:pt x="11840" y="17499"/>
                </a:lnTo>
                <a:cubicBezTo>
                  <a:pt x="11872" y="17562"/>
                  <a:pt x="11935" y="17589"/>
                  <a:pt x="11998" y="17589"/>
                </a:cubicBezTo>
                <a:cubicBezTo>
                  <a:pt x="12107" y="17589"/>
                  <a:pt x="12217" y="17507"/>
                  <a:pt x="12175" y="17380"/>
                </a:cubicBezTo>
                <a:lnTo>
                  <a:pt x="11691" y="15942"/>
                </a:lnTo>
                <a:cubicBezTo>
                  <a:pt x="11646" y="15785"/>
                  <a:pt x="11505" y="15692"/>
                  <a:pt x="11361" y="15692"/>
                </a:cubicBezTo>
                <a:close/>
                <a:moveTo>
                  <a:pt x="19994" y="15946"/>
                </a:moveTo>
                <a:cubicBezTo>
                  <a:pt x="19919" y="15946"/>
                  <a:pt x="19843" y="15970"/>
                  <a:pt x="19780" y="16024"/>
                </a:cubicBezTo>
                <a:cubicBezTo>
                  <a:pt x="19445" y="16299"/>
                  <a:pt x="19132" y="16605"/>
                  <a:pt x="18849" y="16933"/>
                </a:cubicBezTo>
                <a:cubicBezTo>
                  <a:pt x="18629" y="17182"/>
                  <a:pt x="18823" y="17526"/>
                  <a:pt x="19078" y="17526"/>
                </a:cubicBezTo>
                <a:cubicBezTo>
                  <a:pt x="19151" y="17526"/>
                  <a:pt x="19229" y="17498"/>
                  <a:pt x="19303" y="17432"/>
                </a:cubicBezTo>
                <a:cubicBezTo>
                  <a:pt x="19519" y="17238"/>
                  <a:pt x="19735" y="17037"/>
                  <a:pt x="19936" y="16813"/>
                </a:cubicBezTo>
                <a:lnTo>
                  <a:pt x="20465" y="17752"/>
                </a:lnTo>
                <a:cubicBezTo>
                  <a:pt x="20498" y="17815"/>
                  <a:pt x="20561" y="17843"/>
                  <a:pt x="20624" y="17843"/>
                </a:cubicBezTo>
                <a:cubicBezTo>
                  <a:pt x="20733" y="17843"/>
                  <a:pt x="20843" y="17760"/>
                  <a:pt x="20800" y="17633"/>
                </a:cubicBezTo>
                <a:lnTo>
                  <a:pt x="20316" y="16195"/>
                </a:lnTo>
                <a:cubicBezTo>
                  <a:pt x="20277" y="16038"/>
                  <a:pt x="20137" y="15946"/>
                  <a:pt x="19994" y="15946"/>
                </a:cubicBezTo>
                <a:close/>
                <a:moveTo>
                  <a:pt x="5384" y="16253"/>
                </a:moveTo>
                <a:cubicBezTo>
                  <a:pt x="5308" y="16253"/>
                  <a:pt x="5230" y="16280"/>
                  <a:pt x="5165" y="16337"/>
                </a:cubicBezTo>
                <a:cubicBezTo>
                  <a:pt x="4830" y="16612"/>
                  <a:pt x="4525" y="16918"/>
                  <a:pt x="4234" y="17245"/>
                </a:cubicBezTo>
                <a:cubicBezTo>
                  <a:pt x="4014" y="17495"/>
                  <a:pt x="4210" y="17836"/>
                  <a:pt x="4466" y="17836"/>
                </a:cubicBezTo>
                <a:cubicBezTo>
                  <a:pt x="4538" y="17836"/>
                  <a:pt x="4615" y="17808"/>
                  <a:pt x="4689" y="17745"/>
                </a:cubicBezTo>
                <a:cubicBezTo>
                  <a:pt x="4912" y="17551"/>
                  <a:pt x="5128" y="17342"/>
                  <a:pt x="5329" y="17126"/>
                </a:cubicBezTo>
                <a:cubicBezTo>
                  <a:pt x="5501" y="17439"/>
                  <a:pt x="5679" y="17752"/>
                  <a:pt x="5858" y="18065"/>
                </a:cubicBezTo>
                <a:cubicBezTo>
                  <a:pt x="5891" y="18127"/>
                  <a:pt x="5953" y="18155"/>
                  <a:pt x="6016" y="18155"/>
                </a:cubicBezTo>
                <a:cubicBezTo>
                  <a:pt x="6125" y="18155"/>
                  <a:pt x="6236" y="18071"/>
                  <a:pt x="6193" y="17938"/>
                </a:cubicBezTo>
                <a:lnTo>
                  <a:pt x="5702" y="16501"/>
                </a:lnTo>
                <a:cubicBezTo>
                  <a:pt x="5663" y="16345"/>
                  <a:pt x="5526" y="16253"/>
                  <a:pt x="5384" y="16253"/>
                </a:cubicBezTo>
                <a:close/>
                <a:moveTo>
                  <a:pt x="14012" y="16512"/>
                </a:moveTo>
                <a:cubicBezTo>
                  <a:pt x="13938" y="16512"/>
                  <a:pt x="13862" y="16537"/>
                  <a:pt x="13799" y="16590"/>
                </a:cubicBezTo>
                <a:cubicBezTo>
                  <a:pt x="13463" y="16866"/>
                  <a:pt x="13151" y="17171"/>
                  <a:pt x="12867" y="17499"/>
                </a:cubicBezTo>
                <a:cubicBezTo>
                  <a:pt x="12647" y="17748"/>
                  <a:pt x="12843" y="18089"/>
                  <a:pt x="13099" y="18089"/>
                </a:cubicBezTo>
                <a:cubicBezTo>
                  <a:pt x="13171" y="18089"/>
                  <a:pt x="13248" y="18062"/>
                  <a:pt x="13322" y="17998"/>
                </a:cubicBezTo>
                <a:cubicBezTo>
                  <a:pt x="13545" y="17804"/>
                  <a:pt x="13754" y="17596"/>
                  <a:pt x="13955" y="17380"/>
                </a:cubicBezTo>
                <a:lnTo>
                  <a:pt x="14484" y="18318"/>
                </a:lnTo>
                <a:cubicBezTo>
                  <a:pt x="14519" y="18381"/>
                  <a:pt x="14583" y="18409"/>
                  <a:pt x="14646" y="18409"/>
                </a:cubicBezTo>
                <a:cubicBezTo>
                  <a:pt x="14755" y="18409"/>
                  <a:pt x="14861" y="18326"/>
                  <a:pt x="14819" y="18199"/>
                </a:cubicBezTo>
                <a:lnTo>
                  <a:pt x="14335" y="16761"/>
                </a:lnTo>
                <a:cubicBezTo>
                  <a:pt x="14296" y="16604"/>
                  <a:pt x="14156" y="16512"/>
                  <a:pt x="14012" y="16512"/>
                </a:cubicBezTo>
                <a:close/>
                <a:moveTo>
                  <a:pt x="22638" y="16765"/>
                </a:moveTo>
                <a:cubicBezTo>
                  <a:pt x="22563" y="16765"/>
                  <a:pt x="22488" y="16790"/>
                  <a:pt x="22424" y="16843"/>
                </a:cubicBezTo>
                <a:cubicBezTo>
                  <a:pt x="22089" y="17126"/>
                  <a:pt x="21776" y="17424"/>
                  <a:pt x="21493" y="17752"/>
                </a:cubicBezTo>
                <a:cubicBezTo>
                  <a:pt x="21273" y="18001"/>
                  <a:pt x="21468" y="18345"/>
                  <a:pt x="21723" y="18345"/>
                </a:cubicBezTo>
                <a:cubicBezTo>
                  <a:pt x="21795" y="18345"/>
                  <a:pt x="21873" y="18317"/>
                  <a:pt x="21948" y="18251"/>
                </a:cubicBezTo>
                <a:cubicBezTo>
                  <a:pt x="22171" y="18057"/>
                  <a:pt x="22380" y="17856"/>
                  <a:pt x="22581" y="17640"/>
                </a:cubicBezTo>
                <a:lnTo>
                  <a:pt x="23110" y="18579"/>
                </a:lnTo>
                <a:cubicBezTo>
                  <a:pt x="23144" y="18638"/>
                  <a:pt x="23207" y="18664"/>
                  <a:pt x="23270" y="18664"/>
                </a:cubicBezTo>
                <a:cubicBezTo>
                  <a:pt x="23382" y="18664"/>
                  <a:pt x="23495" y="18581"/>
                  <a:pt x="23452" y="18452"/>
                </a:cubicBezTo>
                <a:lnTo>
                  <a:pt x="22961" y="17015"/>
                </a:lnTo>
                <a:cubicBezTo>
                  <a:pt x="22921" y="16857"/>
                  <a:pt x="22782" y="16765"/>
                  <a:pt x="22638" y="16765"/>
                </a:cubicBezTo>
                <a:close/>
                <a:moveTo>
                  <a:pt x="8036" y="17073"/>
                </a:moveTo>
                <a:cubicBezTo>
                  <a:pt x="7960" y="17073"/>
                  <a:pt x="7882" y="17099"/>
                  <a:pt x="7817" y="17156"/>
                </a:cubicBezTo>
                <a:cubicBezTo>
                  <a:pt x="7482" y="17432"/>
                  <a:pt x="7169" y="17737"/>
                  <a:pt x="6886" y="18065"/>
                </a:cubicBezTo>
                <a:cubicBezTo>
                  <a:pt x="6665" y="18315"/>
                  <a:pt x="6861" y="18655"/>
                  <a:pt x="7117" y="18655"/>
                </a:cubicBezTo>
                <a:cubicBezTo>
                  <a:pt x="7190" y="18655"/>
                  <a:pt x="7267" y="18628"/>
                  <a:pt x="7340" y="18564"/>
                </a:cubicBezTo>
                <a:cubicBezTo>
                  <a:pt x="7564" y="18363"/>
                  <a:pt x="7772" y="18162"/>
                  <a:pt x="7974" y="17946"/>
                </a:cubicBezTo>
                <a:cubicBezTo>
                  <a:pt x="8152" y="18251"/>
                  <a:pt x="8331" y="18564"/>
                  <a:pt x="8502" y="18884"/>
                </a:cubicBezTo>
                <a:cubicBezTo>
                  <a:pt x="8537" y="18946"/>
                  <a:pt x="8600" y="18973"/>
                  <a:pt x="8662" y="18973"/>
                </a:cubicBezTo>
                <a:cubicBezTo>
                  <a:pt x="8774" y="18973"/>
                  <a:pt x="8885" y="18886"/>
                  <a:pt x="8838" y="18758"/>
                </a:cubicBezTo>
                <a:lnTo>
                  <a:pt x="8353" y="17320"/>
                </a:lnTo>
                <a:cubicBezTo>
                  <a:pt x="8315" y="17165"/>
                  <a:pt x="8178" y="17073"/>
                  <a:pt x="8036" y="17073"/>
                </a:cubicBezTo>
                <a:close/>
                <a:moveTo>
                  <a:pt x="16661" y="17333"/>
                </a:moveTo>
                <a:cubicBezTo>
                  <a:pt x="16585" y="17333"/>
                  <a:pt x="16508" y="17360"/>
                  <a:pt x="16443" y="17417"/>
                </a:cubicBezTo>
                <a:cubicBezTo>
                  <a:pt x="16108" y="17692"/>
                  <a:pt x="15802" y="17990"/>
                  <a:pt x="15512" y="18318"/>
                </a:cubicBezTo>
                <a:cubicBezTo>
                  <a:pt x="15291" y="18568"/>
                  <a:pt x="15487" y="18908"/>
                  <a:pt x="15747" y="18908"/>
                </a:cubicBezTo>
                <a:cubicBezTo>
                  <a:pt x="15820" y="18908"/>
                  <a:pt x="15898" y="18881"/>
                  <a:pt x="15974" y="18817"/>
                </a:cubicBezTo>
                <a:lnTo>
                  <a:pt x="15966" y="18817"/>
                </a:lnTo>
                <a:cubicBezTo>
                  <a:pt x="16190" y="18623"/>
                  <a:pt x="16406" y="18415"/>
                  <a:pt x="16599" y="18199"/>
                </a:cubicBezTo>
                <a:lnTo>
                  <a:pt x="17136" y="19137"/>
                </a:lnTo>
                <a:cubicBezTo>
                  <a:pt x="17168" y="19200"/>
                  <a:pt x="17231" y="19228"/>
                  <a:pt x="17295" y="19228"/>
                </a:cubicBezTo>
                <a:cubicBezTo>
                  <a:pt x="17403" y="19228"/>
                  <a:pt x="17513" y="19146"/>
                  <a:pt x="17471" y="19018"/>
                </a:cubicBezTo>
                <a:lnTo>
                  <a:pt x="16979" y="17581"/>
                </a:lnTo>
                <a:cubicBezTo>
                  <a:pt x="16940" y="17425"/>
                  <a:pt x="16804" y="17333"/>
                  <a:pt x="16661" y="17333"/>
                </a:cubicBezTo>
                <a:close/>
                <a:moveTo>
                  <a:pt x="25287" y="17587"/>
                </a:moveTo>
                <a:cubicBezTo>
                  <a:pt x="25211" y="17587"/>
                  <a:pt x="25133" y="17613"/>
                  <a:pt x="25069" y="17670"/>
                </a:cubicBezTo>
                <a:cubicBezTo>
                  <a:pt x="24733" y="17946"/>
                  <a:pt x="24421" y="18244"/>
                  <a:pt x="24137" y="18571"/>
                </a:cubicBezTo>
                <a:cubicBezTo>
                  <a:pt x="23917" y="18821"/>
                  <a:pt x="24116" y="19164"/>
                  <a:pt x="24370" y="19164"/>
                </a:cubicBezTo>
                <a:cubicBezTo>
                  <a:pt x="24442" y="19164"/>
                  <a:pt x="24519" y="19136"/>
                  <a:pt x="24592" y="19070"/>
                </a:cubicBezTo>
                <a:cubicBezTo>
                  <a:pt x="24815" y="18877"/>
                  <a:pt x="25024" y="18676"/>
                  <a:pt x="25225" y="18460"/>
                </a:cubicBezTo>
                <a:lnTo>
                  <a:pt x="25754" y="19398"/>
                </a:lnTo>
                <a:cubicBezTo>
                  <a:pt x="25789" y="19460"/>
                  <a:pt x="25851" y="19487"/>
                  <a:pt x="25914" y="19487"/>
                </a:cubicBezTo>
                <a:cubicBezTo>
                  <a:pt x="26025" y="19487"/>
                  <a:pt x="26137" y="19400"/>
                  <a:pt x="26089" y="19272"/>
                </a:cubicBezTo>
                <a:lnTo>
                  <a:pt x="25605" y="17834"/>
                </a:lnTo>
                <a:cubicBezTo>
                  <a:pt x="25566" y="17679"/>
                  <a:pt x="25429" y="17587"/>
                  <a:pt x="25287" y="17587"/>
                </a:cubicBezTo>
                <a:close/>
                <a:moveTo>
                  <a:pt x="2054" y="17639"/>
                </a:moveTo>
                <a:cubicBezTo>
                  <a:pt x="1978" y="17639"/>
                  <a:pt x="1901" y="17665"/>
                  <a:pt x="1836" y="17722"/>
                </a:cubicBezTo>
                <a:cubicBezTo>
                  <a:pt x="1501" y="17998"/>
                  <a:pt x="1188" y="18303"/>
                  <a:pt x="905" y="18631"/>
                </a:cubicBezTo>
                <a:cubicBezTo>
                  <a:pt x="684" y="18881"/>
                  <a:pt x="880" y="19221"/>
                  <a:pt x="1136" y="19221"/>
                </a:cubicBezTo>
                <a:cubicBezTo>
                  <a:pt x="1208" y="19221"/>
                  <a:pt x="1285" y="19194"/>
                  <a:pt x="1359" y="19130"/>
                </a:cubicBezTo>
                <a:lnTo>
                  <a:pt x="1367" y="19130"/>
                </a:lnTo>
                <a:cubicBezTo>
                  <a:pt x="1590" y="18936"/>
                  <a:pt x="1799" y="18728"/>
                  <a:pt x="1992" y="18512"/>
                </a:cubicBezTo>
                <a:lnTo>
                  <a:pt x="2521" y="19450"/>
                </a:lnTo>
                <a:cubicBezTo>
                  <a:pt x="2556" y="19512"/>
                  <a:pt x="2617" y="19539"/>
                  <a:pt x="2679" y="19539"/>
                </a:cubicBezTo>
                <a:cubicBezTo>
                  <a:pt x="2789" y="19539"/>
                  <a:pt x="2899" y="19453"/>
                  <a:pt x="2856" y="19324"/>
                </a:cubicBezTo>
                <a:lnTo>
                  <a:pt x="2372" y="17886"/>
                </a:lnTo>
                <a:cubicBezTo>
                  <a:pt x="2333" y="17731"/>
                  <a:pt x="2196" y="17639"/>
                  <a:pt x="2054" y="17639"/>
                </a:cubicBezTo>
                <a:close/>
                <a:moveTo>
                  <a:pt x="10682" y="17892"/>
                </a:moveTo>
                <a:cubicBezTo>
                  <a:pt x="10607" y="17892"/>
                  <a:pt x="10531" y="17918"/>
                  <a:pt x="10469" y="17975"/>
                </a:cubicBezTo>
                <a:cubicBezTo>
                  <a:pt x="10134" y="18251"/>
                  <a:pt x="9821" y="18549"/>
                  <a:pt x="9538" y="18884"/>
                </a:cubicBezTo>
                <a:cubicBezTo>
                  <a:pt x="9311" y="19134"/>
                  <a:pt x="9511" y="19474"/>
                  <a:pt x="9768" y="19474"/>
                </a:cubicBezTo>
                <a:cubicBezTo>
                  <a:pt x="9841" y="19474"/>
                  <a:pt x="9918" y="19447"/>
                  <a:pt x="9992" y="19383"/>
                </a:cubicBezTo>
                <a:cubicBezTo>
                  <a:pt x="10208" y="19190"/>
                  <a:pt x="10424" y="18981"/>
                  <a:pt x="10625" y="18765"/>
                </a:cubicBezTo>
                <a:lnTo>
                  <a:pt x="11154" y="19704"/>
                </a:lnTo>
                <a:cubicBezTo>
                  <a:pt x="11186" y="19765"/>
                  <a:pt x="11247" y="19792"/>
                  <a:pt x="11309" y="19792"/>
                </a:cubicBezTo>
                <a:cubicBezTo>
                  <a:pt x="11419" y="19792"/>
                  <a:pt x="11532" y="19706"/>
                  <a:pt x="11489" y="19577"/>
                </a:cubicBezTo>
                <a:lnTo>
                  <a:pt x="11005" y="18139"/>
                </a:lnTo>
                <a:cubicBezTo>
                  <a:pt x="10962" y="17984"/>
                  <a:pt x="10823" y="17892"/>
                  <a:pt x="10682" y="17892"/>
                </a:cubicBezTo>
                <a:close/>
                <a:moveTo>
                  <a:pt x="19308" y="18151"/>
                </a:moveTo>
                <a:cubicBezTo>
                  <a:pt x="19234" y="18151"/>
                  <a:pt x="19158" y="18175"/>
                  <a:pt x="19095" y="18229"/>
                </a:cubicBezTo>
                <a:cubicBezTo>
                  <a:pt x="18759" y="18504"/>
                  <a:pt x="18447" y="18810"/>
                  <a:pt x="18164" y="19137"/>
                </a:cubicBezTo>
                <a:cubicBezTo>
                  <a:pt x="17937" y="19387"/>
                  <a:pt x="18135" y="19731"/>
                  <a:pt x="18392" y="19731"/>
                </a:cubicBezTo>
                <a:cubicBezTo>
                  <a:pt x="18465" y="19731"/>
                  <a:pt x="18544" y="19703"/>
                  <a:pt x="18618" y="19636"/>
                </a:cubicBezTo>
                <a:cubicBezTo>
                  <a:pt x="18841" y="19443"/>
                  <a:pt x="19050" y="19234"/>
                  <a:pt x="19251" y="19018"/>
                </a:cubicBezTo>
                <a:lnTo>
                  <a:pt x="19780" y="19964"/>
                </a:lnTo>
                <a:cubicBezTo>
                  <a:pt x="19815" y="20023"/>
                  <a:pt x="19877" y="20049"/>
                  <a:pt x="19938" y="20049"/>
                </a:cubicBezTo>
                <a:cubicBezTo>
                  <a:pt x="20048" y="20049"/>
                  <a:pt x="20158" y="19966"/>
                  <a:pt x="20115" y="19838"/>
                </a:cubicBezTo>
                <a:lnTo>
                  <a:pt x="19631" y="18400"/>
                </a:lnTo>
                <a:cubicBezTo>
                  <a:pt x="19592" y="18243"/>
                  <a:pt x="19452" y="18151"/>
                  <a:pt x="19308" y="18151"/>
                </a:cubicBezTo>
                <a:close/>
                <a:moveTo>
                  <a:pt x="4714" y="18458"/>
                </a:moveTo>
                <a:cubicBezTo>
                  <a:pt x="4637" y="18458"/>
                  <a:pt x="4560" y="18484"/>
                  <a:pt x="4495" y="18542"/>
                </a:cubicBezTo>
                <a:cubicBezTo>
                  <a:pt x="4160" y="18817"/>
                  <a:pt x="3847" y="19123"/>
                  <a:pt x="3564" y="19450"/>
                </a:cubicBezTo>
                <a:cubicBezTo>
                  <a:pt x="3332" y="19700"/>
                  <a:pt x="3530" y="20040"/>
                  <a:pt x="3787" y="20040"/>
                </a:cubicBezTo>
                <a:cubicBezTo>
                  <a:pt x="3860" y="20040"/>
                  <a:pt x="3937" y="20013"/>
                  <a:pt x="4011" y="19949"/>
                </a:cubicBezTo>
                <a:lnTo>
                  <a:pt x="4018" y="19949"/>
                </a:lnTo>
                <a:cubicBezTo>
                  <a:pt x="4242" y="19756"/>
                  <a:pt x="4450" y="19547"/>
                  <a:pt x="4651" y="19331"/>
                </a:cubicBezTo>
                <a:lnTo>
                  <a:pt x="5180" y="20270"/>
                </a:lnTo>
                <a:cubicBezTo>
                  <a:pt x="5215" y="20331"/>
                  <a:pt x="5277" y="20358"/>
                  <a:pt x="5338" y="20358"/>
                </a:cubicBezTo>
                <a:cubicBezTo>
                  <a:pt x="5448" y="20358"/>
                  <a:pt x="5558" y="20272"/>
                  <a:pt x="5516" y="20143"/>
                </a:cubicBezTo>
                <a:lnTo>
                  <a:pt x="5031" y="18705"/>
                </a:lnTo>
                <a:cubicBezTo>
                  <a:pt x="4993" y="18550"/>
                  <a:pt x="4856" y="18458"/>
                  <a:pt x="4714" y="18458"/>
                </a:cubicBezTo>
                <a:close/>
                <a:moveTo>
                  <a:pt x="13332" y="18711"/>
                </a:moveTo>
                <a:cubicBezTo>
                  <a:pt x="13256" y="18711"/>
                  <a:pt x="13178" y="18738"/>
                  <a:pt x="13113" y="18795"/>
                </a:cubicBezTo>
                <a:cubicBezTo>
                  <a:pt x="12778" y="19070"/>
                  <a:pt x="12465" y="19376"/>
                  <a:pt x="12182" y="19704"/>
                </a:cubicBezTo>
                <a:cubicBezTo>
                  <a:pt x="11961" y="19953"/>
                  <a:pt x="12157" y="20294"/>
                  <a:pt x="12413" y="20294"/>
                </a:cubicBezTo>
                <a:cubicBezTo>
                  <a:pt x="12486" y="20294"/>
                  <a:pt x="12563" y="20267"/>
                  <a:pt x="12637" y="20203"/>
                </a:cubicBezTo>
                <a:cubicBezTo>
                  <a:pt x="12860" y="20009"/>
                  <a:pt x="13069" y="19800"/>
                  <a:pt x="13270" y="19584"/>
                </a:cubicBezTo>
                <a:lnTo>
                  <a:pt x="13799" y="20523"/>
                </a:lnTo>
                <a:cubicBezTo>
                  <a:pt x="13833" y="20584"/>
                  <a:pt x="13896" y="20611"/>
                  <a:pt x="13958" y="20611"/>
                </a:cubicBezTo>
                <a:cubicBezTo>
                  <a:pt x="14070" y="20611"/>
                  <a:pt x="14182" y="20525"/>
                  <a:pt x="14134" y="20396"/>
                </a:cubicBezTo>
                <a:lnTo>
                  <a:pt x="13650" y="18959"/>
                </a:lnTo>
                <a:cubicBezTo>
                  <a:pt x="13611" y="18803"/>
                  <a:pt x="13474" y="18711"/>
                  <a:pt x="13332" y="18711"/>
                </a:cubicBezTo>
                <a:close/>
                <a:moveTo>
                  <a:pt x="21953" y="18970"/>
                </a:moveTo>
                <a:cubicBezTo>
                  <a:pt x="21878" y="18970"/>
                  <a:pt x="21802" y="18995"/>
                  <a:pt x="21739" y="19048"/>
                </a:cubicBezTo>
                <a:cubicBezTo>
                  <a:pt x="21404" y="19331"/>
                  <a:pt x="21098" y="19629"/>
                  <a:pt x="20808" y="19957"/>
                </a:cubicBezTo>
                <a:cubicBezTo>
                  <a:pt x="20582" y="20206"/>
                  <a:pt x="20780" y="20550"/>
                  <a:pt x="21037" y="20550"/>
                </a:cubicBezTo>
                <a:cubicBezTo>
                  <a:pt x="21110" y="20550"/>
                  <a:pt x="21188" y="20522"/>
                  <a:pt x="21262" y="20456"/>
                </a:cubicBezTo>
                <a:cubicBezTo>
                  <a:pt x="21486" y="20262"/>
                  <a:pt x="21702" y="20054"/>
                  <a:pt x="21895" y="19838"/>
                </a:cubicBezTo>
                <a:lnTo>
                  <a:pt x="22432" y="20784"/>
                </a:lnTo>
                <a:cubicBezTo>
                  <a:pt x="22464" y="20843"/>
                  <a:pt x="22525" y="20869"/>
                  <a:pt x="22587" y="20869"/>
                </a:cubicBezTo>
                <a:cubicBezTo>
                  <a:pt x="22697" y="20869"/>
                  <a:pt x="22810" y="20786"/>
                  <a:pt x="22767" y="20657"/>
                </a:cubicBezTo>
                <a:lnTo>
                  <a:pt x="22283" y="19219"/>
                </a:lnTo>
                <a:cubicBezTo>
                  <a:pt x="22239" y="19062"/>
                  <a:pt x="22097" y="18970"/>
                  <a:pt x="21953" y="18970"/>
                </a:cubicBezTo>
                <a:close/>
                <a:moveTo>
                  <a:pt x="7350" y="19277"/>
                </a:moveTo>
                <a:cubicBezTo>
                  <a:pt x="7274" y="19277"/>
                  <a:pt x="7197" y="19304"/>
                  <a:pt x="7132" y="19361"/>
                </a:cubicBezTo>
                <a:cubicBezTo>
                  <a:pt x="6797" y="19636"/>
                  <a:pt x="6484" y="19942"/>
                  <a:pt x="6201" y="20270"/>
                </a:cubicBezTo>
                <a:cubicBezTo>
                  <a:pt x="5980" y="20519"/>
                  <a:pt x="6176" y="20860"/>
                  <a:pt x="6432" y="20860"/>
                </a:cubicBezTo>
                <a:cubicBezTo>
                  <a:pt x="6504" y="20860"/>
                  <a:pt x="6581" y="20833"/>
                  <a:pt x="6655" y="20769"/>
                </a:cubicBezTo>
                <a:lnTo>
                  <a:pt x="6663" y="20769"/>
                </a:lnTo>
                <a:cubicBezTo>
                  <a:pt x="6886" y="20575"/>
                  <a:pt x="7102" y="20366"/>
                  <a:pt x="7296" y="20150"/>
                </a:cubicBezTo>
                <a:lnTo>
                  <a:pt x="7832" y="21089"/>
                </a:lnTo>
                <a:cubicBezTo>
                  <a:pt x="7865" y="21151"/>
                  <a:pt x="7927" y="21179"/>
                  <a:pt x="7990" y="21179"/>
                </a:cubicBezTo>
                <a:cubicBezTo>
                  <a:pt x="8099" y="21179"/>
                  <a:pt x="8210" y="21095"/>
                  <a:pt x="8167" y="20962"/>
                </a:cubicBezTo>
                <a:lnTo>
                  <a:pt x="7668" y="19525"/>
                </a:lnTo>
                <a:cubicBezTo>
                  <a:pt x="7629" y="19369"/>
                  <a:pt x="7493" y="19277"/>
                  <a:pt x="7350" y="19277"/>
                </a:cubicBezTo>
                <a:close/>
                <a:moveTo>
                  <a:pt x="15978" y="19531"/>
                </a:moveTo>
                <a:cubicBezTo>
                  <a:pt x="15903" y="19531"/>
                  <a:pt x="15827" y="19557"/>
                  <a:pt x="15765" y="19614"/>
                </a:cubicBezTo>
                <a:cubicBezTo>
                  <a:pt x="15430" y="19890"/>
                  <a:pt x="15117" y="20195"/>
                  <a:pt x="14834" y="20523"/>
                </a:cubicBezTo>
                <a:cubicBezTo>
                  <a:pt x="14607" y="20773"/>
                  <a:pt x="14807" y="21113"/>
                  <a:pt x="15064" y="21113"/>
                </a:cubicBezTo>
                <a:cubicBezTo>
                  <a:pt x="15137" y="21113"/>
                  <a:pt x="15215" y="21086"/>
                  <a:pt x="15288" y="21022"/>
                </a:cubicBezTo>
                <a:cubicBezTo>
                  <a:pt x="15504" y="20828"/>
                  <a:pt x="15720" y="20620"/>
                  <a:pt x="15921" y="20404"/>
                </a:cubicBezTo>
                <a:lnTo>
                  <a:pt x="16450" y="21342"/>
                </a:lnTo>
                <a:cubicBezTo>
                  <a:pt x="16482" y="21404"/>
                  <a:pt x="16543" y="21431"/>
                  <a:pt x="16605" y="21431"/>
                </a:cubicBezTo>
                <a:cubicBezTo>
                  <a:pt x="16715" y="21431"/>
                  <a:pt x="16828" y="21345"/>
                  <a:pt x="16786" y="21216"/>
                </a:cubicBezTo>
                <a:lnTo>
                  <a:pt x="16301" y="19778"/>
                </a:lnTo>
                <a:cubicBezTo>
                  <a:pt x="16258" y="19623"/>
                  <a:pt x="16119" y="19531"/>
                  <a:pt x="15978" y="19531"/>
                </a:cubicBezTo>
                <a:close/>
                <a:moveTo>
                  <a:pt x="24604" y="19789"/>
                </a:moveTo>
                <a:cubicBezTo>
                  <a:pt x="24530" y="19789"/>
                  <a:pt x="24454" y="19814"/>
                  <a:pt x="24391" y="19867"/>
                </a:cubicBezTo>
                <a:cubicBezTo>
                  <a:pt x="24056" y="20150"/>
                  <a:pt x="23743" y="20448"/>
                  <a:pt x="23460" y="20776"/>
                </a:cubicBezTo>
                <a:cubicBezTo>
                  <a:pt x="23234" y="21025"/>
                  <a:pt x="23431" y="21369"/>
                  <a:pt x="23688" y="21369"/>
                </a:cubicBezTo>
                <a:cubicBezTo>
                  <a:pt x="23762" y="21369"/>
                  <a:pt x="23840" y="21341"/>
                  <a:pt x="23914" y="21275"/>
                </a:cubicBezTo>
                <a:cubicBezTo>
                  <a:pt x="24137" y="21082"/>
                  <a:pt x="24346" y="20880"/>
                  <a:pt x="24547" y="20664"/>
                </a:cubicBezTo>
                <a:lnTo>
                  <a:pt x="25076" y="21603"/>
                </a:lnTo>
                <a:cubicBezTo>
                  <a:pt x="25111" y="21662"/>
                  <a:pt x="25173" y="21688"/>
                  <a:pt x="25234" y="21688"/>
                </a:cubicBezTo>
                <a:cubicBezTo>
                  <a:pt x="25344" y="21688"/>
                  <a:pt x="25454" y="21605"/>
                  <a:pt x="25411" y="21476"/>
                </a:cubicBezTo>
                <a:lnTo>
                  <a:pt x="24927" y="20039"/>
                </a:lnTo>
                <a:cubicBezTo>
                  <a:pt x="24888" y="19882"/>
                  <a:pt x="24748" y="19789"/>
                  <a:pt x="24604" y="19789"/>
                </a:cubicBezTo>
                <a:close/>
                <a:moveTo>
                  <a:pt x="1371" y="19844"/>
                </a:moveTo>
                <a:cubicBezTo>
                  <a:pt x="1296" y="19844"/>
                  <a:pt x="1220" y="19870"/>
                  <a:pt x="1158" y="19927"/>
                </a:cubicBezTo>
                <a:cubicBezTo>
                  <a:pt x="823" y="20203"/>
                  <a:pt x="510" y="20508"/>
                  <a:pt x="227" y="20836"/>
                </a:cubicBezTo>
                <a:cubicBezTo>
                  <a:pt x="0" y="21086"/>
                  <a:pt x="195" y="21426"/>
                  <a:pt x="451" y="21426"/>
                </a:cubicBezTo>
                <a:cubicBezTo>
                  <a:pt x="523" y="21426"/>
                  <a:pt x="600" y="21399"/>
                  <a:pt x="674" y="21335"/>
                </a:cubicBezTo>
                <a:lnTo>
                  <a:pt x="681" y="21335"/>
                </a:lnTo>
                <a:cubicBezTo>
                  <a:pt x="905" y="21141"/>
                  <a:pt x="1113" y="20933"/>
                  <a:pt x="1314" y="20717"/>
                </a:cubicBezTo>
                <a:lnTo>
                  <a:pt x="1843" y="21655"/>
                </a:lnTo>
                <a:cubicBezTo>
                  <a:pt x="1878" y="21717"/>
                  <a:pt x="1940" y="21744"/>
                  <a:pt x="2001" y="21744"/>
                </a:cubicBezTo>
                <a:cubicBezTo>
                  <a:pt x="2111" y="21744"/>
                  <a:pt x="2221" y="21657"/>
                  <a:pt x="2178" y="21528"/>
                </a:cubicBezTo>
                <a:lnTo>
                  <a:pt x="1694" y="20091"/>
                </a:lnTo>
                <a:cubicBezTo>
                  <a:pt x="1651" y="19936"/>
                  <a:pt x="1512" y="19844"/>
                  <a:pt x="1371" y="19844"/>
                </a:cubicBezTo>
                <a:close/>
                <a:moveTo>
                  <a:pt x="10006" y="20099"/>
                </a:moveTo>
                <a:cubicBezTo>
                  <a:pt x="9931" y="20099"/>
                  <a:pt x="9855" y="20124"/>
                  <a:pt x="9791" y="20180"/>
                </a:cubicBezTo>
                <a:cubicBezTo>
                  <a:pt x="9456" y="20456"/>
                  <a:pt x="9143" y="20761"/>
                  <a:pt x="8860" y="21089"/>
                </a:cubicBezTo>
                <a:cubicBezTo>
                  <a:pt x="8628" y="21339"/>
                  <a:pt x="8826" y="21679"/>
                  <a:pt x="9083" y="21679"/>
                </a:cubicBezTo>
                <a:cubicBezTo>
                  <a:pt x="9156" y="21679"/>
                  <a:pt x="9233" y="21652"/>
                  <a:pt x="9307" y="21588"/>
                </a:cubicBezTo>
                <a:lnTo>
                  <a:pt x="9314" y="21588"/>
                </a:lnTo>
                <a:cubicBezTo>
                  <a:pt x="9538" y="21394"/>
                  <a:pt x="9746" y="21186"/>
                  <a:pt x="9948" y="20970"/>
                </a:cubicBezTo>
                <a:lnTo>
                  <a:pt x="10476" y="21908"/>
                </a:lnTo>
                <a:cubicBezTo>
                  <a:pt x="10512" y="21971"/>
                  <a:pt x="10575" y="21999"/>
                  <a:pt x="10637" y="21999"/>
                </a:cubicBezTo>
                <a:cubicBezTo>
                  <a:pt x="10746" y="21999"/>
                  <a:pt x="10854" y="21914"/>
                  <a:pt x="10812" y="21782"/>
                </a:cubicBezTo>
                <a:lnTo>
                  <a:pt x="10327" y="20344"/>
                </a:lnTo>
                <a:cubicBezTo>
                  <a:pt x="10288" y="20192"/>
                  <a:pt x="10149" y="20099"/>
                  <a:pt x="10006" y="20099"/>
                </a:cubicBezTo>
                <a:close/>
                <a:moveTo>
                  <a:pt x="18628" y="20350"/>
                </a:moveTo>
                <a:cubicBezTo>
                  <a:pt x="18552" y="20350"/>
                  <a:pt x="18474" y="20376"/>
                  <a:pt x="18409" y="20434"/>
                </a:cubicBezTo>
                <a:cubicBezTo>
                  <a:pt x="18074" y="20709"/>
                  <a:pt x="17761" y="21015"/>
                  <a:pt x="17478" y="21342"/>
                </a:cubicBezTo>
                <a:cubicBezTo>
                  <a:pt x="17258" y="21592"/>
                  <a:pt x="17454" y="21932"/>
                  <a:pt x="17710" y="21932"/>
                </a:cubicBezTo>
                <a:cubicBezTo>
                  <a:pt x="17782" y="21932"/>
                  <a:pt x="17859" y="21905"/>
                  <a:pt x="17933" y="21841"/>
                </a:cubicBezTo>
                <a:cubicBezTo>
                  <a:pt x="18156" y="21648"/>
                  <a:pt x="18365" y="21439"/>
                  <a:pt x="18566" y="21223"/>
                </a:cubicBezTo>
                <a:lnTo>
                  <a:pt x="19095" y="22162"/>
                </a:lnTo>
                <a:cubicBezTo>
                  <a:pt x="19129" y="22223"/>
                  <a:pt x="19192" y="22250"/>
                  <a:pt x="19255" y="22250"/>
                </a:cubicBezTo>
                <a:cubicBezTo>
                  <a:pt x="19367" y="22250"/>
                  <a:pt x="19480" y="22164"/>
                  <a:pt x="19437" y="22035"/>
                </a:cubicBezTo>
                <a:lnTo>
                  <a:pt x="18946" y="20597"/>
                </a:lnTo>
                <a:cubicBezTo>
                  <a:pt x="18907" y="20442"/>
                  <a:pt x="18770" y="20350"/>
                  <a:pt x="18628" y="20350"/>
                </a:cubicBezTo>
                <a:close/>
                <a:moveTo>
                  <a:pt x="4021" y="20663"/>
                </a:moveTo>
                <a:cubicBezTo>
                  <a:pt x="3945" y="20663"/>
                  <a:pt x="3867" y="20689"/>
                  <a:pt x="3802" y="20746"/>
                </a:cubicBezTo>
                <a:cubicBezTo>
                  <a:pt x="3467" y="21022"/>
                  <a:pt x="3162" y="21327"/>
                  <a:pt x="2871" y="21655"/>
                </a:cubicBezTo>
                <a:cubicBezTo>
                  <a:pt x="2650" y="21905"/>
                  <a:pt x="2846" y="22245"/>
                  <a:pt x="3102" y="22245"/>
                </a:cubicBezTo>
                <a:cubicBezTo>
                  <a:pt x="3175" y="22245"/>
                  <a:pt x="3252" y="22218"/>
                  <a:pt x="3326" y="22154"/>
                </a:cubicBezTo>
                <a:cubicBezTo>
                  <a:pt x="3549" y="21960"/>
                  <a:pt x="3765" y="21752"/>
                  <a:pt x="3959" y="21536"/>
                </a:cubicBezTo>
                <a:cubicBezTo>
                  <a:pt x="4137" y="21849"/>
                  <a:pt x="4316" y="22162"/>
                  <a:pt x="4495" y="22474"/>
                </a:cubicBezTo>
                <a:cubicBezTo>
                  <a:pt x="4527" y="22536"/>
                  <a:pt x="4588" y="22563"/>
                  <a:pt x="4650" y="22563"/>
                </a:cubicBezTo>
                <a:cubicBezTo>
                  <a:pt x="4760" y="22563"/>
                  <a:pt x="4873" y="22477"/>
                  <a:pt x="4830" y="22348"/>
                </a:cubicBezTo>
                <a:lnTo>
                  <a:pt x="4346" y="20910"/>
                </a:lnTo>
                <a:cubicBezTo>
                  <a:pt x="4302" y="20755"/>
                  <a:pt x="4164" y="20663"/>
                  <a:pt x="4021" y="20663"/>
                </a:cubicBezTo>
                <a:close/>
                <a:moveTo>
                  <a:pt x="12654" y="20916"/>
                </a:moveTo>
                <a:cubicBezTo>
                  <a:pt x="12578" y="20916"/>
                  <a:pt x="12500" y="20942"/>
                  <a:pt x="12435" y="21000"/>
                </a:cubicBezTo>
                <a:cubicBezTo>
                  <a:pt x="12100" y="21275"/>
                  <a:pt x="11795" y="21581"/>
                  <a:pt x="11504" y="21908"/>
                </a:cubicBezTo>
                <a:cubicBezTo>
                  <a:pt x="11272" y="22158"/>
                  <a:pt x="11470" y="22499"/>
                  <a:pt x="11727" y="22499"/>
                </a:cubicBezTo>
                <a:cubicBezTo>
                  <a:pt x="11800" y="22499"/>
                  <a:pt x="11877" y="22471"/>
                  <a:pt x="11951" y="22407"/>
                </a:cubicBezTo>
                <a:lnTo>
                  <a:pt x="11959" y="22407"/>
                </a:lnTo>
                <a:cubicBezTo>
                  <a:pt x="12182" y="22214"/>
                  <a:pt x="12398" y="22005"/>
                  <a:pt x="12592" y="21789"/>
                </a:cubicBezTo>
                <a:lnTo>
                  <a:pt x="13128" y="22728"/>
                </a:lnTo>
                <a:cubicBezTo>
                  <a:pt x="13161" y="22790"/>
                  <a:pt x="13223" y="22818"/>
                  <a:pt x="13286" y="22818"/>
                </a:cubicBezTo>
                <a:cubicBezTo>
                  <a:pt x="13395" y="22818"/>
                  <a:pt x="13506" y="22734"/>
                  <a:pt x="13463" y="22601"/>
                </a:cubicBezTo>
                <a:lnTo>
                  <a:pt x="12972" y="21163"/>
                </a:lnTo>
                <a:cubicBezTo>
                  <a:pt x="12933" y="21008"/>
                  <a:pt x="12796" y="20916"/>
                  <a:pt x="12654" y="20916"/>
                </a:cubicBezTo>
                <a:close/>
                <a:moveTo>
                  <a:pt x="21278" y="21169"/>
                </a:moveTo>
                <a:cubicBezTo>
                  <a:pt x="21203" y="21169"/>
                  <a:pt x="21126" y="21196"/>
                  <a:pt x="21061" y="21253"/>
                </a:cubicBezTo>
                <a:cubicBezTo>
                  <a:pt x="20726" y="21528"/>
                  <a:pt x="20413" y="21834"/>
                  <a:pt x="20130" y="22162"/>
                </a:cubicBezTo>
                <a:cubicBezTo>
                  <a:pt x="19903" y="22411"/>
                  <a:pt x="20103" y="22752"/>
                  <a:pt x="20360" y="22752"/>
                </a:cubicBezTo>
                <a:cubicBezTo>
                  <a:pt x="20433" y="22752"/>
                  <a:pt x="20511" y="22725"/>
                  <a:pt x="20584" y="22661"/>
                </a:cubicBezTo>
                <a:cubicBezTo>
                  <a:pt x="20800" y="22467"/>
                  <a:pt x="21016" y="22258"/>
                  <a:pt x="21218" y="22042"/>
                </a:cubicBezTo>
                <a:lnTo>
                  <a:pt x="21746" y="22981"/>
                </a:lnTo>
                <a:cubicBezTo>
                  <a:pt x="21778" y="23042"/>
                  <a:pt x="21839" y="23069"/>
                  <a:pt x="21901" y="23069"/>
                </a:cubicBezTo>
                <a:cubicBezTo>
                  <a:pt x="22011" y="23069"/>
                  <a:pt x="22125" y="22983"/>
                  <a:pt x="22082" y="22854"/>
                </a:cubicBezTo>
                <a:lnTo>
                  <a:pt x="21597" y="21417"/>
                </a:lnTo>
                <a:cubicBezTo>
                  <a:pt x="21554" y="21261"/>
                  <a:pt x="21418" y="21169"/>
                  <a:pt x="21278" y="21169"/>
                </a:cubicBezTo>
                <a:close/>
                <a:moveTo>
                  <a:pt x="6673" y="21482"/>
                </a:moveTo>
                <a:cubicBezTo>
                  <a:pt x="6597" y="21482"/>
                  <a:pt x="6519" y="21509"/>
                  <a:pt x="6454" y="21566"/>
                </a:cubicBezTo>
                <a:cubicBezTo>
                  <a:pt x="6119" y="21841"/>
                  <a:pt x="5806" y="22147"/>
                  <a:pt x="5523" y="22474"/>
                </a:cubicBezTo>
                <a:cubicBezTo>
                  <a:pt x="5296" y="22724"/>
                  <a:pt x="5491" y="23065"/>
                  <a:pt x="5750" y="23065"/>
                </a:cubicBezTo>
                <a:cubicBezTo>
                  <a:pt x="5824" y="23065"/>
                  <a:pt x="5902" y="23037"/>
                  <a:pt x="5977" y="22974"/>
                </a:cubicBezTo>
                <a:cubicBezTo>
                  <a:pt x="6201" y="22780"/>
                  <a:pt x="6409" y="22571"/>
                  <a:pt x="6610" y="22355"/>
                </a:cubicBezTo>
                <a:cubicBezTo>
                  <a:pt x="6789" y="22668"/>
                  <a:pt x="6961" y="22981"/>
                  <a:pt x="7139" y="23294"/>
                </a:cubicBezTo>
                <a:cubicBezTo>
                  <a:pt x="7174" y="23355"/>
                  <a:pt x="7236" y="23382"/>
                  <a:pt x="7297" y="23382"/>
                </a:cubicBezTo>
                <a:cubicBezTo>
                  <a:pt x="7407" y="23382"/>
                  <a:pt x="7518" y="23296"/>
                  <a:pt x="7475" y="23167"/>
                </a:cubicBezTo>
                <a:lnTo>
                  <a:pt x="6990" y="21730"/>
                </a:lnTo>
                <a:cubicBezTo>
                  <a:pt x="6952" y="21574"/>
                  <a:pt x="6815" y="21482"/>
                  <a:pt x="6673" y="21482"/>
                </a:cubicBezTo>
                <a:close/>
                <a:moveTo>
                  <a:pt x="15301" y="21738"/>
                </a:moveTo>
                <a:cubicBezTo>
                  <a:pt x="15226" y="21738"/>
                  <a:pt x="15151" y="21763"/>
                  <a:pt x="15087" y="21819"/>
                </a:cubicBezTo>
                <a:cubicBezTo>
                  <a:pt x="14752" y="22095"/>
                  <a:pt x="14439" y="22400"/>
                  <a:pt x="14156" y="22728"/>
                </a:cubicBezTo>
                <a:cubicBezTo>
                  <a:pt x="13924" y="22977"/>
                  <a:pt x="14122" y="23318"/>
                  <a:pt x="14379" y="23318"/>
                </a:cubicBezTo>
                <a:cubicBezTo>
                  <a:pt x="14452" y="23318"/>
                  <a:pt x="14529" y="23291"/>
                  <a:pt x="14603" y="23227"/>
                </a:cubicBezTo>
                <a:lnTo>
                  <a:pt x="14610" y="23227"/>
                </a:lnTo>
                <a:cubicBezTo>
                  <a:pt x="14834" y="23033"/>
                  <a:pt x="15042" y="22825"/>
                  <a:pt x="15244" y="22609"/>
                </a:cubicBezTo>
                <a:lnTo>
                  <a:pt x="15772" y="23547"/>
                </a:lnTo>
                <a:cubicBezTo>
                  <a:pt x="15808" y="23610"/>
                  <a:pt x="15872" y="23638"/>
                  <a:pt x="15935" y="23638"/>
                </a:cubicBezTo>
                <a:cubicBezTo>
                  <a:pt x="16043" y="23638"/>
                  <a:pt x="16150" y="23555"/>
                  <a:pt x="16108" y="23428"/>
                </a:cubicBezTo>
                <a:lnTo>
                  <a:pt x="15623" y="21990"/>
                </a:lnTo>
                <a:cubicBezTo>
                  <a:pt x="15584" y="21833"/>
                  <a:pt x="15445" y="21738"/>
                  <a:pt x="15301" y="21738"/>
                </a:cubicBezTo>
                <a:close/>
                <a:moveTo>
                  <a:pt x="23924" y="21989"/>
                </a:moveTo>
                <a:cubicBezTo>
                  <a:pt x="23848" y="21989"/>
                  <a:pt x="23770" y="22015"/>
                  <a:pt x="23705" y="22072"/>
                </a:cubicBezTo>
                <a:cubicBezTo>
                  <a:pt x="23370" y="22348"/>
                  <a:pt x="23057" y="22653"/>
                  <a:pt x="22774" y="22981"/>
                </a:cubicBezTo>
                <a:cubicBezTo>
                  <a:pt x="22554" y="23230"/>
                  <a:pt x="22749" y="23574"/>
                  <a:pt x="23004" y="23574"/>
                </a:cubicBezTo>
                <a:cubicBezTo>
                  <a:pt x="23077" y="23574"/>
                  <a:pt x="23154" y="23546"/>
                  <a:pt x="23229" y="23480"/>
                </a:cubicBezTo>
                <a:cubicBezTo>
                  <a:pt x="23445" y="23286"/>
                  <a:pt x="23661" y="23078"/>
                  <a:pt x="23862" y="22862"/>
                </a:cubicBezTo>
                <a:lnTo>
                  <a:pt x="24391" y="23800"/>
                </a:lnTo>
                <a:cubicBezTo>
                  <a:pt x="24426" y="23863"/>
                  <a:pt x="24489" y="23891"/>
                  <a:pt x="24552" y="23891"/>
                </a:cubicBezTo>
                <a:cubicBezTo>
                  <a:pt x="24661" y="23891"/>
                  <a:pt x="24768" y="23806"/>
                  <a:pt x="24726" y="23674"/>
                </a:cubicBezTo>
                <a:lnTo>
                  <a:pt x="24242" y="22236"/>
                </a:lnTo>
                <a:cubicBezTo>
                  <a:pt x="24203" y="22081"/>
                  <a:pt x="24066" y="21989"/>
                  <a:pt x="23924" y="21989"/>
                </a:cubicBezTo>
                <a:close/>
                <a:moveTo>
                  <a:pt x="9317" y="22302"/>
                </a:moveTo>
                <a:cubicBezTo>
                  <a:pt x="9241" y="22302"/>
                  <a:pt x="9163" y="22328"/>
                  <a:pt x="9098" y="22385"/>
                </a:cubicBezTo>
                <a:cubicBezTo>
                  <a:pt x="8763" y="22661"/>
                  <a:pt x="8458" y="22966"/>
                  <a:pt x="8167" y="23294"/>
                </a:cubicBezTo>
                <a:cubicBezTo>
                  <a:pt x="7947" y="23544"/>
                  <a:pt x="8143" y="23884"/>
                  <a:pt x="8399" y="23884"/>
                </a:cubicBezTo>
                <a:cubicBezTo>
                  <a:pt x="8471" y="23884"/>
                  <a:pt x="8548" y="23857"/>
                  <a:pt x="8622" y="23793"/>
                </a:cubicBezTo>
                <a:cubicBezTo>
                  <a:pt x="8845" y="23599"/>
                  <a:pt x="9061" y="23391"/>
                  <a:pt x="9255" y="23175"/>
                </a:cubicBezTo>
                <a:lnTo>
                  <a:pt x="9791" y="24113"/>
                </a:lnTo>
                <a:cubicBezTo>
                  <a:pt x="9824" y="24176"/>
                  <a:pt x="9886" y="24203"/>
                  <a:pt x="9949" y="24203"/>
                </a:cubicBezTo>
                <a:cubicBezTo>
                  <a:pt x="10058" y="24203"/>
                  <a:pt x="10169" y="24119"/>
                  <a:pt x="10126" y="23987"/>
                </a:cubicBezTo>
                <a:lnTo>
                  <a:pt x="9642" y="22549"/>
                </a:lnTo>
                <a:cubicBezTo>
                  <a:pt x="9598" y="22394"/>
                  <a:pt x="9460" y="22302"/>
                  <a:pt x="9317" y="22302"/>
                </a:cubicBezTo>
                <a:close/>
                <a:moveTo>
                  <a:pt x="17945" y="22560"/>
                </a:moveTo>
                <a:cubicBezTo>
                  <a:pt x="17871" y="22560"/>
                  <a:pt x="17795" y="22585"/>
                  <a:pt x="17731" y="22638"/>
                </a:cubicBezTo>
                <a:cubicBezTo>
                  <a:pt x="17396" y="22914"/>
                  <a:pt x="17091" y="23219"/>
                  <a:pt x="16800" y="23547"/>
                </a:cubicBezTo>
                <a:cubicBezTo>
                  <a:pt x="16574" y="23797"/>
                  <a:pt x="16769" y="24137"/>
                  <a:pt x="17024" y="24137"/>
                </a:cubicBezTo>
                <a:cubicBezTo>
                  <a:pt x="17096" y="24137"/>
                  <a:pt x="17174" y="24110"/>
                  <a:pt x="17247" y="24046"/>
                </a:cubicBezTo>
                <a:lnTo>
                  <a:pt x="17255" y="24046"/>
                </a:lnTo>
                <a:cubicBezTo>
                  <a:pt x="17478" y="23852"/>
                  <a:pt x="17694" y="23644"/>
                  <a:pt x="17888" y="23428"/>
                </a:cubicBezTo>
                <a:lnTo>
                  <a:pt x="18424" y="24366"/>
                </a:lnTo>
                <a:cubicBezTo>
                  <a:pt x="18457" y="24429"/>
                  <a:pt x="18520" y="24457"/>
                  <a:pt x="18583" y="24457"/>
                </a:cubicBezTo>
                <a:cubicBezTo>
                  <a:pt x="18692" y="24457"/>
                  <a:pt x="18802" y="24375"/>
                  <a:pt x="18759" y="24247"/>
                </a:cubicBezTo>
                <a:lnTo>
                  <a:pt x="18275" y="22810"/>
                </a:lnTo>
                <a:cubicBezTo>
                  <a:pt x="18231" y="22653"/>
                  <a:pt x="18090" y="22560"/>
                  <a:pt x="17945" y="22560"/>
                </a:cubicBezTo>
                <a:close/>
                <a:moveTo>
                  <a:pt x="11969" y="23121"/>
                </a:moveTo>
                <a:cubicBezTo>
                  <a:pt x="11893" y="23121"/>
                  <a:pt x="11815" y="23147"/>
                  <a:pt x="11750" y="23204"/>
                </a:cubicBezTo>
                <a:cubicBezTo>
                  <a:pt x="11415" y="23480"/>
                  <a:pt x="11102" y="23785"/>
                  <a:pt x="10819" y="24113"/>
                </a:cubicBezTo>
                <a:cubicBezTo>
                  <a:pt x="10592" y="24363"/>
                  <a:pt x="10787" y="24703"/>
                  <a:pt x="11046" y="24703"/>
                </a:cubicBezTo>
                <a:cubicBezTo>
                  <a:pt x="11120" y="24703"/>
                  <a:pt x="11198" y="24676"/>
                  <a:pt x="11273" y="24612"/>
                </a:cubicBezTo>
                <a:cubicBezTo>
                  <a:pt x="11497" y="24419"/>
                  <a:pt x="11705" y="24210"/>
                  <a:pt x="11907" y="23994"/>
                </a:cubicBezTo>
                <a:lnTo>
                  <a:pt x="12435" y="24933"/>
                </a:lnTo>
                <a:cubicBezTo>
                  <a:pt x="12471" y="24995"/>
                  <a:pt x="12534" y="25023"/>
                  <a:pt x="12596" y="25023"/>
                </a:cubicBezTo>
                <a:cubicBezTo>
                  <a:pt x="12705" y="25023"/>
                  <a:pt x="12813" y="24938"/>
                  <a:pt x="12771" y="24806"/>
                </a:cubicBezTo>
                <a:lnTo>
                  <a:pt x="12286" y="23368"/>
                </a:lnTo>
                <a:cubicBezTo>
                  <a:pt x="12248" y="23213"/>
                  <a:pt x="12111" y="23121"/>
                  <a:pt x="11969" y="23121"/>
                </a:cubicBezTo>
                <a:close/>
                <a:moveTo>
                  <a:pt x="20597" y="23380"/>
                </a:moveTo>
                <a:cubicBezTo>
                  <a:pt x="20522" y="23380"/>
                  <a:pt x="20447" y="23404"/>
                  <a:pt x="20383" y="23458"/>
                </a:cubicBezTo>
                <a:cubicBezTo>
                  <a:pt x="20048" y="23733"/>
                  <a:pt x="19735" y="24039"/>
                  <a:pt x="19452" y="24366"/>
                </a:cubicBezTo>
                <a:cubicBezTo>
                  <a:pt x="19220" y="24616"/>
                  <a:pt x="19418" y="24957"/>
                  <a:pt x="19675" y="24957"/>
                </a:cubicBezTo>
                <a:cubicBezTo>
                  <a:pt x="19748" y="24957"/>
                  <a:pt x="19825" y="24929"/>
                  <a:pt x="19899" y="24866"/>
                </a:cubicBezTo>
                <a:lnTo>
                  <a:pt x="19907" y="24866"/>
                </a:lnTo>
                <a:cubicBezTo>
                  <a:pt x="20130" y="24672"/>
                  <a:pt x="20339" y="24463"/>
                  <a:pt x="20540" y="24247"/>
                </a:cubicBezTo>
                <a:lnTo>
                  <a:pt x="21069" y="25186"/>
                </a:lnTo>
                <a:cubicBezTo>
                  <a:pt x="21104" y="25249"/>
                  <a:pt x="21168" y="25276"/>
                  <a:pt x="21231" y="25276"/>
                </a:cubicBezTo>
                <a:cubicBezTo>
                  <a:pt x="21339" y="25276"/>
                  <a:pt x="21446" y="25194"/>
                  <a:pt x="21404" y="25067"/>
                </a:cubicBezTo>
                <a:lnTo>
                  <a:pt x="20920" y="23629"/>
                </a:lnTo>
                <a:cubicBezTo>
                  <a:pt x="20880" y="23472"/>
                  <a:pt x="20741" y="23380"/>
                  <a:pt x="20597" y="23380"/>
                </a:cubicBezTo>
                <a:close/>
                <a:moveTo>
                  <a:pt x="14613" y="23940"/>
                </a:moveTo>
                <a:cubicBezTo>
                  <a:pt x="14537" y="23940"/>
                  <a:pt x="14459" y="23967"/>
                  <a:pt x="14394" y="24024"/>
                </a:cubicBezTo>
                <a:cubicBezTo>
                  <a:pt x="14059" y="24299"/>
                  <a:pt x="13754" y="24605"/>
                  <a:pt x="13463" y="24933"/>
                </a:cubicBezTo>
                <a:cubicBezTo>
                  <a:pt x="13243" y="25182"/>
                  <a:pt x="13439" y="25523"/>
                  <a:pt x="13695" y="25523"/>
                </a:cubicBezTo>
                <a:cubicBezTo>
                  <a:pt x="13767" y="25523"/>
                  <a:pt x="13844" y="25496"/>
                  <a:pt x="13918" y="25432"/>
                </a:cubicBezTo>
                <a:cubicBezTo>
                  <a:pt x="14141" y="25238"/>
                  <a:pt x="14357" y="25029"/>
                  <a:pt x="14551" y="24813"/>
                </a:cubicBezTo>
                <a:lnTo>
                  <a:pt x="15087" y="25752"/>
                </a:lnTo>
                <a:cubicBezTo>
                  <a:pt x="15120" y="25814"/>
                  <a:pt x="15182" y="25842"/>
                  <a:pt x="15245" y="25842"/>
                </a:cubicBezTo>
                <a:cubicBezTo>
                  <a:pt x="15354" y="25842"/>
                  <a:pt x="15465" y="25758"/>
                  <a:pt x="15422" y="25625"/>
                </a:cubicBezTo>
                <a:lnTo>
                  <a:pt x="14931" y="24188"/>
                </a:lnTo>
                <a:cubicBezTo>
                  <a:pt x="14892" y="24032"/>
                  <a:pt x="14755" y="23940"/>
                  <a:pt x="14613" y="23940"/>
                </a:cubicBezTo>
                <a:close/>
                <a:moveTo>
                  <a:pt x="23241" y="24199"/>
                </a:moveTo>
                <a:cubicBezTo>
                  <a:pt x="23167" y="24199"/>
                  <a:pt x="23091" y="24224"/>
                  <a:pt x="23028" y="24277"/>
                </a:cubicBezTo>
                <a:cubicBezTo>
                  <a:pt x="22692" y="24553"/>
                  <a:pt x="22380" y="24858"/>
                  <a:pt x="22096" y="25186"/>
                </a:cubicBezTo>
                <a:lnTo>
                  <a:pt x="22089" y="25186"/>
                </a:lnTo>
                <a:cubicBezTo>
                  <a:pt x="21868" y="25436"/>
                  <a:pt x="22064" y="25776"/>
                  <a:pt x="22324" y="25776"/>
                </a:cubicBezTo>
                <a:cubicBezTo>
                  <a:pt x="22397" y="25776"/>
                  <a:pt x="22475" y="25749"/>
                  <a:pt x="22551" y="25685"/>
                </a:cubicBezTo>
                <a:cubicBezTo>
                  <a:pt x="22774" y="25491"/>
                  <a:pt x="22983" y="25283"/>
                  <a:pt x="23184" y="25067"/>
                </a:cubicBezTo>
                <a:lnTo>
                  <a:pt x="23713" y="26005"/>
                </a:lnTo>
                <a:cubicBezTo>
                  <a:pt x="23748" y="26068"/>
                  <a:pt x="23812" y="26096"/>
                  <a:pt x="23875" y="26096"/>
                </a:cubicBezTo>
                <a:cubicBezTo>
                  <a:pt x="23984" y="26096"/>
                  <a:pt x="24090" y="26013"/>
                  <a:pt x="24048" y="25886"/>
                </a:cubicBezTo>
                <a:lnTo>
                  <a:pt x="23564" y="24448"/>
                </a:lnTo>
                <a:cubicBezTo>
                  <a:pt x="23525" y="24291"/>
                  <a:pt x="23385" y="24199"/>
                  <a:pt x="23241" y="24199"/>
                </a:cubicBezTo>
                <a:close/>
                <a:moveTo>
                  <a:pt x="17260" y="24762"/>
                </a:moveTo>
                <a:cubicBezTo>
                  <a:pt x="17185" y="24762"/>
                  <a:pt x="17110" y="24787"/>
                  <a:pt x="17046" y="24843"/>
                </a:cubicBezTo>
                <a:cubicBezTo>
                  <a:pt x="16711" y="25119"/>
                  <a:pt x="16398" y="25424"/>
                  <a:pt x="16115" y="25752"/>
                </a:cubicBezTo>
                <a:cubicBezTo>
                  <a:pt x="15889" y="26002"/>
                  <a:pt x="16083" y="26342"/>
                  <a:pt x="16343" y="26342"/>
                </a:cubicBezTo>
                <a:cubicBezTo>
                  <a:pt x="16416" y="26342"/>
                  <a:pt x="16494" y="26315"/>
                  <a:pt x="16569" y="26251"/>
                </a:cubicBezTo>
                <a:cubicBezTo>
                  <a:pt x="16793" y="26057"/>
                  <a:pt x="17002" y="25849"/>
                  <a:pt x="17203" y="25633"/>
                </a:cubicBezTo>
                <a:lnTo>
                  <a:pt x="17731" y="26571"/>
                </a:lnTo>
                <a:cubicBezTo>
                  <a:pt x="17767" y="26634"/>
                  <a:pt x="17831" y="26662"/>
                  <a:pt x="17894" y="26662"/>
                </a:cubicBezTo>
                <a:cubicBezTo>
                  <a:pt x="18002" y="26662"/>
                  <a:pt x="18109" y="26579"/>
                  <a:pt x="18067" y="26452"/>
                </a:cubicBezTo>
                <a:lnTo>
                  <a:pt x="17583" y="25014"/>
                </a:lnTo>
                <a:cubicBezTo>
                  <a:pt x="17543" y="24857"/>
                  <a:pt x="17404" y="24762"/>
                  <a:pt x="17260" y="24762"/>
                </a:cubicBezTo>
                <a:close/>
                <a:moveTo>
                  <a:pt x="19904" y="25584"/>
                </a:moveTo>
                <a:cubicBezTo>
                  <a:pt x="19830" y="25584"/>
                  <a:pt x="19754" y="25609"/>
                  <a:pt x="19691" y="25663"/>
                </a:cubicBezTo>
                <a:cubicBezTo>
                  <a:pt x="19355" y="25938"/>
                  <a:pt x="19050" y="26244"/>
                  <a:pt x="18759" y="26571"/>
                </a:cubicBezTo>
                <a:cubicBezTo>
                  <a:pt x="18533" y="26821"/>
                  <a:pt x="18732" y="27161"/>
                  <a:pt x="18990" y="27161"/>
                </a:cubicBezTo>
                <a:cubicBezTo>
                  <a:pt x="19063" y="27161"/>
                  <a:pt x="19140" y="27134"/>
                  <a:pt x="19214" y="27070"/>
                </a:cubicBezTo>
                <a:cubicBezTo>
                  <a:pt x="19437" y="26877"/>
                  <a:pt x="19653" y="26668"/>
                  <a:pt x="19847" y="26452"/>
                </a:cubicBezTo>
                <a:lnTo>
                  <a:pt x="20383" y="27391"/>
                </a:lnTo>
                <a:cubicBezTo>
                  <a:pt x="20416" y="27454"/>
                  <a:pt x="20479" y="27481"/>
                  <a:pt x="20542" y="27481"/>
                </a:cubicBezTo>
                <a:cubicBezTo>
                  <a:pt x="20651" y="27481"/>
                  <a:pt x="20761" y="27399"/>
                  <a:pt x="20718" y="27271"/>
                </a:cubicBezTo>
                <a:lnTo>
                  <a:pt x="20234" y="25834"/>
                </a:lnTo>
                <a:cubicBezTo>
                  <a:pt x="20190" y="25677"/>
                  <a:pt x="20049" y="25584"/>
                  <a:pt x="19904" y="25584"/>
                </a:cubicBezTo>
                <a:close/>
                <a:moveTo>
                  <a:pt x="22548" y="26404"/>
                </a:moveTo>
                <a:cubicBezTo>
                  <a:pt x="22474" y="26404"/>
                  <a:pt x="22398" y="26429"/>
                  <a:pt x="22335" y="26482"/>
                </a:cubicBezTo>
                <a:cubicBezTo>
                  <a:pt x="22000" y="26757"/>
                  <a:pt x="21687" y="27063"/>
                  <a:pt x="21404" y="27391"/>
                </a:cubicBezTo>
                <a:cubicBezTo>
                  <a:pt x="21183" y="27640"/>
                  <a:pt x="21379" y="27981"/>
                  <a:pt x="21635" y="27981"/>
                </a:cubicBezTo>
                <a:cubicBezTo>
                  <a:pt x="21707" y="27981"/>
                  <a:pt x="21784" y="27954"/>
                  <a:pt x="21858" y="27890"/>
                </a:cubicBezTo>
                <a:cubicBezTo>
                  <a:pt x="22082" y="27696"/>
                  <a:pt x="22290" y="27487"/>
                  <a:pt x="22491" y="27271"/>
                </a:cubicBezTo>
                <a:lnTo>
                  <a:pt x="23020" y="28210"/>
                </a:lnTo>
                <a:cubicBezTo>
                  <a:pt x="23056" y="28273"/>
                  <a:pt x="23120" y="28301"/>
                  <a:pt x="23184" y="28301"/>
                </a:cubicBezTo>
                <a:cubicBezTo>
                  <a:pt x="23294" y="28301"/>
                  <a:pt x="23402" y="28218"/>
                  <a:pt x="23355" y="28091"/>
                </a:cubicBezTo>
                <a:lnTo>
                  <a:pt x="22871" y="26653"/>
                </a:lnTo>
                <a:cubicBezTo>
                  <a:pt x="22832" y="26496"/>
                  <a:pt x="22692" y="26404"/>
                  <a:pt x="22548" y="264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469275" y="4057497"/>
            <a:ext cx="904403" cy="801805"/>
            <a:chOff x="469275" y="4057497"/>
            <a:chExt cx="904403" cy="801805"/>
          </a:xfrm>
        </p:grpSpPr>
        <p:sp>
          <p:nvSpPr>
            <p:cNvPr id="16" name="Google Shape;16;p2"/>
            <p:cNvSpPr/>
            <p:nvPr/>
          </p:nvSpPr>
          <p:spPr>
            <a:xfrm>
              <a:off x="469275" y="4057497"/>
              <a:ext cx="904403" cy="801805"/>
            </a:xfrm>
            <a:custGeom>
              <a:avLst/>
              <a:gdLst/>
              <a:ahLst/>
              <a:cxnLst/>
              <a:rect l="l" t="t" r="r" b="b"/>
              <a:pathLst>
                <a:path w="15823" h="14028" extrusionOk="0">
                  <a:moveTo>
                    <a:pt x="3587" y="1"/>
                  </a:moveTo>
                  <a:cubicBezTo>
                    <a:pt x="1225" y="1"/>
                    <a:pt x="2729" y="3224"/>
                    <a:pt x="3808" y="3890"/>
                  </a:cubicBezTo>
                  <a:cubicBezTo>
                    <a:pt x="3183" y="3782"/>
                    <a:pt x="2112" y="3388"/>
                    <a:pt x="1277" y="3388"/>
                  </a:cubicBezTo>
                  <a:cubicBezTo>
                    <a:pt x="549" y="3388"/>
                    <a:pt x="0" y="3687"/>
                    <a:pt x="84" y="4739"/>
                  </a:cubicBezTo>
                  <a:cubicBezTo>
                    <a:pt x="210" y="6310"/>
                    <a:pt x="2869" y="6705"/>
                    <a:pt x="4165" y="6795"/>
                  </a:cubicBezTo>
                  <a:cubicBezTo>
                    <a:pt x="2884" y="6958"/>
                    <a:pt x="1327" y="7294"/>
                    <a:pt x="1558" y="8940"/>
                  </a:cubicBezTo>
                  <a:cubicBezTo>
                    <a:pt x="1745" y="10294"/>
                    <a:pt x="3151" y="10676"/>
                    <a:pt x="4441" y="10676"/>
                  </a:cubicBezTo>
                  <a:cubicBezTo>
                    <a:pt x="4903" y="10676"/>
                    <a:pt x="5351" y="10627"/>
                    <a:pt x="5722" y="10556"/>
                  </a:cubicBezTo>
                  <a:lnTo>
                    <a:pt x="5722" y="10556"/>
                  </a:lnTo>
                  <a:cubicBezTo>
                    <a:pt x="3823" y="11420"/>
                    <a:pt x="5015" y="13394"/>
                    <a:pt x="6638" y="13670"/>
                  </a:cubicBezTo>
                  <a:cubicBezTo>
                    <a:pt x="7964" y="13901"/>
                    <a:pt x="9424" y="13811"/>
                    <a:pt x="10758" y="13886"/>
                  </a:cubicBezTo>
                  <a:cubicBezTo>
                    <a:pt x="11403" y="13921"/>
                    <a:pt x="12131" y="14027"/>
                    <a:pt x="12840" y="14027"/>
                  </a:cubicBezTo>
                  <a:cubicBezTo>
                    <a:pt x="13472" y="14027"/>
                    <a:pt x="14089" y="13943"/>
                    <a:pt x="14616" y="13647"/>
                  </a:cubicBezTo>
                  <a:cubicBezTo>
                    <a:pt x="15644" y="13066"/>
                    <a:pt x="15823" y="12396"/>
                    <a:pt x="15763" y="11562"/>
                  </a:cubicBezTo>
                  <a:lnTo>
                    <a:pt x="15763" y="11562"/>
                  </a:lnTo>
                  <a:lnTo>
                    <a:pt x="15786" y="11696"/>
                  </a:lnTo>
                  <a:cubicBezTo>
                    <a:pt x="15808" y="11398"/>
                    <a:pt x="15771" y="11100"/>
                    <a:pt x="15674" y="10817"/>
                  </a:cubicBezTo>
                  <a:cubicBezTo>
                    <a:pt x="15666" y="10757"/>
                    <a:pt x="15659" y="10705"/>
                    <a:pt x="15651" y="10653"/>
                  </a:cubicBezTo>
                  <a:lnTo>
                    <a:pt x="15651" y="10653"/>
                  </a:lnTo>
                  <a:lnTo>
                    <a:pt x="15666" y="10787"/>
                  </a:lnTo>
                  <a:cubicBezTo>
                    <a:pt x="15570" y="10437"/>
                    <a:pt x="15458" y="10087"/>
                    <a:pt x="15435" y="9737"/>
                  </a:cubicBezTo>
                  <a:cubicBezTo>
                    <a:pt x="15354" y="8448"/>
                    <a:pt x="15756" y="7092"/>
                    <a:pt x="15659" y="5774"/>
                  </a:cubicBezTo>
                  <a:cubicBezTo>
                    <a:pt x="15592" y="4843"/>
                    <a:pt x="15294" y="3830"/>
                    <a:pt x="14318" y="3592"/>
                  </a:cubicBezTo>
                  <a:cubicBezTo>
                    <a:pt x="14182" y="3558"/>
                    <a:pt x="14041" y="3542"/>
                    <a:pt x="13899" y="3542"/>
                  </a:cubicBezTo>
                  <a:cubicBezTo>
                    <a:pt x="12913" y="3542"/>
                    <a:pt x="11894" y="4319"/>
                    <a:pt x="12076" y="5342"/>
                  </a:cubicBezTo>
                  <a:cubicBezTo>
                    <a:pt x="11540" y="4120"/>
                    <a:pt x="11011" y="3092"/>
                    <a:pt x="10117" y="2124"/>
                  </a:cubicBezTo>
                  <a:cubicBezTo>
                    <a:pt x="9679" y="1647"/>
                    <a:pt x="9105" y="1411"/>
                    <a:pt x="8609" y="1411"/>
                  </a:cubicBezTo>
                  <a:cubicBezTo>
                    <a:pt x="7804" y="1411"/>
                    <a:pt x="7205" y="2030"/>
                    <a:pt x="7726" y="3241"/>
                  </a:cubicBezTo>
                  <a:cubicBezTo>
                    <a:pt x="7175" y="2102"/>
                    <a:pt x="5044" y="39"/>
                    <a:pt x="3644" y="1"/>
                  </a:cubicBezTo>
                  <a:cubicBezTo>
                    <a:pt x="3625" y="1"/>
                    <a:pt x="3606" y="1"/>
                    <a:pt x="3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0300" y="4238059"/>
              <a:ext cx="640736" cy="513160"/>
            </a:xfrm>
            <a:custGeom>
              <a:avLst/>
              <a:gdLst/>
              <a:ahLst/>
              <a:cxnLst/>
              <a:rect l="l" t="t" r="r" b="b"/>
              <a:pathLst>
                <a:path w="11210" h="8978" extrusionOk="0">
                  <a:moveTo>
                    <a:pt x="1233" y="1"/>
                  </a:moveTo>
                  <a:cubicBezTo>
                    <a:pt x="1004" y="1"/>
                    <a:pt x="826" y="356"/>
                    <a:pt x="1058" y="559"/>
                  </a:cubicBezTo>
                  <a:cubicBezTo>
                    <a:pt x="1669" y="1095"/>
                    <a:pt x="2257" y="1639"/>
                    <a:pt x="2846" y="2190"/>
                  </a:cubicBezTo>
                  <a:cubicBezTo>
                    <a:pt x="2071" y="1982"/>
                    <a:pt x="1274" y="1870"/>
                    <a:pt x="529" y="1557"/>
                  </a:cubicBezTo>
                  <a:cubicBezTo>
                    <a:pt x="485" y="1537"/>
                    <a:pt x="443" y="1528"/>
                    <a:pt x="403" y="1528"/>
                  </a:cubicBezTo>
                  <a:cubicBezTo>
                    <a:pt x="127" y="1528"/>
                    <a:pt x="0" y="1979"/>
                    <a:pt x="313" y="2116"/>
                  </a:cubicBezTo>
                  <a:cubicBezTo>
                    <a:pt x="1468" y="2608"/>
                    <a:pt x="2831" y="2563"/>
                    <a:pt x="3904" y="3256"/>
                  </a:cubicBezTo>
                  <a:cubicBezTo>
                    <a:pt x="3963" y="3293"/>
                    <a:pt x="4023" y="3308"/>
                    <a:pt x="4090" y="3308"/>
                  </a:cubicBezTo>
                  <a:cubicBezTo>
                    <a:pt x="4634" y="3777"/>
                    <a:pt x="5192" y="4231"/>
                    <a:pt x="5781" y="4656"/>
                  </a:cubicBezTo>
                  <a:cubicBezTo>
                    <a:pt x="5997" y="4805"/>
                    <a:pt x="6228" y="4969"/>
                    <a:pt x="6473" y="5133"/>
                  </a:cubicBezTo>
                  <a:cubicBezTo>
                    <a:pt x="6363" y="5137"/>
                    <a:pt x="6252" y="5139"/>
                    <a:pt x="6141" y="5139"/>
                  </a:cubicBezTo>
                  <a:cubicBezTo>
                    <a:pt x="4957" y="5139"/>
                    <a:pt x="3767" y="4909"/>
                    <a:pt x="2577" y="4909"/>
                  </a:cubicBezTo>
                  <a:cubicBezTo>
                    <a:pt x="2560" y="4909"/>
                    <a:pt x="2543" y="4909"/>
                    <a:pt x="2526" y="4909"/>
                  </a:cubicBezTo>
                  <a:cubicBezTo>
                    <a:pt x="2138" y="4909"/>
                    <a:pt x="2071" y="5505"/>
                    <a:pt x="2459" y="5505"/>
                  </a:cubicBezTo>
                  <a:cubicBezTo>
                    <a:pt x="2474" y="5505"/>
                    <a:pt x="2489" y="5505"/>
                    <a:pt x="2504" y="5505"/>
                  </a:cubicBezTo>
                  <a:cubicBezTo>
                    <a:pt x="3735" y="5505"/>
                    <a:pt x="4958" y="5742"/>
                    <a:pt x="6187" y="5742"/>
                  </a:cubicBezTo>
                  <a:cubicBezTo>
                    <a:pt x="6510" y="5742"/>
                    <a:pt x="6834" y="5725"/>
                    <a:pt x="7159" y="5684"/>
                  </a:cubicBezTo>
                  <a:cubicBezTo>
                    <a:pt x="7189" y="5676"/>
                    <a:pt x="7211" y="5669"/>
                    <a:pt x="7241" y="5654"/>
                  </a:cubicBezTo>
                  <a:cubicBezTo>
                    <a:pt x="8142" y="6287"/>
                    <a:pt x="9095" y="6995"/>
                    <a:pt x="9796" y="7777"/>
                  </a:cubicBezTo>
                  <a:cubicBezTo>
                    <a:pt x="9349" y="7856"/>
                    <a:pt x="8898" y="7856"/>
                    <a:pt x="8447" y="7856"/>
                  </a:cubicBezTo>
                  <a:lnTo>
                    <a:pt x="8447" y="7856"/>
                  </a:lnTo>
                  <a:cubicBezTo>
                    <a:pt x="8221" y="7856"/>
                    <a:pt x="7995" y="7856"/>
                    <a:pt x="7770" y="7866"/>
                  </a:cubicBezTo>
                  <a:cubicBezTo>
                    <a:pt x="6853" y="7911"/>
                    <a:pt x="5945" y="8060"/>
                    <a:pt x="5036" y="8127"/>
                  </a:cubicBezTo>
                  <a:cubicBezTo>
                    <a:pt x="4665" y="8163"/>
                    <a:pt x="4741" y="8732"/>
                    <a:pt x="5105" y="8732"/>
                  </a:cubicBezTo>
                  <a:cubicBezTo>
                    <a:pt x="5114" y="8732"/>
                    <a:pt x="5123" y="8731"/>
                    <a:pt x="5133" y="8730"/>
                  </a:cubicBezTo>
                  <a:cubicBezTo>
                    <a:pt x="6041" y="8656"/>
                    <a:pt x="6950" y="8507"/>
                    <a:pt x="7859" y="8470"/>
                  </a:cubicBezTo>
                  <a:cubicBezTo>
                    <a:pt x="8634" y="8433"/>
                    <a:pt x="9386" y="8507"/>
                    <a:pt x="10153" y="8313"/>
                  </a:cubicBezTo>
                  <a:cubicBezTo>
                    <a:pt x="10168" y="8306"/>
                    <a:pt x="10190" y="8298"/>
                    <a:pt x="10213" y="8284"/>
                  </a:cubicBezTo>
                  <a:cubicBezTo>
                    <a:pt x="10332" y="8447"/>
                    <a:pt x="10444" y="8626"/>
                    <a:pt x="10540" y="8812"/>
                  </a:cubicBezTo>
                  <a:cubicBezTo>
                    <a:pt x="10601" y="8929"/>
                    <a:pt x="10705" y="8977"/>
                    <a:pt x="10808" y="8977"/>
                  </a:cubicBezTo>
                  <a:cubicBezTo>
                    <a:pt x="11009" y="8977"/>
                    <a:pt x="11210" y="8793"/>
                    <a:pt x="11092" y="8567"/>
                  </a:cubicBezTo>
                  <a:cubicBezTo>
                    <a:pt x="10905" y="8209"/>
                    <a:pt x="10675" y="7874"/>
                    <a:pt x="10414" y="7576"/>
                  </a:cubicBezTo>
                  <a:cubicBezTo>
                    <a:pt x="9967" y="6444"/>
                    <a:pt x="10280" y="5155"/>
                    <a:pt x="10108" y="3971"/>
                  </a:cubicBezTo>
                  <a:cubicBezTo>
                    <a:pt x="10085" y="3803"/>
                    <a:pt x="9956" y="3727"/>
                    <a:pt x="9824" y="3727"/>
                  </a:cubicBezTo>
                  <a:cubicBezTo>
                    <a:pt x="9656" y="3727"/>
                    <a:pt x="9483" y="3848"/>
                    <a:pt x="9513" y="4060"/>
                  </a:cubicBezTo>
                  <a:cubicBezTo>
                    <a:pt x="9639" y="4954"/>
                    <a:pt x="9520" y="5878"/>
                    <a:pt x="9609" y="6771"/>
                  </a:cubicBezTo>
                  <a:cubicBezTo>
                    <a:pt x="8932" y="6161"/>
                    <a:pt x="8164" y="5609"/>
                    <a:pt x="7472" y="5110"/>
                  </a:cubicBezTo>
                  <a:cubicBezTo>
                    <a:pt x="7561" y="4656"/>
                    <a:pt x="7196" y="3963"/>
                    <a:pt x="7054" y="3591"/>
                  </a:cubicBezTo>
                  <a:cubicBezTo>
                    <a:pt x="6786" y="2891"/>
                    <a:pt x="6511" y="2176"/>
                    <a:pt x="6146" y="1520"/>
                  </a:cubicBezTo>
                  <a:cubicBezTo>
                    <a:pt x="6081" y="1407"/>
                    <a:pt x="5976" y="1360"/>
                    <a:pt x="5873" y="1360"/>
                  </a:cubicBezTo>
                  <a:cubicBezTo>
                    <a:pt x="5669" y="1360"/>
                    <a:pt x="5471" y="1543"/>
                    <a:pt x="5594" y="1766"/>
                  </a:cubicBezTo>
                  <a:cubicBezTo>
                    <a:pt x="5870" y="2287"/>
                    <a:pt x="6116" y="2831"/>
                    <a:pt x="6324" y="3390"/>
                  </a:cubicBezTo>
                  <a:cubicBezTo>
                    <a:pt x="6421" y="3621"/>
                    <a:pt x="6734" y="4239"/>
                    <a:pt x="6846" y="4656"/>
                  </a:cubicBezTo>
                  <a:cubicBezTo>
                    <a:pt x="4932" y="3218"/>
                    <a:pt x="3218" y="1647"/>
                    <a:pt x="1408" y="75"/>
                  </a:cubicBezTo>
                  <a:cubicBezTo>
                    <a:pt x="1350" y="23"/>
                    <a:pt x="1290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669295" flipH="1">
            <a:off x="8250906" y="1049062"/>
            <a:ext cx="1166208" cy="881941"/>
            <a:chOff x="1828625" y="3777900"/>
            <a:chExt cx="1287037" cy="973318"/>
          </a:xfrm>
        </p:grpSpPr>
        <p:sp>
          <p:nvSpPr>
            <p:cNvPr id="19" name="Google Shape;19;p2"/>
            <p:cNvSpPr/>
            <p:nvPr/>
          </p:nvSpPr>
          <p:spPr>
            <a:xfrm>
              <a:off x="2035541" y="3777900"/>
              <a:ext cx="941744" cy="757437"/>
            </a:xfrm>
            <a:custGeom>
              <a:avLst/>
              <a:gdLst/>
              <a:ahLst/>
              <a:cxnLst/>
              <a:rect l="l" t="t" r="r" b="b"/>
              <a:pathLst>
                <a:path w="27122" h="21814" extrusionOk="0">
                  <a:moveTo>
                    <a:pt x="11469" y="0"/>
                  </a:moveTo>
                  <a:cubicBezTo>
                    <a:pt x="7115" y="0"/>
                    <a:pt x="3338" y="2085"/>
                    <a:pt x="0" y="4234"/>
                  </a:cubicBezTo>
                  <a:cubicBezTo>
                    <a:pt x="127" y="4525"/>
                    <a:pt x="253" y="4823"/>
                    <a:pt x="365" y="5128"/>
                  </a:cubicBezTo>
                  <a:cubicBezTo>
                    <a:pt x="484" y="5456"/>
                    <a:pt x="596" y="5784"/>
                    <a:pt x="708" y="6111"/>
                  </a:cubicBezTo>
                  <a:cubicBezTo>
                    <a:pt x="3883" y="4063"/>
                    <a:pt x="7468" y="2072"/>
                    <a:pt x="11408" y="2072"/>
                  </a:cubicBezTo>
                  <a:cubicBezTo>
                    <a:pt x="13845" y="2072"/>
                    <a:pt x="16418" y="2834"/>
                    <a:pt x="19114" y="4815"/>
                  </a:cubicBezTo>
                  <a:cubicBezTo>
                    <a:pt x="22957" y="7631"/>
                    <a:pt x="24857" y="11743"/>
                    <a:pt x="24775" y="17031"/>
                  </a:cubicBezTo>
                  <a:cubicBezTo>
                    <a:pt x="24745" y="18640"/>
                    <a:pt x="24544" y="20242"/>
                    <a:pt x="24179" y="21813"/>
                  </a:cubicBezTo>
                  <a:cubicBezTo>
                    <a:pt x="24648" y="21761"/>
                    <a:pt x="25110" y="21716"/>
                    <a:pt x="25579" y="21687"/>
                  </a:cubicBezTo>
                  <a:cubicBezTo>
                    <a:pt x="25780" y="21679"/>
                    <a:pt x="25989" y="21672"/>
                    <a:pt x="26197" y="21657"/>
                  </a:cubicBezTo>
                  <a:cubicBezTo>
                    <a:pt x="26481" y="20324"/>
                    <a:pt x="27009" y="18260"/>
                    <a:pt x="27039" y="16428"/>
                  </a:cubicBezTo>
                  <a:cubicBezTo>
                    <a:pt x="27121" y="12301"/>
                    <a:pt x="25989" y="6685"/>
                    <a:pt x="20402" y="2975"/>
                  </a:cubicBezTo>
                  <a:cubicBezTo>
                    <a:pt x="17173" y="824"/>
                    <a:pt x="14207" y="0"/>
                    <a:pt x="1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54673" y="3838006"/>
              <a:ext cx="868792" cy="703790"/>
            </a:xfrm>
            <a:custGeom>
              <a:avLst/>
              <a:gdLst/>
              <a:ahLst/>
              <a:cxnLst/>
              <a:rect l="l" t="t" r="r" b="b"/>
              <a:pathLst>
                <a:path w="25021" h="20269" extrusionOk="0">
                  <a:moveTo>
                    <a:pt x="11077" y="0"/>
                  </a:moveTo>
                  <a:cubicBezTo>
                    <a:pt x="7005" y="0"/>
                    <a:pt x="3249" y="1895"/>
                    <a:pt x="0" y="3926"/>
                  </a:cubicBezTo>
                  <a:cubicBezTo>
                    <a:pt x="201" y="4522"/>
                    <a:pt x="395" y="5118"/>
                    <a:pt x="596" y="5714"/>
                  </a:cubicBezTo>
                  <a:cubicBezTo>
                    <a:pt x="3637" y="3800"/>
                    <a:pt x="7019" y="2085"/>
                    <a:pt x="10654" y="2085"/>
                  </a:cubicBezTo>
                  <a:cubicBezTo>
                    <a:pt x="12904" y="2085"/>
                    <a:pt x="15252" y="2743"/>
                    <a:pt x="17676" y="4418"/>
                  </a:cubicBezTo>
                  <a:cubicBezTo>
                    <a:pt x="21349" y="6958"/>
                    <a:pt x="23099" y="10801"/>
                    <a:pt x="22868" y="15836"/>
                  </a:cubicBezTo>
                  <a:cubicBezTo>
                    <a:pt x="22794" y="17334"/>
                    <a:pt x="22563" y="18816"/>
                    <a:pt x="22190" y="20268"/>
                  </a:cubicBezTo>
                  <a:cubicBezTo>
                    <a:pt x="22853" y="20164"/>
                    <a:pt x="23509" y="20082"/>
                    <a:pt x="24172" y="20023"/>
                  </a:cubicBezTo>
                  <a:cubicBezTo>
                    <a:pt x="24529" y="18555"/>
                    <a:pt x="24745" y="17066"/>
                    <a:pt x="24820" y="15561"/>
                  </a:cubicBezTo>
                  <a:cubicBezTo>
                    <a:pt x="25021" y="11628"/>
                    <a:pt x="24164" y="6198"/>
                    <a:pt x="18987" y="2615"/>
                  </a:cubicBezTo>
                  <a:cubicBezTo>
                    <a:pt x="16259" y="731"/>
                    <a:pt x="13607" y="0"/>
                    <a:pt x="1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072000" y="3903980"/>
              <a:ext cx="804416" cy="645839"/>
            </a:xfrm>
            <a:custGeom>
              <a:avLst/>
              <a:gdLst/>
              <a:ahLst/>
              <a:cxnLst/>
              <a:rect l="l" t="t" r="r" b="b"/>
              <a:pathLst>
                <a:path w="23167" h="18600" extrusionOk="0">
                  <a:moveTo>
                    <a:pt x="10416" y="1"/>
                  </a:moveTo>
                  <a:cubicBezTo>
                    <a:pt x="6667" y="1"/>
                    <a:pt x="3130" y="1634"/>
                    <a:pt x="0" y="3523"/>
                  </a:cubicBezTo>
                  <a:cubicBezTo>
                    <a:pt x="179" y="4082"/>
                    <a:pt x="358" y="4633"/>
                    <a:pt x="559" y="5177"/>
                  </a:cubicBezTo>
                  <a:cubicBezTo>
                    <a:pt x="3434" y="3441"/>
                    <a:pt x="6573" y="1996"/>
                    <a:pt x="9878" y="1996"/>
                  </a:cubicBezTo>
                  <a:cubicBezTo>
                    <a:pt x="11932" y="1996"/>
                    <a:pt x="14050" y="2554"/>
                    <a:pt x="16209" y="3948"/>
                  </a:cubicBezTo>
                  <a:cubicBezTo>
                    <a:pt x="19717" y="6212"/>
                    <a:pt x="21311" y="9788"/>
                    <a:pt x="20939" y="14577"/>
                  </a:cubicBezTo>
                  <a:cubicBezTo>
                    <a:pt x="20820" y="15940"/>
                    <a:pt x="20574" y="17288"/>
                    <a:pt x="20201" y="18599"/>
                  </a:cubicBezTo>
                  <a:cubicBezTo>
                    <a:pt x="20850" y="18495"/>
                    <a:pt x="21498" y="18398"/>
                    <a:pt x="22138" y="18301"/>
                  </a:cubicBezTo>
                  <a:cubicBezTo>
                    <a:pt x="22503" y="16968"/>
                    <a:pt x="22742" y="15612"/>
                    <a:pt x="22861" y="14234"/>
                  </a:cubicBezTo>
                  <a:cubicBezTo>
                    <a:pt x="23166" y="10495"/>
                    <a:pt x="22496" y="5370"/>
                    <a:pt x="17542" y="2182"/>
                  </a:cubicBezTo>
                  <a:cubicBezTo>
                    <a:pt x="15117" y="620"/>
                    <a:pt x="12726" y="1"/>
                    <a:pt x="10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85959" y="3972280"/>
              <a:ext cx="733027" cy="586845"/>
            </a:xfrm>
            <a:custGeom>
              <a:avLst/>
              <a:gdLst/>
              <a:ahLst/>
              <a:cxnLst/>
              <a:rect l="l" t="t" r="r" b="b"/>
              <a:pathLst>
                <a:path w="21111" h="16901" extrusionOk="0">
                  <a:moveTo>
                    <a:pt x="9111" y="1"/>
                  </a:moveTo>
                  <a:cubicBezTo>
                    <a:pt x="5900" y="1"/>
                    <a:pt x="2816" y="1217"/>
                    <a:pt x="1" y="2778"/>
                  </a:cubicBezTo>
                  <a:cubicBezTo>
                    <a:pt x="60" y="2949"/>
                    <a:pt x="120" y="3128"/>
                    <a:pt x="187" y="3299"/>
                  </a:cubicBezTo>
                  <a:cubicBezTo>
                    <a:pt x="306" y="3634"/>
                    <a:pt x="433" y="3984"/>
                    <a:pt x="574" y="4327"/>
                  </a:cubicBezTo>
                  <a:cubicBezTo>
                    <a:pt x="3074" y="2963"/>
                    <a:pt x="5739" y="1945"/>
                    <a:pt x="8496" y="1945"/>
                  </a:cubicBezTo>
                  <a:cubicBezTo>
                    <a:pt x="10422" y="1945"/>
                    <a:pt x="12393" y="2442"/>
                    <a:pt x="14384" y="3664"/>
                  </a:cubicBezTo>
                  <a:cubicBezTo>
                    <a:pt x="17803" y="5765"/>
                    <a:pt x="19300" y="9176"/>
                    <a:pt x="18839" y="13817"/>
                  </a:cubicBezTo>
                  <a:cubicBezTo>
                    <a:pt x="18727" y="14860"/>
                    <a:pt x="18541" y="15888"/>
                    <a:pt x="18265" y="16901"/>
                  </a:cubicBezTo>
                  <a:cubicBezTo>
                    <a:pt x="18764" y="16811"/>
                    <a:pt x="19256" y="16729"/>
                    <a:pt x="19747" y="16647"/>
                  </a:cubicBezTo>
                  <a:cubicBezTo>
                    <a:pt x="19889" y="16618"/>
                    <a:pt x="20030" y="16595"/>
                    <a:pt x="20172" y="16573"/>
                  </a:cubicBezTo>
                  <a:cubicBezTo>
                    <a:pt x="20433" y="15545"/>
                    <a:pt x="20626" y="14495"/>
                    <a:pt x="20738" y="13437"/>
                  </a:cubicBezTo>
                  <a:cubicBezTo>
                    <a:pt x="21110" y="9817"/>
                    <a:pt x="20552" y="4886"/>
                    <a:pt x="15740" y="1929"/>
                  </a:cubicBezTo>
                  <a:cubicBezTo>
                    <a:pt x="13501" y="554"/>
                    <a:pt x="11277" y="1"/>
                    <a:pt x="9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77046" y="4372395"/>
              <a:ext cx="638616" cy="378822"/>
            </a:xfrm>
            <a:custGeom>
              <a:avLst/>
              <a:gdLst/>
              <a:ahLst/>
              <a:cxnLst/>
              <a:rect l="l" t="t" r="r" b="b"/>
              <a:pathLst>
                <a:path w="18392" h="10910" extrusionOk="0">
                  <a:moveTo>
                    <a:pt x="12602" y="0"/>
                  </a:moveTo>
                  <a:cubicBezTo>
                    <a:pt x="11907" y="0"/>
                    <a:pt x="11178" y="255"/>
                    <a:pt x="10674" y="700"/>
                  </a:cubicBezTo>
                  <a:cubicBezTo>
                    <a:pt x="10059" y="1242"/>
                    <a:pt x="9624" y="1964"/>
                    <a:pt x="9234" y="2693"/>
                  </a:cubicBezTo>
                  <a:lnTo>
                    <a:pt x="9234" y="2693"/>
                  </a:lnTo>
                  <a:cubicBezTo>
                    <a:pt x="9536" y="1972"/>
                    <a:pt x="9299" y="1055"/>
                    <a:pt x="8700" y="536"/>
                  </a:cubicBezTo>
                  <a:cubicBezTo>
                    <a:pt x="8302" y="195"/>
                    <a:pt x="7780" y="28"/>
                    <a:pt x="7254" y="28"/>
                  </a:cubicBezTo>
                  <a:cubicBezTo>
                    <a:pt x="6894" y="28"/>
                    <a:pt x="6532" y="106"/>
                    <a:pt x="6205" y="260"/>
                  </a:cubicBezTo>
                  <a:cubicBezTo>
                    <a:pt x="5401" y="640"/>
                    <a:pt x="4827" y="1407"/>
                    <a:pt x="4581" y="2264"/>
                  </a:cubicBezTo>
                  <a:cubicBezTo>
                    <a:pt x="4675" y="1242"/>
                    <a:pt x="3677" y="340"/>
                    <a:pt x="2655" y="340"/>
                  </a:cubicBezTo>
                  <a:cubicBezTo>
                    <a:pt x="2627" y="340"/>
                    <a:pt x="2598" y="341"/>
                    <a:pt x="2570" y="342"/>
                  </a:cubicBezTo>
                  <a:cubicBezTo>
                    <a:pt x="1527" y="402"/>
                    <a:pt x="633" y="1273"/>
                    <a:pt x="358" y="2286"/>
                  </a:cubicBezTo>
                  <a:cubicBezTo>
                    <a:pt x="82" y="3292"/>
                    <a:pt x="0" y="5124"/>
                    <a:pt x="231" y="5594"/>
                  </a:cubicBezTo>
                  <a:cubicBezTo>
                    <a:pt x="407" y="5953"/>
                    <a:pt x="13987" y="10909"/>
                    <a:pt x="16528" y="10909"/>
                  </a:cubicBezTo>
                  <a:cubicBezTo>
                    <a:pt x="16672" y="10909"/>
                    <a:pt x="16781" y="10893"/>
                    <a:pt x="16849" y="10860"/>
                  </a:cubicBezTo>
                  <a:cubicBezTo>
                    <a:pt x="17162" y="10592"/>
                    <a:pt x="18198" y="8685"/>
                    <a:pt x="18294" y="7649"/>
                  </a:cubicBezTo>
                  <a:cubicBezTo>
                    <a:pt x="18391" y="6614"/>
                    <a:pt x="17877" y="5512"/>
                    <a:pt x="16961" y="5027"/>
                  </a:cubicBezTo>
                  <a:cubicBezTo>
                    <a:pt x="16642" y="4860"/>
                    <a:pt x="16318" y="4778"/>
                    <a:pt x="16008" y="4778"/>
                  </a:cubicBezTo>
                  <a:cubicBezTo>
                    <a:pt x="15420" y="4778"/>
                    <a:pt x="14884" y="5075"/>
                    <a:pt x="14533" y="5661"/>
                  </a:cubicBezTo>
                  <a:cubicBezTo>
                    <a:pt x="14853" y="4782"/>
                    <a:pt x="15345" y="3657"/>
                    <a:pt x="15255" y="2577"/>
                  </a:cubicBezTo>
                  <a:cubicBezTo>
                    <a:pt x="15136" y="1162"/>
                    <a:pt x="14384" y="446"/>
                    <a:pt x="13356" y="111"/>
                  </a:cubicBezTo>
                  <a:cubicBezTo>
                    <a:pt x="13118" y="36"/>
                    <a:pt x="12862" y="0"/>
                    <a:pt x="12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28625" y="3876305"/>
              <a:ext cx="638338" cy="381010"/>
            </a:xfrm>
            <a:custGeom>
              <a:avLst/>
              <a:gdLst/>
              <a:ahLst/>
              <a:cxnLst/>
              <a:rect l="l" t="t" r="r" b="b"/>
              <a:pathLst>
                <a:path w="18384" h="10973" extrusionOk="0">
                  <a:moveTo>
                    <a:pt x="7276" y="0"/>
                  </a:moveTo>
                  <a:cubicBezTo>
                    <a:pt x="6923" y="0"/>
                    <a:pt x="6569" y="76"/>
                    <a:pt x="6250" y="223"/>
                  </a:cubicBezTo>
                  <a:cubicBezTo>
                    <a:pt x="5445" y="588"/>
                    <a:pt x="4864" y="1363"/>
                    <a:pt x="4611" y="2212"/>
                  </a:cubicBezTo>
                  <a:cubicBezTo>
                    <a:pt x="4713" y="1193"/>
                    <a:pt x="3713" y="274"/>
                    <a:pt x="2694" y="274"/>
                  </a:cubicBezTo>
                  <a:cubicBezTo>
                    <a:pt x="2670" y="274"/>
                    <a:pt x="2646" y="274"/>
                    <a:pt x="2622" y="275"/>
                  </a:cubicBezTo>
                  <a:cubicBezTo>
                    <a:pt x="1572" y="320"/>
                    <a:pt x="670" y="1184"/>
                    <a:pt x="387" y="2197"/>
                  </a:cubicBezTo>
                  <a:cubicBezTo>
                    <a:pt x="97" y="3210"/>
                    <a:pt x="0" y="5035"/>
                    <a:pt x="231" y="5512"/>
                  </a:cubicBezTo>
                  <a:cubicBezTo>
                    <a:pt x="401" y="5873"/>
                    <a:pt x="14029" y="10972"/>
                    <a:pt x="16507" y="10972"/>
                  </a:cubicBezTo>
                  <a:cubicBezTo>
                    <a:pt x="16639" y="10972"/>
                    <a:pt x="16740" y="10958"/>
                    <a:pt x="16805" y="10927"/>
                  </a:cubicBezTo>
                  <a:cubicBezTo>
                    <a:pt x="17117" y="10652"/>
                    <a:pt x="18175" y="8760"/>
                    <a:pt x="18279" y="7724"/>
                  </a:cubicBezTo>
                  <a:cubicBezTo>
                    <a:pt x="18384" y="6689"/>
                    <a:pt x="17885" y="5579"/>
                    <a:pt x="16961" y="5087"/>
                  </a:cubicBezTo>
                  <a:cubicBezTo>
                    <a:pt x="16640" y="4915"/>
                    <a:pt x="16312" y="4830"/>
                    <a:pt x="15999" y="4830"/>
                  </a:cubicBezTo>
                  <a:cubicBezTo>
                    <a:pt x="15418" y="4830"/>
                    <a:pt x="14886" y="5123"/>
                    <a:pt x="14533" y="5698"/>
                  </a:cubicBezTo>
                  <a:cubicBezTo>
                    <a:pt x="14860" y="4827"/>
                    <a:pt x="15359" y="3709"/>
                    <a:pt x="15285" y="2629"/>
                  </a:cubicBezTo>
                  <a:cubicBezTo>
                    <a:pt x="15173" y="1214"/>
                    <a:pt x="14428" y="484"/>
                    <a:pt x="13408" y="141"/>
                  </a:cubicBezTo>
                  <a:cubicBezTo>
                    <a:pt x="13160" y="60"/>
                    <a:pt x="12894" y="21"/>
                    <a:pt x="12624" y="21"/>
                  </a:cubicBezTo>
                  <a:cubicBezTo>
                    <a:pt x="11936" y="21"/>
                    <a:pt x="11222" y="272"/>
                    <a:pt x="10719" y="700"/>
                  </a:cubicBezTo>
                  <a:cubicBezTo>
                    <a:pt x="10095" y="1244"/>
                    <a:pt x="9658" y="1962"/>
                    <a:pt x="9257" y="2693"/>
                  </a:cubicBezTo>
                  <a:lnTo>
                    <a:pt x="9257" y="2693"/>
                  </a:lnTo>
                  <a:cubicBezTo>
                    <a:pt x="9569" y="1975"/>
                    <a:pt x="9345" y="1049"/>
                    <a:pt x="8745" y="529"/>
                  </a:cubicBezTo>
                  <a:cubicBezTo>
                    <a:pt x="8345" y="174"/>
                    <a:pt x="7813" y="0"/>
                    <a:pt x="7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1941938" y="430383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285951" y="357839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833063" y="535000"/>
            <a:ext cx="108876" cy="106557"/>
          </a:xfrm>
          <a:custGeom>
            <a:avLst/>
            <a:gdLst/>
            <a:ahLst/>
            <a:cxnLst/>
            <a:rect l="l" t="t" r="r" b="b"/>
            <a:pathLst>
              <a:path w="3755" h="3675" extrusionOk="0">
                <a:moveTo>
                  <a:pt x="1885" y="0"/>
                </a:moveTo>
                <a:cubicBezTo>
                  <a:pt x="1813" y="0"/>
                  <a:pt x="1740" y="39"/>
                  <a:pt x="1706" y="118"/>
                </a:cubicBezTo>
                <a:lnTo>
                  <a:pt x="1274" y="1116"/>
                </a:lnTo>
                <a:cubicBezTo>
                  <a:pt x="1259" y="1161"/>
                  <a:pt x="1222" y="1198"/>
                  <a:pt x="1178" y="1220"/>
                </a:cubicBezTo>
                <a:lnTo>
                  <a:pt x="157" y="1652"/>
                </a:lnTo>
                <a:cubicBezTo>
                  <a:pt x="1" y="1719"/>
                  <a:pt x="1" y="1943"/>
                  <a:pt x="157" y="2010"/>
                </a:cubicBezTo>
                <a:lnTo>
                  <a:pt x="1155" y="2434"/>
                </a:lnTo>
                <a:cubicBezTo>
                  <a:pt x="1200" y="2457"/>
                  <a:pt x="1237" y="2494"/>
                  <a:pt x="1259" y="2539"/>
                </a:cubicBezTo>
                <a:lnTo>
                  <a:pt x="1684" y="3552"/>
                </a:lnTo>
                <a:cubicBezTo>
                  <a:pt x="1721" y="3633"/>
                  <a:pt x="1796" y="3674"/>
                  <a:pt x="1869" y="3674"/>
                </a:cubicBezTo>
                <a:cubicBezTo>
                  <a:pt x="1943" y="3674"/>
                  <a:pt x="2015" y="3633"/>
                  <a:pt x="2049" y="3552"/>
                </a:cubicBezTo>
                <a:lnTo>
                  <a:pt x="2474" y="2561"/>
                </a:lnTo>
                <a:cubicBezTo>
                  <a:pt x="2496" y="2509"/>
                  <a:pt x="2533" y="2471"/>
                  <a:pt x="2578" y="2457"/>
                </a:cubicBezTo>
                <a:lnTo>
                  <a:pt x="3591" y="2025"/>
                </a:lnTo>
                <a:cubicBezTo>
                  <a:pt x="3755" y="1958"/>
                  <a:pt x="3755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8" y="1183"/>
                  <a:pt x="2496" y="1131"/>
                </a:cubicBezTo>
                <a:lnTo>
                  <a:pt x="2064" y="118"/>
                </a:lnTo>
                <a:cubicBezTo>
                  <a:pt x="2030" y="39"/>
                  <a:pt x="1958" y="0"/>
                  <a:pt x="18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606232" y="167463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3177288" y="460850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847107" y="34065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451057" y="12110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234688" y="445663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278925" y="403787"/>
            <a:ext cx="955355" cy="922150"/>
          </a:xfrm>
          <a:custGeom>
            <a:avLst/>
            <a:gdLst/>
            <a:ahLst/>
            <a:cxnLst/>
            <a:rect l="l" t="t" r="r" b="b"/>
            <a:pathLst>
              <a:path w="21262" h="20523" extrusionOk="0">
                <a:moveTo>
                  <a:pt x="7704" y="0"/>
                </a:moveTo>
                <a:cubicBezTo>
                  <a:pt x="7411" y="0"/>
                  <a:pt x="7304" y="482"/>
                  <a:pt x="7630" y="537"/>
                </a:cubicBezTo>
                <a:cubicBezTo>
                  <a:pt x="7936" y="597"/>
                  <a:pt x="8233" y="701"/>
                  <a:pt x="8509" y="850"/>
                </a:cubicBezTo>
                <a:cubicBezTo>
                  <a:pt x="8552" y="874"/>
                  <a:pt x="8594" y="884"/>
                  <a:pt x="8633" y="884"/>
                </a:cubicBezTo>
                <a:cubicBezTo>
                  <a:pt x="8855" y="884"/>
                  <a:pt x="8996" y="557"/>
                  <a:pt x="8762" y="418"/>
                </a:cubicBezTo>
                <a:cubicBezTo>
                  <a:pt x="8457" y="232"/>
                  <a:pt x="8122" y="90"/>
                  <a:pt x="7772" y="8"/>
                </a:cubicBezTo>
                <a:cubicBezTo>
                  <a:pt x="7748" y="3"/>
                  <a:pt x="7725" y="0"/>
                  <a:pt x="7704" y="0"/>
                </a:cubicBezTo>
                <a:close/>
                <a:moveTo>
                  <a:pt x="11235" y="79"/>
                </a:moveTo>
                <a:cubicBezTo>
                  <a:pt x="11034" y="79"/>
                  <a:pt x="10901" y="364"/>
                  <a:pt x="11116" y="455"/>
                </a:cubicBezTo>
                <a:lnTo>
                  <a:pt x="12122" y="880"/>
                </a:lnTo>
                <a:cubicBezTo>
                  <a:pt x="12152" y="893"/>
                  <a:pt x="12182" y="899"/>
                  <a:pt x="12210" y="899"/>
                </a:cubicBezTo>
                <a:cubicBezTo>
                  <a:pt x="12406" y="899"/>
                  <a:pt x="12538" y="621"/>
                  <a:pt x="12330" y="530"/>
                </a:cubicBezTo>
                <a:lnTo>
                  <a:pt x="11325" y="98"/>
                </a:lnTo>
                <a:cubicBezTo>
                  <a:pt x="11294" y="85"/>
                  <a:pt x="11264" y="79"/>
                  <a:pt x="11235" y="79"/>
                </a:cubicBezTo>
                <a:close/>
                <a:moveTo>
                  <a:pt x="9994" y="592"/>
                </a:moveTo>
                <a:cubicBezTo>
                  <a:pt x="9781" y="592"/>
                  <a:pt x="9642" y="923"/>
                  <a:pt x="9872" y="1066"/>
                </a:cubicBezTo>
                <a:lnTo>
                  <a:pt x="10662" y="1565"/>
                </a:lnTo>
                <a:cubicBezTo>
                  <a:pt x="10707" y="1595"/>
                  <a:pt x="10751" y="1607"/>
                  <a:pt x="10793" y="1607"/>
                </a:cubicBezTo>
                <a:cubicBezTo>
                  <a:pt x="11006" y="1607"/>
                  <a:pt x="11145" y="1276"/>
                  <a:pt x="10915" y="1133"/>
                </a:cubicBezTo>
                <a:lnTo>
                  <a:pt x="10125" y="634"/>
                </a:lnTo>
                <a:cubicBezTo>
                  <a:pt x="10080" y="605"/>
                  <a:pt x="10036" y="592"/>
                  <a:pt x="9994" y="592"/>
                </a:cubicBezTo>
                <a:close/>
                <a:moveTo>
                  <a:pt x="6240" y="769"/>
                </a:moveTo>
                <a:cubicBezTo>
                  <a:pt x="5988" y="769"/>
                  <a:pt x="5908" y="1200"/>
                  <a:pt x="6192" y="1319"/>
                </a:cubicBezTo>
                <a:lnTo>
                  <a:pt x="7057" y="1684"/>
                </a:lnTo>
                <a:cubicBezTo>
                  <a:pt x="7092" y="1699"/>
                  <a:pt x="7125" y="1706"/>
                  <a:pt x="7156" y="1706"/>
                </a:cubicBezTo>
                <a:cubicBezTo>
                  <a:pt x="7403" y="1706"/>
                  <a:pt x="7483" y="1275"/>
                  <a:pt x="7198" y="1156"/>
                </a:cubicBezTo>
                <a:lnTo>
                  <a:pt x="6341" y="791"/>
                </a:lnTo>
                <a:cubicBezTo>
                  <a:pt x="6305" y="776"/>
                  <a:pt x="6271" y="769"/>
                  <a:pt x="6240" y="769"/>
                </a:cubicBezTo>
                <a:close/>
                <a:moveTo>
                  <a:pt x="13523" y="676"/>
                </a:moveTo>
                <a:cubicBezTo>
                  <a:pt x="13322" y="676"/>
                  <a:pt x="13189" y="989"/>
                  <a:pt x="13410" y="1103"/>
                </a:cubicBezTo>
                <a:lnTo>
                  <a:pt x="13403" y="1103"/>
                </a:lnTo>
                <a:cubicBezTo>
                  <a:pt x="13813" y="1319"/>
                  <a:pt x="14222" y="1535"/>
                  <a:pt x="14625" y="1751"/>
                </a:cubicBezTo>
                <a:cubicBezTo>
                  <a:pt x="14659" y="1769"/>
                  <a:pt x="14692" y="1776"/>
                  <a:pt x="14724" y="1776"/>
                </a:cubicBezTo>
                <a:cubicBezTo>
                  <a:pt x="14912" y="1776"/>
                  <a:pt x="15031" y="1509"/>
                  <a:pt x="14833" y="1394"/>
                </a:cubicBezTo>
                <a:lnTo>
                  <a:pt x="13634" y="709"/>
                </a:lnTo>
                <a:cubicBezTo>
                  <a:pt x="13596" y="686"/>
                  <a:pt x="13558" y="676"/>
                  <a:pt x="13523" y="676"/>
                </a:cubicBezTo>
                <a:close/>
                <a:moveTo>
                  <a:pt x="15969" y="1002"/>
                </a:moveTo>
                <a:cubicBezTo>
                  <a:pt x="15807" y="1002"/>
                  <a:pt x="15664" y="1206"/>
                  <a:pt x="15809" y="1357"/>
                </a:cubicBezTo>
                <a:cubicBezTo>
                  <a:pt x="16092" y="1640"/>
                  <a:pt x="16420" y="1871"/>
                  <a:pt x="16777" y="2049"/>
                </a:cubicBezTo>
                <a:cubicBezTo>
                  <a:pt x="16814" y="2068"/>
                  <a:pt x="16850" y="2076"/>
                  <a:pt x="16885" y="2076"/>
                </a:cubicBezTo>
                <a:cubicBezTo>
                  <a:pt x="17100" y="2076"/>
                  <a:pt x="17239" y="1757"/>
                  <a:pt x="17008" y="1655"/>
                </a:cubicBezTo>
                <a:cubicBezTo>
                  <a:pt x="16673" y="1506"/>
                  <a:pt x="16368" y="1312"/>
                  <a:pt x="16107" y="1059"/>
                </a:cubicBezTo>
                <a:cubicBezTo>
                  <a:pt x="16064" y="1019"/>
                  <a:pt x="16015" y="1002"/>
                  <a:pt x="15969" y="1002"/>
                </a:cubicBezTo>
                <a:close/>
                <a:moveTo>
                  <a:pt x="4169" y="1468"/>
                </a:moveTo>
                <a:cubicBezTo>
                  <a:pt x="4001" y="1468"/>
                  <a:pt x="3962" y="1760"/>
                  <a:pt x="4144" y="1789"/>
                </a:cubicBezTo>
                <a:cubicBezTo>
                  <a:pt x="4427" y="1826"/>
                  <a:pt x="4703" y="1930"/>
                  <a:pt x="4949" y="2087"/>
                </a:cubicBezTo>
                <a:cubicBezTo>
                  <a:pt x="4980" y="2107"/>
                  <a:pt x="5012" y="2115"/>
                  <a:pt x="5041" y="2115"/>
                </a:cubicBezTo>
                <a:cubicBezTo>
                  <a:pt x="5201" y="2115"/>
                  <a:pt x="5311" y="1867"/>
                  <a:pt x="5135" y="1766"/>
                </a:cubicBezTo>
                <a:cubicBezTo>
                  <a:pt x="4844" y="1602"/>
                  <a:pt x="4517" y="1506"/>
                  <a:pt x="4181" y="1468"/>
                </a:cubicBezTo>
                <a:cubicBezTo>
                  <a:pt x="4177" y="1468"/>
                  <a:pt x="4173" y="1468"/>
                  <a:pt x="4169" y="1468"/>
                </a:cubicBezTo>
                <a:close/>
                <a:moveTo>
                  <a:pt x="9937" y="1658"/>
                </a:moveTo>
                <a:cubicBezTo>
                  <a:pt x="9770" y="1658"/>
                  <a:pt x="9618" y="1867"/>
                  <a:pt x="9783" y="1997"/>
                </a:cubicBezTo>
                <a:lnTo>
                  <a:pt x="9775" y="1997"/>
                </a:lnTo>
                <a:cubicBezTo>
                  <a:pt x="10036" y="2221"/>
                  <a:pt x="10371" y="2340"/>
                  <a:pt x="10706" y="2347"/>
                </a:cubicBezTo>
                <a:cubicBezTo>
                  <a:pt x="10709" y="2347"/>
                  <a:pt x="10711" y="2347"/>
                  <a:pt x="10714" y="2347"/>
                </a:cubicBezTo>
                <a:cubicBezTo>
                  <a:pt x="10975" y="2347"/>
                  <a:pt x="10972" y="1945"/>
                  <a:pt x="10706" y="1938"/>
                </a:cubicBezTo>
                <a:cubicBezTo>
                  <a:pt x="10476" y="1938"/>
                  <a:pt x="10252" y="1856"/>
                  <a:pt x="10066" y="1707"/>
                </a:cubicBezTo>
                <a:cubicBezTo>
                  <a:pt x="10026" y="1673"/>
                  <a:pt x="9981" y="1658"/>
                  <a:pt x="9937" y="1658"/>
                </a:cubicBezTo>
                <a:close/>
                <a:moveTo>
                  <a:pt x="7055" y="1907"/>
                </a:moveTo>
                <a:cubicBezTo>
                  <a:pt x="6912" y="1907"/>
                  <a:pt x="6823" y="2118"/>
                  <a:pt x="6975" y="2206"/>
                </a:cubicBezTo>
                <a:lnTo>
                  <a:pt x="7474" y="2496"/>
                </a:lnTo>
                <a:cubicBezTo>
                  <a:pt x="7500" y="2510"/>
                  <a:pt x="7525" y="2517"/>
                  <a:pt x="7550" y="2517"/>
                </a:cubicBezTo>
                <a:cubicBezTo>
                  <a:pt x="7693" y="2517"/>
                  <a:pt x="7790" y="2302"/>
                  <a:pt x="7638" y="2213"/>
                </a:cubicBezTo>
                <a:lnTo>
                  <a:pt x="7138" y="1930"/>
                </a:lnTo>
                <a:cubicBezTo>
                  <a:pt x="7110" y="1914"/>
                  <a:pt x="7082" y="1907"/>
                  <a:pt x="7055" y="1907"/>
                </a:cubicBezTo>
                <a:close/>
                <a:moveTo>
                  <a:pt x="12226" y="2124"/>
                </a:moveTo>
                <a:cubicBezTo>
                  <a:pt x="11928" y="2124"/>
                  <a:pt x="11928" y="2586"/>
                  <a:pt x="12226" y="2586"/>
                </a:cubicBezTo>
                <a:cubicBezTo>
                  <a:pt x="12517" y="2586"/>
                  <a:pt x="12517" y="2124"/>
                  <a:pt x="12226" y="2124"/>
                </a:cubicBezTo>
                <a:close/>
                <a:moveTo>
                  <a:pt x="8925" y="2184"/>
                </a:moveTo>
                <a:cubicBezTo>
                  <a:pt x="8725" y="2184"/>
                  <a:pt x="8548" y="2439"/>
                  <a:pt x="8740" y="2608"/>
                </a:cubicBezTo>
                <a:cubicBezTo>
                  <a:pt x="8986" y="2832"/>
                  <a:pt x="9276" y="3010"/>
                  <a:pt x="9582" y="3144"/>
                </a:cubicBezTo>
                <a:cubicBezTo>
                  <a:pt x="9619" y="3160"/>
                  <a:pt x="9655" y="3167"/>
                  <a:pt x="9689" y="3167"/>
                </a:cubicBezTo>
                <a:cubicBezTo>
                  <a:pt x="9934" y="3167"/>
                  <a:pt x="10096" y="2816"/>
                  <a:pt x="9835" y="2705"/>
                </a:cubicBezTo>
                <a:cubicBezTo>
                  <a:pt x="9567" y="2593"/>
                  <a:pt x="9314" y="2444"/>
                  <a:pt x="9090" y="2251"/>
                </a:cubicBezTo>
                <a:cubicBezTo>
                  <a:pt x="9038" y="2203"/>
                  <a:pt x="8981" y="2184"/>
                  <a:pt x="8925" y="2184"/>
                </a:cubicBezTo>
                <a:close/>
                <a:moveTo>
                  <a:pt x="13603" y="2670"/>
                </a:moveTo>
                <a:cubicBezTo>
                  <a:pt x="13374" y="2670"/>
                  <a:pt x="13176" y="2945"/>
                  <a:pt x="13388" y="3122"/>
                </a:cubicBezTo>
                <a:lnTo>
                  <a:pt x="13753" y="3413"/>
                </a:lnTo>
                <a:cubicBezTo>
                  <a:pt x="13808" y="3457"/>
                  <a:pt x="13869" y="3476"/>
                  <a:pt x="13928" y="3476"/>
                </a:cubicBezTo>
                <a:cubicBezTo>
                  <a:pt x="14155" y="3476"/>
                  <a:pt x="14359" y="3195"/>
                  <a:pt x="14140" y="3018"/>
                </a:cubicBezTo>
                <a:lnTo>
                  <a:pt x="13783" y="2735"/>
                </a:lnTo>
                <a:cubicBezTo>
                  <a:pt x="13725" y="2690"/>
                  <a:pt x="13663" y="2670"/>
                  <a:pt x="13603" y="2670"/>
                </a:cubicBezTo>
                <a:close/>
                <a:moveTo>
                  <a:pt x="3453" y="2733"/>
                </a:moveTo>
                <a:cubicBezTo>
                  <a:pt x="3148" y="2733"/>
                  <a:pt x="2948" y="3274"/>
                  <a:pt x="3369" y="3413"/>
                </a:cubicBezTo>
                <a:lnTo>
                  <a:pt x="3362" y="3427"/>
                </a:lnTo>
                <a:lnTo>
                  <a:pt x="3809" y="3576"/>
                </a:lnTo>
                <a:cubicBezTo>
                  <a:pt x="3841" y="3587"/>
                  <a:pt x="3872" y="3592"/>
                  <a:pt x="3901" y="3592"/>
                </a:cubicBezTo>
                <a:cubicBezTo>
                  <a:pt x="4147" y="3592"/>
                  <a:pt x="4238" y="3223"/>
                  <a:pt x="4025" y="3070"/>
                </a:cubicBezTo>
                <a:lnTo>
                  <a:pt x="3630" y="2794"/>
                </a:lnTo>
                <a:cubicBezTo>
                  <a:pt x="3570" y="2751"/>
                  <a:pt x="3510" y="2733"/>
                  <a:pt x="3453" y="2733"/>
                </a:cubicBezTo>
                <a:close/>
                <a:moveTo>
                  <a:pt x="17985" y="2799"/>
                </a:moveTo>
                <a:cubicBezTo>
                  <a:pt x="17818" y="2799"/>
                  <a:pt x="17673" y="2997"/>
                  <a:pt x="17820" y="3144"/>
                </a:cubicBezTo>
                <a:lnTo>
                  <a:pt x="17827" y="3144"/>
                </a:lnTo>
                <a:lnTo>
                  <a:pt x="18580" y="3889"/>
                </a:lnTo>
                <a:cubicBezTo>
                  <a:pt x="18632" y="3940"/>
                  <a:pt x="18691" y="3961"/>
                  <a:pt x="18748" y="3961"/>
                </a:cubicBezTo>
                <a:cubicBezTo>
                  <a:pt x="18949" y="3961"/>
                  <a:pt x="19129" y="3694"/>
                  <a:pt x="18937" y="3532"/>
                </a:cubicBezTo>
                <a:lnTo>
                  <a:pt x="18118" y="2846"/>
                </a:lnTo>
                <a:cubicBezTo>
                  <a:pt x="18076" y="2813"/>
                  <a:pt x="18030" y="2799"/>
                  <a:pt x="17985" y="2799"/>
                </a:cubicBezTo>
                <a:close/>
                <a:moveTo>
                  <a:pt x="11283" y="3076"/>
                </a:moveTo>
                <a:cubicBezTo>
                  <a:pt x="11108" y="3076"/>
                  <a:pt x="11014" y="3333"/>
                  <a:pt x="11183" y="3465"/>
                </a:cubicBezTo>
                <a:lnTo>
                  <a:pt x="11191" y="3465"/>
                </a:lnTo>
                <a:lnTo>
                  <a:pt x="11809" y="3934"/>
                </a:lnTo>
                <a:cubicBezTo>
                  <a:pt x="11851" y="3965"/>
                  <a:pt x="11893" y="3978"/>
                  <a:pt x="11934" y="3978"/>
                </a:cubicBezTo>
                <a:cubicBezTo>
                  <a:pt x="12142" y="3978"/>
                  <a:pt x="12305" y="3638"/>
                  <a:pt x="12062" y="3494"/>
                </a:cubicBezTo>
                <a:lnTo>
                  <a:pt x="11392" y="3107"/>
                </a:lnTo>
                <a:cubicBezTo>
                  <a:pt x="11353" y="3086"/>
                  <a:pt x="11317" y="3076"/>
                  <a:pt x="11283" y="3076"/>
                </a:cubicBezTo>
                <a:close/>
                <a:moveTo>
                  <a:pt x="16399" y="3050"/>
                </a:moveTo>
                <a:cubicBezTo>
                  <a:pt x="16229" y="3050"/>
                  <a:pt x="16083" y="3279"/>
                  <a:pt x="16226" y="3450"/>
                </a:cubicBezTo>
                <a:cubicBezTo>
                  <a:pt x="16420" y="3673"/>
                  <a:pt x="16651" y="3867"/>
                  <a:pt x="16911" y="4008"/>
                </a:cubicBezTo>
                <a:cubicBezTo>
                  <a:pt x="16952" y="4031"/>
                  <a:pt x="16992" y="4041"/>
                  <a:pt x="17030" y="4041"/>
                </a:cubicBezTo>
                <a:cubicBezTo>
                  <a:pt x="17258" y="4041"/>
                  <a:pt x="17413" y="3690"/>
                  <a:pt x="17165" y="3569"/>
                </a:cubicBezTo>
                <a:cubicBezTo>
                  <a:pt x="16934" y="3465"/>
                  <a:pt x="16725" y="3316"/>
                  <a:pt x="16554" y="3122"/>
                </a:cubicBezTo>
                <a:cubicBezTo>
                  <a:pt x="16505" y="3072"/>
                  <a:pt x="16451" y="3050"/>
                  <a:pt x="16399" y="3050"/>
                </a:cubicBezTo>
                <a:close/>
                <a:moveTo>
                  <a:pt x="6681" y="2985"/>
                </a:moveTo>
                <a:cubicBezTo>
                  <a:pt x="6422" y="2985"/>
                  <a:pt x="6275" y="3413"/>
                  <a:pt x="6543" y="3547"/>
                </a:cubicBezTo>
                <a:cubicBezTo>
                  <a:pt x="6766" y="3651"/>
                  <a:pt x="6982" y="3792"/>
                  <a:pt x="7168" y="3964"/>
                </a:cubicBezTo>
                <a:cubicBezTo>
                  <a:pt x="7245" y="4033"/>
                  <a:pt x="7326" y="4062"/>
                  <a:pt x="7402" y="4062"/>
                </a:cubicBezTo>
                <a:cubicBezTo>
                  <a:pt x="7687" y="4062"/>
                  <a:pt x="7903" y="3655"/>
                  <a:pt x="7585" y="3420"/>
                </a:cubicBezTo>
                <a:cubicBezTo>
                  <a:pt x="7332" y="3241"/>
                  <a:pt x="7064" y="3100"/>
                  <a:pt x="6773" y="3003"/>
                </a:cubicBezTo>
                <a:cubicBezTo>
                  <a:pt x="6741" y="2991"/>
                  <a:pt x="6710" y="2985"/>
                  <a:pt x="6681" y="2985"/>
                </a:cubicBezTo>
                <a:close/>
                <a:moveTo>
                  <a:pt x="9425" y="3778"/>
                </a:moveTo>
                <a:cubicBezTo>
                  <a:pt x="9127" y="3778"/>
                  <a:pt x="9127" y="4232"/>
                  <a:pt x="9425" y="4232"/>
                </a:cubicBezTo>
                <a:cubicBezTo>
                  <a:pt x="9716" y="4232"/>
                  <a:pt x="9716" y="3778"/>
                  <a:pt x="9425" y="3778"/>
                </a:cubicBezTo>
                <a:close/>
                <a:moveTo>
                  <a:pt x="5260" y="3799"/>
                </a:moveTo>
                <a:cubicBezTo>
                  <a:pt x="5082" y="3799"/>
                  <a:pt x="4969" y="4061"/>
                  <a:pt x="5157" y="4180"/>
                </a:cubicBezTo>
                <a:lnTo>
                  <a:pt x="5865" y="4634"/>
                </a:lnTo>
                <a:cubicBezTo>
                  <a:pt x="5903" y="4659"/>
                  <a:pt x="5941" y="4669"/>
                  <a:pt x="5977" y="4669"/>
                </a:cubicBezTo>
                <a:cubicBezTo>
                  <a:pt x="6173" y="4669"/>
                  <a:pt x="6309" y="4359"/>
                  <a:pt x="6096" y="4239"/>
                </a:cubicBezTo>
                <a:lnTo>
                  <a:pt x="5366" y="3830"/>
                </a:lnTo>
                <a:cubicBezTo>
                  <a:pt x="5329" y="3808"/>
                  <a:pt x="5293" y="3799"/>
                  <a:pt x="5260" y="3799"/>
                </a:cubicBezTo>
                <a:close/>
                <a:moveTo>
                  <a:pt x="15615" y="4064"/>
                </a:moveTo>
                <a:cubicBezTo>
                  <a:pt x="15425" y="4064"/>
                  <a:pt x="15260" y="4309"/>
                  <a:pt x="15436" y="4448"/>
                </a:cubicBezTo>
                <a:lnTo>
                  <a:pt x="15638" y="4612"/>
                </a:lnTo>
                <a:cubicBezTo>
                  <a:pt x="15694" y="4657"/>
                  <a:pt x="15753" y="4676"/>
                  <a:pt x="15807" y="4676"/>
                </a:cubicBezTo>
                <a:cubicBezTo>
                  <a:pt x="16032" y="4676"/>
                  <a:pt x="16195" y="4355"/>
                  <a:pt x="15943" y="4217"/>
                </a:cubicBezTo>
                <a:lnTo>
                  <a:pt x="15719" y="4090"/>
                </a:lnTo>
                <a:cubicBezTo>
                  <a:pt x="15685" y="4072"/>
                  <a:pt x="15650" y="4064"/>
                  <a:pt x="15615" y="4064"/>
                </a:cubicBezTo>
                <a:close/>
                <a:moveTo>
                  <a:pt x="19343" y="4422"/>
                </a:moveTo>
                <a:cubicBezTo>
                  <a:pt x="19210" y="4422"/>
                  <a:pt x="19097" y="4588"/>
                  <a:pt x="19220" y="4694"/>
                </a:cubicBezTo>
                <a:lnTo>
                  <a:pt x="19652" y="5051"/>
                </a:lnTo>
                <a:cubicBezTo>
                  <a:pt x="19685" y="5078"/>
                  <a:pt x="19721" y="5089"/>
                  <a:pt x="19756" y="5089"/>
                </a:cubicBezTo>
                <a:cubicBezTo>
                  <a:pt x="19888" y="5089"/>
                  <a:pt x="20007" y="4927"/>
                  <a:pt x="19883" y="4820"/>
                </a:cubicBezTo>
                <a:lnTo>
                  <a:pt x="19451" y="4463"/>
                </a:lnTo>
                <a:cubicBezTo>
                  <a:pt x="19417" y="4434"/>
                  <a:pt x="19379" y="4422"/>
                  <a:pt x="19343" y="4422"/>
                </a:cubicBezTo>
                <a:close/>
                <a:moveTo>
                  <a:pt x="10286" y="4129"/>
                </a:moveTo>
                <a:cubicBezTo>
                  <a:pt x="10093" y="4129"/>
                  <a:pt x="9964" y="4428"/>
                  <a:pt x="10170" y="4560"/>
                </a:cubicBezTo>
                <a:lnTo>
                  <a:pt x="11176" y="5208"/>
                </a:lnTo>
                <a:cubicBezTo>
                  <a:pt x="11215" y="5233"/>
                  <a:pt x="11254" y="5244"/>
                  <a:pt x="11291" y="5244"/>
                </a:cubicBezTo>
                <a:cubicBezTo>
                  <a:pt x="11483" y="5244"/>
                  <a:pt x="11613" y="4944"/>
                  <a:pt x="11407" y="4813"/>
                </a:cubicBezTo>
                <a:lnTo>
                  <a:pt x="10401" y="4165"/>
                </a:lnTo>
                <a:cubicBezTo>
                  <a:pt x="10362" y="4140"/>
                  <a:pt x="10323" y="4129"/>
                  <a:pt x="10286" y="4129"/>
                </a:cubicBezTo>
                <a:close/>
                <a:moveTo>
                  <a:pt x="12946" y="4705"/>
                </a:moveTo>
                <a:cubicBezTo>
                  <a:pt x="12747" y="4705"/>
                  <a:pt x="12615" y="5007"/>
                  <a:pt x="12829" y="5133"/>
                </a:cubicBezTo>
                <a:lnTo>
                  <a:pt x="13187" y="5349"/>
                </a:lnTo>
                <a:cubicBezTo>
                  <a:pt x="13226" y="5372"/>
                  <a:pt x="13265" y="5382"/>
                  <a:pt x="13301" y="5382"/>
                </a:cubicBezTo>
                <a:cubicBezTo>
                  <a:pt x="13500" y="5382"/>
                  <a:pt x="13632" y="5080"/>
                  <a:pt x="13418" y="4954"/>
                </a:cubicBezTo>
                <a:lnTo>
                  <a:pt x="13060" y="4738"/>
                </a:lnTo>
                <a:cubicBezTo>
                  <a:pt x="13021" y="4715"/>
                  <a:pt x="12983" y="4705"/>
                  <a:pt x="12946" y="4705"/>
                </a:cubicBezTo>
                <a:close/>
                <a:moveTo>
                  <a:pt x="3965" y="4392"/>
                </a:moveTo>
                <a:cubicBezTo>
                  <a:pt x="3612" y="4392"/>
                  <a:pt x="3382" y="5032"/>
                  <a:pt x="3861" y="5170"/>
                </a:cubicBezTo>
                <a:lnTo>
                  <a:pt x="3861" y="5178"/>
                </a:lnTo>
                <a:cubicBezTo>
                  <a:pt x="4077" y="5230"/>
                  <a:pt x="4271" y="5334"/>
                  <a:pt x="4435" y="5483"/>
                </a:cubicBezTo>
                <a:cubicBezTo>
                  <a:pt x="4487" y="5530"/>
                  <a:pt x="4548" y="5551"/>
                  <a:pt x="4607" y="5551"/>
                </a:cubicBezTo>
                <a:cubicBezTo>
                  <a:pt x="4782" y="5551"/>
                  <a:pt x="4941" y="5373"/>
                  <a:pt x="4829" y="5178"/>
                </a:cubicBezTo>
                <a:cubicBezTo>
                  <a:pt x="4665" y="4895"/>
                  <a:pt x="4435" y="4649"/>
                  <a:pt x="4166" y="4463"/>
                </a:cubicBezTo>
                <a:cubicBezTo>
                  <a:pt x="4098" y="4413"/>
                  <a:pt x="4029" y="4392"/>
                  <a:pt x="3965" y="4392"/>
                </a:cubicBezTo>
                <a:close/>
                <a:moveTo>
                  <a:pt x="7639" y="4684"/>
                </a:moveTo>
                <a:cubicBezTo>
                  <a:pt x="7443" y="4684"/>
                  <a:pt x="7267" y="4944"/>
                  <a:pt x="7451" y="5111"/>
                </a:cubicBezTo>
                <a:cubicBezTo>
                  <a:pt x="7705" y="5349"/>
                  <a:pt x="8017" y="5513"/>
                  <a:pt x="8360" y="5595"/>
                </a:cubicBezTo>
                <a:cubicBezTo>
                  <a:pt x="8381" y="5600"/>
                  <a:pt x="8400" y="5602"/>
                  <a:pt x="8419" y="5602"/>
                </a:cubicBezTo>
                <a:cubicBezTo>
                  <a:pt x="8658" y="5602"/>
                  <a:pt x="8742" y="5232"/>
                  <a:pt x="8479" y="5156"/>
                </a:cubicBezTo>
                <a:cubicBezTo>
                  <a:pt x="8226" y="5081"/>
                  <a:pt x="7995" y="4947"/>
                  <a:pt x="7809" y="4761"/>
                </a:cubicBezTo>
                <a:cubicBezTo>
                  <a:pt x="7756" y="4706"/>
                  <a:pt x="7697" y="4684"/>
                  <a:pt x="7639" y="4684"/>
                </a:cubicBezTo>
                <a:close/>
                <a:moveTo>
                  <a:pt x="2453" y="4776"/>
                </a:moveTo>
                <a:cubicBezTo>
                  <a:pt x="2267" y="4783"/>
                  <a:pt x="2148" y="4984"/>
                  <a:pt x="2237" y="5148"/>
                </a:cubicBezTo>
                <a:lnTo>
                  <a:pt x="2237" y="5156"/>
                </a:lnTo>
                <a:cubicBezTo>
                  <a:pt x="2386" y="5379"/>
                  <a:pt x="2654" y="5453"/>
                  <a:pt x="2878" y="5610"/>
                </a:cubicBezTo>
                <a:cubicBezTo>
                  <a:pt x="2908" y="5630"/>
                  <a:pt x="2940" y="5639"/>
                  <a:pt x="2973" y="5639"/>
                </a:cubicBezTo>
                <a:cubicBezTo>
                  <a:pt x="3117" y="5639"/>
                  <a:pt x="3257" y="5461"/>
                  <a:pt x="3153" y="5327"/>
                </a:cubicBezTo>
                <a:cubicBezTo>
                  <a:pt x="2967" y="5074"/>
                  <a:pt x="2781" y="4805"/>
                  <a:pt x="2453" y="4776"/>
                </a:cubicBezTo>
                <a:close/>
                <a:moveTo>
                  <a:pt x="14597" y="4678"/>
                </a:moveTo>
                <a:cubicBezTo>
                  <a:pt x="14351" y="4678"/>
                  <a:pt x="14155" y="5029"/>
                  <a:pt x="14364" y="5237"/>
                </a:cubicBezTo>
                <a:lnTo>
                  <a:pt x="14371" y="5237"/>
                </a:lnTo>
                <a:lnTo>
                  <a:pt x="14766" y="5625"/>
                </a:lnTo>
                <a:cubicBezTo>
                  <a:pt x="14846" y="5703"/>
                  <a:pt x="14933" y="5736"/>
                  <a:pt x="15015" y="5736"/>
                </a:cubicBezTo>
                <a:cubicBezTo>
                  <a:pt x="15318" y="5736"/>
                  <a:pt x="15564" y="5297"/>
                  <a:pt x="15213" y="5051"/>
                </a:cubicBezTo>
                <a:lnTo>
                  <a:pt x="14759" y="4731"/>
                </a:lnTo>
                <a:cubicBezTo>
                  <a:pt x="14705" y="4694"/>
                  <a:pt x="14650" y="4678"/>
                  <a:pt x="14597" y="4678"/>
                </a:cubicBezTo>
                <a:close/>
                <a:moveTo>
                  <a:pt x="17333" y="5049"/>
                </a:moveTo>
                <a:cubicBezTo>
                  <a:pt x="17086" y="5049"/>
                  <a:pt x="16879" y="5359"/>
                  <a:pt x="17098" y="5595"/>
                </a:cubicBezTo>
                <a:lnTo>
                  <a:pt x="17656" y="6183"/>
                </a:lnTo>
                <a:cubicBezTo>
                  <a:pt x="17725" y="6256"/>
                  <a:pt x="17804" y="6286"/>
                  <a:pt x="17881" y="6286"/>
                </a:cubicBezTo>
                <a:cubicBezTo>
                  <a:pt x="18145" y="6286"/>
                  <a:pt x="18388" y="5930"/>
                  <a:pt x="18140" y="5699"/>
                </a:cubicBezTo>
                <a:lnTo>
                  <a:pt x="17552" y="5141"/>
                </a:lnTo>
                <a:cubicBezTo>
                  <a:pt x="17482" y="5076"/>
                  <a:pt x="17406" y="5049"/>
                  <a:pt x="17333" y="5049"/>
                </a:cubicBezTo>
                <a:close/>
                <a:moveTo>
                  <a:pt x="9363" y="5309"/>
                </a:moveTo>
                <a:cubicBezTo>
                  <a:pt x="9209" y="5309"/>
                  <a:pt x="9065" y="5499"/>
                  <a:pt x="9209" y="5655"/>
                </a:cubicBezTo>
                <a:cubicBezTo>
                  <a:pt x="9418" y="5923"/>
                  <a:pt x="9679" y="6146"/>
                  <a:pt x="9976" y="6318"/>
                </a:cubicBezTo>
                <a:cubicBezTo>
                  <a:pt x="10000" y="6327"/>
                  <a:pt x="10024" y="6331"/>
                  <a:pt x="10046" y="6331"/>
                </a:cubicBezTo>
                <a:cubicBezTo>
                  <a:pt x="10202" y="6331"/>
                  <a:pt x="10300" y="6121"/>
                  <a:pt x="10163" y="5997"/>
                </a:cubicBezTo>
                <a:cubicBezTo>
                  <a:pt x="9917" y="5848"/>
                  <a:pt x="9701" y="5640"/>
                  <a:pt x="9530" y="5409"/>
                </a:cubicBezTo>
                <a:cubicBezTo>
                  <a:pt x="9484" y="5338"/>
                  <a:pt x="9422" y="5309"/>
                  <a:pt x="9363" y="5309"/>
                </a:cubicBezTo>
                <a:close/>
                <a:moveTo>
                  <a:pt x="7347" y="5679"/>
                </a:moveTo>
                <a:cubicBezTo>
                  <a:pt x="7035" y="5679"/>
                  <a:pt x="6845" y="6113"/>
                  <a:pt x="7168" y="6310"/>
                </a:cubicBezTo>
                <a:lnTo>
                  <a:pt x="7168" y="6318"/>
                </a:lnTo>
                <a:lnTo>
                  <a:pt x="7660" y="6623"/>
                </a:lnTo>
                <a:cubicBezTo>
                  <a:pt x="7721" y="6660"/>
                  <a:pt x="7782" y="6677"/>
                  <a:pt x="7840" y="6677"/>
                </a:cubicBezTo>
                <a:cubicBezTo>
                  <a:pt x="8162" y="6677"/>
                  <a:pt x="8386" y="6173"/>
                  <a:pt x="8032" y="5990"/>
                </a:cubicBezTo>
                <a:lnTo>
                  <a:pt x="7518" y="5722"/>
                </a:lnTo>
                <a:cubicBezTo>
                  <a:pt x="7459" y="5692"/>
                  <a:pt x="7401" y="5679"/>
                  <a:pt x="7347" y="5679"/>
                </a:cubicBezTo>
                <a:close/>
                <a:moveTo>
                  <a:pt x="19057" y="5927"/>
                </a:moveTo>
                <a:cubicBezTo>
                  <a:pt x="18899" y="5927"/>
                  <a:pt x="18754" y="6106"/>
                  <a:pt x="18848" y="6273"/>
                </a:cubicBezTo>
                <a:lnTo>
                  <a:pt x="19027" y="6578"/>
                </a:lnTo>
                <a:cubicBezTo>
                  <a:pt x="19081" y="6677"/>
                  <a:pt x="19162" y="6717"/>
                  <a:pt x="19244" y="6717"/>
                </a:cubicBezTo>
                <a:cubicBezTo>
                  <a:pt x="19451" y="6717"/>
                  <a:pt x="19662" y="6459"/>
                  <a:pt x="19459" y="6250"/>
                </a:cubicBezTo>
                <a:lnTo>
                  <a:pt x="19213" y="5997"/>
                </a:lnTo>
                <a:cubicBezTo>
                  <a:pt x="19166" y="5948"/>
                  <a:pt x="19111" y="5927"/>
                  <a:pt x="19057" y="5927"/>
                </a:cubicBezTo>
                <a:close/>
                <a:moveTo>
                  <a:pt x="12109" y="5705"/>
                </a:moveTo>
                <a:cubicBezTo>
                  <a:pt x="11837" y="5705"/>
                  <a:pt x="11593" y="6038"/>
                  <a:pt x="11854" y="6236"/>
                </a:cubicBezTo>
                <a:lnTo>
                  <a:pt x="11861" y="6236"/>
                </a:lnTo>
                <a:lnTo>
                  <a:pt x="12382" y="6645"/>
                </a:lnTo>
                <a:cubicBezTo>
                  <a:pt x="12473" y="6716"/>
                  <a:pt x="12564" y="6745"/>
                  <a:pt x="12648" y="6745"/>
                </a:cubicBezTo>
                <a:cubicBezTo>
                  <a:pt x="13002" y="6745"/>
                  <a:pt x="13244" y="6227"/>
                  <a:pt x="12859" y="6034"/>
                </a:cubicBezTo>
                <a:lnTo>
                  <a:pt x="12248" y="5737"/>
                </a:lnTo>
                <a:cubicBezTo>
                  <a:pt x="12203" y="5715"/>
                  <a:pt x="12156" y="5705"/>
                  <a:pt x="12109" y="5705"/>
                </a:cubicBezTo>
                <a:close/>
                <a:moveTo>
                  <a:pt x="4174" y="6212"/>
                </a:moveTo>
                <a:cubicBezTo>
                  <a:pt x="3936" y="6212"/>
                  <a:pt x="3869" y="6571"/>
                  <a:pt x="4122" y="6660"/>
                </a:cubicBezTo>
                <a:lnTo>
                  <a:pt x="4122" y="6668"/>
                </a:lnTo>
                <a:cubicBezTo>
                  <a:pt x="4382" y="6757"/>
                  <a:pt x="4628" y="6891"/>
                  <a:pt x="4852" y="7070"/>
                </a:cubicBezTo>
                <a:cubicBezTo>
                  <a:pt x="4913" y="7119"/>
                  <a:pt x="4977" y="7140"/>
                  <a:pt x="5036" y="7140"/>
                </a:cubicBezTo>
                <a:cubicBezTo>
                  <a:pt x="5273" y="7140"/>
                  <a:pt x="5447" y="6810"/>
                  <a:pt x="5179" y="6638"/>
                </a:cubicBezTo>
                <a:cubicBezTo>
                  <a:pt x="4896" y="6452"/>
                  <a:pt x="4576" y="6310"/>
                  <a:pt x="4241" y="6221"/>
                </a:cubicBezTo>
                <a:cubicBezTo>
                  <a:pt x="4217" y="6215"/>
                  <a:pt x="4195" y="6212"/>
                  <a:pt x="4174" y="6212"/>
                </a:cubicBezTo>
                <a:close/>
                <a:moveTo>
                  <a:pt x="1955" y="6364"/>
                </a:moveTo>
                <a:cubicBezTo>
                  <a:pt x="1841" y="6364"/>
                  <a:pt x="1753" y="6488"/>
                  <a:pt x="1813" y="6601"/>
                </a:cubicBezTo>
                <a:lnTo>
                  <a:pt x="1813" y="6608"/>
                </a:lnTo>
                <a:cubicBezTo>
                  <a:pt x="1947" y="6846"/>
                  <a:pt x="2237" y="7003"/>
                  <a:pt x="2453" y="7174"/>
                </a:cubicBezTo>
                <a:cubicBezTo>
                  <a:pt x="2497" y="7208"/>
                  <a:pt x="2544" y="7222"/>
                  <a:pt x="2589" y="7222"/>
                </a:cubicBezTo>
                <a:cubicBezTo>
                  <a:pt x="2764" y="7222"/>
                  <a:pt x="2910" y="7007"/>
                  <a:pt x="2744" y="6876"/>
                </a:cubicBezTo>
                <a:cubicBezTo>
                  <a:pt x="2513" y="6697"/>
                  <a:pt x="2282" y="6444"/>
                  <a:pt x="1999" y="6370"/>
                </a:cubicBezTo>
                <a:cubicBezTo>
                  <a:pt x="1984" y="6366"/>
                  <a:pt x="1969" y="6364"/>
                  <a:pt x="1955" y="6364"/>
                </a:cubicBezTo>
                <a:close/>
                <a:moveTo>
                  <a:pt x="15448" y="6270"/>
                </a:moveTo>
                <a:cubicBezTo>
                  <a:pt x="15284" y="6270"/>
                  <a:pt x="15136" y="6456"/>
                  <a:pt x="15250" y="6630"/>
                </a:cubicBezTo>
                <a:lnTo>
                  <a:pt x="15258" y="6630"/>
                </a:lnTo>
                <a:cubicBezTo>
                  <a:pt x="15429" y="6988"/>
                  <a:pt x="15772" y="7219"/>
                  <a:pt x="16122" y="7375"/>
                </a:cubicBezTo>
                <a:cubicBezTo>
                  <a:pt x="16162" y="7394"/>
                  <a:pt x="16201" y="7402"/>
                  <a:pt x="16238" y="7402"/>
                </a:cubicBezTo>
                <a:cubicBezTo>
                  <a:pt x="16471" y="7402"/>
                  <a:pt x="16626" y="7078"/>
                  <a:pt x="16375" y="6943"/>
                </a:cubicBezTo>
                <a:cubicBezTo>
                  <a:pt x="16084" y="6787"/>
                  <a:pt x="15868" y="6563"/>
                  <a:pt x="15623" y="6355"/>
                </a:cubicBezTo>
                <a:cubicBezTo>
                  <a:pt x="15571" y="6295"/>
                  <a:pt x="15508" y="6270"/>
                  <a:pt x="15448" y="6270"/>
                </a:cubicBezTo>
                <a:close/>
                <a:moveTo>
                  <a:pt x="655" y="6657"/>
                </a:moveTo>
                <a:cubicBezTo>
                  <a:pt x="470" y="6657"/>
                  <a:pt x="315" y="6836"/>
                  <a:pt x="368" y="7033"/>
                </a:cubicBezTo>
                <a:cubicBezTo>
                  <a:pt x="457" y="7375"/>
                  <a:pt x="852" y="7487"/>
                  <a:pt x="1165" y="7524"/>
                </a:cubicBezTo>
                <a:cubicBezTo>
                  <a:pt x="1176" y="7525"/>
                  <a:pt x="1187" y="7526"/>
                  <a:pt x="1198" y="7526"/>
                </a:cubicBezTo>
                <a:cubicBezTo>
                  <a:pt x="1510" y="7526"/>
                  <a:pt x="1549" y="7022"/>
                  <a:pt x="1247" y="6936"/>
                </a:cubicBezTo>
                <a:cubicBezTo>
                  <a:pt x="1045" y="6884"/>
                  <a:pt x="934" y="6720"/>
                  <a:pt x="733" y="6668"/>
                </a:cubicBezTo>
                <a:cubicBezTo>
                  <a:pt x="706" y="6660"/>
                  <a:pt x="680" y="6657"/>
                  <a:pt x="655" y="6657"/>
                </a:cubicBezTo>
                <a:close/>
                <a:moveTo>
                  <a:pt x="10861" y="6436"/>
                </a:moveTo>
                <a:cubicBezTo>
                  <a:pt x="10682" y="6436"/>
                  <a:pt x="10518" y="6679"/>
                  <a:pt x="10692" y="6824"/>
                </a:cubicBezTo>
                <a:lnTo>
                  <a:pt x="11511" y="7509"/>
                </a:lnTo>
                <a:cubicBezTo>
                  <a:pt x="11550" y="7542"/>
                  <a:pt x="11594" y="7556"/>
                  <a:pt x="11635" y="7556"/>
                </a:cubicBezTo>
                <a:cubicBezTo>
                  <a:pt x="11781" y="7556"/>
                  <a:pt x="11905" y="7382"/>
                  <a:pt x="11772" y="7249"/>
                </a:cubicBezTo>
                <a:lnTo>
                  <a:pt x="11012" y="6504"/>
                </a:lnTo>
                <a:cubicBezTo>
                  <a:pt x="10965" y="6456"/>
                  <a:pt x="10913" y="6436"/>
                  <a:pt x="10861" y="6436"/>
                </a:cubicBezTo>
                <a:close/>
                <a:moveTo>
                  <a:pt x="17488" y="6520"/>
                </a:moveTo>
                <a:cubicBezTo>
                  <a:pt x="17300" y="6520"/>
                  <a:pt x="17104" y="6747"/>
                  <a:pt x="17232" y="6936"/>
                </a:cubicBezTo>
                <a:lnTo>
                  <a:pt x="17574" y="7450"/>
                </a:lnTo>
                <a:cubicBezTo>
                  <a:pt x="17641" y="7553"/>
                  <a:pt x="17730" y="7595"/>
                  <a:pt x="17816" y="7595"/>
                </a:cubicBezTo>
                <a:cubicBezTo>
                  <a:pt x="18029" y="7595"/>
                  <a:pt x="18227" y="7336"/>
                  <a:pt x="18036" y="7092"/>
                </a:cubicBezTo>
                <a:lnTo>
                  <a:pt x="17664" y="6608"/>
                </a:lnTo>
                <a:cubicBezTo>
                  <a:pt x="17615" y="6546"/>
                  <a:pt x="17552" y="6520"/>
                  <a:pt x="17488" y="6520"/>
                </a:cubicBezTo>
                <a:close/>
                <a:moveTo>
                  <a:pt x="20418" y="7034"/>
                </a:moveTo>
                <a:cubicBezTo>
                  <a:pt x="20272" y="7034"/>
                  <a:pt x="20130" y="7182"/>
                  <a:pt x="20233" y="7338"/>
                </a:cubicBezTo>
                <a:lnTo>
                  <a:pt x="20375" y="7554"/>
                </a:lnTo>
                <a:cubicBezTo>
                  <a:pt x="20419" y="7618"/>
                  <a:pt x="20482" y="7645"/>
                  <a:pt x="20545" y="7645"/>
                </a:cubicBezTo>
                <a:cubicBezTo>
                  <a:pt x="20692" y="7645"/>
                  <a:pt x="20837" y="7497"/>
                  <a:pt x="20733" y="7345"/>
                </a:cubicBezTo>
                <a:lnTo>
                  <a:pt x="20591" y="7129"/>
                </a:lnTo>
                <a:cubicBezTo>
                  <a:pt x="20546" y="7062"/>
                  <a:pt x="20482" y="7034"/>
                  <a:pt x="20418" y="7034"/>
                </a:cubicBezTo>
                <a:close/>
                <a:moveTo>
                  <a:pt x="9007" y="6706"/>
                </a:moveTo>
                <a:cubicBezTo>
                  <a:pt x="8841" y="6706"/>
                  <a:pt x="8675" y="6941"/>
                  <a:pt x="8829" y="7107"/>
                </a:cubicBezTo>
                <a:cubicBezTo>
                  <a:pt x="9030" y="7323"/>
                  <a:pt x="9269" y="7494"/>
                  <a:pt x="9530" y="7629"/>
                </a:cubicBezTo>
                <a:cubicBezTo>
                  <a:pt x="9562" y="7644"/>
                  <a:pt x="9594" y="7651"/>
                  <a:pt x="9625" y="7651"/>
                </a:cubicBezTo>
                <a:cubicBezTo>
                  <a:pt x="9817" y="7651"/>
                  <a:pt x="9944" y="7380"/>
                  <a:pt x="9738" y="7271"/>
                </a:cubicBezTo>
                <a:cubicBezTo>
                  <a:pt x="9515" y="7144"/>
                  <a:pt x="9314" y="6980"/>
                  <a:pt x="9150" y="6779"/>
                </a:cubicBezTo>
                <a:cubicBezTo>
                  <a:pt x="9108" y="6727"/>
                  <a:pt x="9057" y="6706"/>
                  <a:pt x="9007" y="6706"/>
                </a:cubicBezTo>
                <a:close/>
                <a:moveTo>
                  <a:pt x="6276" y="6509"/>
                </a:moveTo>
                <a:cubicBezTo>
                  <a:pt x="6038" y="6509"/>
                  <a:pt x="5826" y="6819"/>
                  <a:pt x="6058" y="7010"/>
                </a:cubicBezTo>
                <a:lnTo>
                  <a:pt x="6051" y="7018"/>
                </a:lnTo>
                <a:lnTo>
                  <a:pt x="6796" y="7636"/>
                </a:lnTo>
                <a:cubicBezTo>
                  <a:pt x="6854" y="7684"/>
                  <a:pt x="6917" y="7705"/>
                  <a:pt x="6979" y="7705"/>
                </a:cubicBezTo>
                <a:cubicBezTo>
                  <a:pt x="7201" y="7705"/>
                  <a:pt x="7393" y="7435"/>
                  <a:pt x="7183" y="7249"/>
                </a:cubicBezTo>
                <a:lnTo>
                  <a:pt x="6476" y="6593"/>
                </a:lnTo>
                <a:cubicBezTo>
                  <a:pt x="6413" y="6534"/>
                  <a:pt x="6344" y="6509"/>
                  <a:pt x="6276" y="6509"/>
                </a:cubicBezTo>
                <a:close/>
                <a:moveTo>
                  <a:pt x="14318" y="7410"/>
                </a:moveTo>
                <a:cubicBezTo>
                  <a:pt x="14085" y="7410"/>
                  <a:pt x="13928" y="7767"/>
                  <a:pt x="14178" y="7882"/>
                </a:cubicBezTo>
                <a:lnTo>
                  <a:pt x="14625" y="8075"/>
                </a:lnTo>
                <a:cubicBezTo>
                  <a:pt x="14660" y="8092"/>
                  <a:pt x="14695" y="8099"/>
                  <a:pt x="14728" y="8099"/>
                </a:cubicBezTo>
                <a:cubicBezTo>
                  <a:pt x="14939" y="8099"/>
                  <a:pt x="15081" y="7809"/>
                  <a:pt x="14855" y="7681"/>
                </a:cubicBezTo>
                <a:lnTo>
                  <a:pt x="14438" y="7442"/>
                </a:lnTo>
                <a:cubicBezTo>
                  <a:pt x="14397" y="7420"/>
                  <a:pt x="14356" y="7410"/>
                  <a:pt x="14318" y="7410"/>
                </a:cubicBezTo>
                <a:close/>
                <a:moveTo>
                  <a:pt x="7779" y="7964"/>
                </a:moveTo>
                <a:cubicBezTo>
                  <a:pt x="7332" y="7964"/>
                  <a:pt x="7332" y="8649"/>
                  <a:pt x="7772" y="8649"/>
                </a:cubicBezTo>
                <a:lnTo>
                  <a:pt x="7779" y="8649"/>
                </a:lnTo>
                <a:cubicBezTo>
                  <a:pt x="8219" y="8649"/>
                  <a:pt x="8219" y="7964"/>
                  <a:pt x="7779" y="7964"/>
                </a:cubicBezTo>
                <a:close/>
                <a:moveTo>
                  <a:pt x="1881" y="7679"/>
                </a:moveTo>
                <a:cubicBezTo>
                  <a:pt x="1624" y="7679"/>
                  <a:pt x="1452" y="8095"/>
                  <a:pt x="1723" y="8291"/>
                </a:cubicBezTo>
                <a:lnTo>
                  <a:pt x="1723" y="8299"/>
                </a:lnTo>
                <a:lnTo>
                  <a:pt x="2222" y="8664"/>
                </a:lnTo>
                <a:cubicBezTo>
                  <a:pt x="2281" y="8707"/>
                  <a:pt x="2338" y="8725"/>
                  <a:pt x="2392" y="8725"/>
                </a:cubicBezTo>
                <a:cubicBezTo>
                  <a:pt x="2649" y="8725"/>
                  <a:pt x="2821" y="8308"/>
                  <a:pt x="2550" y="8105"/>
                </a:cubicBezTo>
                <a:lnTo>
                  <a:pt x="2051" y="7740"/>
                </a:lnTo>
                <a:cubicBezTo>
                  <a:pt x="1993" y="7697"/>
                  <a:pt x="1935" y="7679"/>
                  <a:pt x="1881" y="7679"/>
                </a:cubicBezTo>
                <a:close/>
                <a:moveTo>
                  <a:pt x="4610" y="7920"/>
                </a:moveTo>
                <a:cubicBezTo>
                  <a:pt x="4386" y="7920"/>
                  <a:pt x="4248" y="8249"/>
                  <a:pt x="4487" y="8381"/>
                </a:cubicBezTo>
                <a:lnTo>
                  <a:pt x="4487" y="8388"/>
                </a:lnTo>
                <a:lnTo>
                  <a:pt x="5135" y="8746"/>
                </a:lnTo>
                <a:cubicBezTo>
                  <a:pt x="5177" y="8771"/>
                  <a:pt x="5219" y="8782"/>
                  <a:pt x="5258" y="8782"/>
                </a:cubicBezTo>
                <a:cubicBezTo>
                  <a:pt x="5477" y="8782"/>
                  <a:pt x="5628" y="8446"/>
                  <a:pt x="5388" y="8314"/>
                </a:cubicBezTo>
                <a:lnTo>
                  <a:pt x="4740" y="7956"/>
                </a:lnTo>
                <a:cubicBezTo>
                  <a:pt x="4695" y="7931"/>
                  <a:pt x="4651" y="7920"/>
                  <a:pt x="4610" y="7920"/>
                </a:cubicBezTo>
                <a:close/>
                <a:moveTo>
                  <a:pt x="13306" y="8254"/>
                </a:moveTo>
                <a:cubicBezTo>
                  <a:pt x="12859" y="8254"/>
                  <a:pt x="12859" y="8939"/>
                  <a:pt x="13299" y="8939"/>
                </a:cubicBezTo>
                <a:lnTo>
                  <a:pt x="13306" y="8939"/>
                </a:lnTo>
                <a:cubicBezTo>
                  <a:pt x="13746" y="8939"/>
                  <a:pt x="13746" y="8254"/>
                  <a:pt x="13306" y="8254"/>
                </a:cubicBezTo>
                <a:close/>
                <a:moveTo>
                  <a:pt x="19118" y="7777"/>
                </a:moveTo>
                <a:cubicBezTo>
                  <a:pt x="18840" y="7777"/>
                  <a:pt x="18600" y="8124"/>
                  <a:pt x="18863" y="8351"/>
                </a:cubicBezTo>
                <a:lnTo>
                  <a:pt x="19511" y="8917"/>
                </a:lnTo>
                <a:cubicBezTo>
                  <a:pt x="19582" y="8977"/>
                  <a:pt x="19661" y="9003"/>
                  <a:pt x="19737" y="9003"/>
                </a:cubicBezTo>
                <a:cubicBezTo>
                  <a:pt x="20018" y="9003"/>
                  <a:pt x="20265" y="8654"/>
                  <a:pt x="19995" y="8426"/>
                </a:cubicBezTo>
                <a:lnTo>
                  <a:pt x="19347" y="7867"/>
                </a:lnTo>
                <a:cubicBezTo>
                  <a:pt x="19274" y="7804"/>
                  <a:pt x="19195" y="7777"/>
                  <a:pt x="19118" y="7777"/>
                </a:cubicBezTo>
                <a:close/>
                <a:moveTo>
                  <a:pt x="17096" y="8113"/>
                </a:moveTo>
                <a:cubicBezTo>
                  <a:pt x="16899" y="8113"/>
                  <a:pt x="16770" y="8438"/>
                  <a:pt x="16978" y="8597"/>
                </a:cubicBezTo>
                <a:lnTo>
                  <a:pt x="17552" y="9029"/>
                </a:lnTo>
                <a:cubicBezTo>
                  <a:pt x="17597" y="9063"/>
                  <a:pt x="17642" y="9077"/>
                  <a:pt x="17684" y="9077"/>
                </a:cubicBezTo>
                <a:cubicBezTo>
                  <a:pt x="17883" y="9077"/>
                  <a:pt x="18014" y="8749"/>
                  <a:pt x="17805" y="8589"/>
                </a:cubicBezTo>
                <a:lnTo>
                  <a:pt x="17232" y="8165"/>
                </a:lnTo>
                <a:cubicBezTo>
                  <a:pt x="17185" y="8129"/>
                  <a:pt x="17139" y="8113"/>
                  <a:pt x="17096" y="8113"/>
                </a:cubicBezTo>
                <a:close/>
                <a:moveTo>
                  <a:pt x="10643" y="8160"/>
                </a:moveTo>
                <a:cubicBezTo>
                  <a:pt x="10317" y="8160"/>
                  <a:pt x="10132" y="8616"/>
                  <a:pt x="10453" y="8843"/>
                </a:cubicBezTo>
                <a:lnTo>
                  <a:pt x="10461" y="8843"/>
                </a:lnTo>
                <a:lnTo>
                  <a:pt x="11012" y="9245"/>
                </a:lnTo>
                <a:cubicBezTo>
                  <a:pt x="11081" y="9294"/>
                  <a:pt x="11150" y="9316"/>
                  <a:pt x="11217" y="9316"/>
                </a:cubicBezTo>
                <a:cubicBezTo>
                  <a:pt x="11563" y="9316"/>
                  <a:pt x="11829" y="8742"/>
                  <a:pt x="11429" y="8530"/>
                </a:cubicBezTo>
                <a:lnTo>
                  <a:pt x="10833" y="8210"/>
                </a:lnTo>
                <a:cubicBezTo>
                  <a:pt x="10766" y="8175"/>
                  <a:pt x="10702" y="8160"/>
                  <a:pt x="10643" y="8160"/>
                </a:cubicBezTo>
                <a:close/>
                <a:moveTo>
                  <a:pt x="466" y="9008"/>
                </a:moveTo>
                <a:cubicBezTo>
                  <a:pt x="198" y="9008"/>
                  <a:pt x="0" y="9414"/>
                  <a:pt x="301" y="9558"/>
                </a:cubicBezTo>
                <a:lnTo>
                  <a:pt x="770" y="9781"/>
                </a:lnTo>
                <a:cubicBezTo>
                  <a:pt x="804" y="9799"/>
                  <a:pt x="839" y="9807"/>
                  <a:pt x="873" y="9807"/>
                </a:cubicBezTo>
                <a:cubicBezTo>
                  <a:pt x="1058" y="9807"/>
                  <a:pt x="1221" y="9581"/>
                  <a:pt x="1045" y="9424"/>
                </a:cubicBezTo>
                <a:lnTo>
                  <a:pt x="666" y="9088"/>
                </a:lnTo>
                <a:cubicBezTo>
                  <a:pt x="599" y="9032"/>
                  <a:pt x="530" y="9008"/>
                  <a:pt x="466" y="9008"/>
                </a:cubicBezTo>
                <a:close/>
                <a:moveTo>
                  <a:pt x="6629" y="8579"/>
                </a:moveTo>
                <a:cubicBezTo>
                  <a:pt x="6396" y="8579"/>
                  <a:pt x="6194" y="8916"/>
                  <a:pt x="6416" y="9088"/>
                </a:cubicBezTo>
                <a:lnTo>
                  <a:pt x="7243" y="9766"/>
                </a:lnTo>
                <a:cubicBezTo>
                  <a:pt x="7323" y="9833"/>
                  <a:pt x="7406" y="9861"/>
                  <a:pt x="7484" y="9861"/>
                </a:cubicBezTo>
                <a:cubicBezTo>
                  <a:pt x="7779" y="9861"/>
                  <a:pt x="7990" y="9454"/>
                  <a:pt x="7660" y="9230"/>
                </a:cubicBezTo>
                <a:lnTo>
                  <a:pt x="6773" y="8627"/>
                </a:lnTo>
                <a:cubicBezTo>
                  <a:pt x="6726" y="8593"/>
                  <a:pt x="6677" y="8579"/>
                  <a:pt x="6629" y="8579"/>
                </a:cubicBezTo>
                <a:close/>
                <a:moveTo>
                  <a:pt x="14546" y="8932"/>
                </a:moveTo>
                <a:cubicBezTo>
                  <a:pt x="14362" y="8932"/>
                  <a:pt x="14202" y="9162"/>
                  <a:pt x="14371" y="9319"/>
                </a:cubicBezTo>
                <a:lnTo>
                  <a:pt x="15012" y="9893"/>
                </a:lnTo>
                <a:cubicBezTo>
                  <a:pt x="15062" y="9938"/>
                  <a:pt x="15117" y="9957"/>
                  <a:pt x="15170" y="9957"/>
                </a:cubicBezTo>
                <a:cubicBezTo>
                  <a:pt x="15354" y="9957"/>
                  <a:pt x="15513" y="9729"/>
                  <a:pt x="15340" y="9573"/>
                </a:cubicBezTo>
                <a:lnTo>
                  <a:pt x="14699" y="8992"/>
                </a:lnTo>
                <a:cubicBezTo>
                  <a:pt x="14650" y="8949"/>
                  <a:pt x="14597" y="8932"/>
                  <a:pt x="14546" y="8932"/>
                </a:cubicBezTo>
                <a:close/>
                <a:moveTo>
                  <a:pt x="9493" y="9197"/>
                </a:moveTo>
                <a:cubicBezTo>
                  <a:pt x="9225" y="9197"/>
                  <a:pt x="9051" y="9611"/>
                  <a:pt x="9336" y="9804"/>
                </a:cubicBezTo>
                <a:lnTo>
                  <a:pt x="9552" y="9945"/>
                </a:lnTo>
                <a:cubicBezTo>
                  <a:pt x="9609" y="9984"/>
                  <a:pt x="9666" y="10000"/>
                  <a:pt x="9720" y="10000"/>
                </a:cubicBezTo>
                <a:cubicBezTo>
                  <a:pt x="9985" y="10000"/>
                  <a:pt x="10165" y="9586"/>
                  <a:pt x="9880" y="9394"/>
                </a:cubicBezTo>
                <a:lnTo>
                  <a:pt x="9664" y="9252"/>
                </a:lnTo>
                <a:cubicBezTo>
                  <a:pt x="9605" y="9214"/>
                  <a:pt x="9547" y="9197"/>
                  <a:pt x="9493" y="9197"/>
                </a:cubicBezTo>
                <a:close/>
                <a:moveTo>
                  <a:pt x="4109" y="8904"/>
                </a:moveTo>
                <a:cubicBezTo>
                  <a:pt x="3900" y="8904"/>
                  <a:pt x="3770" y="9231"/>
                  <a:pt x="3988" y="9386"/>
                </a:cubicBezTo>
                <a:lnTo>
                  <a:pt x="4978" y="10124"/>
                </a:lnTo>
                <a:cubicBezTo>
                  <a:pt x="5027" y="10160"/>
                  <a:pt x="5075" y="10175"/>
                  <a:pt x="5121" y="10175"/>
                </a:cubicBezTo>
                <a:cubicBezTo>
                  <a:pt x="5344" y="10175"/>
                  <a:pt x="5502" y="9814"/>
                  <a:pt x="5261" y="9647"/>
                </a:cubicBezTo>
                <a:lnTo>
                  <a:pt x="4241" y="8947"/>
                </a:lnTo>
                <a:cubicBezTo>
                  <a:pt x="4195" y="8917"/>
                  <a:pt x="4151" y="8904"/>
                  <a:pt x="4109" y="8904"/>
                </a:cubicBezTo>
                <a:close/>
                <a:moveTo>
                  <a:pt x="20476" y="9553"/>
                </a:moveTo>
                <a:cubicBezTo>
                  <a:pt x="20268" y="9553"/>
                  <a:pt x="20129" y="9879"/>
                  <a:pt x="20353" y="10034"/>
                </a:cubicBezTo>
                <a:lnTo>
                  <a:pt x="20777" y="10318"/>
                </a:lnTo>
                <a:cubicBezTo>
                  <a:pt x="20823" y="10347"/>
                  <a:pt x="20868" y="10360"/>
                  <a:pt x="20910" y="10360"/>
                </a:cubicBezTo>
                <a:cubicBezTo>
                  <a:pt x="21122" y="10360"/>
                  <a:pt x="21262" y="10035"/>
                  <a:pt x="21038" y="9885"/>
                </a:cubicBezTo>
                <a:lnTo>
                  <a:pt x="20606" y="9595"/>
                </a:lnTo>
                <a:cubicBezTo>
                  <a:pt x="20561" y="9565"/>
                  <a:pt x="20517" y="9553"/>
                  <a:pt x="20476" y="9553"/>
                </a:cubicBezTo>
                <a:close/>
                <a:moveTo>
                  <a:pt x="2180" y="9543"/>
                </a:moveTo>
                <a:cubicBezTo>
                  <a:pt x="1933" y="9543"/>
                  <a:pt x="1719" y="9847"/>
                  <a:pt x="1954" y="10034"/>
                </a:cubicBezTo>
                <a:lnTo>
                  <a:pt x="2744" y="10675"/>
                </a:lnTo>
                <a:cubicBezTo>
                  <a:pt x="2807" y="10727"/>
                  <a:pt x="2876" y="10749"/>
                  <a:pt x="2942" y="10749"/>
                </a:cubicBezTo>
                <a:cubicBezTo>
                  <a:pt x="3189" y="10749"/>
                  <a:pt x="3403" y="10446"/>
                  <a:pt x="3168" y="10258"/>
                </a:cubicBezTo>
                <a:lnTo>
                  <a:pt x="2379" y="9617"/>
                </a:lnTo>
                <a:cubicBezTo>
                  <a:pt x="2316" y="9565"/>
                  <a:pt x="2247" y="9543"/>
                  <a:pt x="2180" y="9543"/>
                </a:cubicBezTo>
                <a:close/>
                <a:moveTo>
                  <a:pt x="16833" y="9910"/>
                </a:moveTo>
                <a:cubicBezTo>
                  <a:pt x="16649" y="9910"/>
                  <a:pt x="16489" y="10159"/>
                  <a:pt x="16643" y="10347"/>
                </a:cubicBezTo>
                <a:lnTo>
                  <a:pt x="17060" y="10869"/>
                </a:lnTo>
                <a:cubicBezTo>
                  <a:pt x="17111" y="10932"/>
                  <a:pt x="17173" y="10958"/>
                  <a:pt x="17235" y="10958"/>
                </a:cubicBezTo>
                <a:cubicBezTo>
                  <a:pt x="17436" y="10958"/>
                  <a:pt x="17635" y="10681"/>
                  <a:pt x="17448" y="10481"/>
                </a:cubicBezTo>
                <a:lnTo>
                  <a:pt x="17001" y="9990"/>
                </a:lnTo>
                <a:cubicBezTo>
                  <a:pt x="16948" y="9934"/>
                  <a:pt x="16889" y="9910"/>
                  <a:pt x="16833" y="9910"/>
                </a:cubicBezTo>
                <a:close/>
                <a:moveTo>
                  <a:pt x="13169" y="10470"/>
                </a:moveTo>
                <a:cubicBezTo>
                  <a:pt x="12956" y="10470"/>
                  <a:pt x="12767" y="10747"/>
                  <a:pt x="12963" y="10943"/>
                </a:cubicBezTo>
                <a:lnTo>
                  <a:pt x="13321" y="11301"/>
                </a:lnTo>
                <a:cubicBezTo>
                  <a:pt x="13378" y="11356"/>
                  <a:pt x="13442" y="11379"/>
                  <a:pt x="13503" y="11379"/>
                </a:cubicBezTo>
                <a:cubicBezTo>
                  <a:pt x="13716" y="11379"/>
                  <a:pt x="13905" y="11102"/>
                  <a:pt x="13708" y="10906"/>
                </a:cubicBezTo>
                <a:lnTo>
                  <a:pt x="13351" y="10548"/>
                </a:lnTo>
                <a:cubicBezTo>
                  <a:pt x="13294" y="10493"/>
                  <a:pt x="13230" y="10470"/>
                  <a:pt x="13169" y="10470"/>
                </a:cubicBezTo>
                <a:close/>
                <a:moveTo>
                  <a:pt x="10510" y="10138"/>
                </a:moveTo>
                <a:cubicBezTo>
                  <a:pt x="10268" y="10138"/>
                  <a:pt x="10049" y="10461"/>
                  <a:pt x="10267" y="10690"/>
                </a:cubicBezTo>
                <a:cubicBezTo>
                  <a:pt x="10572" y="11010"/>
                  <a:pt x="10937" y="11271"/>
                  <a:pt x="11347" y="11450"/>
                </a:cubicBezTo>
                <a:cubicBezTo>
                  <a:pt x="11396" y="11472"/>
                  <a:pt x="11443" y="11482"/>
                  <a:pt x="11489" y="11482"/>
                </a:cubicBezTo>
                <a:cubicBezTo>
                  <a:pt x="11793" y="11482"/>
                  <a:pt x="11998" y="11041"/>
                  <a:pt x="11667" y="10899"/>
                </a:cubicBezTo>
                <a:cubicBezTo>
                  <a:pt x="11317" y="10742"/>
                  <a:pt x="10990" y="10519"/>
                  <a:pt x="10721" y="10236"/>
                </a:cubicBezTo>
                <a:cubicBezTo>
                  <a:pt x="10656" y="10167"/>
                  <a:pt x="10582" y="10138"/>
                  <a:pt x="10510" y="10138"/>
                </a:cubicBezTo>
                <a:close/>
                <a:moveTo>
                  <a:pt x="6697" y="10850"/>
                </a:moveTo>
                <a:cubicBezTo>
                  <a:pt x="6539" y="10850"/>
                  <a:pt x="6432" y="11089"/>
                  <a:pt x="6602" y="11196"/>
                </a:cubicBezTo>
                <a:lnTo>
                  <a:pt x="7176" y="11554"/>
                </a:lnTo>
                <a:cubicBezTo>
                  <a:pt x="7209" y="11575"/>
                  <a:pt x="7241" y="11584"/>
                  <a:pt x="7271" y="11584"/>
                </a:cubicBezTo>
                <a:cubicBezTo>
                  <a:pt x="7425" y="11584"/>
                  <a:pt x="7524" y="11347"/>
                  <a:pt x="7362" y="11241"/>
                </a:cubicBezTo>
                <a:lnTo>
                  <a:pt x="6788" y="10876"/>
                </a:lnTo>
                <a:cubicBezTo>
                  <a:pt x="6757" y="10858"/>
                  <a:pt x="6726" y="10850"/>
                  <a:pt x="6697" y="10850"/>
                </a:cubicBezTo>
                <a:close/>
                <a:moveTo>
                  <a:pt x="19544" y="10698"/>
                </a:moveTo>
                <a:cubicBezTo>
                  <a:pt x="19330" y="10698"/>
                  <a:pt x="19177" y="10988"/>
                  <a:pt x="19273" y="11196"/>
                </a:cubicBezTo>
                <a:cubicBezTo>
                  <a:pt x="19407" y="11487"/>
                  <a:pt x="19667" y="11628"/>
                  <a:pt x="19965" y="11710"/>
                </a:cubicBezTo>
                <a:cubicBezTo>
                  <a:pt x="19992" y="11717"/>
                  <a:pt x="20019" y="11721"/>
                  <a:pt x="20044" y="11721"/>
                </a:cubicBezTo>
                <a:cubicBezTo>
                  <a:pt x="20342" y="11721"/>
                  <a:pt x="20520" y="11273"/>
                  <a:pt x="20211" y="11122"/>
                </a:cubicBezTo>
                <a:cubicBezTo>
                  <a:pt x="20025" y="11025"/>
                  <a:pt x="19876" y="10876"/>
                  <a:pt x="19712" y="10757"/>
                </a:cubicBezTo>
                <a:cubicBezTo>
                  <a:pt x="19654" y="10715"/>
                  <a:pt x="19597" y="10698"/>
                  <a:pt x="19544" y="10698"/>
                </a:cubicBezTo>
                <a:close/>
                <a:moveTo>
                  <a:pt x="9069" y="10682"/>
                </a:moveTo>
                <a:cubicBezTo>
                  <a:pt x="8828" y="10682"/>
                  <a:pt x="8657" y="10955"/>
                  <a:pt x="8852" y="11182"/>
                </a:cubicBezTo>
                <a:cubicBezTo>
                  <a:pt x="9008" y="11353"/>
                  <a:pt x="9179" y="11517"/>
                  <a:pt x="9358" y="11673"/>
                </a:cubicBezTo>
                <a:cubicBezTo>
                  <a:pt x="9444" y="11753"/>
                  <a:pt x="9534" y="11786"/>
                  <a:pt x="9621" y="11786"/>
                </a:cubicBezTo>
                <a:cubicBezTo>
                  <a:pt x="9955" y="11786"/>
                  <a:pt x="10218" y="11287"/>
                  <a:pt x="9827" y="11062"/>
                </a:cubicBezTo>
                <a:cubicBezTo>
                  <a:pt x="9626" y="10936"/>
                  <a:pt x="9425" y="10817"/>
                  <a:pt x="9209" y="10712"/>
                </a:cubicBezTo>
                <a:cubicBezTo>
                  <a:pt x="9161" y="10691"/>
                  <a:pt x="9114" y="10682"/>
                  <a:pt x="9069" y="10682"/>
                </a:cubicBezTo>
                <a:close/>
                <a:moveTo>
                  <a:pt x="15046" y="10782"/>
                </a:moveTo>
                <a:cubicBezTo>
                  <a:pt x="14818" y="10782"/>
                  <a:pt x="14589" y="11039"/>
                  <a:pt x="14751" y="11263"/>
                </a:cubicBezTo>
                <a:lnTo>
                  <a:pt x="15019" y="11636"/>
                </a:lnTo>
                <a:cubicBezTo>
                  <a:pt x="15101" y="11749"/>
                  <a:pt x="15206" y="11796"/>
                  <a:pt x="15307" y="11796"/>
                </a:cubicBezTo>
                <a:cubicBezTo>
                  <a:pt x="15565" y="11796"/>
                  <a:pt x="15798" y="11494"/>
                  <a:pt x="15563" y="11226"/>
                </a:cubicBezTo>
                <a:cubicBezTo>
                  <a:pt x="15459" y="11107"/>
                  <a:pt x="15354" y="10995"/>
                  <a:pt x="15258" y="10876"/>
                </a:cubicBezTo>
                <a:cubicBezTo>
                  <a:pt x="15197" y="10810"/>
                  <a:pt x="15122" y="10782"/>
                  <a:pt x="15046" y="10782"/>
                </a:cubicBezTo>
                <a:close/>
                <a:moveTo>
                  <a:pt x="1833" y="11232"/>
                </a:moveTo>
                <a:cubicBezTo>
                  <a:pt x="1537" y="11232"/>
                  <a:pt x="1265" y="11586"/>
                  <a:pt x="1544" y="11882"/>
                </a:cubicBezTo>
                <a:cubicBezTo>
                  <a:pt x="1738" y="12098"/>
                  <a:pt x="2006" y="12247"/>
                  <a:pt x="2297" y="12314"/>
                </a:cubicBezTo>
                <a:cubicBezTo>
                  <a:pt x="2329" y="12322"/>
                  <a:pt x="2359" y="12325"/>
                  <a:pt x="2389" y="12325"/>
                </a:cubicBezTo>
                <a:cubicBezTo>
                  <a:pt x="2745" y="12325"/>
                  <a:pt x="2869" y="11775"/>
                  <a:pt x="2483" y="11651"/>
                </a:cubicBezTo>
                <a:cubicBezTo>
                  <a:pt x="2349" y="11606"/>
                  <a:pt x="2237" y="11524"/>
                  <a:pt x="2155" y="11412"/>
                </a:cubicBezTo>
                <a:cubicBezTo>
                  <a:pt x="2064" y="11284"/>
                  <a:pt x="1947" y="11232"/>
                  <a:pt x="1833" y="11232"/>
                </a:cubicBezTo>
                <a:close/>
                <a:moveTo>
                  <a:pt x="18624" y="11904"/>
                </a:moveTo>
                <a:cubicBezTo>
                  <a:pt x="18413" y="11904"/>
                  <a:pt x="18227" y="12178"/>
                  <a:pt x="18416" y="12373"/>
                </a:cubicBezTo>
                <a:lnTo>
                  <a:pt x="18565" y="12515"/>
                </a:lnTo>
                <a:cubicBezTo>
                  <a:pt x="18621" y="12573"/>
                  <a:pt x="18686" y="12597"/>
                  <a:pt x="18748" y="12597"/>
                </a:cubicBezTo>
                <a:cubicBezTo>
                  <a:pt x="18958" y="12597"/>
                  <a:pt x="19147" y="12323"/>
                  <a:pt x="18952" y="12128"/>
                </a:cubicBezTo>
                <a:lnTo>
                  <a:pt x="18811" y="11986"/>
                </a:lnTo>
                <a:cubicBezTo>
                  <a:pt x="18753" y="11928"/>
                  <a:pt x="18687" y="11904"/>
                  <a:pt x="18624" y="11904"/>
                </a:cubicBezTo>
                <a:close/>
                <a:moveTo>
                  <a:pt x="5550" y="11839"/>
                </a:moveTo>
                <a:cubicBezTo>
                  <a:pt x="5305" y="11839"/>
                  <a:pt x="5151" y="12185"/>
                  <a:pt x="5410" y="12344"/>
                </a:cubicBezTo>
                <a:lnTo>
                  <a:pt x="5902" y="12656"/>
                </a:lnTo>
                <a:cubicBezTo>
                  <a:pt x="5952" y="12687"/>
                  <a:pt x="6002" y="12700"/>
                  <a:pt x="6049" y="12700"/>
                </a:cubicBezTo>
                <a:cubicBezTo>
                  <a:pt x="6310" y="12700"/>
                  <a:pt x="6490" y="12288"/>
                  <a:pt x="6200" y="12142"/>
                </a:cubicBezTo>
                <a:lnTo>
                  <a:pt x="5686" y="11874"/>
                </a:lnTo>
                <a:cubicBezTo>
                  <a:pt x="5639" y="11850"/>
                  <a:pt x="5593" y="11839"/>
                  <a:pt x="5550" y="11839"/>
                </a:cubicBezTo>
                <a:close/>
                <a:moveTo>
                  <a:pt x="802" y="12082"/>
                </a:moveTo>
                <a:cubicBezTo>
                  <a:pt x="620" y="12082"/>
                  <a:pt x="498" y="12375"/>
                  <a:pt x="688" y="12522"/>
                </a:cubicBezTo>
                <a:lnTo>
                  <a:pt x="978" y="12738"/>
                </a:lnTo>
                <a:cubicBezTo>
                  <a:pt x="1020" y="12770"/>
                  <a:pt x="1062" y="12783"/>
                  <a:pt x="1101" y="12783"/>
                </a:cubicBezTo>
                <a:cubicBezTo>
                  <a:pt x="1283" y="12783"/>
                  <a:pt x="1406" y="12485"/>
                  <a:pt x="1209" y="12344"/>
                </a:cubicBezTo>
                <a:lnTo>
                  <a:pt x="926" y="12128"/>
                </a:lnTo>
                <a:cubicBezTo>
                  <a:pt x="884" y="12096"/>
                  <a:pt x="842" y="12082"/>
                  <a:pt x="802" y="12082"/>
                </a:cubicBezTo>
                <a:close/>
                <a:moveTo>
                  <a:pt x="11797" y="11928"/>
                </a:moveTo>
                <a:cubicBezTo>
                  <a:pt x="11531" y="11928"/>
                  <a:pt x="11292" y="12246"/>
                  <a:pt x="11541" y="12500"/>
                </a:cubicBezTo>
                <a:lnTo>
                  <a:pt x="11541" y="12507"/>
                </a:lnTo>
                <a:lnTo>
                  <a:pt x="12010" y="12969"/>
                </a:lnTo>
                <a:cubicBezTo>
                  <a:pt x="12066" y="13026"/>
                  <a:pt x="12136" y="13050"/>
                  <a:pt x="12205" y="13050"/>
                </a:cubicBezTo>
                <a:cubicBezTo>
                  <a:pt x="12420" y="13050"/>
                  <a:pt x="12635" y="12820"/>
                  <a:pt x="12472" y="12612"/>
                </a:cubicBezTo>
                <a:lnTo>
                  <a:pt x="12084" y="12083"/>
                </a:lnTo>
                <a:cubicBezTo>
                  <a:pt x="12001" y="11973"/>
                  <a:pt x="11897" y="11928"/>
                  <a:pt x="11797" y="11928"/>
                </a:cubicBezTo>
                <a:close/>
                <a:moveTo>
                  <a:pt x="13184" y="12086"/>
                </a:moveTo>
                <a:cubicBezTo>
                  <a:pt x="12923" y="12086"/>
                  <a:pt x="12680" y="12424"/>
                  <a:pt x="12934" y="12627"/>
                </a:cubicBezTo>
                <a:cubicBezTo>
                  <a:pt x="13090" y="12738"/>
                  <a:pt x="13232" y="12880"/>
                  <a:pt x="13358" y="13036"/>
                </a:cubicBezTo>
                <a:cubicBezTo>
                  <a:pt x="13416" y="13120"/>
                  <a:pt x="13506" y="13158"/>
                  <a:pt x="13595" y="13158"/>
                </a:cubicBezTo>
                <a:cubicBezTo>
                  <a:pt x="13760" y="13158"/>
                  <a:pt x="13920" y="13028"/>
                  <a:pt x="13857" y="12820"/>
                </a:cubicBezTo>
                <a:cubicBezTo>
                  <a:pt x="13768" y="12507"/>
                  <a:pt x="13611" y="12277"/>
                  <a:pt x="13321" y="12120"/>
                </a:cubicBezTo>
                <a:cubicBezTo>
                  <a:pt x="13276" y="12097"/>
                  <a:pt x="13230" y="12086"/>
                  <a:pt x="13184" y="12086"/>
                </a:cubicBezTo>
                <a:close/>
                <a:moveTo>
                  <a:pt x="3827" y="12450"/>
                </a:moveTo>
                <a:cubicBezTo>
                  <a:pt x="3627" y="12450"/>
                  <a:pt x="3491" y="12760"/>
                  <a:pt x="3705" y="12880"/>
                </a:cubicBezTo>
                <a:lnTo>
                  <a:pt x="3712" y="12880"/>
                </a:lnTo>
                <a:lnTo>
                  <a:pt x="4584" y="13357"/>
                </a:lnTo>
                <a:cubicBezTo>
                  <a:pt x="4618" y="13374"/>
                  <a:pt x="4651" y="13382"/>
                  <a:pt x="4683" y="13382"/>
                </a:cubicBezTo>
                <a:cubicBezTo>
                  <a:pt x="4861" y="13382"/>
                  <a:pt x="4970" y="13127"/>
                  <a:pt x="4792" y="13007"/>
                </a:cubicBezTo>
                <a:lnTo>
                  <a:pt x="3943" y="12485"/>
                </a:lnTo>
                <a:cubicBezTo>
                  <a:pt x="3903" y="12461"/>
                  <a:pt x="3864" y="12450"/>
                  <a:pt x="3827" y="12450"/>
                </a:cubicBezTo>
                <a:close/>
                <a:moveTo>
                  <a:pt x="7690" y="12466"/>
                </a:moveTo>
                <a:cubicBezTo>
                  <a:pt x="7465" y="12466"/>
                  <a:pt x="7334" y="12819"/>
                  <a:pt x="7563" y="12992"/>
                </a:cubicBezTo>
                <a:lnTo>
                  <a:pt x="8055" y="13371"/>
                </a:lnTo>
                <a:cubicBezTo>
                  <a:pt x="8106" y="13411"/>
                  <a:pt x="8159" y="13429"/>
                  <a:pt x="8209" y="13429"/>
                </a:cubicBezTo>
                <a:cubicBezTo>
                  <a:pt x="8446" y="13429"/>
                  <a:pt x="8624" y="13036"/>
                  <a:pt x="8353" y="12858"/>
                </a:cubicBezTo>
                <a:lnTo>
                  <a:pt x="7839" y="12515"/>
                </a:lnTo>
                <a:cubicBezTo>
                  <a:pt x="7787" y="12481"/>
                  <a:pt x="7737" y="12466"/>
                  <a:pt x="7690" y="12466"/>
                </a:cubicBezTo>
                <a:close/>
                <a:moveTo>
                  <a:pt x="16253" y="12682"/>
                </a:moveTo>
                <a:cubicBezTo>
                  <a:pt x="16092" y="12682"/>
                  <a:pt x="15951" y="12889"/>
                  <a:pt x="16099" y="13044"/>
                </a:cubicBezTo>
                <a:lnTo>
                  <a:pt x="16107" y="13044"/>
                </a:lnTo>
                <a:lnTo>
                  <a:pt x="16449" y="13416"/>
                </a:lnTo>
                <a:cubicBezTo>
                  <a:pt x="16493" y="13465"/>
                  <a:pt x="16544" y="13485"/>
                  <a:pt x="16595" y="13485"/>
                </a:cubicBezTo>
                <a:cubicBezTo>
                  <a:pt x="16769" y="13485"/>
                  <a:pt x="16937" y="13244"/>
                  <a:pt x="16770" y="13088"/>
                </a:cubicBezTo>
                <a:lnTo>
                  <a:pt x="16397" y="12746"/>
                </a:lnTo>
                <a:cubicBezTo>
                  <a:pt x="16352" y="12701"/>
                  <a:pt x="16302" y="12682"/>
                  <a:pt x="16253" y="12682"/>
                </a:cubicBezTo>
                <a:close/>
                <a:moveTo>
                  <a:pt x="17689" y="12921"/>
                </a:moveTo>
                <a:cubicBezTo>
                  <a:pt x="17499" y="12921"/>
                  <a:pt x="17343" y="13126"/>
                  <a:pt x="17440" y="13327"/>
                </a:cubicBezTo>
                <a:cubicBezTo>
                  <a:pt x="17574" y="13602"/>
                  <a:pt x="17805" y="13744"/>
                  <a:pt x="18043" y="13923"/>
                </a:cubicBezTo>
                <a:cubicBezTo>
                  <a:pt x="18084" y="13954"/>
                  <a:pt x="18129" y="13967"/>
                  <a:pt x="18174" y="13967"/>
                </a:cubicBezTo>
                <a:cubicBezTo>
                  <a:pt x="18366" y="13967"/>
                  <a:pt x="18556" y="13719"/>
                  <a:pt x="18423" y="13550"/>
                </a:cubicBezTo>
                <a:cubicBezTo>
                  <a:pt x="18237" y="13312"/>
                  <a:pt x="18103" y="13088"/>
                  <a:pt x="17820" y="12954"/>
                </a:cubicBezTo>
                <a:cubicBezTo>
                  <a:pt x="17776" y="12931"/>
                  <a:pt x="17732" y="12921"/>
                  <a:pt x="17689" y="12921"/>
                </a:cubicBezTo>
                <a:close/>
                <a:moveTo>
                  <a:pt x="20348" y="13319"/>
                </a:moveTo>
                <a:cubicBezTo>
                  <a:pt x="20120" y="13319"/>
                  <a:pt x="19917" y="13619"/>
                  <a:pt x="20129" y="13826"/>
                </a:cubicBezTo>
                <a:lnTo>
                  <a:pt x="20345" y="14042"/>
                </a:lnTo>
                <a:cubicBezTo>
                  <a:pt x="20407" y="14105"/>
                  <a:pt x="20476" y="14131"/>
                  <a:pt x="20544" y="14131"/>
                </a:cubicBezTo>
                <a:cubicBezTo>
                  <a:pt x="20771" y="14131"/>
                  <a:pt x="20975" y="13832"/>
                  <a:pt x="20762" y="13625"/>
                </a:cubicBezTo>
                <a:lnTo>
                  <a:pt x="20546" y="13409"/>
                </a:lnTo>
                <a:cubicBezTo>
                  <a:pt x="20485" y="13346"/>
                  <a:pt x="20415" y="13319"/>
                  <a:pt x="20348" y="13319"/>
                </a:cubicBezTo>
                <a:close/>
                <a:moveTo>
                  <a:pt x="2045" y="12965"/>
                </a:moveTo>
                <a:cubicBezTo>
                  <a:pt x="1839" y="12965"/>
                  <a:pt x="1636" y="13180"/>
                  <a:pt x="1775" y="13401"/>
                </a:cubicBezTo>
                <a:lnTo>
                  <a:pt x="1775" y="13409"/>
                </a:lnTo>
                <a:cubicBezTo>
                  <a:pt x="1969" y="13736"/>
                  <a:pt x="2252" y="13997"/>
                  <a:pt x="2595" y="14169"/>
                </a:cubicBezTo>
                <a:cubicBezTo>
                  <a:pt x="2641" y="14191"/>
                  <a:pt x="2686" y="14200"/>
                  <a:pt x="2730" y="14200"/>
                </a:cubicBezTo>
                <a:cubicBezTo>
                  <a:pt x="3008" y="14200"/>
                  <a:pt x="3196" y="13796"/>
                  <a:pt x="2893" y="13655"/>
                </a:cubicBezTo>
                <a:cubicBezTo>
                  <a:pt x="2647" y="13535"/>
                  <a:pt x="2431" y="13342"/>
                  <a:pt x="2289" y="13111"/>
                </a:cubicBezTo>
                <a:cubicBezTo>
                  <a:pt x="2227" y="13008"/>
                  <a:pt x="2136" y="12965"/>
                  <a:pt x="2045" y="12965"/>
                </a:cubicBezTo>
                <a:close/>
                <a:moveTo>
                  <a:pt x="12166" y="13384"/>
                </a:moveTo>
                <a:cubicBezTo>
                  <a:pt x="11936" y="13384"/>
                  <a:pt x="11743" y="13674"/>
                  <a:pt x="11950" y="13893"/>
                </a:cubicBezTo>
                <a:lnTo>
                  <a:pt x="12435" y="14407"/>
                </a:lnTo>
                <a:cubicBezTo>
                  <a:pt x="12499" y="14476"/>
                  <a:pt x="12573" y="14505"/>
                  <a:pt x="12646" y="14505"/>
                </a:cubicBezTo>
                <a:cubicBezTo>
                  <a:pt x="12894" y="14505"/>
                  <a:pt x="13125" y="14171"/>
                  <a:pt x="12889" y="13952"/>
                </a:cubicBezTo>
                <a:lnTo>
                  <a:pt x="12368" y="13468"/>
                </a:lnTo>
                <a:cubicBezTo>
                  <a:pt x="12303" y="13409"/>
                  <a:pt x="12233" y="13384"/>
                  <a:pt x="12166" y="13384"/>
                </a:cubicBezTo>
                <a:close/>
                <a:moveTo>
                  <a:pt x="6634" y="13702"/>
                </a:moveTo>
                <a:cubicBezTo>
                  <a:pt x="6371" y="13702"/>
                  <a:pt x="6137" y="14046"/>
                  <a:pt x="6379" y="14288"/>
                </a:cubicBezTo>
                <a:lnTo>
                  <a:pt x="6595" y="14504"/>
                </a:lnTo>
                <a:cubicBezTo>
                  <a:pt x="6666" y="14577"/>
                  <a:pt x="6747" y="14608"/>
                  <a:pt x="6825" y="14608"/>
                </a:cubicBezTo>
                <a:cubicBezTo>
                  <a:pt x="7088" y="14608"/>
                  <a:pt x="7320" y="14261"/>
                  <a:pt x="7079" y="14020"/>
                </a:cubicBezTo>
                <a:lnTo>
                  <a:pt x="6863" y="13804"/>
                </a:lnTo>
                <a:cubicBezTo>
                  <a:pt x="6792" y="13732"/>
                  <a:pt x="6711" y="13702"/>
                  <a:pt x="6634" y="13702"/>
                </a:cubicBezTo>
                <a:close/>
                <a:moveTo>
                  <a:pt x="10127" y="13465"/>
                </a:moveTo>
                <a:cubicBezTo>
                  <a:pt x="9870" y="13465"/>
                  <a:pt x="9716" y="13776"/>
                  <a:pt x="9827" y="14012"/>
                </a:cubicBezTo>
                <a:lnTo>
                  <a:pt x="9827" y="14020"/>
                </a:lnTo>
                <a:cubicBezTo>
                  <a:pt x="9947" y="14288"/>
                  <a:pt x="10200" y="14444"/>
                  <a:pt x="10423" y="14623"/>
                </a:cubicBezTo>
                <a:cubicBezTo>
                  <a:pt x="10511" y="14694"/>
                  <a:pt x="10607" y="14725"/>
                  <a:pt x="10699" y="14725"/>
                </a:cubicBezTo>
                <a:cubicBezTo>
                  <a:pt x="11030" y="14725"/>
                  <a:pt x="11315" y="14333"/>
                  <a:pt x="11012" y="14042"/>
                </a:cubicBezTo>
                <a:cubicBezTo>
                  <a:pt x="10766" y="13818"/>
                  <a:pt x="10565" y="13580"/>
                  <a:pt x="10237" y="13483"/>
                </a:cubicBezTo>
                <a:cubicBezTo>
                  <a:pt x="10199" y="13471"/>
                  <a:pt x="10162" y="13465"/>
                  <a:pt x="10127" y="13465"/>
                </a:cubicBezTo>
                <a:close/>
                <a:moveTo>
                  <a:pt x="14894" y="13276"/>
                </a:moveTo>
                <a:cubicBezTo>
                  <a:pt x="14544" y="13276"/>
                  <a:pt x="14224" y="13728"/>
                  <a:pt x="14565" y="13997"/>
                </a:cubicBezTo>
                <a:lnTo>
                  <a:pt x="14565" y="14005"/>
                </a:lnTo>
                <a:lnTo>
                  <a:pt x="15407" y="14675"/>
                </a:lnTo>
                <a:cubicBezTo>
                  <a:pt x="15465" y="14722"/>
                  <a:pt x="15535" y="14743"/>
                  <a:pt x="15605" y="14743"/>
                </a:cubicBezTo>
                <a:cubicBezTo>
                  <a:pt x="15823" y="14743"/>
                  <a:pt x="16038" y="14543"/>
                  <a:pt x="15868" y="14317"/>
                </a:cubicBezTo>
                <a:lnTo>
                  <a:pt x="15250" y="13476"/>
                </a:lnTo>
                <a:cubicBezTo>
                  <a:pt x="15147" y="13333"/>
                  <a:pt x="15019" y="13276"/>
                  <a:pt x="14894" y="13276"/>
                </a:cubicBezTo>
                <a:close/>
                <a:moveTo>
                  <a:pt x="8317" y="14541"/>
                </a:moveTo>
                <a:cubicBezTo>
                  <a:pt x="7990" y="14541"/>
                  <a:pt x="7866" y="15027"/>
                  <a:pt x="8159" y="15226"/>
                </a:cubicBezTo>
                <a:lnTo>
                  <a:pt x="8293" y="15323"/>
                </a:lnTo>
                <a:cubicBezTo>
                  <a:pt x="8360" y="15367"/>
                  <a:pt x="8426" y="15387"/>
                  <a:pt x="8488" y="15387"/>
                </a:cubicBezTo>
                <a:cubicBezTo>
                  <a:pt x="8843" y="15387"/>
                  <a:pt x="9073" y="14760"/>
                  <a:pt x="8591" y="14608"/>
                </a:cubicBezTo>
                <a:lnTo>
                  <a:pt x="8442" y="14563"/>
                </a:lnTo>
                <a:cubicBezTo>
                  <a:pt x="8398" y="14548"/>
                  <a:pt x="8356" y="14541"/>
                  <a:pt x="8317" y="14541"/>
                </a:cubicBezTo>
                <a:close/>
                <a:moveTo>
                  <a:pt x="19199" y="15154"/>
                </a:moveTo>
                <a:cubicBezTo>
                  <a:pt x="19021" y="15154"/>
                  <a:pt x="18858" y="15367"/>
                  <a:pt x="18967" y="15532"/>
                </a:cubicBezTo>
                <a:cubicBezTo>
                  <a:pt x="19079" y="15696"/>
                  <a:pt x="19168" y="15733"/>
                  <a:pt x="19354" y="15800"/>
                </a:cubicBezTo>
                <a:cubicBezTo>
                  <a:pt x="19368" y="15803"/>
                  <a:pt x="19381" y="15804"/>
                  <a:pt x="19394" y="15804"/>
                </a:cubicBezTo>
                <a:cubicBezTo>
                  <a:pt x="19512" y="15804"/>
                  <a:pt x="19611" y="15690"/>
                  <a:pt x="19578" y="15569"/>
                </a:cubicBezTo>
                <a:cubicBezTo>
                  <a:pt x="19518" y="15383"/>
                  <a:pt x="19481" y="15293"/>
                  <a:pt x="19317" y="15189"/>
                </a:cubicBezTo>
                <a:cubicBezTo>
                  <a:pt x="19279" y="15164"/>
                  <a:pt x="19238" y="15154"/>
                  <a:pt x="19199" y="15154"/>
                </a:cubicBezTo>
                <a:close/>
                <a:moveTo>
                  <a:pt x="4677" y="14996"/>
                </a:moveTo>
                <a:cubicBezTo>
                  <a:pt x="4368" y="14996"/>
                  <a:pt x="4160" y="15501"/>
                  <a:pt x="4487" y="15748"/>
                </a:cubicBezTo>
                <a:lnTo>
                  <a:pt x="4777" y="15956"/>
                </a:lnTo>
                <a:cubicBezTo>
                  <a:pt x="4848" y="16010"/>
                  <a:pt x="4919" y="16034"/>
                  <a:pt x="4985" y="16034"/>
                </a:cubicBezTo>
                <a:cubicBezTo>
                  <a:pt x="5292" y="16034"/>
                  <a:pt x="5496" y="15531"/>
                  <a:pt x="5165" y="15286"/>
                </a:cubicBezTo>
                <a:lnTo>
                  <a:pt x="4882" y="15070"/>
                </a:lnTo>
                <a:cubicBezTo>
                  <a:pt x="4812" y="15018"/>
                  <a:pt x="4742" y="14996"/>
                  <a:pt x="4677" y="14996"/>
                </a:cubicBezTo>
                <a:close/>
                <a:moveTo>
                  <a:pt x="17616" y="15253"/>
                </a:moveTo>
                <a:cubicBezTo>
                  <a:pt x="17382" y="15253"/>
                  <a:pt x="17157" y="15482"/>
                  <a:pt x="17336" y="15718"/>
                </a:cubicBezTo>
                <a:lnTo>
                  <a:pt x="17544" y="16001"/>
                </a:lnTo>
                <a:cubicBezTo>
                  <a:pt x="17617" y="16098"/>
                  <a:pt x="17718" y="16138"/>
                  <a:pt x="17816" y="16138"/>
                </a:cubicBezTo>
                <a:cubicBezTo>
                  <a:pt x="18051" y="16138"/>
                  <a:pt x="18276" y="15911"/>
                  <a:pt x="18103" y="15681"/>
                </a:cubicBezTo>
                <a:lnTo>
                  <a:pt x="17887" y="15390"/>
                </a:lnTo>
                <a:cubicBezTo>
                  <a:pt x="17814" y="15293"/>
                  <a:pt x="17714" y="15253"/>
                  <a:pt x="17616" y="15253"/>
                </a:cubicBezTo>
                <a:close/>
                <a:moveTo>
                  <a:pt x="14316" y="15235"/>
                </a:moveTo>
                <a:cubicBezTo>
                  <a:pt x="14092" y="15235"/>
                  <a:pt x="13901" y="15571"/>
                  <a:pt x="14103" y="15755"/>
                </a:cubicBezTo>
                <a:lnTo>
                  <a:pt x="14103" y="15763"/>
                </a:lnTo>
                <a:lnTo>
                  <a:pt x="14513" y="16135"/>
                </a:lnTo>
                <a:cubicBezTo>
                  <a:pt x="14585" y="16200"/>
                  <a:pt x="14662" y="16227"/>
                  <a:pt x="14734" y="16227"/>
                </a:cubicBezTo>
                <a:cubicBezTo>
                  <a:pt x="15000" y="16227"/>
                  <a:pt x="15201" y="15851"/>
                  <a:pt x="14908" y="15628"/>
                </a:cubicBezTo>
                <a:lnTo>
                  <a:pt x="14461" y="15286"/>
                </a:lnTo>
                <a:cubicBezTo>
                  <a:pt x="14413" y="15250"/>
                  <a:pt x="14364" y="15235"/>
                  <a:pt x="14316" y="15235"/>
                </a:cubicBezTo>
                <a:close/>
                <a:moveTo>
                  <a:pt x="12795" y="15321"/>
                </a:moveTo>
                <a:cubicBezTo>
                  <a:pt x="12538" y="15321"/>
                  <a:pt x="12328" y="15651"/>
                  <a:pt x="12479" y="15882"/>
                </a:cubicBezTo>
                <a:cubicBezTo>
                  <a:pt x="12576" y="16023"/>
                  <a:pt x="12621" y="16165"/>
                  <a:pt x="12770" y="16269"/>
                </a:cubicBezTo>
                <a:cubicBezTo>
                  <a:pt x="12874" y="16329"/>
                  <a:pt x="12993" y="16358"/>
                  <a:pt x="13112" y="16366"/>
                </a:cubicBezTo>
                <a:cubicBezTo>
                  <a:pt x="13128" y="16372"/>
                  <a:pt x="13145" y="16375"/>
                  <a:pt x="13163" y="16375"/>
                </a:cubicBezTo>
                <a:cubicBezTo>
                  <a:pt x="13210" y="16375"/>
                  <a:pt x="13258" y="16354"/>
                  <a:pt x="13291" y="16321"/>
                </a:cubicBezTo>
                <a:cubicBezTo>
                  <a:pt x="13418" y="16165"/>
                  <a:pt x="13492" y="16008"/>
                  <a:pt x="13433" y="15800"/>
                </a:cubicBezTo>
                <a:cubicBezTo>
                  <a:pt x="13358" y="15532"/>
                  <a:pt x="13135" y="15435"/>
                  <a:pt x="12896" y="15338"/>
                </a:cubicBezTo>
                <a:cubicBezTo>
                  <a:pt x="12862" y="15326"/>
                  <a:pt x="12828" y="15321"/>
                  <a:pt x="12795" y="15321"/>
                </a:cubicBezTo>
                <a:close/>
                <a:moveTo>
                  <a:pt x="2896" y="15729"/>
                </a:moveTo>
                <a:cubicBezTo>
                  <a:pt x="2755" y="15729"/>
                  <a:pt x="2627" y="15912"/>
                  <a:pt x="2759" y="16038"/>
                </a:cubicBezTo>
                <a:lnTo>
                  <a:pt x="2759" y="16046"/>
                </a:lnTo>
                <a:lnTo>
                  <a:pt x="3116" y="16403"/>
                </a:lnTo>
                <a:cubicBezTo>
                  <a:pt x="3154" y="16440"/>
                  <a:pt x="3197" y="16455"/>
                  <a:pt x="3239" y="16455"/>
                </a:cubicBezTo>
                <a:cubicBezTo>
                  <a:pt x="3382" y="16455"/>
                  <a:pt x="3510" y="16270"/>
                  <a:pt x="3377" y="16142"/>
                </a:cubicBezTo>
                <a:lnTo>
                  <a:pt x="3019" y="15785"/>
                </a:lnTo>
                <a:cubicBezTo>
                  <a:pt x="2981" y="15745"/>
                  <a:pt x="2938" y="15729"/>
                  <a:pt x="2896" y="15729"/>
                </a:cubicBezTo>
                <a:close/>
                <a:moveTo>
                  <a:pt x="6555" y="15967"/>
                </a:moveTo>
                <a:cubicBezTo>
                  <a:pt x="6378" y="15967"/>
                  <a:pt x="6226" y="16198"/>
                  <a:pt x="6386" y="16358"/>
                </a:cubicBezTo>
                <a:lnTo>
                  <a:pt x="6535" y="16500"/>
                </a:lnTo>
                <a:cubicBezTo>
                  <a:pt x="6583" y="16548"/>
                  <a:pt x="6636" y="16568"/>
                  <a:pt x="6688" y="16568"/>
                </a:cubicBezTo>
                <a:cubicBezTo>
                  <a:pt x="6863" y="16568"/>
                  <a:pt x="7016" y="16340"/>
                  <a:pt x="6855" y="16180"/>
                </a:cubicBezTo>
                <a:lnTo>
                  <a:pt x="6714" y="16038"/>
                </a:lnTo>
                <a:cubicBezTo>
                  <a:pt x="6664" y="15988"/>
                  <a:pt x="6608" y="15967"/>
                  <a:pt x="6555" y="15967"/>
                </a:cubicBezTo>
                <a:close/>
                <a:moveTo>
                  <a:pt x="10349" y="15684"/>
                </a:moveTo>
                <a:cubicBezTo>
                  <a:pt x="10112" y="15684"/>
                  <a:pt x="9881" y="15871"/>
                  <a:pt x="9984" y="16157"/>
                </a:cubicBezTo>
                <a:cubicBezTo>
                  <a:pt x="10066" y="16403"/>
                  <a:pt x="10200" y="16634"/>
                  <a:pt x="10371" y="16835"/>
                </a:cubicBezTo>
                <a:cubicBezTo>
                  <a:pt x="10448" y="16928"/>
                  <a:pt x="10537" y="16966"/>
                  <a:pt x="10625" y="16966"/>
                </a:cubicBezTo>
                <a:cubicBezTo>
                  <a:pt x="10905" y="16966"/>
                  <a:pt x="11166" y="16573"/>
                  <a:pt x="10922" y="16284"/>
                </a:cubicBezTo>
                <a:cubicBezTo>
                  <a:pt x="10841" y="16187"/>
                  <a:pt x="10773" y="16075"/>
                  <a:pt x="10736" y="15956"/>
                </a:cubicBezTo>
                <a:cubicBezTo>
                  <a:pt x="10668" y="15766"/>
                  <a:pt x="10507" y="15684"/>
                  <a:pt x="10349" y="15684"/>
                </a:cubicBezTo>
                <a:close/>
                <a:moveTo>
                  <a:pt x="8704" y="16138"/>
                </a:moveTo>
                <a:cubicBezTo>
                  <a:pt x="8493" y="16138"/>
                  <a:pt x="8300" y="16333"/>
                  <a:pt x="8449" y="16560"/>
                </a:cubicBezTo>
                <a:lnTo>
                  <a:pt x="8449" y="16567"/>
                </a:lnTo>
                <a:lnTo>
                  <a:pt x="8785" y="17081"/>
                </a:lnTo>
                <a:cubicBezTo>
                  <a:pt x="8853" y="17184"/>
                  <a:pt x="8951" y="17227"/>
                  <a:pt x="9049" y="17227"/>
                </a:cubicBezTo>
                <a:cubicBezTo>
                  <a:pt x="9283" y="17227"/>
                  <a:pt x="9517" y="16984"/>
                  <a:pt x="9343" y="16753"/>
                </a:cubicBezTo>
                <a:lnTo>
                  <a:pt x="8971" y="16269"/>
                </a:lnTo>
                <a:cubicBezTo>
                  <a:pt x="8897" y="16177"/>
                  <a:pt x="8799" y="16138"/>
                  <a:pt x="8704" y="16138"/>
                </a:cubicBezTo>
                <a:close/>
                <a:moveTo>
                  <a:pt x="12276" y="17038"/>
                </a:moveTo>
                <a:cubicBezTo>
                  <a:pt x="12141" y="17038"/>
                  <a:pt x="11963" y="17228"/>
                  <a:pt x="12092" y="17334"/>
                </a:cubicBezTo>
                <a:cubicBezTo>
                  <a:pt x="12174" y="17431"/>
                  <a:pt x="12248" y="17513"/>
                  <a:pt x="12323" y="17602"/>
                </a:cubicBezTo>
                <a:cubicBezTo>
                  <a:pt x="12353" y="17639"/>
                  <a:pt x="12392" y="17654"/>
                  <a:pt x="12430" y="17654"/>
                </a:cubicBezTo>
                <a:cubicBezTo>
                  <a:pt x="12542" y="17654"/>
                  <a:pt x="12654" y="17525"/>
                  <a:pt x="12576" y="17409"/>
                </a:cubicBezTo>
                <a:lnTo>
                  <a:pt x="12382" y="17111"/>
                </a:lnTo>
                <a:cubicBezTo>
                  <a:pt x="12360" y="17059"/>
                  <a:pt x="12320" y="17038"/>
                  <a:pt x="12276" y="17038"/>
                </a:cubicBezTo>
                <a:close/>
                <a:moveTo>
                  <a:pt x="16132" y="16448"/>
                </a:moveTo>
                <a:cubicBezTo>
                  <a:pt x="15786" y="16448"/>
                  <a:pt x="15447" y="16739"/>
                  <a:pt x="15578" y="17126"/>
                </a:cubicBezTo>
                <a:cubicBezTo>
                  <a:pt x="15652" y="17371"/>
                  <a:pt x="15824" y="17580"/>
                  <a:pt x="16055" y="17692"/>
                </a:cubicBezTo>
                <a:cubicBezTo>
                  <a:pt x="16137" y="17740"/>
                  <a:pt x="16230" y="17764"/>
                  <a:pt x="16324" y="17764"/>
                </a:cubicBezTo>
                <a:cubicBezTo>
                  <a:pt x="16418" y="17764"/>
                  <a:pt x="16513" y="17740"/>
                  <a:pt x="16598" y="17692"/>
                </a:cubicBezTo>
                <a:cubicBezTo>
                  <a:pt x="16613" y="17677"/>
                  <a:pt x="16613" y="17677"/>
                  <a:pt x="16613" y="17677"/>
                </a:cubicBezTo>
                <a:cubicBezTo>
                  <a:pt x="16685" y="17663"/>
                  <a:pt x="16736" y="17614"/>
                  <a:pt x="16760" y="17543"/>
                </a:cubicBezTo>
                <a:lnTo>
                  <a:pt x="16760" y="17543"/>
                </a:lnTo>
                <a:cubicBezTo>
                  <a:pt x="16771" y="17529"/>
                  <a:pt x="16782" y="17514"/>
                  <a:pt x="16792" y="17498"/>
                </a:cubicBezTo>
                <a:cubicBezTo>
                  <a:pt x="16859" y="17371"/>
                  <a:pt x="16881" y="17222"/>
                  <a:pt x="16844" y="17088"/>
                </a:cubicBezTo>
                <a:cubicBezTo>
                  <a:pt x="16785" y="16835"/>
                  <a:pt x="16621" y="16619"/>
                  <a:pt x="16390" y="16507"/>
                </a:cubicBezTo>
                <a:cubicBezTo>
                  <a:pt x="16309" y="16467"/>
                  <a:pt x="16220" y="16448"/>
                  <a:pt x="16132" y="16448"/>
                </a:cubicBezTo>
                <a:close/>
                <a:moveTo>
                  <a:pt x="5187" y="17237"/>
                </a:moveTo>
                <a:cubicBezTo>
                  <a:pt x="4777" y="17237"/>
                  <a:pt x="4770" y="17878"/>
                  <a:pt x="5187" y="17878"/>
                </a:cubicBezTo>
                <a:cubicBezTo>
                  <a:pt x="5597" y="17878"/>
                  <a:pt x="5604" y="17237"/>
                  <a:pt x="5187" y="17237"/>
                </a:cubicBezTo>
                <a:close/>
                <a:moveTo>
                  <a:pt x="17770" y="16993"/>
                </a:moveTo>
                <a:cubicBezTo>
                  <a:pt x="17558" y="16993"/>
                  <a:pt x="17357" y="17278"/>
                  <a:pt x="17559" y="17468"/>
                </a:cubicBezTo>
                <a:lnTo>
                  <a:pt x="17559" y="17461"/>
                </a:lnTo>
                <a:lnTo>
                  <a:pt x="18006" y="17878"/>
                </a:lnTo>
                <a:cubicBezTo>
                  <a:pt x="18061" y="17929"/>
                  <a:pt x="18120" y="17950"/>
                  <a:pt x="18177" y="17950"/>
                </a:cubicBezTo>
                <a:cubicBezTo>
                  <a:pt x="18369" y="17950"/>
                  <a:pt x="18531" y="17704"/>
                  <a:pt x="18364" y="17520"/>
                </a:cubicBezTo>
                <a:lnTo>
                  <a:pt x="17947" y="17074"/>
                </a:lnTo>
                <a:cubicBezTo>
                  <a:pt x="17893" y="17017"/>
                  <a:pt x="17831" y="16993"/>
                  <a:pt x="17770" y="16993"/>
                </a:cubicBezTo>
                <a:close/>
                <a:moveTo>
                  <a:pt x="3460" y="17126"/>
                </a:moveTo>
                <a:cubicBezTo>
                  <a:pt x="3338" y="17126"/>
                  <a:pt x="3228" y="17286"/>
                  <a:pt x="3347" y="17394"/>
                </a:cubicBezTo>
                <a:lnTo>
                  <a:pt x="3936" y="17952"/>
                </a:lnTo>
                <a:cubicBezTo>
                  <a:pt x="3966" y="17980"/>
                  <a:pt x="4000" y="17992"/>
                  <a:pt x="4031" y="17992"/>
                </a:cubicBezTo>
                <a:cubicBezTo>
                  <a:pt x="4136" y="17992"/>
                  <a:pt x="4221" y="17862"/>
                  <a:pt x="4129" y="17759"/>
                </a:cubicBezTo>
                <a:lnTo>
                  <a:pt x="3571" y="17178"/>
                </a:lnTo>
                <a:cubicBezTo>
                  <a:pt x="3537" y="17141"/>
                  <a:pt x="3498" y="17126"/>
                  <a:pt x="3460" y="17126"/>
                </a:cubicBezTo>
                <a:close/>
                <a:moveTo>
                  <a:pt x="6847" y="18049"/>
                </a:moveTo>
                <a:cubicBezTo>
                  <a:pt x="6674" y="18049"/>
                  <a:pt x="6516" y="18276"/>
                  <a:pt x="6677" y="18437"/>
                </a:cubicBezTo>
                <a:lnTo>
                  <a:pt x="6677" y="18444"/>
                </a:lnTo>
                <a:lnTo>
                  <a:pt x="7034" y="18802"/>
                </a:lnTo>
                <a:cubicBezTo>
                  <a:pt x="7081" y="18849"/>
                  <a:pt x="7134" y="18868"/>
                  <a:pt x="7185" y="18868"/>
                </a:cubicBezTo>
                <a:cubicBezTo>
                  <a:pt x="7360" y="18868"/>
                  <a:pt x="7516" y="18635"/>
                  <a:pt x="7355" y="18474"/>
                </a:cubicBezTo>
                <a:lnTo>
                  <a:pt x="6997" y="18116"/>
                </a:lnTo>
                <a:cubicBezTo>
                  <a:pt x="6951" y="18069"/>
                  <a:pt x="6898" y="18049"/>
                  <a:pt x="6847" y="18049"/>
                </a:cubicBezTo>
                <a:close/>
                <a:moveTo>
                  <a:pt x="14554" y="17653"/>
                </a:moveTo>
                <a:cubicBezTo>
                  <a:pt x="14221" y="17653"/>
                  <a:pt x="13918" y="18111"/>
                  <a:pt x="14207" y="18452"/>
                </a:cubicBezTo>
                <a:cubicBezTo>
                  <a:pt x="14431" y="18720"/>
                  <a:pt x="14595" y="18876"/>
                  <a:pt x="14960" y="18906"/>
                </a:cubicBezTo>
                <a:cubicBezTo>
                  <a:pt x="14967" y="18907"/>
                  <a:pt x="14974" y="18907"/>
                  <a:pt x="14981" y="18907"/>
                </a:cubicBezTo>
                <a:cubicBezTo>
                  <a:pt x="15126" y="18907"/>
                  <a:pt x="15221" y="18765"/>
                  <a:pt x="15235" y="18630"/>
                </a:cubicBezTo>
                <a:cubicBezTo>
                  <a:pt x="15265" y="18265"/>
                  <a:pt x="15079" y="18064"/>
                  <a:pt x="14855" y="17803"/>
                </a:cubicBezTo>
                <a:cubicBezTo>
                  <a:pt x="14763" y="17697"/>
                  <a:pt x="14657" y="17653"/>
                  <a:pt x="14554" y="17653"/>
                </a:cubicBezTo>
                <a:close/>
                <a:moveTo>
                  <a:pt x="7785" y="17629"/>
                </a:moveTo>
                <a:cubicBezTo>
                  <a:pt x="7549" y="17629"/>
                  <a:pt x="7344" y="17929"/>
                  <a:pt x="7563" y="18131"/>
                </a:cubicBezTo>
                <a:lnTo>
                  <a:pt x="8345" y="18854"/>
                </a:lnTo>
                <a:cubicBezTo>
                  <a:pt x="8408" y="18912"/>
                  <a:pt x="8478" y="18936"/>
                  <a:pt x="8546" y="18936"/>
                </a:cubicBezTo>
                <a:cubicBezTo>
                  <a:pt x="8782" y="18936"/>
                  <a:pt x="8990" y="18639"/>
                  <a:pt x="8770" y="18437"/>
                </a:cubicBezTo>
                <a:lnTo>
                  <a:pt x="7988" y="17714"/>
                </a:lnTo>
                <a:cubicBezTo>
                  <a:pt x="7924" y="17654"/>
                  <a:pt x="7853" y="17629"/>
                  <a:pt x="7785" y="17629"/>
                </a:cubicBezTo>
                <a:close/>
                <a:moveTo>
                  <a:pt x="11320" y="17890"/>
                </a:moveTo>
                <a:cubicBezTo>
                  <a:pt x="11062" y="17890"/>
                  <a:pt x="10793" y="18171"/>
                  <a:pt x="10952" y="18474"/>
                </a:cubicBezTo>
                <a:cubicBezTo>
                  <a:pt x="11086" y="18705"/>
                  <a:pt x="11235" y="18928"/>
                  <a:pt x="11399" y="19144"/>
                </a:cubicBezTo>
                <a:cubicBezTo>
                  <a:pt x="11462" y="19233"/>
                  <a:pt x="11562" y="19273"/>
                  <a:pt x="11661" y="19273"/>
                </a:cubicBezTo>
                <a:cubicBezTo>
                  <a:pt x="11843" y="19273"/>
                  <a:pt x="12020" y="19136"/>
                  <a:pt x="11943" y="18913"/>
                </a:cubicBezTo>
                <a:cubicBezTo>
                  <a:pt x="11854" y="18630"/>
                  <a:pt x="11749" y="18355"/>
                  <a:pt x="11623" y="18087"/>
                </a:cubicBezTo>
                <a:cubicBezTo>
                  <a:pt x="11551" y="17947"/>
                  <a:pt x="11436" y="17890"/>
                  <a:pt x="11320" y="17890"/>
                </a:cubicBezTo>
                <a:close/>
                <a:moveTo>
                  <a:pt x="16053" y="18399"/>
                </a:moveTo>
                <a:cubicBezTo>
                  <a:pt x="15785" y="18399"/>
                  <a:pt x="15549" y="18722"/>
                  <a:pt x="15809" y="18928"/>
                </a:cubicBezTo>
                <a:cubicBezTo>
                  <a:pt x="15928" y="19025"/>
                  <a:pt x="16047" y="19122"/>
                  <a:pt x="16174" y="19219"/>
                </a:cubicBezTo>
                <a:cubicBezTo>
                  <a:pt x="16238" y="19271"/>
                  <a:pt x="16309" y="19293"/>
                  <a:pt x="16378" y="19293"/>
                </a:cubicBezTo>
                <a:cubicBezTo>
                  <a:pt x="16644" y="19293"/>
                  <a:pt x="16882" y="18965"/>
                  <a:pt x="16628" y="18764"/>
                </a:cubicBezTo>
                <a:lnTo>
                  <a:pt x="16263" y="18474"/>
                </a:lnTo>
                <a:cubicBezTo>
                  <a:pt x="16197" y="18421"/>
                  <a:pt x="16124" y="18399"/>
                  <a:pt x="16053" y="18399"/>
                </a:cubicBezTo>
                <a:close/>
                <a:moveTo>
                  <a:pt x="6276" y="18723"/>
                </a:moveTo>
                <a:cubicBezTo>
                  <a:pt x="6013" y="18723"/>
                  <a:pt x="5780" y="19067"/>
                  <a:pt x="6021" y="19308"/>
                </a:cubicBezTo>
                <a:lnTo>
                  <a:pt x="6021" y="19316"/>
                </a:lnTo>
                <a:lnTo>
                  <a:pt x="6163" y="19457"/>
                </a:lnTo>
                <a:cubicBezTo>
                  <a:pt x="6234" y="19528"/>
                  <a:pt x="6314" y="19558"/>
                  <a:pt x="6393" y="19558"/>
                </a:cubicBezTo>
                <a:cubicBezTo>
                  <a:pt x="6658" y="19558"/>
                  <a:pt x="6896" y="19215"/>
                  <a:pt x="6654" y="18973"/>
                </a:cubicBezTo>
                <a:lnTo>
                  <a:pt x="6505" y="18824"/>
                </a:lnTo>
                <a:cubicBezTo>
                  <a:pt x="6434" y="18753"/>
                  <a:pt x="6354" y="18723"/>
                  <a:pt x="6276" y="18723"/>
                </a:cubicBezTo>
                <a:close/>
                <a:moveTo>
                  <a:pt x="12880" y="18694"/>
                </a:moveTo>
                <a:cubicBezTo>
                  <a:pt x="12636" y="18694"/>
                  <a:pt x="12417" y="19063"/>
                  <a:pt x="12710" y="19256"/>
                </a:cubicBezTo>
                <a:lnTo>
                  <a:pt x="13179" y="19561"/>
                </a:lnTo>
                <a:cubicBezTo>
                  <a:pt x="13220" y="19588"/>
                  <a:pt x="13260" y="19600"/>
                  <a:pt x="13297" y="19600"/>
                </a:cubicBezTo>
                <a:cubicBezTo>
                  <a:pt x="13470" y="19600"/>
                  <a:pt x="13596" y="19357"/>
                  <a:pt x="13455" y="19204"/>
                </a:cubicBezTo>
                <a:lnTo>
                  <a:pt x="13075" y="18787"/>
                </a:lnTo>
                <a:cubicBezTo>
                  <a:pt x="13015" y="18722"/>
                  <a:pt x="12946" y="18694"/>
                  <a:pt x="12880" y="18694"/>
                </a:cubicBezTo>
                <a:close/>
                <a:moveTo>
                  <a:pt x="10030" y="19127"/>
                </a:moveTo>
                <a:cubicBezTo>
                  <a:pt x="9816" y="19127"/>
                  <a:pt x="9577" y="19363"/>
                  <a:pt x="9738" y="19576"/>
                </a:cubicBezTo>
                <a:lnTo>
                  <a:pt x="9999" y="19911"/>
                </a:lnTo>
                <a:cubicBezTo>
                  <a:pt x="10052" y="20000"/>
                  <a:pt x="10130" y="20037"/>
                  <a:pt x="10206" y="20037"/>
                </a:cubicBezTo>
                <a:cubicBezTo>
                  <a:pt x="10375" y="20037"/>
                  <a:pt x="10538" y="19858"/>
                  <a:pt x="10431" y="19658"/>
                </a:cubicBezTo>
                <a:lnTo>
                  <a:pt x="10260" y="19278"/>
                </a:lnTo>
                <a:cubicBezTo>
                  <a:pt x="10210" y="19171"/>
                  <a:pt x="10123" y="19127"/>
                  <a:pt x="10030" y="19127"/>
                </a:cubicBezTo>
                <a:close/>
                <a:moveTo>
                  <a:pt x="8494" y="19867"/>
                </a:moveTo>
                <a:cubicBezTo>
                  <a:pt x="8226" y="19867"/>
                  <a:pt x="8226" y="20276"/>
                  <a:pt x="8494" y="20276"/>
                </a:cubicBezTo>
                <a:cubicBezTo>
                  <a:pt x="8755" y="20276"/>
                  <a:pt x="8755" y="19867"/>
                  <a:pt x="8494" y="19867"/>
                </a:cubicBezTo>
                <a:close/>
                <a:moveTo>
                  <a:pt x="11662" y="19759"/>
                </a:moveTo>
                <a:cubicBezTo>
                  <a:pt x="11453" y="19759"/>
                  <a:pt x="11274" y="20014"/>
                  <a:pt x="11474" y="20172"/>
                </a:cubicBezTo>
                <a:lnTo>
                  <a:pt x="11474" y="20180"/>
                </a:lnTo>
                <a:lnTo>
                  <a:pt x="11831" y="20463"/>
                </a:lnTo>
                <a:cubicBezTo>
                  <a:pt x="11884" y="20504"/>
                  <a:pt x="11941" y="20522"/>
                  <a:pt x="11996" y="20522"/>
                </a:cubicBezTo>
                <a:cubicBezTo>
                  <a:pt x="12207" y="20522"/>
                  <a:pt x="12389" y="20265"/>
                  <a:pt x="12189" y="20105"/>
                </a:cubicBezTo>
                <a:lnTo>
                  <a:pt x="11831" y="19822"/>
                </a:lnTo>
                <a:cubicBezTo>
                  <a:pt x="11777" y="19778"/>
                  <a:pt x="11718" y="19759"/>
                  <a:pt x="11662" y="197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1"/>
          <p:cNvSpPr/>
          <p:nvPr/>
        </p:nvSpPr>
        <p:spPr>
          <a:xfrm>
            <a:off x="-199475" y="2282850"/>
            <a:ext cx="2241897" cy="1774655"/>
          </a:xfrm>
          <a:custGeom>
            <a:avLst/>
            <a:gdLst/>
            <a:ahLst/>
            <a:cxnLst/>
            <a:rect l="l" t="t" r="r" b="b"/>
            <a:pathLst>
              <a:path w="67390" h="53345" extrusionOk="0">
                <a:moveTo>
                  <a:pt x="7129" y="0"/>
                </a:moveTo>
                <a:cubicBezTo>
                  <a:pt x="3196" y="1564"/>
                  <a:pt x="358" y="5557"/>
                  <a:pt x="179" y="9773"/>
                </a:cubicBezTo>
                <a:cubicBezTo>
                  <a:pt x="0" y="13996"/>
                  <a:pt x="2488" y="18220"/>
                  <a:pt x="6272" y="20112"/>
                </a:cubicBezTo>
                <a:cubicBezTo>
                  <a:pt x="10317" y="22130"/>
                  <a:pt x="15397" y="21602"/>
                  <a:pt x="19121" y="24164"/>
                </a:cubicBezTo>
                <a:cubicBezTo>
                  <a:pt x="21795" y="26004"/>
                  <a:pt x="23255" y="29088"/>
                  <a:pt x="24931" y="31866"/>
                </a:cubicBezTo>
                <a:cubicBezTo>
                  <a:pt x="30101" y="40452"/>
                  <a:pt x="44049" y="53344"/>
                  <a:pt x="53975" y="53344"/>
                </a:cubicBezTo>
                <a:cubicBezTo>
                  <a:pt x="54589" y="53344"/>
                  <a:pt x="55189" y="53295"/>
                  <a:pt x="55769" y="53192"/>
                </a:cubicBezTo>
                <a:cubicBezTo>
                  <a:pt x="57155" y="52946"/>
                  <a:pt x="62689" y="52909"/>
                  <a:pt x="63993" y="52402"/>
                </a:cubicBezTo>
                <a:cubicBezTo>
                  <a:pt x="67389" y="51069"/>
                  <a:pt x="66734" y="37088"/>
                  <a:pt x="61631" y="34495"/>
                </a:cubicBezTo>
                <a:cubicBezTo>
                  <a:pt x="59978" y="33654"/>
                  <a:pt x="59576" y="31002"/>
                  <a:pt x="60373" y="29326"/>
                </a:cubicBezTo>
                <a:cubicBezTo>
                  <a:pt x="61468" y="27039"/>
                  <a:pt x="65490" y="26585"/>
                  <a:pt x="65445" y="24045"/>
                </a:cubicBezTo>
                <a:cubicBezTo>
                  <a:pt x="60097" y="21952"/>
                  <a:pt x="57438" y="16097"/>
                  <a:pt x="53572" y="11844"/>
                </a:cubicBezTo>
                <a:cubicBezTo>
                  <a:pt x="45535" y="3017"/>
                  <a:pt x="32469" y="1363"/>
                  <a:pt x="20566" y="268"/>
                </a:cubicBezTo>
                <a:lnTo>
                  <a:pt x="71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1"/>
          <p:cNvSpPr/>
          <p:nvPr/>
        </p:nvSpPr>
        <p:spPr>
          <a:xfrm>
            <a:off x="-315100" y="-68925"/>
            <a:ext cx="1515289" cy="864905"/>
          </a:xfrm>
          <a:custGeom>
            <a:avLst/>
            <a:gdLst/>
            <a:ahLst/>
            <a:cxnLst/>
            <a:rect l="l" t="t" r="r" b="b"/>
            <a:pathLst>
              <a:path w="33170" h="18934" extrusionOk="0">
                <a:moveTo>
                  <a:pt x="3376" y="0"/>
                </a:moveTo>
                <a:cubicBezTo>
                  <a:pt x="3248" y="0"/>
                  <a:pt x="3121" y="4"/>
                  <a:pt x="2995" y="11"/>
                </a:cubicBezTo>
                <a:cubicBezTo>
                  <a:pt x="395" y="265"/>
                  <a:pt x="1572" y="4525"/>
                  <a:pt x="2503" y="5330"/>
                </a:cubicBezTo>
                <a:cubicBezTo>
                  <a:pt x="3427" y="6134"/>
                  <a:pt x="2876" y="6127"/>
                  <a:pt x="2258" y="6216"/>
                </a:cubicBezTo>
                <a:cubicBezTo>
                  <a:pt x="1647" y="6306"/>
                  <a:pt x="1" y="7557"/>
                  <a:pt x="45" y="8704"/>
                </a:cubicBezTo>
                <a:cubicBezTo>
                  <a:pt x="97" y="9851"/>
                  <a:pt x="17408" y="14283"/>
                  <a:pt x="23643" y="16942"/>
                </a:cubicBezTo>
                <a:cubicBezTo>
                  <a:pt x="19688" y="15065"/>
                  <a:pt x="16462" y="13635"/>
                  <a:pt x="12224" y="12563"/>
                </a:cubicBezTo>
                <a:cubicBezTo>
                  <a:pt x="11986" y="12510"/>
                  <a:pt x="11539" y="12421"/>
                  <a:pt x="11732" y="12041"/>
                </a:cubicBezTo>
                <a:cubicBezTo>
                  <a:pt x="11756" y="11995"/>
                  <a:pt x="11828" y="11973"/>
                  <a:pt x="11941" y="11973"/>
                </a:cubicBezTo>
                <a:cubicBezTo>
                  <a:pt x="13752" y="11973"/>
                  <a:pt x="26316" y="17558"/>
                  <a:pt x="28090" y="18596"/>
                </a:cubicBezTo>
                <a:cubicBezTo>
                  <a:pt x="28433" y="18799"/>
                  <a:pt x="28842" y="18934"/>
                  <a:pt x="29252" y="18934"/>
                </a:cubicBezTo>
                <a:cubicBezTo>
                  <a:pt x="29518" y="18934"/>
                  <a:pt x="29785" y="18877"/>
                  <a:pt x="30034" y="18745"/>
                </a:cubicBezTo>
                <a:cubicBezTo>
                  <a:pt x="26176" y="15587"/>
                  <a:pt x="16678" y="12481"/>
                  <a:pt x="16649" y="12086"/>
                </a:cubicBezTo>
                <a:cubicBezTo>
                  <a:pt x="16646" y="12042"/>
                  <a:pt x="16695" y="12022"/>
                  <a:pt x="16786" y="12022"/>
                </a:cubicBezTo>
                <a:cubicBezTo>
                  <a:pt x="17538" y="12022"/>
                  <a:pt x="21166" y="13391"/>
                  <a:pt x="22786" y="14388"/>
                </a:cubicBezTo>
                <a:cubicBezTo>
                  <a:pt x="25446" y="15803"/>
                  <a:pt x="28038" y="16503"/>
                  <a:pt x="30295" y="18090"/>
                </a:cubicBezTo>
                <a:cubicBezTo>
                  <a:pt x="30525" y="18225"/>
                  <a:pt x="30696" y="18276"/>
                  <a:pt x="30827" y="18276"/>
                </a:cubicBezTo>
                <a:cubicBezTo>
                  <a:pt x="31151" y="18276"/>
                  <a:pt x="31238" y="17968"/>
                  <a:pt x="31397" y="17851"/>
                </a:cubicBezTo>
                <a:cubicBezTo>
                  <a:pt x="32358" y="16995"/>
                  <a:pt x="33170" y="14388"/>
                  <a:pt x="32507" y="14112"/>
                </a:cubicBezTo>
                <a:cubicBezTo>
                  <a:pt x="31852" y="13836"/>
                  <a:pt x="32038" y="13851"/>
                  <a:pt x="31665" y="13792"/>
                </a:cubicBezTo>
                <a:cubicBezTo>
                  <a:pt x="31107" y="13695"/>
                  <a:pt x="32567" y="12890"/>
                  <a:pt x="32187" y="12488"/>
                </a:cubicBezTo>
                <a:cubicBezTo>
                  <a:pt x="31799" y="12086"/>
                  <a:pt x="19948" y="7103"/>
                  <a:pt x="20373" y="6559"/>
                </a:cubicBezTo>
                <a:cubicBezTo>
                  <a:pt x="20410" y="6513"/>
                  <a:pt x="20472" y="6491"/>
                  <a:pt x="20558" y="6491"/>
                </a:cubicBezTo>
                <a:cubicBezTo>
                  <a:pt x="21460" y="6491"/>
                  <a:pt x="24897" y="8899"/>
                  <a:pt x="26891" y="9859"/>
                </a:cubicBezTo>
                <a:cubicBezTo>
                  <a:pt x="28708" y="10611"/>
                  <a:pt x="30563" y="11319"/>
                  <a:pt x="32395" y="12101"/>
                </a:cubicBezTo>
                <a:cubicBezTo>
                  <a:pt x="32649" y="11617"/>
                  <a:pt x="32805" y="11155"/>
                  <a:pt x="32514" y="10685"/>
                </a:cubicBezTo>
                <a:cubicBezTo>
                  <a:pt x="32187" y="9829"/>
                  <a:pt x="29952" y="9732"/>
                  <a:pt x="28887" y="9106"/>
                </a:cubicBezTo>
                <a:cubicBezTo>
                  <a:pt x="26049" y="7103"/>
                  <a:pt x="22503" y="6127"/>
                  <a:pt x="19524" y="4436"/>
                </a:cubicBezTo>
                <a:cubicBezTo>
                  <a:pt x="17341" y="3244"/>
                  <a:pt x="14935" y="2723"/>
                  <a:pt x="12522" y="2239"/>
                </a:cubicBezTo>
                <a:cubicBezTo>
                  <a:pt x="9330" y="1733"/>
                  <a:pt x="6179" y="0"/>
                  <a:pt x="33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1"/>
          <p:cNvSpPr/>
          <p:nvPr/>
        </p:nvSpPr>
        <p:spPr>
          <a:xfrm>
            <a:off x="8217225" y="3766500"/>
            <a:ext cx="1233571" cy="1181071"/>
          </a:xfrm>
          <a:custGeom>
            <a:avLst/>
            <a:gdLst/>
            <a:ahLst/>
            <a:cxnLst/>
            <a:rect l="l" t="t" r="r" b="b"/>
            <a:pathLst>
              <a:path w="29559" h="28301" extrusionOk="0">
                <a:moveTo>
                  <a:pt x="7529" y="0"/>
                </a:moveTo>
                <a:cubicBezTo>
                  <a:pt x="7453" y="0"/>
                  <a:pt x="7376" y="26"/>
                  <a:pt x="7311" y="84"/>
                </a:cubicBezTo>
                <a:cubicBezTo>
                  <a:pt x="6975" y="359"/>
                  <a:pt x="6663" y="665"/>
                  <a:pt x="6380" y="992"/>
                </a:cubicBezTo>
                <a:cubicBezTo>
                  <a:pt x="6154" y="1242"/>
                  <a:pt x="6351" y="1585"/>
                  <a:pt x="6608" y="1585"/>
                </a:cubicBezTo>
                <a:cubicBezTo>
                  <a:pt x="6682" y="1585"/>
                  <a:pt x="6760" y="1557"/>
                  <a:pt x="6834" y="1491"/>
                </a:cubicBezTo>
                <a:cubicBezTo>
                  <a:pt x="7057" y="1298"/>
                  <a:pt x="7266" y="1089"/>
                  <a:pt x="7467" y="873"/>
                </a:cubicBezTo>
                <a:lnTo>
                  <a:pt x="7996" y="1812"/>
                </a:lnTo>
                <a:cubicBezTo>
                  <a:pt x="8031" y="1873"/>
                  <a:pt x="8092" y="1900"/>
                  <a:pt x="8154" y="1900"/>
                </a:cubicBezTo>
                <a:cubicBezTo>
                  <a:pt x="8264" y="1900"/>
                  <a:pt x="8374" y="1814"/>
                  <a:pt x="8331" y="1685"/>
                </a:cubicBezTo>
                <a:lnTo>
                  <a:pt x="7847" y="247"/>
                </a:lnTo>
                <a:cubicBezTo>
                  <a:pt x="7808" y="92"/>
                  <a:pt x="7671" y="0"/>
                  <a:pt x="7529" y="0"/>
                </a:cubicBezTo>
                <a:close/>
                <a:moveTo>
                  <a:pt x="10174" y="819"/>
                </a:moveTo>
                <a:cubicBezTo>
                  <a:pt x="10097" y="819"/>
                  <a:pt x="10020" y="846"/>
                  <a:pt x="9955" y="903"/>
                </a:cubicBezTo>
                <a:cubicBezTo>
                  <a:pt x="9620" y="1179"/>
                  <a:pt x="9314" y="1484"/>
                  <a:pt x="9024" y="1812"/>
                </a:cubicBezTo>
                <a:cubicBezTo>
                  <a:pt x="8804" y="2061"/>
                  <a:pt x="8998" y="2405"/>
                  <a:pt x="9253" y="2405"/>
                </a:cubicBezTo>
                <a:cubicBezTo>
                  <a:pt x="9326" y="2405"/>
                  <a:pt x="9404" y="2377"/>
                  <a:pt x="9478" y="2311"/>
                </a:cubicBezTo>
                <a:cubicBezTo>
                  <a:pt x="9702" y="2117"/>
                  <a:pt x="9918" y="1908"/>
                  <a:pt x="10111" y="1692"/>
                </a:cubicBezTo>
                <a:lnTo>
                  <a:pt x="10648" y="2631"/>
                </a:lnTo>
                <a:cubicBezTo>
                  <a:pt x="10680" y="2693"/>
                  <a:pt x="10743" y="2721"/>
                  <a:pt x="10805" y="2721"/>
                </a:cubicBezTo>
                <a:cubicBezTo>
                  <a:pt x="10915" y="2721"/>
                  <a:pt x="11025" y="2637"/>
                  <a:pt x="10983" y="2504"/>
                </a:cubicBezTo>
                <a:lnTo>
                  <a:pt x="10499" y="1067"/>
                </a:lnTo>
                <a:cubicBezTo>
                  <a:pt x="10455" y="911"/>
                  <a:pt x="10317" y="819"/>
                  <a:pt x="10174" y="819"/>
                </a:cubicBezTo>
                <a:close/>
                <a:moveTo>
                  <a:pt x="12825" y="1646"/>
                </a:moveTo>
                <a:cubicBezTo>
                  <a:pt x="12749" y="1646"/>
                  <a:pt x="12672" y="1673"/>
                  <a:pt x="12607" y="1730"/>
                </a:cubicBezTo>
                <a:cubicBezTo>
                  <a:pt x="12272" y="2005"/>
                  <a:pt x="11959" y="2303"/>
                  <a:pt x="11676" y="2631"/>
                </a:cubicBezTo>
                <a:cubicBezTo>
                  <a:pt x="11449" y="2887"/>
                  <a:pt x="11649" y="3229"/>
                  <a:pt x="11906" y="3229"/>
                </a:cubicBezTo>
                <a:cubicBezTo>
                  <a:pt x="11979" y="3229"/>
                  <a:pt x="12056" y="3201"/>
                  <a:pt x="12130" y="3138"/>
                </a:cubicBezTo>
                <a:cubicBezTo>
                  <a:pt x="12353" y="2936"/>
                  <a:pt x="12562" y="2735"/>
                  <a:pt x="12763" y="2519"/>
                </a:cubicBezTo>
                <a:lnTo>
                  <a:pt x="13292" y="3458"/>
                </a:lnTo>
                <a:cubicBezTo>
                  <a:pt x="13327" y="3517"/>
                  <a:pt x="13389" y="3543"/>
                  <a:pt x="13450" y="3543"/>
                </a:cubicBezTo>
                <a:cubicBezTo>
                  <a:pt x="13560" y="3543"/>
                  <a:pt x="13670" y="3460"/>
                  <a:pt x="13627" y="3331"/>
                </a:cubicBezTo>
                <a:lnTo>
                  <a:pt x="13143" y="1894"/>
                </a:lnTo>
                <a:cubicBezTo>
                  <a:pt x="13104" y="1738"/>
                  <a:pt x="12967" y="1646"/>
                  <a:pt x="12825" y="1646"/>
                </a:cubicBezTo>
                <a:close/>
                <a:moveTo>
                  <a:pt x="6839" y="2210"/>
                </a:moveTo>
                <a:cubicBezTo>
                  <a:pt x="6765" y="2210"/>
                  <a:pt x="6689" y="2235"/>
                  <a:pt x="6625" y="2288"/>
                </a:cubicBezTo>
                <a:cubicBezTo>
                  <a:pt x="6290" y="2564"/>
                  <a:pt x="5985" y="2869"/>
                  <a:pt x="5694" y="3197"/>
                </a:cubicBezTo>
                <a:cubicBezTo>
                  <a:pt x="5474" y="3446"/>
                  <a:pt x="5664" y="3790"/>
                  <a:pt x="5921" y="3790"/>
                </a:cubicBezTo>
                <a:cubicBezTo>
                  <a:pt x="5994" y="3790"/>
                  <a:pt x="6073" y="3762"/>
                  <a:pt x="6149" y="3696"/>
                </a:cubicBezTo>
                <a:cubicBezTo>
                  <a:pt x="6372" y="3503"/>
                  <a:pt x="6588" y="3294"/>
                  <a:pt x="6782" y="3078"/>
                </a:cubicBezTo>
                <a:lnTo>
                  <a:pt x="7318" y="4016"/>
                </a:lnTo>
                <a:cubicBezTo>
                  <a:pt x="7351" y="4079"/>
                  <a:pt x="7414" y="4107"/>
                  <a:pt x="7477" y="4107"/>
                </a:cubicBezTo>
                <a:cubicBezTo>
                  <a:pt x="7586" y="4107"/>
                  <a:pt x="7696" y="4025"/>
                  <a:pt x="7653" y="3897"/>
                </a:cubicBezTo>
                <a:cubicBezTo>
                  <a:pt x="7489" y="3413"/>
                  <a:pt x="7326" y="2936"/>
                  <a:pt x="7162" y="2460"/>
                </a:cubicBezTo>
                <a:cubicBezTo>
                  <a:pt x="7122" y="2303"/>
                  <a:pt x="6983" y="2210"/>
                  <a:pt x="6839" y="2210"/>
                </a:cubicBezTo>
                <a:close/>
                <a:moveTo>
                  <a:pt x="15470" y="2466"/>
                </a:moveTo>
                <a:cubicBezTo>
                  <a:pt x="15394" y="2466"/>
                  <a:pt x="15316" y="2492"/>
                  <a:pt x="15251" y="2549"/>
                </a:cubicBezTo>
                <a:cubicBezTo>
                  <a:pt x="14916" y="2825"/>
                  <a:pt x="14610" y="3123"/>
                  <a:pt x="14320" y="3450"/>
                </a:cubicBezTo>
                <a:cubicBezTo>
                  <a:pt x="14099" y="3706"/>
                  <a:pt x="14295" y="4048"/>
                  <a:pt x="14552" y="4048"/>
                </a:cubicBezTo>
                <a:cubicBezTo>
                  <a:pt x="14624" y="4048"/>
                  <a:pt x="14701" y="4021"/>
                  <a:pt x="14774" y="3957"/>
                </a:cubicBezTo>
                <a:cubicBezTo>
                  <a:pt x="14998" y="3756"/>
                  <a:pt x="15214" y="3555"/>
                  <a:pt x="15407" y="3339"/>
                </a:cubicBezTo>
                <a:lnTo>
                  <a:pt x="15944" y="4277"/>
                </a:lnTo>
                <a:cubicBezTo>
                  <a:pt x="15976" y="4339"/>
                  <a:pt x="16037" y="4366"/>
                  <a:pt x="16098" y="4366"/>
                </a:cubicBezTo>
                <a:cubicBezTo>
                  <a:pt x="16209" y="4366"/>
                  <a:pt x="16322" y="4280"/>
                  <a:pt x="16279" y="4151"/>
                </a:cubicBezTo>
                <a:lnTo>
                  <a:pt x="15795" y="2713"/>
                </a:lnTo>
                <a:cubicBezTo>
                  <a:pt x="15751" y="2558"/>
                  <a:pt x="15613" y="2466"/>
                  <a:pt x="15470" y="2466"/>
                </a:cubicBezTo>
                <a:close/>
                <a:moveTo>
                  <a:pt x="9491" y="3030"/>
                </a:moveTo>
                <a:cubicBezTo>
                  <a:pt x="9416" y="3030"/>
                  <a:pt x="9341" y="3054"/>
                  <a:pt x="9277" y="3108"/>
                </a:cubicBezTo>
                <a:cubicBezTo>
                  <a:pt x="8942" y="3391"/>
                  <a:pt x="8629" y="3689"/>
                  <a:pt x="8346" y="4016"/>
                </a:cubicBezTo>
                <a:cubicBezTo>
                  <a:pt x="8120" y="4266"/>
                  <a:pt x="8313" y="4610"/>
                  <a:pt x="8572" y="4610"/>
                </a:cubicBezTo>
                <a:cubicBezTo>
                  <a:pt x="8645" y="4610"/>
                  <a:pt x="8724" y="4582"/>
                  <a:pt x="8800" y="4516"/>
                </a:cubicBezTo>
                <a:cubicBezTo>
                  <a:pt x="9024" y="4322"/>
                  <a:pt x="9232" y="4121"/>
                  <a:pt x="9434" y="3905"/>
                </a:cubicBezTo>
                <a:lnTo>
                  <a:pt x="9962" y="4836"/>
                </a:lnTo>
                <a:cubicBezTo>
                  <a:pt x="9998" y="4899"/>
                  <a:pt x="10062" y="4926"/>
                  <a:pt x="10125" y="4926"/>
                </a:cubicBezTo>
                <a:cubicBezTo>
                  <a:pt x="10233" y="4926"/>
                  <a:pt x="10340" y="4844"/>
                  <a:pt x="10298" y="4717"/>
                </a:cubicBezTo>
                <a:cubicBezTo>
                  <a:pt x="10141" y="4232"/>
                  <a:pt x="9977" y="3756"/>
                  <a:pt x="9813" y="3279"/>
                </a:cubicBezTo>
                <a:cubicBezTo>
                  <a:pt x="9774" y="3122"/>
                  <a:pt x="9635" y="3030"/>
                  <a:pt x="9491" y="3030"/>
                </a:cubicBezTo>
                <a:close/>
                <a:moveTo>
                  <a:pt x="18121" y="3285"/>
                </a:moveTo>
                <a:cubicBezTo>
                  <a:pt x="18045" y="3285"/>
                  <a:pt x="17968" y="3311"/>
                  <a:pt x="17903" y="3368"/>
                </a:cubicBezTo>
                <a:cubicBezTo>
                  <a:pt x="17568" y="3644"/>
                  <a:pt x="17255" y="3949"/>
                  <a:pt x="16972" y="4277"/>
                </a:cubicBezTo>
                <a:cubicBezTo>
                  <a:pt x="16745" y="4527"/>
                  <a:pt x="16944" y="4867"/>
                  <a:pt x="17202" y="4867"/>
                </a:cubicBezTo>
                <a:cubicBezTo>
                  <a:pt x="17275" y="4867"/>
                  <a:pt x="17352" y="4840"/>
                  <a:pt x="17426" y="4776"/>
                </a:cubicBezTo>
                <a:cubicBezTo>
                  <a:pt x="17650" y="4575"/>
                  <a:pt x="17858" y="4374"/>
                  <a:pt x="18059" y="4158"/>
                </a:cubicBezTo>
                <a:lnTo>
                  <a:pt x="18588" y="5097"/>
                </a:lnTo>
                <a:cubicBezTo>
                  <a:pt x="18623" y="5158"/>
                  <a:pt x="18684" y="5185"/>
                  <a:pt x="18746" y="5185"/>
                </a:cubicBezTo>
                <a:cubicBezTo>
                  <a:pt x="18856" y="5185"/>
                  <a:pt x="18966" y="5099"/>
                  <a:pt x="18923" y="4970"/>
                </a:cubicBezTo>
                <a:lnTo>
                  <a:pt x="18439" y="3532"/>
                </a:lnTo>
                <a:cubicBezTo>
                  <a:pt x="18400" y="3377"/>
                  <a:pt x="18263" y="3285"/>
                  <a:pt x="18121" y="3285"/>
                </a:cubicBezTo>
                <a:close/>
                <a:moveTo>
                  <a:pt x="12135" y="3851"/>
                </a:moveTo>
                <a:cubicBezTo>
                  <a:pt x="12060" y="3851"/>
                  <a:pt x="11984" y="3877"/>
                  <a:pt x="11921" y="3935"/>
                </a:cubicBezTo>
                <a:cubicBezTo>
                  <a:pt x="11586" y="4210"/>
                  <a:pt x="11273" y="4516"/>
                  <a:pt x="10990" y="4843"/>
                </a:cubicBezTo>
                <a:cubicBezTo>
                  <a:pt x="10770" y="5087"/>
                  <a:pt x="10965" y="5429"/>
                  <a:pt x="11220" y="5429"/>
                </a:cubicBezTo>
                <a:cubicBezTo>
                  <a:pt x="11292" y="5429"/>
                  <a:pt x="11370" y="5401"/>
                  <a:pt x="11445" y="5335"/>
                </a:cubicBezTo>
                <a:cubicBezTo>
                  <a:pt x="11668" y="5141"/>
                  <a:pt x="11884" y="4940"/>
                  <a:pt x="12085" y="4724"/>
                </a:cubicBezTo>
                <a:lnTo>
                  <a:pt x="12607" y="5663"/>
                </a:lnTo>
                <a:cubicBezTo>
                  <a:pt x="12639" y="5724"/>
                  <a:pt x="12700" y="5751"/>
                  <a:pt x="12761" y="5751"/>
                </a:cubicBezTo>
                <a:cubicBezTo>
                  <a:pt x="12872" y="5751"/>
                  <a:pt x="12985" y="5665"/>
                  <a:pt x="12942" y="5536"/>
                </a:cubicBezTo>
                <a:lnTo>
                  <a:pt x="12458" y="4098"/>
                </a:lnTo>
                <a:cubicBezTo>
                  <a:pt x="12414" y="3943"/>
                  <a:pt x="12276" y="3851"/>
                  <a:pt x="12135" y="3851"/>
                </a:cubicBezTo>
                <a:close/>
                <a:moveTo>
                  <a:pt x="20766" y="4104"/>
                </a:moveTo>
                <a:cubicBezTo>
                  <a:pt x="20690" y="4104"/>
                  <a:pt x="20612" y="4131"/>
                  <a:pt x="20547" y="4188"/>
                </a:cubicBezTo>
                <a:cubicBezTo>
                  <a:pt x="20212" y="4463"/>
                  <a:pt x="19907" y="4769"/>
                  <a:pt x="19616" y="5089"/>
                </a:cubicBezTo>
                <a:cubicBezTo>
                  <a:pt x="19395" y="5345"/>
                  <a:pt x="19591" y="5687"/>
                  <a:pt x="19848" y="5687"/>
                </a:cubicBezTo>
                <a:cubicBezTo>
                  <a:pt x="19920" y="5687"/>
                  <a:pt x="19997" y="5659"/>
                  <a:pt x="20070" y="5596"/>
                </a:cubicBezTo>
                <a:cubicBezTo>
                  <a:pt x="20294" y="5394"/>
                  <a:pt x="20510" y="5193"/>
                  <a:pt x="20704" y="4977"/>
                </a:cubicBezTo>
                <a:lnTo>
                  <a:pt x="21240" y="5916"/>
                </a:lnTo>
                <a:cubicBezTo>
                  <a:pt x="21272" y="5977"/>
                  <a:pt x="21333" y="6004"/>
                  <a:pt x="21395" y="6004"/>
                </a:cubicBezTo>
                <a:cubicBezTo>
                  <a:pt x="21505" y="6004"/>
                  <a:pt x="21618" y="5918"/>
                  <a:pt x="21575" y="5789"/>
                </a:cubicBezTo>
                <a:lnTo>
                  <a:pt x="21091" y="4352"/>
                </a:lnTo>
                <a:cubicBezTo>
                  <a:pt x="21047" y="4196"/>
                  <a:pt x="20909" y="4104"/>
                  <a:pt x="20766" y="4104"/>
                </a:cubicBezTo>
                <a:close/>
                <a:moveTo>
                  <a:pt x="6161" y="4415"/>
                </a:moveTo>
                <a:cubicBezTo>
                  <a:pt x="6087" y="4415"/>
                  <a:pt x="6011" y="4440"/>
                  <a:pt x="5948" y="4493"/>
                </a:cubicBezTo>
                <a:cubicBezTo>
                  <a:pt x="5612" y="4769"/>
                  <a:pt x="5299" y="5074"/>
                  <a:pt x="5016" y="5402"/>
                </a:cubicBezTo>
                <a:cubicBezTo>
                  <a:pt x="4790" y="5652"/>
                  <a:pt x="4985" y="5992"/>
                  <a:pt x="5240" y="5992"/>
                </a:cubicBezTo>
                <a:cubicBezTo>
                  <a:pt x="5313" y="5992"/>
                  <a:pt x="5390" y="5965"/>
                  <a:pt x="5463" y="5901"/>
                </a:cubicBezTo>
                <a:lnTo>
                  <a:pt x="5471" y="5901"/>
                </a:lnTo>
                <a:cubicBezTo>
                  <a:pt x="5694" y="5707"/>
                  <a:pt x="5903" y="5499"/>
                  <a:pt x="6104" y="5283"/>
                </a:cubicBezTo>
                <a:lnTo>
                  <a:pt x="6633" y="6221"/>
                </a:lnTo>
                <a:cubicBezTo>
                  <a:pt x="6668" y="6284"/>
                  <a:pt x="6732" y="6312"/>
                  <a:pt x="6795" y="6312"/>
                </a:cubicBezTo>
                <a:cubicBezTo>
                  <a:pt x="6904" y="6312"/>
                  <a:pt x="7010" y="6229"/>
                  <a:pt x="6968" y="6102"/>
                </a:cubicBezTo>
                <a:lnTo>
                  <a:pt x="6484" y="4665"/>
                </a:lnTo>
                <a:cubicBezTo>
                  <a:pt x="6445" y="4507"/>
                  <a:pt x="6305" y="4415"/>
                  <a:pt x="6161" y="4415"/>
                </a:cubicBezTo>
                <a:close/>
                <a:moveTo>
                  <a:pt x="14787" y="4670"/>
                </a:moveTo>
                <a:cubicBezTo>
                  <a:pt x="14711" y="4670"/>
                  <a:pt x="14636" y="4697"/>
                  <a:pt x="14573" y="4754"/>
                </a:cubicBezTo>
                <a:cubicBezTo>
                  <a:pt x="14238" y="5030"/>
                  <a:pt x="13925" y="5327"/>
                  <a:pt x="13642" y="5655"/>
                </a:cubicBezTo>
                <a:cubicBezTo>
                  <a:pt x="13416" y="5904"/>
                  <a:pt x="13609" y="6248"/>
                  <a:pt x="13868" y="6248"/>
                </a:cubicBezTo>
                <a:cubicBezTo>
                  <a:pt x="13941" y="6248"/>
                  <a:pt x="14020" y="6220"/>
                  <a:pt x="14096" y="6154"/>
                </a:cubicBezTo>
                <a:cubicBezTo>
                  <a:pt x="14320" y="5961"/>
                  <a:pt x="14529" y="5759"/>
                  <a:pt x="14730" y="5543"/>
                </a:cubicBezTo>
                <a:lnTo>
                  <a:pt x="15259" y="6482"/>
                </a:lnTo>
                <a:cubicBezTo>
                  <a:pt x="15293" y="6541"/>
                  <a:pt x="15356" y="6567"/>
                  <a:pt x="15419" y="6567"/>
                </a:cubicBezTo>
                <a:cubicBezTo>
                  <a:pt x="15530" y="6567"/>
                  <a:pt x="15641" y="6484"/>
                  <a:pt x="15594" y="6355"/>
                </a:cubicBezTo>
                <a:lnTo>
                  <a:pt x="15110" y="4918"/>
                </a:lnTo>
                <a:cubicBezTo>
                  <a:pt x="15066" y="4762"/>
                  <a:pt x="14927" y="4670"/>
                  <a:pt x="14787" y="4670"/>
                </a:cubicBezTo>
                <a:close/>
                <a:moveTo>
                  <a:pt x="23417" y="4924"/>
                </a:moveTo>
                <a:cubicBezTo>
                  <a:pt x="23341" y="4924"/>
                  <a:pt x="23264" y="4950"/>
                  <a:pt x="23199" y="5007"/>
                </a:cubicBezTo>
                <a:cubicBezTo>
                  <a:pt x="22864" y="5283"/>
                  <a:pt x="22551" y="5588"/>
                  <a:pt x="22268" y="5916"/>
                </a:cubicBezTo>
                <a:cubicBezTo>
                  <a:pt x="22041" y="6166"/>
                  <a:pt x="22236" y="6506"/>
                  <a:pt x="22495" y="6506"/>
                </a:cubicBezTo>
                <a:cubicBezTo>
                  <a:pt x="22568" y="6506"/>
                  <a:pt x="22647" y="6479"/>
                  <a:pt x="22722" y="6415"/>
                </a:cubicBezTo>
                <a:cubicBezTo>
                  <a:pt x="22946" y="6221"/>
                  <a:pt x="23154" y="6013"/>
                  <a:pt x="23355" y="5797"/>
                </a:cubicBezTo>
                <a:lnTo>
                  <a:pt x="23884" y="6735"/>
                </a:lnTo>
                <a:cubicBezTo>
                  <a:pt x="23919" y="6797"/>
                  <a:pt x="23981" y="6824"/>
                  <a:pt x="24042" y="6824"/>
                </a:cubicBezTo>
                <a:cubicBezTo>
                  <a:pt x="24152" y="6824"/>
                  <a:pt x="24262" y="6738"/>
                  <a:pt x="24219" y="6609"/>
                </a:cubicBezTo>
                <a:lnTo>
                  <a:pt x="23735" y="5171"/>
                </a:lnTo>
                <a:cubicBezTo>
                  <a:pt x="23696" y="5016"/>
                  <a:pt x="23560" y="4924"/>
                  <a:pt x="23417" y="4924"/>
                </a:cubicBezTo>
                <a:close/>
                <a:moveTo>
                  <a:pt x="8806" y="5234"/>
                </a:moveTo>
                <a:cubicBezTo>
                  <a:pt x="8731" y="5234"/>
                  <a:pt x="8655" y="5259"/>
                  <a:pt x="8592" y="5313"/>
                </a:cubicBezTo>
                <a:cubicBezTo>
                  <a:pt x="8257" y="5588"/>
                  <a:pt x="7951" y="5894"/>
                  <a:pt x="7661" y="6221"/>
                </a:cubicBezTo>
                <a:cubicBezTo>
                  <a:pt x="7435" y="6471"/>
                  <a:pt x="7633" y="6814"/>
                  <a:pt x="7889" y="6814"/>
                </a:cubicBezTo>
                <a:cubicBezTo>
                  <a:pt x="7963" y="6814"/>
                  <a:pt x="8041" y="6786"/>
                  <a:pt x="8115" y="6720"/>
                </a:cubicBezTo>
                <a:cubicBezTo>
                  <a:pt x="8339" y="6527"/>
                  <a:pt x="8555" y="6318"/>
                  <a:pt x="8748" y="6102"/>
                </a:cubicBezTo>
                <a:lnTo>
                  <a:pt x="9285" y="7048"/>
                </a:lnTo>
                <a:cubicBezTo>
                  <a:pt x="9317" y="7107"/>
                  <a:pt x="9378" y="7133"/>
                  <a:pt x="9440" y="7133"/>
                </a:cubicBezTo>
                <a:cubicBezTo>
                  <a:pt x="9550" y="7133"/>
                  <a:pt x="9663" y="7050"/>
                  <a:pt x="9620" y="6921"/>
                </a:cubicBezTo>
                <a:lnTo>
                  <a:pt x="9136" y="5484"/>
                </a:lnTo>
                <a:cubicBezTo>
                  <a:pt x="9091" y="5327"/>
                  <a:pt x="8950" y="5234"/>
                  <a:pt x="8806" y="5234"/>
                </a:cubicBezTo>
                <a:close/>
                <a:moveTo>
                  <a:pt x="17439" y="5488"/>
                </a:moveTo>
                <a:cubicBezTo>
                  <a:pt x="17364" y="5488"/>
                  <a:pt x="17289" y="5512"/>
                  <a:pt x="17225" y="5566"/>
                </a:cubicBezTo>
                <a:cubicBezTo>
                  <a:pt x="16890" y="5849"/>
                  <a:pt x="16584" y="6147"/>
                  <a:pt x="16294" y="6475"/>
                </a:cubicBezTo>
                <a:cubicBezTo>
                  <a:pt x="16061" y="6730"/>
                  <a:pt x="16260" y="7072"/>
                  <a:pt x="16517" y="7072"/>
                </a:cubicBezTo>
                <a:cubicBezTo>
                  <a:pt x="16590" y="7072"/>
                  <a:pt x="16667" y="7045"/>
                  <a:pt x="16741" y="6981"/>
                </a:cubicBezTo>
                <a:lnTo>
                  <a:pt x="16748" y="6974"/>
                </a:lnTo>
                <a:cubicBezTo>
                  <a:pt x="16972" y="6780"/>
                  <a:pt x="17180" y="6579"/>
                  <a:pt x="17381" y="6363"/>
                </a:cubicBezTo>
                <a:cubicBezTo>
                  <a:pt x="17560" y="6676"/>
                  <a:pt x="17739" y="6989"/>
                  <a:pt x="17910" y="7301"/>
                </a:cubicBezTo>
                <a:cubicBezTo>
                  <a:pt x="17945" y="7363"/>
                  <a:pt x="18008" y="7390"/>
                  <a:pt x="18070" y="7390"/>
                </a:cubicBezTo>
                <a:cubicBezTo>
                  <a:pt x="18183" y="7390"/>
                  <a:pt x="18296" y="7304"/>
                  <a:pt x="18253" y="7175"/>
                </a:cubicBezTo>
                <a:lnTo>
                  <a:pt x="17761" y="5737"/>
                </a:lnTo>
                <a:cubicBezTo>
                  <a:pt x="17722" y="5580"/>
                  <a:pt x="17583" y="5488"/>
                  <a:pt x="17439" y="5488"/>
                </a:cubicBezTo>
                <a:close/>
                <a:moveTo>
                  <a:pt x="26069" y="5743"/>
                </a:moveTo>
                <a:cubicBezTo>
                  <a:pt x="25993" y="5743"/>
                  <a:pt x="25916" y="5769"/>
                  <a:pt x="25851" y="5827"/>
                </a:cubicBezTo>
                <a:cubicBezTo>
                  <a:pt x="25515" y="6102"/>
                  <a:pt x="25203" y="6408"/>
                  <a:pt x="24920" y="6735"/>
                </a:cubicBezTo>
                <a:cubicBezTo>
                  <a:pt x="24693" y="6985"/>
                  <a:pt x="24888" y="7325"/>
                  <a:pt x="25143" y="7325"/>
                </a:cubicBezTo>
                <a:cubicBezTo>
                  <a:pt x="25216" y="7325"/>
                  <a:pt x="25293" y="7298"/>
                  <a:pt x="25366" y="7234"/>
                </a:cubicBezTo>
                <a:cubicBezTo>
                  <a:pt x="25590" y="7041"/>
                  <a:pt x="25806" y="6832"/>
                  <a:pt x="26000" y="6616"/>
                </a:cubicBezTo>
                <a:lnTo>
                  <a:pt x="26536" y="7555"/>
                </a:lnTo>
                <a:cubicBezTo>
                  <a:pt x="26568" y="7616"/>
                  <a:pt x="26629" y="7643"/>
                  <a:pt x="26691" y="7643"/>
                </a:cubicBezTo>
                <a:cubicBezTo>
                  <a:pt x="26801" y="7643"/>
                  <a:pt x="26914" y="7557"/>
                  <a:pt x="26871" y="7428"/>
                </a:cubicBezTo>
                <a:lnTo>
                  <a:pt x="26387" y="5990"/>
                </a:lnTo>
                <a:cubicBezTo>
                  <a:pt x="26348" y="5835"/>
                  <a:pt x="26211" y="5743"/>
                  <a:pt x="26069" y="5743"/>
                </a:cubicBezTo>
                <a:close/>
                <a:moveTo>
                  <a:pt x="11457" y="6054"/>
                </a:moveTo>
                <a:cubicBezTo>
                  <a:pt x="11383" y="6054"/>
                  <a:pt x="11307" y="6079"/>
                  <a:pt x="11244" y="6132"/>
                </a:cubicBezTo>
                <a:cubicBezTo>
                  <a:pt x="10908" y="6415"/>
                  <a:pt x="10596" y="6713"/>
                  <a:pt x="10313" y="7041"/>
                </a:cubicBezTo>
                <a:cubicBezTo>
                  <a:pt x="10086" y="7290"/>
                  <a:pt x="10280" y="7634"/>
                  <a:pt x="10535" y="7634"/>
                </a:cubicBezTo>
                <a:cubicBezTo>
                  <a:pt x="10607" y="7634"/>
                  <a:pt x="10685" y="7606"/>
                  <a:pt x="10759" y="7540"/>
                </a:cubicBezTo>
                <a:lnTo>
                  <a:pt x="10767" y="7540"/>
                </a:lnTo>
                <a:cubicBezTo>
                  <a:pt x="10990" y="7346"/>
                  <a:pt x="11199" y="7145"/>
                  <a:pt x="11400" y="6921"/>
                </a:cubicBezTo>
                <a:lnTo>
                  <a:pt x="11929" y="7867"/>
                </a:lnTo>
                <a:cubicBezTo>
                  <a:pt x="11964" y="7926"/>
                  <a:pt x="12026" y="7953"/>
                  <a:pt x="12087" y="7953"/>
                </a:cubicBezTo>
                <a:cubicBezTo>
                  <a:pt x="12197" y="7953"/>
                  <a:pt x="12307" y="7870"/>
                  <a:pt x="12264" y="7741"/>
                </a:cubicBezTo>
                <a:lnTo>
                  <a:pt x="11780" y="6303"/>
                </a:lnTo>
                <a:cubicBezTo>
                  <a:pt x="11741" y="6146"/>
                  <a:pt x="11601" y="6054"/>
                  <a:pt x="11457" y="6054"/>
                </a:cubicBezTo>
                <a:close/>
                <a:moveTo>
                  <a:pt x="20095" y="6309"/>
                </a:moveTo>
                <a:cubicBezTo>
                  <a:pt x="20019" y="6309"/>
                  <a:pt x="19942" y="6336"/>
                  <a:pt x="19877" y="6393"/>
                </a:cubicBezTo>
                <a:cubicBezTo>
                  <a:pt x="19542" y="6668"/>
                  <a:pt x="19229" y="6966"/>
                  <a:pt x="18946" y="7294"/>
                </a:cubicBezTo>
                <a:cubicBezTo>
                  <a:pt x="18713" y="7544"/>
                  <a:pt x="18908" y="7891"/>
                  <a:pt x="19168" y="7891"/>
                </a:cubicBezTo>
                <a:cubicBezTo>
                  <a:pt x="19240" y="7891"/>
                  <a:pt x="19318" y="7864"/>
                  <a:pt x="19393" y="7800"/>
                </a:cubicBezTo>
                <a:lnTo>
                  <a:pt x="19400" y="7793"/>
                </a:lnTo>
                <a:cubicBezTo>
                  <a:pt x="19623" y="7599"/>
                  <a:pt x="19832" y="7398"/>
                  <a:pt x="20033" y="7182"/>
                </a:cubicBezTo>
                <a:lnTo>
                  <a:pt x="20562" y="8121"/>
                </a:lnTo>
                <a:cubicBezTo>
                  <a:pt x="20594" y="8182"/>
                  <a:pt x="20655" y="8209"/>
                  <a:pt x="20717" y="8209"/>
                </a:cubicBezTo>
                <a:cubicBezTo>
                  <a:pt x="20827" y="8209"/>
                  <a:pt x="20940" y="8123"/>
                  <a:pt x="20897" y="7994"/>
                </a:cubicBezTo>
                <a:lnTo>
                  <a:pt x="20413" y="6556"/>
                </a:lnTo>
                <a:cubicBezTo>
                  <a:pt x="20374" y="6401"/>
                  <a:pt x="20237" y="6309"/>
                  <a:pt x="20095" y="6309"/>
                </a:cubicBezTo>
                <a:close/>
                <a:moveTo>
                  <a:pt x="28706" y="6562"/>
                </a:moveTo>
                <a:cubicBezTo>
                  <a:pt x="28630" y="6562"/>
                  <a:pt x="28552" y="6589"/>
                  <a:pt x="28488" y="6646"/>
                </a:cubicBezTo>
                <a:cubicBezTo>
                  <a:pt x="28152" y="6921"/>
                  <a:pt x="27847" y="7227"/>
                  <a:pt x="27556" y="7555"/>
                </a:cubicBezTo>
                <a:cubicBezTo>
                  <a:pt x="27336" y="7804"/>
                  <a:pt x="27536" y="8145"/>
                  <a:pt x="27791" y="8145"/>
                </a:cubicBezTo>
                <a:cubicBezTo>
                  <a:pt x="27863" y="8145"/>
                  <a:pt x="27939" y="8118"/>
                  <a:pt x="28011" y="8054"/>
                </a:cubicBezTo>
                <a:cubicBezTo>
                  <a:pt x="28234" y="7860"/>
                  <a:pt x="28450" y="7651"/>
                  <a:pt x="28644" y="7435"/>
                </a:cubicBezTo>
                <a:lnTo>
                  <a:pt x="29180" y="8374"/>
                </a:lnTo>
                <a:cubicBezTo>
                  <a:pt x="29215" y="8435"/>
                  <a:pt x="29277" y="8462"/>
                  <a:pt x="29338" y="8462"/>
                </a:cubicBezTo>
                <a:cubicBezTo>
                  <a:pt x="29448" y="8462"/>
                  <a:pt x="29558" y="8376"/>
                  <a:pt x="29515" y="8247"/>
                </a:cubicBezTo>
                <a:lnTo>
                  <a:pt x="29031" y="6810"/>
                </a:lnTo>
                <a:cubicBezTo>
                  <a:pt x="28988" y="6654"/>
                  <a:pt x="28849" y="6562"/>
                  <a:pt x="28706" y="6562"/>
                </a:cubicBezTo>
                <a:close/>
                <a:moveTo>
                  <a:pt x="5476" y="6620"/>
                </a:moveTo>
                <a:cubicBezTo>
                  <a:pt x="5401" y="6620"/>
                  <a:pt x="5326" y="6645"/>
                  <a:pt x="5262" y="6698"/>
                </a:cubicBezTo>
                <a:cubicBezTo>
                  <a:pt x="4927" y="6974"/>
                  <a:pt x="4614" y="7279"/>
                  <a:pt x="4331" y="7607"/>
                </a:cubicBezTo>
                <a:cubicBezTo>
                  <a:pt x="4105" y="7857"/>
                  <a:pt x="4299" y="8197"/>
                  <a:pt x="4559" y="8197"/>
                </a:cubicBezTo>
                <a:cubicBezTo>
                  <a:pt x="4632" y="8197"/>
                  <a:pt x="4710" y="8170"/>
                  <a:pt x="4786" y="8106"/>
                </a:cubicBezTo>
                <a:cubicBezTo>
                  <a:pt x="5009" y="7912"/>
                  <a:pt x="5218" y="7704"/>
                  <a:pt x="5419" y="7488"/>
                </a:cubicBezTo>
                <a:lnTo>
                  <a:pt x="5948" y="8426"/>
                </a:lnTo>
                <a:cubicBezTo>
                  <a:pt x="5983" y="8489"/>
                  <a:pt x="6048" y="8517"/>
                  <a:pt x="6112" y="8517"/>
                </a:cubicBezTo>
                <a:cubicBezTo>
                  <a:pt x="6222" y="8517"/>
                  <a:pt x="6330" y="8434"/>
                  <a:pt x="6283" y="8307"/>
                </a:cubicBezTo>
                <a:lnTo>
                  <a:pt x="5799" y="6869"/>
                </a:lnTo>
                <a:cubicBezTo>
                  <a:pt x="5759" y="6712"/>
                  <a:pt x="5620" y="6620"/>
                  <a:pt x="5476" y="6620"/>
                </a:cubicBezTo>
                <a:close/>
                <a:moveTo>
                  <a:pt x="14107" y="6875"/>
                </a:moveTo>
                <a:cubicBezTo>
                  <a:pt x="14030" y="6875"/>
                  <a:pt x="13953" y="6902"/>
                  <a:pt x="13888" y="6959"/>
                </a:cubicBezTo>
                <a:cubicBezTo>
                  <a:pt x="13553" y="7234"/>
                  <a:pt x="13247" y="7532"/>
                  <a:pt x="12957" y="7860"/>
                </a:cubicBezTo>
                <a:cubicBezTo>
                  <a:pt x="12731" y="8109"/>
                  <a:pt x="12924" y="8453"/>
                  <a:pt x="13183" y="8453"/>
                </a:cubicBezTo>
                <a:cubicBezTo>
                  <a:pt x="13256" y="8453"/>
                  <a:pt x="13335" y="8425"/>
                  <a:pt x="13411" y="8359"/>
                </a:cubicBezTo>
                <a:cubicBezTo>
                  <a:pt x="13635" y="8165"/>
                  <a:pt x="13851" y="7964"/>
                  <a:pt x="14044" y="7748"/>
                </a:cubicBezTo>
                <a:lnTo>
                  <a:pt x="14581" y="8687"/>
                </a:lnTo>
                <a:cubicBezTo>
                  <a:pt x="14613" y="8748"/>
                  <a:pt x="14674" y="8775"/>
                  <a:pt x="14735" y="8775"/>
                </a:cubicBezTo>
                <a:cubicBezTo>
                  <a:pt x="14846" y="8775"/>
                  <a:pt x="14959" y="8689"/>
                  <a:pt x="14916" y="8560"/>
                </a:cubicBezTo>
                <a:lnTo>
                  <a:pt x="14432" y="7123"/>
                </a:lnTo>
                <a:cubicBezTo>
                  <a:pt x="14388" y="6967"/>
                  <a:pt x="14250" y="6875"/>
                  <a:pt x="14107" y="6875"/>
                </a:cubicBezTo>
                <a:close/>
                <a:moveTo>
                  <a:pt x="22740" y="7129"/>
                </a:moveTo>
                <a:cubicBezTo>
                  <a:pt x="22664" y="7129"/>
                  <a:pt x="22586" y="7155"/>
                  <a:pt x="22521" y="7212"/>
                </a:cubicBezTo>
                <a:cubicBezTo>
                  <a:pt x="22186" y="7488"/>
                  <a:pt x="21880" y="7793"/>
                  <a:pt x="21590" y="8113"/>
                </a:cubicBezTo>
                <a:cubicBezTo>
                  <a:pt x="21363" y="8369"/>
                  <a:pt x="21558" y="8711"/>
                  <a:pt x="21814" y="8711"/>
                </a:cubicBezTo>
                <a:cubicBezTo>
                  <a:pt x="21886" y="8711"/>
                  <a:pt x="21963" y="8684"/>
                  <a:pt x="22037" y="8620"/>
                </a:cubicBezTo>
                <a:lnTo>
                  <a:pt x="22044" y="8620"/>
                </a:lnTo>
                <a:cubicBezTo>
                  <a:pt x="22268" y="8419"/>
                  <a:pt x="22476" y="8218"/>
                  <a:pt x="22677" y="8002"/>
                </a:cubicBezTo>
                <a:lnTo>
                  <a:pt x="23206" y="8940"/>
                </a:lnTo>
                <a:cubicBezTo>
                  <a:pt x="23241" y="9002"/>
                  <a:pt x="23304" y="9029"/>
                  <a:pt x="23366" y="9029"/>
                </a:cubicBezTo>
                <a:cubicBezTo>
                  <a:pt x="23479" y="9029"/>
                  <a:pt x="23592" y="8942"/>
                  <a:pt x="23549" y="8813"/>
                </a:cubicBezTo>
                <a:lnTo>
                  <a:pt x="23057" y="7376"/>
                </a:lnTo>
                <a:cubicBezTo>
                  <a:pt x="23019" y="7221"/>
                  <a:pt x="22882" y="7129"/>
                  <a:pt x="22740" y="7129"/>
                </a:cubicBezTo>
                <a:close/>
                <a:moveTo>
                  <a:pt x="8113" y="7439"/>
                </a:moveTo>
                <a:cubicBezTo>
                  <a:pt x="8038" y="7439"/>
                  <a:pt x="7963" y="7464"/>
                  <a:pt x="7899" y="7517"/>
                </a:cubicBezTo>
                <a:cubicBezTo>
                  <a:pt x="7564" y="7793"/>
                  <a:pt x="7259" y="8098"/>
                  <a:pt x="6968" y="8426"/>
                </a:cubicBezTo>
                <a:cubicBezTo>
                  <a:pt x="6747" y="8676"/>
                  <a:pt x="6948" y="9016"/>
                  <a:pt x="7206" y="9016"/>
                </a:cubicBezTo>
                <a:cubicBezTo>
                  <a:pt x="7279" y="9016"/>
                  <a:pt x="7356" y="8989"/>
                  <a:pt x="7430" y="8925"/>
                </a:cubicBezTo>
                <a:lnTo>
                  <a:pt x="7422" y="8925"/>
                </a:lnTo>
                <a:cubicBezTo>
                  <a:pt x="7646" y="8732"/>
                  <a:pt x="7862" y="8523"/>
                  <a:pt x="8056" y="8307"/>
                </a:cubicBezTo>
                <a:lnTo>
                  <a:pt x="8592" y="9245"/>
                </a:lnTo>
                <a:cubicBezTo>
                  <a:pt x="8625" y="9308"/>
                  <a:pt x="8688" y="9336"/>
                  <a:pt x="8751" y="9336"/>
                </a:cubicBezTo>
                <a:cubicBezTo>
                  <a:pt x="8860" y="9336"/>
                  <a:pt x="8969" y="9254"/>
                  <a:pt x="8927" y="9126"/>
                </a:cubicBezTo>
                <a:lnTo>
                  <a:pt x="8435" y="7689"/>
                </a:lnTo>
                <a:cubicBezTo>
                  <a:pt x="8396" y="7532"/>
                  <a:pt x="8257" y="7439"/>
                  <a:pt x="8113" y="7439"/>
                </a:cubicBezTo>
                <a:close/>
                <a:moveTo>
                  <a:pt x="16758" y="7695"/>
                </a:moveTo>
                <a:cubicBezTo>
                  <a:pt x="16682" y="7695"/>
                  <a:pt x="16605" y="7721"/>
                  <a:pt x="16540" y="7778"/>
                </a:cubicBezTo>
                <a:cubicBezTo>
                  <a:pt x="16204" y="8054"/>
                  <a:pt x="15892" y="8352"/>
                  <a:pt x="15609" y="8679"/>
                </a:cubicBezTo>
                <a:cubicBezTo>
                  <a:pt x="15383" y="8929"/>
                  <a:pt x="15576" y="9273"/>
                  <a:pt x="15831" y="9273"/>
                </a:cubicBezTo>
                <a:cubicBezTo>
                  <a:pt x="15903" y="9273"/>
                  <a:pt x="15981" y="9245"/>
                  <a:pt x="16056" y="9178"/>
                </a:cubicBezTo>
                <a:lnTo>
                  <a:pt x="16063" y="9178"/>
                </a:lnTo>
                <a:cubicBezTo>
                  <a:pt x="16286" y="8985"/>
                  <a:pt x="16495" y="8784"/>
                  <a:pt x="16696" y="8568"/>
                </a:cubicBezTo>
                <a:lnTo>
                  <a:pt x="17225" y="9506"/>
                </a:lnTo>
                <a:cubicBezTo>
                  <a:pt x="17260" y="9568"/>
                  <a:pt x="17321" y="9595"/>
                  <a:pt x="17383" y="9595"/>
                </a:cubicBezTo>
                <a:cubicBezTo>
                  <a:pt x="17493" y="9595"/>
                  <a:pt x="17603" y="9509"/>
                  <a:pt x="17560" y="9380"/>
                </a:cubicBezTo>
                <a:lnTo>
                  <a:pt x="17076" y="7942"/>
                </a:lnTo>
                <a:cubicBezTo>
                  <a:pt x="17037" y="7787"/>
                  <a:pt x="16900" y="7695"/>
                  <a:pt x="16758" y="7695"/>
                </a:cubicBezTo>
                <a:close/>
                <a:moveTo>
                  <a:pt x="25391" y="7948"/>
                </a:moveTo>
                <a:cubicBezTo>
                  <a:pt x="25315" y="7948"/>
                  <a:pt x="25238" y="7974"/>
                  <a:pt x="25173" y="8031"/>
                </a:cubicBezTo>
                <a:cubicBezTo>
                  <a:pt x="24838" y="8307"/>
                  <a:pt x="24525" y="8612"/>
                  <a:pt x="24242" y="8940"/>
                </a:cubicBezTo>
                <a:cubicBezTo>
                  <a:pt x="24009" y="9190"/>
                  <a:pt x="24203" y="9530"/>
                  <a:pt x="24462" y="9530"/>
                </a:cubicBezTo>
                <a:cubicBezTo>
                  <a:pt x="24535" y="9530"/>
                  <a:pt x="24613" y="9503"/>
                  <a:pt x="24689" y="9439"/>
                </a:cubicBezTo>
                <a:lnTo>
                  <a:pt x="24696" y="9439"/>
                </a:lnTo>
                <a:cubicBezTo>
                  <a:pt x="24920" y="9245"/>
                  <a:pt x="25128" y="9037"/>
                  <a:pt x="25329" y="8821"/>
                </a:cubicBezTo>
                <a:lnTo>
                  <a:pt x="25858" y="9759"/>
                </a:lnTo>
                <a:cubicBezTo>
                  <a:pt x="25890" y="9821"/>
                  <a:pt x="25951" y="9848"/>
                  <a:pt x="26013" y="9848"/>
                </a:cubicBezTo>
                <a:cubicBezTo>
                  <a:pt x="26123" y="9848"/>
                  <a:pt x="26236" y="9762"/>
                  <a:pt x="26193" y="9633"/>
                </a:cubicBezTo>
                <a:lnTo>
                  <a:pt x="25709" y="8195"/>
                </a:lnTo>
                <a:cubicBezTo>
                  <a:pt x="25670" y="8040"/>
                  <a:pt x="25533" y="7948"/>
                  <a:pt x="25391" y="7948"/>
                </a:cubicBezTo>
                <a:close/>
                <a:moveTo>
                  <a:pt x="10765" y="8259"/>
                </a:moveTo>
                <a:cubicBezTo>
                  <a:pt x="10690" y="8259"/>
                  <a:pt x="10614" y="8283"/>
                  <a:pt x="10551" y="8337"/>
                </a:cubicBezTo>
                <a:cubicBezTo>
                  <a:pt x="10216" y="8612"/>
                  <a:pt x="9903" y="8918"/>
                  <a:pt x="9620" y="9245"/>
                </a:cubicBezTo>
                <a:cubicBezTo>
                  <a:pt x="9400" y="9500"/>
                  <a:pt x="9594" y="9836"/>
                  <a:pt x="9849" y="9836"/>
                </a:cubicBezTo>
                <a:cubicBezTo>
                  <a:pt x="9922" y="9836"/>
                  <a:pt x="10000" y="9809"/>
                  <a:pt x="10074" y="9745"/>
                </a:cubicBezTo>
                <a:cubicBezTo>
                  <a:pt x="10298" y="9551"/>
                  <a:pt x="10506" y="9342"/>
                  <a:pt x="10707" y="9126"/>
                </a:cubicBezTo>
                <a:lnTo>
                  <a:pt x="11236" y="10065"/>
                </a:lnTo>
                <a:cubicBezTo>
                  <a:pt x="11272" y="10128"/>
                  <a:pt x="11335" y="10156"/>
                  <a:pt x="11398" y="10156"/>
                </a:cubicBezTo>
                <a:cubicBezTo>
                  <a:pt x="11507" y="10156"/>
                  <a:pt x="11614" y="10073"/>
                  <a:pt x="11571" y="9946"/>
                </a:cubicBezTo>
                <a:lnTo>
                  <a:pt x="11087" y="8508"/>
                </a:lnTo>
                <a:cubicBezTo>
                  <a:pt x="11048" y="8351"/>
                  <a:pt x="10908" y="8259"/>
                  <a:pt x="10765" y="8259"/>
                </a:cubicBezTo>
                <a:close/>
                <a:moveTo>
                  <a:pt x="19403" y="8514"/>
                </a:moveTo>
                <a:cubicBezTo>
                  <a:pt x="19326" y="8514"/>
                  <a:pt x="19249" y="8540"/>
                  <a:pt x="19184" y="8597"/>
                </a:cubicBezTo>
                <a:cubicBezTo>
                  <a:pt x="18849" y="8873"/>
                  <a:pt x="18543" y="9171"/>
                  <a:pt x="18253" y="9499"/>
                </a:cubicBezTo>
                <a:cubicBezTo>
                  <a:pt x="18026" y="9754"/>
                  <a:pt x="18221" y="10096"/>
                  <a:pt x="18481" y="10096"/>
                </a:cubicBezTo>
                <a:cubicBezTo>
                  <a:pt x="18554" y="10096"/>
                  <a:pt x="18632" y="10069"/>
                  <a:pt x="18707" y="10005"/>
                </a:cubicBezTo>
                <a:cubicBezTo>
                  <a:pt x="18931" y="9804"/>
                  <a:pt x="19147" y="9603"/>
                  <a:pt x="19340" y="9387"/>
                </a:cubicBezTo>
                <a:lnTo>
                  <a:pt x="19877" y="10326"/>
                </a:lnTo>
                <a:cubicBezTo>
                  <a:pt x="19909" y="10387"/>
                  <a:pt x="19970" y="10414"/>
                  <a:pt x="20031" y="10414"/>
                </a:cubicBezTo>
                <a:cubicBezTo>
                  <a:pt x="20142" y="10414"/>
                  <a:pt x="20255" y="10328"/>
                  <a:pt x="20212" y="10199"/>
                </a:cubicBezTo>
                <a:lnTo>
                  <a:pt x="19728" y="8761"/>
                </a:lnTo>
                <a:cubicBezTo>
                  <a:pt x="19684" y="8606"/>
                  <a:pt x="19546" y="8514"/>
                  <a:pt x="19403" y="8514"/>
                </a:cubicBezTo>
                <a:close/>
                <a:moveTo>
                  <a:pt x="28036" y="8767"/>
                </a:moveTo>
                <a:cubicBezTo>
                  <a:pt x="27960" y="8767"/>
                  <a:pt x="27882" y="8794"/>
                  <a:pt x="27817" y="8851"/>
                </a:cubicBezTo>
                <a:cubicBezTo>
                  <a:pt x="27482" y="9126"/>
                  <a:pt x="27169" y="9432"/>
                  <a:pt x="26886" y="9759"/>
                </a:cubicBezTo>
                <a:lnTo>
                  <a:pt x="26879" y="9759"/>
                </a:lnTo>
                <a:cubicBezTo>
                  <a:pt x="26658" y="10009"/>
                  <a:pt x="26854" y="10350"/>
                  <a:pt x="27113" y="10350"/>
                </a:cubicBezTo>
                <a:cubicBezTo>
                  <a:pt x="27187" y="10350"/>
                  <a:pt x="27265" y="10322"/>
                  <a:pt x="27340" y="10259"/>
                </a:cubicBezTo>
                <a:cubicBezTo>
                  <a:pt x="27564" y="10065"/>
                  <a:pt x="27772" y="9856"/>
                  <a:pt x="27974" y="9640"/>
                </a:cubicBezTo>
                <a:lnTo>
                  <a:pt x="28502" y="10579"/>
                </a:lnTo>
                <a:cubicBezTo>
                  <a:pt x="28537" y="10640"/>
                  <a:pt x="28599" y="10667"/>
                  <a:pt x="28660" y="10667"/>
                </a:cubicBezTo>
                <a:cubicBezTo>
                  <a:pt x="28770" y="10667"/>
                  <a:pt x="28881" y="10581"/>
                  <a:pt x="28838" y="10452"/>
                </a:cubicBezTo>
                <a:lnTo>
                  <a:pt x="28353" y="9015"/>
                </a:lnTo>
                <a:cubicBezTo>
                  <a:pt x="28315" y="8859"/>
                  <a:pt x="28178" y="8767"/>
                  <a:pt x="28036" y="8767"/>
                </a:cubicBezTo>
                <a:close/>
                <a:moveTo>
                  <a:pt x="4790" y="8824"/>
                </a:moveTo>
                <a:cubicBezTo>
                  <a:pt x="4716" y="8824"/>
                  <a:pt x="4641" y="8849"/>
                  <a:pt x="4577" y="8903"/>
                </a:cubicBezTo>
                <a:cubicBezTo>
                  <a:pt x="4242" y="9178"/>
                  <a:pt x="3929" y="9484"/>
                  <a:pt x="3646" y="9812"/>
                </a:cubicBezTo>
                <a:cubicBezTo>
                  <a:pt x="3419" y="10061"/>
                  <a:pt x="3614" y="10402"/>
                  <a:pt x="3873" y="10402"/>
                </a:cubicBezTo>
                <a:cubicBezTo>
                  <a:pt x="3946" y="10402"/>
                  <a:pt x="4025" y="10375"/>
                  <a:pt x="4100" y="10311"/>
                </a:cubicBezTo>
                <a:cubicBezTo>
                  <a:pt x="4316" y="10117"/>
                  <a:pt x="4532" y="9908"/>
                  <a:pt x="4733" y="9692"/>
                </a:cubicBezTo>
                <a:lnTo>
                  <a:pt x="5262" y="10631"/>
                </a:lnTo>
                <a:cubicBezTo>
                  <a:pt x="5295" y="10694"/>
                  <a:pt x="5358" y="10722"/>
                  <a:pt x="5421" y="10722"/>
                </a:cubicBezTo>
                <a:cubicBezTo>
                  <a:pt x="5530" y="10722"/>
                  <a:pt x="5640" y="10639"/>
                  <a:pt x="5597" y="10512"/>
                </a:cubicBezTo>
                <a:lnTo>
                  <a:pt x="5113" y="9067"/>
                </a:lnTo>
                <a:cubicBezTo>
                  <a:pt x="5069" y="8915"/>
                  <a:pt x="4932" y="8824"/>
                  <a:pt x="4790" y="8824"/>
                </a:cubicBezTo>
                <a:close/>
                <a:moveTo>
                  <a:pt x="13409" y="9078"/>
                </a:moveTo>
                <a:cubicBezTo>
                  <a:pt x="13334" y="9078"/>
                  <a:pt x="13259" y="9103"/>
                  <a:pt x="13195" y="9156"/>
                </a:cubicBezTo>
                <a:cubicBezTo>
                  <a:pt x="12860" y="9432"/>
                  <a:pt x="12555" y="9737"/>
                  <a:pt x="12264" y="10065"/>
                </a:cubicBezTo>
                <a:cubicBezTo>
                  <a:pt x="12044" y="10314"/>
                  <a:pt x="12243" y="10658"/>
                  <a:pt x="12500" y="10658"/>
                </a:cubicBezTo>
                <a:cubicBezTo>
                  <a:pt x="12573" y="10658"/>
                  <a:pt x="12652" y="10630"/>
                  <a:pt x="12726" y="10564"/>
                </a:cubicBezTo>
                <a:lnTo>
                  <a:pt x="12718" y="10564"/>
                </a:lnTo>
                <a:cubicBezTo>
                  <a:pt x="12942" y="10370"/>
                  <a:pt x="13158" y="10162"/>
                  <a:pt x="13352" y="9946"/>
                </a:cubicBezTo>
                <a:cubicBezTo>
                  <a:pt x="13530" y="10266"/>
                  <a:pt x="13709" y="10579"/>
                  <a:pt x="13888" y="10884"/>
                </a:cubicBezTo>
                <a:cubicBezTo>
                  <a:pt x="13921" y="10947"/>
                  <a:pt x="13984" y="10975"/>
                  <a:pt x="14047" y="10975"/>
                </a:cubicBezTo>
                <a:cubicBezTo>
                  <a:pt x="14156" y="10975"/>
                  <a:pt x="14266" y="10892"/>
                  <a:pt x="14223" y="10765"/>
                </a:cubicBezTo>
                <a:lnTo>
                  <a:pt x="13732" y="9327"/>
                </a:lnTo>
                <a:cubicBezTo>
                  <a:pt x="13692" y="9170"/>
                  <a:pt x="13553" y="9078"/>
                  <a:pt x="13409" y="9078"/>
                </a:cubicBezTo>
                <a:close/>
                <a:moveTo>
                  <a:pt x="22054" y="9333"/>
                </a:moveTo>
                <a:cubicBezTo>
                  <a:pt x="21978" y="9333"/>
                  <a:pt x="21901" y="9360"/>
                  <a:pt x="21836" y="9417"/>
                </a:cubicBezTo>
                <a:cubicBezTo>
                  <a:pt x="21501" y="9692"/>
                  <a:pt x="21188" y="9998"/>
                  <a:pt x="20905" y="10326"/>
                </a:cubicBezTo>
                <a:cubicBezTo>
                  <a:pt x="20678" y="10575"/>
                  <a:pt x="20873" y="10916"/>
                  <a:pt x="21132" y="10916"/>
                </a:cubicBezTo>
                <a:cubicBezTo>
                  <a:pt x="21205" y="10916"/>
                  <a:pt x="21284" y="10889"/>
                  <a:pt x="21359" y="10825"/>
                </a:cubicBezTo>
                <a:cubicBezTo>
                  <a:pt x="21583" y="10624"/>
                  <a:pt x="21791" y="10422"/>
                  <a:pt x="21992" y="10206"/>
                </a:cubicBezTo>
                <a:lnTo>
                  <a:pt x="22521" y="11145"/>
                </a:lnTo>
                <a:cubicBezTo>
                  <a:pt x="22556" y="11206"/>
                  <a:pt x="22617" y="11233"/>
                  <a:pt x="22679" y="11233"/>
                </a:cubicBezTo>
                <a:cubicBezTo>
                  <a:pt x="22789" y="11233"/>
                  <a:pt x="22899" y="11147"/>
                  <a:pt x="22856" y="11018"/>
                </a:cubicBezTo>
                <a:lnTo>
                  <a:pt x="22372" y="9581"/>
                </a:lnTo>
                <a:cubicBezTo>
                  <a:pt x="22333" y="9425"/>
                  <a:pt x="22196" y="9333"/>
                  <a:pt x="22054" y="9333"/>
                </a:cubicBezTo>
                <a:close/>
                <a:moveTo>
                  <a:pt x="7442" y="9644"/>
                </a:moveTo>
                <a:cubicBezTo>
                  <a:pt x="7368" y="9644"/>
                  <a:pt x="7292" y="9669"/>
                  <a:pt x="7229" y="9722"/>
                </a:cubicBezTo>
                <a:cubicBezTo>
                  <a:pt x="6894" y="9998"/>
                  <a:pt x="6581" y="10303"/>
                  <a:pt x="6298" y="10631"/>
                </a:cubicBezTo>
                <a:cubicBezTo>
                  <a:pt x="6071" y="10881"/>
                  <a:pt x="6266" y="11221"/>
                  <a:pt x="6522" y="11221"/>
                </a:cubicBezTo>
                <a:cubicBezTo>
                  <a:pt x="6594" y="11221"/>
                  <a:pt x="6671" y="11194"/>
                  <a:pt x="6745" y="11130"/>
                </a:cubicBezTo>
                <a:cubicBezTo>
                  <a:pt x="6968" y="10936"/>
                  <a:pt x="7177" y="10728"/>
                  <a:pt x="7378" y="10512"/>
                </a:cubicBezTo>
                <a:lnTo>
                  <a:pt x="7907" y="11450"/>
                </a:lnTo>
                <a:cubicBezTo>
                  <a:pt x="7942" y="11513"/>
                  <a:pt x="8006" y="11541"/>
                  <a:pt x="8069" y="11541"/>
                </a:cubicBezTo>
                <a:cubicBezTo>
                  <a:pt x="8180" y="11541"/>
                  <a:pt x="8289" y="11456"/>
                  <a:pt x="8242" y="11324"/>
                </a:cubicBezTo>
                <a:lnTo>
                  <a:pt x="7765" y="9894"/>
                </a:lnTo>
                <a:cubicBezTo>
                  <a:pt x="7726" y="9736"/>
                  <a:pt x="7586" y="9644"/>
                  <a:pt x="7442" y="9644"/>
                </a:cubicBezTo>
                <a:close/>
                <a:moveTo>
                  <a:pt x="16061" y="9897"/>
                </a:moveTo>
                <a:cubicBezTo>
                  <a:pt x="15986" y="9897"/>
                  <a:pt x="15910" y="9922"/>
                  <a:pt x="15847" y="9975"/>
                </a:cubicBezTo>
                <a:cubicBezTo>
                  <a:pt x="15512" y="10259"/>
                  <a:pt x="15199" y="10556"/>
                  <a:pt x="14916" y="10884"/>
                </a:cubicBezTo>
                <a:cubicBezTo>
                  <a:pt x="14696" y="11133"/>
                  <a:pt x="14890" y="11477"/>
                  <a:pt x="15145" y="11477"/>
                </a:cubicBezTo>
                <a:cubicBezTo>
                  <a:pt x="15218" y="11477"/>
                  <a:pt x="15296" y="11449"/>
                  <a:pt x="15370" y="11383"/>
                </a:cubicBezTo>
                <a:cubicBezTo>
                  <a:pt x="15594" y="11190"/>
                  <a:pt x="15802" y="10988"/>
                  <a:pt x="16003" y="10772"/>
                </a:cubicBezTo>
                <a:cubicBezTo>
                  <a:pt x="16182" y="11078"/>
                  <a:pt x="16353" y="11391"/>
                  <a:pt x="16532" y="11711"/>
                </a:cubicBezTo>
                <a:cubicBezTo>
                  <a:pt x="16567" y="11770"/>
                  <a:pt x="16629" y="11796"/>
                  <a:pt x="16691" y="11796"/>
                </a:cubicBezTo>
                <a:cubicBezTo>
                  <a:pt x="16801" y="11796"/>
                  <a:pt x="16910" y="11713"/>
                  <a:pt x="16867" y="11584"/>
                </a:cubicBezTo>
                <a:lnTo>
                  <a:pt x="16383" y="10147"/>
                </a:lnTo>
                <a:cubicBezTo>
                  <a:pt x="16344" y="9990"/>
                  <a:pt x="16204" y="9897"/>
                  <a:pt x="16061" y="9897"/>
                </a:cubicBezTo>
                <a:close/>
                <a:moveTo>
                  <a:pt x="24699" y="10153"/>
                </a:moveTo>
                <a:cubicBezTo>
                  <a:pt x="24623" y="10153"/>
                  <a:pt x="24545" y="10179"/>
                  <a:pt x="24480" y="10236"/>
                </a:cubicBezTo>
                <a:cubicBezTo>
                  <a:pt x="24145" y="10512"/>
                  <a:pt x="23839" y="10817"/>
                  <a:pt x="23549" y="11145"/>
                </a:cubicBezTo>
                <a:cubicBezTo>
                  <a:pt x="23322" y="11395"/>
                  <a:pt x="23522" y="11735"/>
                  <a:pt x="23779" y="11735"/>
                </a:cubicBezTo>
                <a:cubicBezTo>
                  <a:pt x="23852" y="11735"/>
                  <a:pt x="23930" y="11708"/>
                  <a:pt x="24003" y="11644"/>
                </a:cubicBezTo>
                <a:cubicBezTo>
                  <a:pt x="24227" y="11443"/>
                  <a:pt x="24435" y="11242"/>
                  <a:pt x="24637" y="11026"/>
                </a:cubicBezTo>
                <a:lnTo>
                  <a:pt x="25173" y="11964"/>
                </a:lnTo>
                <a:cubicBezTo>
                  <a:pt x="25205" y="12026"/>
                  <a:pt x="25266" y="12053"/>
                  <a:pt x="25327" y="12053"/>
                </a:cubicBezTo>
                <a:cubicBezTo>
                  <a:pt x="25438" y="12053"/>
                  <a:pt x="25551" y="11967"/>
                  <a:pt x="25508" y="11838"/>
                </a:cubicBezTo>
                <a:lnTo>
                  <a:pt x="25016" y="10400"/>
                </a:lnTo>
                <a:cubicBezTo>
                  <a:pt x="24978" y="10245"/>
                  <a:pt x="24841" y="10153"/>
                  <a:pt x="24699" y="10153"/>
                </a:cubicBezTo>
                <a:close/>
                <a:moveTo>
                  <a:pt x="10087" y="10463"/>
                </a:moveTo>
                <a:cubicBezTo>
                  <a:pt x="10012" y="10463"/>
                  <a:pt x="9937" y="10488"/>
                  <a:pt x="9873" y="10542"/>
                </a:cubicBezTo>
                <a:cubicBezTo>
                  <a:pt x="9538" y="10817"/>
                  <a:pt x="9225" y="11123"/>
                  <a:pt x="8942" y="11450"/>
                </a:cubicBezTo>
                <a:cubicBezTo>
                  <a:pt x="8715" y="11700"/>
                  <a:pt x="8910" y="12040"/>
                  <a:pt x="9169" y="12040"/>
                </a:cubicBezTo>
                <a:cubicBezTo>
                  <a:pt x="9243" y="12040"/>
                  <a:pt x="9321" y="12013"/>
                  <a:pt x="9396" y="11949"/>
                </a:cubicBezTo>
                <a:cubicBezTo>
                  <a:pt x="9612" y="11756"/>
                  <a:pt x="9828" y="11547"/>
                  <a:pt x="10029" y="11331"/>
                </a:cubicBezTo>
                <a:lnTo>
                  <a:pt x="10558" y="12270"/>
                </a:lnTo>
                <a:cubicBezTo>
                  <a:pt x="10591" y="12333"/>
                  <a:pt x="10654" y="12360"/>
                  <a:pt x="10717" y="12360"/>
                </a:cubicBezTo>
                <a:cubicBezTo>
                  <a:pt x="10826" y="12360"/>
                  <a:pt x="10936" y="12278"/>
                  <a:pt x="10894" y="12151"/>
                </a:cubicBezTo>
                <a:lnTo>
                  <a:pt x="10409" y="10713"/>
                </a:lnTo>
                <a:cubicBezTo>
                  <a:pt x="10370" y="10556"/>
                  <a:pt x="10231" y="10463"/>
                  <a:pt x="10087" y="10463"/>
                </a:cubicBezTo>
                <a:close/>
                <a:moveTo>
                  <a:pt x="18717" y="10719"/>
                </a:moveTo>
                <a:cubicBezTo>
                  <a:pt x="18641" y="10719"/>
                  <a:pt x="18564" y="10745"/>
                  <a:pt x="18499" y="10802"/>
                </a:cubicBezTo>
                <a:cubicBezTo>
                  <a:pt x="18164" y="11078"/>
                  <a:pt x="17851" y="11383"/>
                  <a:pt x="17568" y="11711"/>
                </a:cubicBezTo>
                <a:cubicBezTo>
                  <a:pt x="17342" y="11954"/>
                  <a:pt x="17539" y="12297"/>
                  <a:pt x="17796" y="12297"/>
                </a:cubicBezTo>
                <a:cubicBezTo>
                  <a:pt x="17869" y="12297"/>
                  <a:pt x="17948" y="12269"/>
                  <a:pt x="18022" y="12203"/>
                </a:cubicBezTo>
                <a:lnTo>
                  <a:pt x="18015" y="12203"/>
                </a:lnTo>
                <a:cubicBezTo>
                  <a:pt x="18238" y="12009"/>
                  <a:pt x="18454" y="11808"/>
                  <a:pt x="18648" y="11592"/>
                </a:cubicBezTo>
                <a:lnTo>
                  <a:pt x="19184" y="12530"/>
                </a:lnTo>
                <a:cubicBezTo>
                  <a:pt x="19216" y="12589"/>
                  <a:pt x="19277" y="12616"/>
                  <a:pt x="19339" y="12616"/>
                </a:cubicBezTo>
                <a:cubicBezTo>
                  <a:pt x="19449" y="12616"/>
                  <a:pt x="19562" y="12533"/>
                  <a:pt x="19519" y="12404"/>
                </a:cubicBezTo>
                <a:lnTo>
                  <a:pt x="19035" y="10966"/>
                </a:lnTo>
                <a:cubicBezTo>
                  <a:pt x="18996" y="10811"/>
                  <a:pt x="18859" y="10719"/>
                  <a:pt x="18717" y="10719"/>
                </a:cubicBezTo>
                <a:close/>
                <a:moveTo>
                  <a:pt x="27343" y="10972"/>
                </a:moveTo>
                <a:cubicBezTo>
                  <a:pt x="27267" y="10972"/>
                  <a:pt x="27189" y="10998"/>
                  <a:pt x="27124" y="11056"/>
                </a:cubicBezTo>
                <a:cubicBezTo>
                  <a:pt x="26789" y="11331"/>
                  <a:pt x="26484" y="11637"/>
                  <a:pt x="26193" y="11964"/>
                </a:cubicBezTo>
                <a:cubicBezTo>
                  <a:pt x="25973" y="12214"/>
                  <a:pt x="26169" y="12554"/>
                  <a:pt x="26425" y="12554"/>
                </a:cubicBezTo>
                <a:cubicBezTo>
                  <a:pt x="26497" y="12554"/>
                  <a:pt x="26574" y="12527"/>
                  <a:pt x="26648" y="12463"/>
                </a:cubicBezTo>
                <a:cubicBezTo>
                  <a:pt x="26871" y="12262"/>
                  <a:pt x="27080" y="12061"/>
                  <a:pt x="27281" y="11845"/>
                </a:cubicBezTo>
                <a:lnTo>
                  <a:pt x="27810" y="12784"/>
                </a:lnTo>
                <a:cubicBezTo>
                  <a:pt x="27844" y="12845"/>
                  <a:pt x="27907" y="12872"/>
                  <a:pt x="27970" y="12872"/>
                </a:cubicBezTo>
                <a:cubicBezTo>
                  <a:pt x="28082" y="12872"/>
                  <a:pt x="28195" y="12786"/>
                  <a:pt x="28152" y="12657"/>
                </a:cubicBezTo>
                <a:lnTo>
                  <a:pt x="27661" y="11219"/>
                </a:lnTo>
                <a:cubicBezTo>
                  <a:pt x="27622" y="11064"/>
                  <a:pt x="27485" y="10972"/>
                  <a:pt x="27343" y="10972"/>
                </a:cubicBezTo>
                <a:close/>
                <a:moveTo>
                  <a:pt x="4110" y="11024"/>
                </a:moveTo>
                <a:cubicBezTo>
                  <a:pt x="4034" y="11024"/>
                  <a:pt x="3957" y="11051"/>
                  <a:pt x="3892" y="11108"/>
                </a:cubicBezTo>
                <a:cubicBezTo>
                  <a:pt x="3556" y="11383"/>
                  <a:pt x="3244" y="11689"/>
                  <a:pt x="2961" y="12016"/>
                </a:cubicBezTo>
                <a:cubicBezTo>
                  <a:pt x="2734" y="12266"/>
                  <a:pt x="2933" y="12607"/>
                  <a:pt x="3191" y="12607"/>
                </a:cubicBezTo>
                <a:cubicBezTo>
                  <a:pt x="3264" y="12607"/>
                  <a:pt x="3341" y="12579"/>
                  <a:pt x="3415" y="12515"/>
                </a:cubicBezTo>
                <a:cubicBezTo>
                  <a:pt x="3638" y="12322"/>
                  <a:pt x="3847" y="12113"/>
                  <a:pt x="4048" y="11897"/>
                </a:cubicBezTo>
                <a:lnTo>
                  <a:pt x="4577" y="12836"/>
                </a:lnTo>
                <a:cubicBezTo>
                  <a:pt x="4612" y="12897"/>
                  <a:pt x="4673" y="12924"/>
                  <a:pt x="4735" y="12924"/>
                </a:cubicBezTo>
                <a:cubicBezTo>
                  <a:pt x="4845" y="12924"/>
                  <a:pt x="4955" y="12838"/>
                  <a:pt x="4912" y="12709"/>
                </a:cubicBezTo>
                <a:lnTo>
                  <a:pt x="4428" y="11272"/>
                </a:lnTo>
                <a:cubicBezTo>
                  <a:pt x="4389" y="11116"/>
                  <a:pt x="4252" y="11024"/>
                  <a:pt x="4110" y="11024"/>
                </a:cubicBezTo>
                <a:close/>
                <a:moveTo>
                  <a:pt x="12732" y="11279"/>
                </a:moveTo>
                <a:cubicBezTo>
                  <a:pt x="12657" y="11279"/>
                  <a:pt x="12581" y="11305"/>
                  <a:pt x="12517" y="11361"/>
                </a:cubicBezTo>
                <a:cubicBezTo>
                  <a:pt x="12182" y="11637"/>
                  <a:pt x="11869" y="11942"/>
                  <a:pt x="11586" y="12270"/>
                </a:cubicBezTo>
                <a:cubicBezTo>
                  <a:pt x="11366" y="12519"/>
                  <a:pt x="11562" y="12860"/>
                  <a:pt x="11818" y="12860"/>
                </a:cubicBezTo>
                <a:cubicBezTo>
                  <a:pt x="11890" y="12860"/>
                  <a:pt x="11967" y="12833"/>
                  <a:pt x="12041" y="12769"/>
                </a:cubicBezTo>
                <a:cubicBezTo>
                  <a:pt x="12264" y="12575"/>
                  <a:pt x="12473" y="12367"/>
                  <a:pt x="12674" y="12151"/>
                </a:cubicBezTo>
                <a:lnTo>
                  <a:pt x="13203" y="13096"/>
                </a:lnTo>
                <a:cubicBezTo>
                  <a:pt x="13237" y="13155"/>
                  <a:pt x="13300" y="13182"/>
                  <a:pt x="13363" y="13182"/>
                </a:cubicBezTo>
                <a:cubicBezTo>
                  <a:pt x="13474" y="13182"/>
                  <a:pt x="13586" y="13099"/>
                  <a:pt x="13538" y="12970"/>
                </a:cubicBezTo>
                <a:lnTo>
                  <a:pt x="13054" y="11525"/>
                </a:lnTo>
                <a:cubicBezTo>
                  <a:pt x="13015" y="11373"/>
                  <a:pt x="12876" y="11279"/>
                  <a:pt x="12732" y="11279"/>
                </a:cubicBezTo>
                <a:close/>
                <a:moveTo>
                  <a:pt x="21362" y="11538"/>
                </a:moveTo>
                <a:cubicBezTo>
                  <a:pt x="21286" y="11538"/>
                  <a:pt x="21208" y="11565"/>
                  <a:pt x="21143" y="11622"/>
                </a:cubicBezTo>
                <a:cubicBezTo>
                  <a:pt x="20808" y="11897"/>
                  <a:pt x="20495" y="12195"/>
                  <a:pt x="20212" y="12523"/>
                </a:cubicBezTo>
                <a:cubicBezTo>
                  <a:pt x="19991" y="12779"/>
                  <a:pt x="20187" y="13120"/>
                  <a:pt x="20444" y="13120"/>
                </a:cubicBezTo>
                <a:cubicBezTo>
                  <a:pt x="20516" y="13120"/>
                  <a:pt x="20593" y="13093"/>
                  <a:pt x="20666" y="13029"/>
                </a:cubicBezTo>
                <a:cubicBezTo>
                  <a:pt x="20890" y="12828"/>
                  <a:pt x="21098" y="12627"/>
                  <a:pt x="21299" y="12411"/>
                </a:cubicBezTo>
                <a:lnTo>
                  <a:pt x="21828" y="13350"/>
                </a:lnTo>
                <a:cubicBezTo>
                  <a:pt x="21863" y="13411"/>
                  <a:pt x="21926" y="13438"/>
                  <a:pt x="21988" y="13438"/>
                </a:cubicBezTo>
                <a:cubicBezTo>
                  <a:pt x="22100" y="13438"/>
                  <a:pt x="22211" y="13352"/>
                  <a:pt x="22164" y="13223"/>
                </a:cubicBezTo>
                <a:lnTo>
                  <a:pt x="21679" y="11786"/>
                </a:lnTo>
                <a:cubicBezTo>
                  <a:pt x="21641" y="11630"/>
                  <a:pt x="21504" y="11538"/>
                  <a:pt x="21362" y="11538"/>
                </a:cubicBezTo>
                <a:close/>
                <a:moveTo>
                  <a:pt x="6755" y="11844"/>
                </a:moveTo>
                <a:cubicBezTo>
                  <a:pt x="6678" y="11844"/>
                  <a:pt x="6601" y="11870"/>
                  <a:pt x="6536" y="11927"/>
                </a:cubicBezTo>
                <a:cubicBezTo>
                  <a:pt x="6201" y="12203"/>
                  <a:pt x="5888" y="12508"/>
                  <a:pt x="5605" y="12836"/>
                </a:cubicBezTo>
                <a:cubicBezTo>
                  <a:pt x="5384" y="13086"/>
                  <a:pt x="5580" y="13426"/>
                  <a:pt x="5836" y="13426"/>
                </a:cubicBezTo>
                <a:cubicBezTo>
                  <a:pt x="5908" y="13426"/>
                  <a:pt x="5985" y="13399"/>
                  <a:pt x="6059" y="13335"/>
                </a:cubicBezTo>
                <a:cubicBezTo>
                  <a:pt x="6283" y="13141"/>
                  <a:pt x="6499" y="12933"/>
                  <a:pt x="6692" y="12717"/>
                </a:cubicBezTo>
                <a:lnTo>
                  <a:pt x="7229" y="13655"/>
                </a:lnTo>
                <a:cubicBezTo>
                  <a:pt x="7261" y="13717"/>
                  <a:pt x="7322" y="13744"/>
                  <a:pt x="7383" y="13744"/>
                </a:cubicBezTo>
                <a:cubicBezTo>
                  <a:pt x="7494" y="13744"/>
                  <a:pt x="7607" y="13657"/>
                  <a:pt x="7564" y="13529"/>
                </a:cubicBezTo>
                <a:lnTo>
                  <a:pt x="7072" y="12091"/>
                </a:lnTo>
                <a:cubicBezTo>
                  <a:pt x="7033" y="11936"/>
                  <a:pt x="6897" y="11844"/>
                  <a:pt x="6755" y="11844"/>
                </a:cubicBezTo>
                <a:close/>
                <a:moveTo>
                  <a:pt x="15383" y="12102"/>
                </a:moveTo>
                <a:cubicBezTo>
                  <a:pt x="15308" y="12102"/>
                  <a:pt x="15233" y="12127"/>
                  <a:pt x="15169" y="12180"/>
                </a:cubicBezTo>
                <a:cubicBezTo>
                  <a:pt x="14834" y="12456"/>
                  <a:pt x="14521" y="12761"/>
                  <a:pt x="14238" y="13089"/>
                </a:cubicBezTo>
                <a:cubicBezTo>
                  <a:pt x="14012" y="13338"/>
                  <a:pt x="14210" y="13682"/>
                  <a:pt x="14467" y="13682"/>
                </a:cubicBezTo>
                <a:cubicBezTo>
                  <a:pt x="14540" y="13682"/>
                  <a:pt x="14618" y="13654"/>
                  <a:pt x="14692" y="13588"/>
                </a:cubicBezTo>
                <a:cubicBezTo>
                  <a:pt x="14908" y="13394"/>
                  <a:pt x="15124" y="13186"/>
                  <a:pt x="15326" y="12970"/>
                </a:cubicBezTo>
                <a:lnTo>
                  <a:pt x="15854" y="13916"/>
                </a:lnTo>
                <a:cubicBezTo>
                  <a:pt x="15887" y="13975"/>
                  <a:pt x="15948" y="14001"/>
                  <a:pt x="16010" y="14001"/>
                </a:cubicBezTo>
                <a:cubicBezTo>
                  <a:pt x="16120" y="14001"/>
                  <a:pt x="16233" y="13918"/>
                  <a:pt x="16190" y="13789"/>
                </a:cubicBezTo>
                <a:lnTo>
                  <a:pt x="15705" y="12352"/>
                </a:lnTo>
                <a:cubicBezTo>
                  <a:pt x="15666" y="12195"/>
                  <a:pt x="15527" y="12102"/>
                  <a:pt x="15383" y="12102"/>
                </a:cubicBezTo>
                <a:close/>
                <a:moveTo>
                  <a:pt x="24006" y="12358"/>
                </a:moveTo>
                <a:cubicBezTo>
                  <a:pt x="23930" y="12358"/>
                  <a:pt x="23852" y="12384"/>
                  <a:pt x="23787" y="12441"/>
                </a:cubicBezTo>
                <a:cubicBezTo>
                  <a:pt x="23452" y="12717"/>
                  <a:pt x="23147" y="13015"/>
                  <a:pt x="22856" y="13342"/>
                </a:cubicBezTo>
                <a:cubicBezTo>
                  <a:pt x="22635" y="13599"/>
                  <a:pt x="22837" y="13937"/>
                  <a:pt x="23093" y="13937"/>
                </a:cubicBezTo>
                <a:cubicBezTo>
                  <a:pt x="23164" y="13937"/>
                  <a:pt x="23239" y="13911"/>
                  <a:pt x="23311" y="13849"/>
                </a:cubicBezTo>
                <a:cubicBezTo>
                  <a:pt x="23534" y="13648"/>
                  <a:pt x="23750" y="13447"/>
                  <a:pt x="23944" y="13231"/>
                </a:cubicBezTo>
                <a:lnTo>
                  <a:pt x="24480" y="14169"/>
                </a:lnTo>
                <a:cubicBezTo>
                  <a:pt x="24512" y="14231"/>
                  <a:pt x="24573" y="14258"/>
                  <a:pt x="24635" y="14258"/>
                </a:cubicBezTo>
                <a:cubicBezTo>
                  <a:pt x="24745" y="14258"/>
                  <a:pt x="24858" y="14171"/>
                  <a:pt x="24815" y="14042"/>
                </a:cubicBezTo>
                <a:lnTo>
                  <a:pt x="24331" y="12605"/>
                </a:lnTo>
                <a:cubicBezTo>
                  <a:pt x="24287" y="12450"/>
                  <a:pt x="24149" y="12358"/>
                  <a:pt x="24006" y="12358"/>
                </a:cubicBezTo>
                <a:close/>
                <a:moveTo>
                  <a:pt x="9394" y="12668"/>
                </a:moveTo>
                <a:cubicBezTo>
                  <a:pt x="9319" y="12668"/>
                  <a:pt x="9244" y="12693"/>
                  <a:pt x="9180" y="12746"/>
                </a:cubicBezTo>
                <a:cubicBezTo>
                  <a:pt x="8845" y="13022"/>
                  <a:pt x="8532" y="13327"/>
                  <a:pt x="8249" y="13655"/>
                </a:cubicBezTo>
                <a:cubicBezTo>
                  <a:pt x="8028" y="13905"/>
                  <a:pt x="8229" y="14245"/>
                  <a:pt x="8487" y="14245"/>
                </a:cubicBezTo>
                <a:cubicBezTo>
                  <a:pt x="8560" y="14245"/>
                  <a:pt x="8637" y="14218"/>
                  <a:pt x="8711" y="14154"/>
                </a:cubicBezTo>
                <a:cubicBezTo>
                  <a:pt x="8934" y="13961"/>
                  <a:pt x="9143" y="13752"/>
                  <a:pt x="9344" y="13536"/>
                </a:cubicBezTo>
                <a:cubicBezTo>
                  <a:pt x="9523" y="13849"/>
                  <a:pt x="9694" y="14162"/>
                  <a:pt x="9873" y="14475"/>
                </a:cubicBezTo>
                <a:cubicBezTo>
                  <a:pt x="9908" y="14536"/>
                  <a:pt x="9969" y="14563"/>
                  <a:pt x="10031" y="14563"/>
                </a:cubicBezTo>
                <a:cubicBezTo>
                  <a:pt x="10141" y="14563"/>
                  <a:pt x="10251" y="14477"/>
                  <a:pt x="10208" y="14348"/>
                </a:cubicBezTo>
                <a:lnTo>
                  <a:pt x="9717" y="12918"/>
                </a:lnTo>
                <a:cubicBezTo>
                  <a:pt x="9677" y="12761"/>
                  <a:pt x="9538" y="12668"/>
                  <a:pt x="9394" y="12668"/>
                </a:cubicBezTo>
                <a:close/>
                <a:moveTo>
                  <a:pt x="18027" y="12922"/>
                </a:moveTo>
                <a:cubicBezTo>
                  <a:pt x="17953" y="12922"/>
                  <a:pt x="17877" y="12946"/>
                  <a:pt x="17813" y="13000"/>
                </a:cubicBezTo>
                <a:cubicBezTo>
                  <a:pt x="17478" y="13283"/>
                  <a:pt x="17165" y="13581"/>
                  <a:pt x="16882" y="13908"/>
                </a:cubicBezTo>
                <a:cubicBezTo>
                  <a:pt x="16661" y="14159"/>
                  <a:pt x="16859" y="14505"/>
                  <a:pt x="17116" y="14505"/>
                </a:cubicBezTo>
                <a:cubicBezTo>
                  <a:pt x="17187" y="14505"/>
                  <a:pt x="17264" y="14478"/>
                  <a:pt x="17337" y="14415"/>
                </a:cubicBezTo>
                <a:lnTo>
                  <a:pt x="17337" y="14407"/>
                </a:lnTo>
                <a:cubicBezTo>
                  <a:pt x="17560" y="14214"/>
                  <a:pt x="17769" y="14013"/>
                  <a:pt x="17970" y="13797"/>
                </a:cubicBezTo>
                <a:lnTo>
                  <a:pt x="18499" y="14735"/>
                </a:lnTo>
                <a:cubicBezTo>
                  <a:pt x="18534" y="14794"/>
                  <a:pt x="18596" y="14820"/>
                  <a:pt x="18659" y="14820"/>
                </a:cubicBezTo>
                <a:cubicBezTo>
                  <a:pt x="18770" y="14820"/>
                  <a:pt x="18882" y="14737"/>
                  <a:pt x="18834" y="14609"/>
                </a:cubicBezTo>
                <a:lnTo>
                  <a:pt x="18350" y="13171"/>
                </a:lnTo>
                <a:cubicBezTo>
                  <a:pt x="18310" y="13014"/>
                  <a:pt x="18171" y="12922"/>
                  <a:pt x="18027" y="12922"/>
                </a:cubicBezTo>
                <a:close/>
                <a:moveTo>
                  <a:pt x="26665" y="13177"/>
                </a:moveTo>
                <a:cubicBezTo>
                  <a:pt x="26589" y="13177"/>
                  <a:pt x="26511" y="13203"/>
                  <a:pt x="26447" y="13260"/>
                </a:cubicBezTo>
                <a:cubicBezTo>
                  <a:pt x="26111" y="13536"/>
                  <a:pt x="25799" y="13834"/>
                  <a:pt x="25515" y="14162"/>
                </a:cubicBezTo>
                <a:lnTo>
                  <a:pt x="25508" y="14169"/>
                </a:lnTo>
                <a:cubicBezTo>
                  <a:pt x="25288" y="14418"/>
                  <a:pt x="25481" y="14756"/>
                  <a:pt x="25739" y="14756"/>
                </a:cubicBezTo>
                <a:cubicBezTo>
                  <a:pt x="25813" y="14756"/>
                  <a:pt x="25893" y="14728"/>
                  <a:pt x="25970" y="14661"/>
                </a:cubicBezTo>
                <a:cubicBezTo>
                  <a:pt x="26186" y="14467"/>
                  <a:pt x="26402" y="14266"/>
                  <a:pt x="26603" y="14050"/>
                </a:cubicBezTo>
                <a:lnTo>
                  <a:pt x="27132" y="14988"/>
                </a:lnTo>
                <a:cubicBezTo>
                  <a:pt x="27167" y="15050"/>
                  <a:pt x="27228" y="15077"/>
                  <a:pt x="27290" y="15077"/>
                </a:cubicBezTo>
                <a:cubicBezTo>
                  <a:pt x="27400" y="15077"/>
                  <a:pt x="27510" y="14991"/>
                  <a:pt x="27467" y="14862"/>
                </a:cubicBezTo>
                <a:lnTo>
                  <a:pt x="26983" y="13424"/>
                </a:lnTo>
                <a:cubicBezTo>
                  <a:pt x="26944" y="13269"/>
                  <a:pt x="26807" y="13177"/>
                  <a:pt x="26665" y="13177"/>
                </a:cubicBezTo>
                <a:close/>
                <a:moveTo>
                  <a:pt x="3425" y="13236"/>
                </a:moveTo>
                <a:cubicBezTo>
                  <a:pt x="3349" y="13236"/>
                  <a:pt x="3271" y="13263"/>
                  <a:pt x="3206" y="13320"/>
                </a:cubicBezTo>
                <a:cubicBezTo>
                  <a:pt x="2871" y="13596"/>
                  <a:pt x="2558" y="13894"/>
                  <a:pt x="2275" y="14221"/>
                </a:cubicBezTo>
                <a:cubicBezTo>
                  <a:pt x="2055" y="14471"/>
                  <a:pt x="2251" y="14811"/>
                  <a:pt x="2507" y="14811"/>
                </a:cubicBezTo>
                <a:cubicBezTo>
                  <a:pt x="2579" y="14811"/>
                  <a:pt x="2656" y="14784"/>
                  <a:pt x="2730" y="14720"/>
                </a:cubicBezTo>
                <a:cubicBezTo>
                  <a:pt x="2953" y="14527"/>
                  <a:pt x="3162" y="14318"/>
                  <a:pt x="3363" y="14102"/>
                </a:cubicBezTo>
                <a:lnTo>
                  <a:pt x="3892" y="15041"/>
                </a:lnTo>
                <a:cubicBezTo>
                  <a:pt x="3926" y="15102"/>
                  <a:pt x="3988" y="15129"/>
                  <a:pt x="4050" y="15129"/>
                </a:cubicBezTo>
                <a:cubicBezTo>
                  <a:pt x="4160" y="15129"/>
                  <a:pt x="4270" y="15043"/>
                  <a:pt x="4227" y="14914"/>
                </a:cubicBezTo>
                <a:lnTo>
                  <a:pt x="3743" y="13484"/>
                </a:lnTo>
                <a:cubicBezTo>
                  <a:pt x="3704" y="13329"/>
                  <a:pt x="3567" y="13236"/>
                  <a:pt x="3425" y="13236"/>
                </a:cubicBezTo>
                <a:close/>
                <a:moveTo>
                  <a:pt x="12051" y="13482"/>
                </a:moveTo>
                <a:cubicBezTo>
                  <a:pt x="11975" y="13482"/>
                  <a:pt x="11897" y="13509"/>
                  <a:pt x="11832" y="13566"/>
                </a:cubicBezTo>
                <a:cubicBezTo>
                  <a:pt x="11497" y="13841"/>
                  <a:pt x="11184" y="14147"/>
                  <a:pt x="10901" y="14475"/>
                </a:cubicBezTo>
                <a:cubicBezTo>
                  <a:pt x="10680" y="14724"/>
                  <a:pt x="10876" y="15065"/>
                  <a:pt x="11132" y="15065"/>
                </a:cubicBezTo>
                <a:cubicBezTo>
                  <a:pt x="11204" y="15065"/>
                  <a:pt x="11282" y="15038"/>
                  <a:pt x="11355" y="14974"/>
                </a:cubicBezTo>
                <a:cubicBezTo>
                  <a:pt x="11579" y="14780"/>
                  <a:pt x="11787" y="14571"/>
                  <a:pt x="11988" y="14355"/>
                </a:cubicBezTo>
                <a:lnTo>
                  <a:pt x="12525" y="15294"/>
                </a:lnTo>
                <a:cubicBezTo>
                  <a:pt x="12557" y="15356"/>
                  <a:pt x="12620" y="15384"/>
                  <a:pt x="12682" y="15384"/>
                </a:cubicBezTo>
                <a:cubicBezTo>
                  <a:pt x="12792" y="15384"/>
                  <a:pt x="12903" y="15300"/>
                  <a:pt x="12860" y="15167"/>
                </a:cubicBezTo>
                <a:lnTo>
                  <a:pt x="12368" y="13730"/>
                </a:lnTo>
                <a:cubicBezTo>
                  <a:pt x="12330" y="13574"/>
                  <a:pt x="12193" y="13482"/>
                  <a:pt x="12051" y="13482"/>
                </a:cubicBezTo>
                <a:close/>
                <a:moveTo>
                  <a:pt x="20679" y="13743"/>
                </a:moveTo>
                <a:cubicBezTo>
                  <a:pt x="20603" y="13743"/>
                  <a:pt x="20528" y="13769"/>
                  <a:pt x="20465" y="13826"/>
                </a:cubicBezTo>
                <a:cubicBezTo>
                  <a:pt x="20130" y="14102"/>
                  <a:pt x="19817" y="14400"/>
                  <a:pt x="19534" y="14728"/>
                </a:cubicBezTo>
                <a:cubicBezTo>
                  <a:pt x="19308" y="14977"/>
                  <a:pt x="19501" y="15321"/>
                  <a:pt x="19760" y="15321"/>
                </a:cubicBezTo>
                <a:cubicBezTo>
                  <a:pt x="19833" y="15321"/>
                  <a:pt x="19912" y="15293"/>
                  <a:pt x="19988" y="15227"/>
                </a:cubicBezTo>
                <a:cubicBezTo>
                  <a:pt x="20204" y="15033"/>
                  <a:pt x="20421" y="14832"/>
                  <a:pt x="20622" y="14616"/>
                </a:cubicBezTo>
                <a:lnTo>
                  <a:pt x="21150" y="15555"/>
                </a:lnTo>
                <a:cubicBezTo>
                  <a:pt x="21183" y="15616"/>
                  <a:pt x="21243" y="15643"/>
                  <a:pt x="21305" y="15643"/>
                </a:cubicBezTo>
                <a:cubicBezTo>
                  <a:pt x="21415" y="15643"/>
                  <a:pt x="21529" y="15557"/>
                  <a:pt x="21486" y="15428"/>
                </a:cubicBezTo>
                <a:lnTo>
                  <a:pt x="21002" y="13990"/>
                </a:lnTo>
                <a:cubicBezTo>
                  <a:pt x="20958" y="13835"/>
                  <a:pt x="20819" y="13743"/>
                  <a:pt x="20679" y="13743"/>
                </a:cubicBezTo>
                <a:close/>
                <a:moveTo>
                  <a:pt x="6070" y="14048"/>
                </a:moveTo>
                <a:cubicBezTo>
                  <a:pt x="5993" y="14048"/>
                  <a:pt x="5916" y="14075"/>
                  <a:pt x="5851" y="14132"/>
                </a:cubicBezTo>
                <a:cubicBezTo>
                  <a:pt x="5516" y="14407"/>
                  <a:pt x="5210" y="14713"/>
                  <a:pt x="4920" y="15041"/>
                </a:cubicBezTo>
                <a:cubicBezTo>
                  <a:pt x="4699" y="15290"/>
                  <a:pt x="4895" y="15631"/>
                  <a:pt x="5154" y="15631"/>
                </a:cubicBezTo>
                <a:cubicBezTo>
                  <a:pt x="5228" y="15631"/>
                  <a:pt x="5306" y="15604"/>
                  <a:pt x="5381" y="15540"/>
                </a:cubicBezTo>
                <a:lnTo>
                  <a:pt x="5374" y="15540"/>
                </a:lnTo>
                <a:cubicBezTo>
                  <a:pt x="5597" y="15346"/>
                  <a:pt x="5813" y="15137"/>
                  <a:pt x="6007" y="14921"/>
                </a:cubicBezTo>
                <a:lnTo>
                  <a:pt x="6543" y="15860"/>
                </a:lnTo>
                <a:cubicBezTo>
                  <a:pt x="6576" y="15922"/>
                  <a:pt x="6638" y="15950"/>
                  <a:pt x="6701" y="15950"/>
                </a:cubicBezTo>
                <a:cubicBezTo>
                  <a:pt x="6810" y="15950"/>
                  <a:pt x="6921" y="15866"/>
                  <a:pt x="6879" y="15733"/>
                </a:cubicBezTo>
                <a:lnTo>
                  <a:pt x="6394" y="14296"/>
                </a:lnTo>
                <a:cubicBezTo>
                  <a:pt x="6351" y="14140"/>
                  <a:pt x="6212" y="14048"/>
                  <a:pt x="6070" y="14048"/>
                </a:cubicBezTo>
                <a:close/>
                <a:moveTo>
                  <a:pt x="14696" y="14307"/>
                </a:moveTo>
                <a:cubicBezTo>
                  <a:pt x="14622" y="14307"/>
                  <a:pt x="14547" y="14332"/>
                  <a:pt x="14484" y="14385"/>
                </a:cubicBezTo>
                <a:cubicBezTo>
                  <a:pt x="14149" y="14661"/>
                  <a:pt x="13836" y="14966"/>
                  <a:pt x="13553" y="15294"/>
                </a:cubicBezTo>
                <a:cubicBezTo>
                  <a:pt x="13327" y="15543"/>
                  <a:pt x="13525" y="15887"/>
                  <a:pt x="13778" y="15887"/>
                </a:cubicBezTo>
                <a:cubicBezTo>
                  <a:pt x="13850" y="15887"/>
                  <a:pt x="13927" y="15859"/>
                  <a:pt x="14000" y="15793"/>
                </a:cubicBezTo>
                <a:lnTo>
                  <a:pt x="14007" y="15793"/>
                </a:lnTo>
                <a:cubicBezTo>
                  <a:pt x="14223" y="15599"/>
                  <a:pt x="14439" y="15391"/>
                  <a:pt x="14640" y="15175"/>
                </a:cubicBezTo>
                <a:cubicBezTo>
                  <a:pt x="14812" y="15488"/>
                  <a:pt x="14990" y="15800"/>
                  <a:pt x="15169" y="16113"/>
                </a:cubicBezTo>
                <a:cubicBezTo>
                  <a:pt x="15202" y="16176"/>
                  <a:pt x="15265" y="16204"/>
                  <a:pt x="15328" y="16204"/>
                </a:cubicBezTo>
                <a:cubicBezTo>
                  <a:pt x="15437" y="16204"/>
                  <a:pt x="15547" y="16121"/>
                  <a:pt x="15504" y="15994"/>
                </a:cubicBezTo>
                <a:lnTo>
                  <a:pt x="15020" y="14556"/>
                </a:lnTo>
                <a:cubicBezTo>
                  <a:pt x="14976" y="14399"/>
                  <a:pt x="14838" y="14307"/>
                  <a:pt x="14696" y="14307"/>
                </a:cubicBezTo>
                <a:close/>
                <a:moveTo>
                  <a:pt x="23328" y="14562"/>
                </a:moveTo>
                <a:cubicBezTo>
                  <a:pt x="23252" y="14562"/>
                  <a:pt x="23174" y="14589"/>
                  <a:pt x="23110" y="14646"/>
                </a:cubicBezTo>
                <a:cubicBezTo>
                  <a:pt x="22774" y="14921"/>
                  <a:pt x="22461" y="15219"/>
                  <a:pt x="22178" y="15547"/>
                </a:cubicBezTo>
                <a:cubicBezTo>
                  <a:pt x="21958" y="15796"/>
                  <a:pt x="22153" y="16140"/>
                  <a:pt x="22408" y="16140"/>
                </a:cubicBezTo>
                <a:cubicBezTo>
                  <a:pt x="22481" y="16140"/>
                  <a:pt x="22558" y="16112"/>
                  <a:pt x="22633" y="16046"/>
                </a:cubicBezTo>
                <a:cubicBezTo>
                  <a:pt x="22856" y="15853"/>
                  <a:pt x="23065" y="15651"/>
                  <a:pt x="23266" y="15435"/>
                </a:cubicBezTo>
                <a:lnTo>
                  <a:pt x="23795" y="16374"/>
                </a:lnTo>
                <a:cubicBezTo>
                  <a:pt x="23830" y="16435"/>
                  <a:pt x="23892" y="16462"/>
                  <a:pt x="23955" y="16462"/>
                </a:cubicBezTo>
                <a:cubicBezTo>
                  <a:pt x="24067" y="16462"/>
                  <a:pt x="24180" y="16376"/>
                  <a:pt x="24137" y="16247"/>
                </a:cubicBezTo>
                <a:lnTo>
                  <a:pt x="23646" y="14810"/>
                </a:lnTo>
                <a:cubicBezTo>
                  <a:pt x="23607" y="14654"/>
                  <a:pt x="23470" y="14562"/>
                  <a:pt x="23328" y="14562"/>
                </a:cubicBezTo>
                <a:close/>
                <a:moveTo>
                  <a:pt x="8716" y="14870"/>
                </a:moveTo>
                <a:cubicBezTo>
                  <a:pt x="8642" y="14870"/>
                  <a:pt x="8566" y="14895"/>
                  <a:pt x="8502" y="14951"/>
                </a:cubicBezTo>
                <a:cubicBezTo>
                  <a:pt x="8167" y="15227"/>
                  <a:pt x="7854" y="15532"/>
                  <a:pt x="7571" y="15860"/>
                </a:cubicBezTo>
                <a:cubicBezTo>
                  <a:pt x="7351" y="16110"/>
                  <a:pt x="7547" y="16450"/>
                  <a:pt x="7803" y="16450"/>
                </a:cubicBezTo>
                <a:cubicBezTo>
                  <a:pt x="7875" y="16450"/>
                  <a:pt x="7952" y="16423"/>
                  <a:pt x="8026" y="16359"/>
                </a:cubicBezTo>
                <a:cubicBezTo>
                  <a:pt x="8249" y="16165"/>
                  <a:pt x="8458" y="15957"/>
                  <a:pt x="8659" y="15741"/>
                </a:cubicBezTo>
                <a:lnTo>
                  <a:pt x="9188" y="16679"/>
                </a:lnTo>
                <a:cubicBezTo>
                  <a:pt x="9223" y="16742"/>
                  <a:pt x="9287" y="16770"/>
                  <a:pt x="9350" y="16770"/>
                </a:cubicBezTo>
                <a:cubicBezTo>
                  <a:pt x="9459" y="16770"/>
                  <a:pt x="9565" y="16687"/>
                  <a:pt x="9523" y="16560"/>
                </a:cubicBezTo>
                <a:lnTo>
                  <a:pt x="9039" y="15123"/>
                </a:lnTo>
                <a:cubicBezTo>
                  <a:pt x="8999" y="14965"/>
                  <a:pt x="8860" y="14870"/>
                  <a:pt x="8716" y="14870"/>
                </a:cubicBezTo>
                <a:close/>
                <a:moveTo>
                  <a:pt x="17342" y="15126"/>
                </a:moveTo>
                <a:cubicBezTo>
                  <a:pt x="17267" y="15126"/>
                  <a:pt x="17192" y="15151"/>
                  <a:pt x="17128" y="15204"/>
                </a:cubicBezTo>
                <a:cubicBezTo>
                  <a:pt x="16793" y="15480"/>
                  <a:pt x="16480" y="15785"/>
                  <a:pt x="16197" y="16113"/>
                </a:cubicBezTo>
                <a:cubicBezTo>
                  <a:pt x="15977" y="16362"/>
                  <a:pt x="16171" y="16706"/>
                  <a:pt x="16427" y="16706"/>
                </a:cubicBezTo>
                <a:cubicBezTo>
                  <a:pt x="16499" y="16706"/>
                  <a:pt x="16577" y="16678"/>
                  <a:pt x="16651" y="16612"/>
                </a:cubicBezTo>
                <a:cubicBezTo>
                  <a:pt x="16875" y="16419"/>
                  <a:pt x="17083" y="16210"/>
                  <a:pt x="17285" y="15994"/>
                </a:cubicBezTo>
                <a:lnTo>
                  <a:pt x="17813" y="16933"/>
                </a:lnTo>
                <a:cubicBezTo>
                  <a:pt x="17849" y="16995"/>
                  <a:pt x="17914" y="17023"/>
                  <a:pt x="17978" y="17023"/>
                </a:cubicBezTo>
                <a:cubicBezTo>
                  <a:pt x="18088" y="17023"/>
                  <a:pt x="18196" y="16941"/>
                  <a:pt x="18149" y="16813"/>
                </a:cubicBezTo>
                <a:lnTo>
                  <a:pt x="17664" y="15376"/>
                </a:lnTo>
                <a:cubicBezTo>
                  <a:pt x="17625" y="15219"/>
                  <a:pt x="17486" y="15126"/>
                  <a:pt x="17342" y="15126"/>
                </a:cubicBezTo>
                <a:close/>
                <a:moveTo>
                  <a:pt x="25974" y="15381"/>
                </a:moveTo>
                <a:cubicBezTo>
                  <a:pt x="25897" y="15381"/>
                  <a:pt x="25819" y="15408"/>
                  <a:pt x="25754" y="15465"/>
                </a:cubicBezTo>
                <a:cubicBezTo>
                  <a:pt x="25419" y="15741"/>
                  <a:pt x="25106" y="16039"/>
                  <a:pt x="24823" y="16366"/>
                </a:cubicBezTo>
                <a:cubicBezTo>
                  <a:pt x="24603" y="16621"/>
                  <a:pt x="24796" y="16961"/>
                  <a:pt x="25050" y="16961"/>
                </a:cubicBezTo>
                <a:cubicBezTo>
                  <a:pt x="25124" y="16961"/>
                  <a:pt x="25202" y="16932"/>
                  <a:pt x="25277" y="16866"/>
                </a:cubicBezTo>
                <a:cubicBezTo>
                  <a:pt x="25501" y="16672"/>
                  <a:pt x="25709" y="16463"/>
                  <a:pt x="25910" y="16247"/>
                </a:cubicBezTo>
                <a:lnTo>
                  <a:pt x="26439" y="17186"/>
                </a:lnTo>
                <a:cubicBezTo>
                  <a:pt x="26474" y="17248"/>
                  <a:pt x="26538" y="17276"/>
                  <a:pt x="26602" y="17276"/>
                </a:cubicBezTo>
                <a:cubicBezTo>
                  <a:pt x="26714" y="17276"/>
                  <a:pt x="26824" y="17192"/>
                  <a:pt x="26782" y="17059"/>
                </a:cubicBezTo>
                <a:lnTo>
                  <a:pt x="26290" y="15622"/>
                </a:lnTo>
                <a:cubicBezTo>
                  <a:pt x="26251" y="15472"/>
                  <a:pt x="26115" y="15381"/>
                  <a:pt x="25974" y="15381"/>
                </a:cubicBezTo>
                <a:close/>
                <a:moveTo>
                  <a:pt x="2740" y="15434"/>
                </a:moveTo>
                <a:cubicBezTo>
                  <a:pt x="2664" y="15434"/>
                  <a:pt x="2586" y="15460"/>
                  <a:pt x="2521" y="15517"/>
                </a:cubicBezTo>
                <a:cubicBezTo>
                  <a:pt x="2186" y="15793"/>
                  <a:pt x="1873" y="16098"/>
                  <a:pt x="1590" y="16426"/>
                </a:cubicBezTo>
                <a:cubicBezTo>
                  <a:pt x="1369" y="16671"/>
                  <a:pt x="1566" y="17015"/>
                  <a:pt x="1823" y="17015"/>
                </a:cubicBezTo>
                <a:cubicBezTo>
                  <a:pt x="1895" y="17015"/>
                  <a:pt x="1971" y="16989"/>
                  <a:pt x="2044" y="16925"/>
                </a:cubicBezTo>
                <a:cubicBezTo>
                  <a:pt x="2268" y="16731"/>
                  <a:pt x="2476" y="16523"/>
                  <a:pt x="2678" y="16307"/>
                </a:cubicBezTo>
                <a:lnTo>
                  <a:pt x="3206" y="17245"/>
                </a:lnTo>
                <a:cubicBezTo>
                  <a:pt x="3242" y="17308"/>
                  <a:pt x="3305" y="17336"/>
                  <a:pt x="3367" y="17336"/>
                </a:cubicBezTo>
                <a:cubicBezTo>
                  <a:pt x="3476" y="17336"/>
                  <a:pt x="3584" y="17251"/>
                  <a:pt x="3542" y="17119"/>
                </a:cubicBezTo>
                <a:lnTo>
                  <a:pt x="3057" y="15681"/>
                </a:lnTo>
                <a:cubicBezTo>
                  <a:pt x="3019" y="15526"/>
                  <a:pt x="2882" y="15434"/>
                  <a:pt x="2740" y="15434"/>
                </a:cubicBezTo>
                <a:close/>
                <a:moveTo>
                  <a:pt x="11361" y="15692"/>
                </a:moveTo>
                <a:cubicBezTo>
                  <a:pt x="11286" y="15692"/>
                  <a:pt x="11210" y="15717"/>
                  <a:pt x="11147" y="15771"/>
                </a:cubicBezTo>
                <a:cubicBezTo>
                  <a:pt x="10812" y="16046"/>
                  <a:pt x="10506" y="16352"/>
                  <a:pt x="10216" y="16679"/>
                </a:cubicBezTo>
                <a:cubicBezTo>
                  <a:pt x="9995" y="16929"/>
                  <a:pt x="10191" y="17269"/>
                  <a:pt x="10450" y="17269"/>
                </a:cubicBezTo>
                <a:cubicBezTo>
                  <a:pt x="10524" y="17269"/>
                  <a:pt x="10602" y="17242"/>
                  <a:pt x="10678" y="17178"/>
                </a:cubicBezTo>
                <a:lnTo>
                  <a:pt x="10670" y="17178"/>
                </a:lnTo>
                <a:cubicBezTo>
                  <a:pt x="10894" y="16985"/>
                  <a:pt x="11110" y="16776"/>
                  <a:pt x="11303" y="16560"/>
                </a:cubicBezTo>
                <a:lnTo>
                  <a:pt x="11840" y="17499"/>
                </a:lnTo>
                <a:cubicBezTo>
                  <a:pt x="11872" y="17562"/>
                  <a:pt x="11935" y="17589"/>
                  <a:pt x="11998" y="17589"/>
                </a:cubicBezTo>
                <a:cubicBezTo>
                  <a:pt x="12107" y="17589"/>
                  <a:pt x="12217" y="17507"/>
                  <a:pt x="12175" y="17380"/>
                </a:cubicBezTo>
                <a:lnTo>
                  <a:pt x="11691" y="15942"/>
                </a:lnTo>
                <a:cubicBezTo>
                  <a:pt x="11646" y="15785"/>
                  <a:pt x="11505" y="15692"/>
                  <a:pt x="11361" y="15692"/>
                </a:cubicBezTo>
                <a:close/>
                <a:moveTo>
                  <a:pt x="19994" y="15946"/>
                </a:moveTo>
                <a:cubicBezTo>
                  <a:pt x="19919" y="15946"/>
                  <a:pt x="19843" y="15970"/>
                  <a:pt x="19780" y="16024"/>
                </a:cubicBezTo>
                <a:cubicBezTo>
                  <a:pt x="19445" y="16299"/>
                  <a:pt x="19132" y="16605"/>
                  <a:pt x="18849" y="16933"/>
                </a:cubicBezTo>
                <a:cubicBezTo>
                  <a:pt x="18629" y="17182"/>
                  <a:pt x="18823" y="17526"/>
                  <a:pt x="19078" y="17526"/>
                </a:cubicBezTo>
                <a:cubicBezTo>
                  <a:pt x="19151" y="17526"/>
                  <a:pt x="19229" y="17498"/>
                  <a:pt x="19303" y="17432"/>
                </a:cubicBezTo>
                <a:cubicBezTo>
                  <a:pt x="19519" y="17238"/>
                  <a:pt x="19735" y="17037"/>
                  <a:pt x="19936" y="16813"/>
                </a:cubicBezTo>
                <a:lnTo>
                  <a:pt x="20465" y="17752"/>
                </a:lnTo>
                <a:cubicBezTo>
                  <a:pt x="20498" y="17815"/>
                  <a:pt x="20561" y="17843"/>
                  <a:pt x="20624" y="17843"/>
                </a:cubicBezTo>
                <a:cubicBezTo>
                  <a:pt x="20733" y="17843"/>
                  <a:pt x="20843" y="17760"/>
                  <a:pt x="20800" y="17633"/>
                </a:cubicBezTo>
                <a:lnTo>
                  <a:pt x="20316" y="16195"/>
                </a:lnTo>
                <a:cubicBezTo>
                  <a:pt x="20277" y="16038"/>
                  <a:pt x="20137" y="15946"/>
                  <a:pt x="19994" y="15946"/>
                </a:cubicBezTo>
                <a:close/>
                <a:moveTo>
                  <a:pt x="5384" y="16253"/>
                </a:moveTo>
                <a:cubicBezTo>
                  <a:pt x="5308" y="16253"/>
                  <a:pt x="5230" y="16280"/>
                  <a:pt x="5165" y="16337"/>
                </a:cubicBezTo>
                <a:cubicBezTo>
                  <a:pt x="4830" y="16612"/>
                  <a:pt x="4525" y="16918"/>
                  <a:pt x="4234" y="17245"/>
                </a:cubicBezTo>
                <a:cubicBezTo>
                  <a:pt x="4014" y="17495"/>
                  <a:pt x="4210" y="17836"/>
                  <a:pt x="4466" y="17836"/>
                </a:cubicBezTo>
                <a:cubicBezTo>
                  <a:pt x="4538" y="17836"/>
                  <a:pt x="4615" y="17808"/>
                  <a:pt x="4689" y="17745"/>
                </a:cubicBezTo>
                <a:cubicBezTo>
                  <a:pt x="4912" y="17551"/>
                  <a:pt x="5128" y="17342"/>
                  <a:pt x="5329" y="17126"/>
                </a:cubicBezTo>
                <a:cubicBezTo>
                  <a:pt x="5501" y="17439"/>
                  <a:pt x="5679" y="17752"/>
                  <a:pt x="5858" y="18065"/>
                </a:cubicBezTo>
                <a:cubicBezTo>
                  <a:pt x="5891" y="18127"/>
                  <a:pt x="5953" y="18155"/>
                  <a:pt x="6016" y="18155"/>
                </a:cubicBezTo>
                <a:cubicBezTo>
                  <a:pt x="6125" y="18155"/>
                  <a:pt x="6236" y="18071"/>
                  <a:pt x="6193" y="17938"/>
                </a:cubicBezTo>
                <a:lnTo>
                  <a:pt x="5702" y="16501"/>
                </a:lnTo>
                <a:cubicBezTo>
                  <a:pt x="5663" y="16345"/>
                  <a:pt x="5526" y="16253"/>
                  <a:pt x="5384" y="16253"/>
                </a:cubicBezTo>
                <a:close/>
                <a:moveTo>
                  <a:pt x="14012" y="16512"/>
                </a:moveTo>
                <a:cubicBezTo>
                  <a:pt x="13938" y="16512"/>
                  <a:pt x="13862" y="16537"/>
                  <a:pt x="13799" y="16590"/>
                </a:cubicBezTo>
                <a:cubicBezTo>
                  <a:pt x="13463" y="16866"/>
                  <a:pt x="13151" y="17171"/>
                  <a:pt x="12867" y="17499"/>
                </a:cubicBezTo>
                <a:cubicBezTo>
                  <a:pt x="12647" y="17748"/>
                  <a:pt x="12843" y="18089"/>
                  <a:pt x="13099" y="18089"/>
                </a:cubicBezTo>
                <a:cubicBezTo>
                  <a:pt x="13171" y="18089"/>
                  <a:pt x="13248" y="18062"/>
                  <a:pt x="13322" y="17998"/>
                </a:cubicBezTo>
                <a:cubicBezTo>
                  <a:pt x="13545" y="17804"/>
                  <a:pt x="13754" y="17596"/>
                  <a:pt x="13955" y="17380"/>
                </a:cubicBezTo>
                <a:lnTo>
                  <a:pt x="14484" y="18318"/>
                </a:lnTo>
                <a:cubicBezTo>
                  <a:pt x="14519" y="18381"/>
                  <a:pt x="14583" y="18409"/>
                  <a:pt x="14646" y="18409"/>
                </a:cubicBezTo>
                <a:cubicBezTo>
                  <a:pt x="14755" y="18409"/>
                  <a:pt x="14861" y="18326"/>
                  <a:pt x="14819" y="18199"/>
                </a:cubicBezTo>
                <a:lnTo>
                  <a:pt x="14335" y="16761"/>
                </a:lnTo>
                <a:cubicBezTo>
                  <a:pt x="14296" y="16604"/>
                  <a:pt x="14156" y="16512"/>
                  <a:pt x="14012" y="16512"/>
                </a:cubicBezTo>
                <a:close/>
                <a:moveTo>
                  <a:pt x="22638" y="16765"/>
                </a:moveTo>
                <a:cubicBezTo>
                  <a:pt x="22563" y="16765"/>
                  <a:pt x="22488" y="16790"/>
                  <a:pt x="22424" y="16843"/>
                </a:cubicBezTo>
                <a:cubicBezTo>
                  <a:pt x="22089" y="17126"/>
                  <a:pt x="21776" y="17424"/>
                  <a:pt x="21493" y="17752"/>
                </a:cubicBezTo>
                <a:cubicBezTo>
                  <a:pt x="21273" y="18001"/>
                  <a:pt x="21468" y="18345"/>
                  <a:pt x="21723" y="18345"/>
                </a:cubicBezTo>
                <a:cubicBezTo>
                  <a:pt x="21795" y="18345"/>
                  <a:pt x="21873" y="18317"/>
                  <a:pt x="21948" y="18251"/>
                </a:cubicBezTo>
                <a:cubicBezTo>
                  <a:pt x="22171" y="18057"/>
                  <a:pt x="22380" y="17856"/>
                  <a:pt x="22581" y="17640"/>
                </a:cubicBezTo>
                <a:lnTo>
                  <a:pt x="23110" y="18579"/>
                </a:lnTo>
                <a:cubicBezTo>
                  <a:pt x="23144" y="18638"/>
                  <a:pt x="23207" y="18664"/>
                  <a:pt x="23270" y="18664"/>
                </a:cubicBezTo>
                <a:cubicBezTo>
                  <a:pt x="23382" y="18664"/>
                  <a:pt x="23495" y="18581"/>
                  <a:pt x="23452" y="18452"/>
                </a:cubicBezTo>
                <a:lnTo>
                  <a:pt x="22961" y="17015"/>
                </a:lnTo>
                <a:cubicBezTo>
                  <a:pt x="22921" y="16857"/>
                  <a:pt x="22782" y="16765"/>
                  <a:pt x="22638" y="16765"/>
                </a:cubicBezTo>
                <a:close/>
                <a:moveTo>
                  <a:pt x="8036" y="17073"/>
                </a:moveTo>
                <a:cubicBezTo>
                  <a:pt x="7960" y="17073"/>
                  <a:pt x="7882" y="17099"/>
                  <a:pt x="7817" y="17156"/>
                </a:cubicBezTo>
                <a:cubicBezTo>
                  <a:pt x="7482" y="17432"/>
                  <a:pt x="7169" y="17737"/>
                  <a:pt x="6886" y="18065"/>
                </a:cubicBezTo>
                <a:cubicBezTo>
                  <a:pt x="6665" y="18315"/>
                  <a:pt x="6861" y="18655"/>
                  <a:pt x="7117" y="18655"/>
                </a:cubicBezTo>
                <a:cubicBezTo>
                  <a:pt x="7190" y="18655"/>
                  <a:pt x="7267" y="18628"/>
                  <a:pt x="7340" y="18564"/>
                </a:cubicBezTo>
                <a:cubicBezTo>
                  <a:pt x="7564" y="18363"/>
                  <a:pt x="7772" y="18162"/>
                  <a:pt x="7974" y="17946"/>
                </a:cubicBezTo>
                <a:cubicBezTo>
                  <a:pt x="8152" y="18251"/>
                  <a:pt x="8331" y="18564"/>
                  <a:pt x="8502" y="18884"/>
                </a:cubicBezTo>
                <a:cubicBezTo>
                  <a:pt x="8537" y="18946"/>
                  <a:pt x="8600" y="18973"/>
                  <a:pt x="8662" y="18973"/>
                </a:cubicBezTo>
                <a:cubicBezTo>
                  <a:pt x="8774" y="18973"/>
                  <a:pt x="8885" y="18886"/>
                  <a:pt x="8838" y="18758"/>
                </a:cubicBezTo>
                <a:lnTo>
                  <a:pt x="8353" y="17320"/>
                </a:lnTo>
                <a:cubicBezTo>
                  <a:pt x="8315" y="17165"/>
                  <a:pt x="8178" y="17073"/>
                  <a:pt x="8036" y="17073"/>
                </a:cubicBezTo>
                <a:close/>
                <a:moveTo>
                  <a:pt x="16661" y="17333"/>
                </a:moveTo>
                <a:cubicBezTo>
                  <a:pt x="16585" y="17333"/>
                  <a:pt x="16508" y="17360"/>
                  <a:pt x="16443" y="17417"/>
                </a:cubicBezTo>
                <a:cubicBezTo>
                  <a:pt x="16108" y="17692"/>
                  <a:pt x="15802" y="17990"/>
                  <a:pt x="15512" y="18318"/>
                </a:cubicBezTo>
                <a:cubicBezTo>
                  <a:pt x="15291" y="18568"/>
                  <a:pt x="15487" y="18908"/>
                  <a:pt x="15747" y="18908"/>
                </a:cubicBezTo>
                <a:cubicBezTo>
                  <a:pt x="15820" y="18908"/>
                  <a:pt x="15898" y="18881"/>
                  <a:pt x="15974" y="18817"/>
                </a:cubicBezTo>
                <a:lnTo>
                  <a:pt x="15966" y="18817"/>
                </a:lnTo>
                <a:cubicBezTo>
                  <a:pt x="16190" y="18623"/>
                  <a:pt x="16406" y="18415"/>
                  <a:pt x="16599" y="18199"/>
                </a:cubicBezTo>
                <a:lnTo>
                  <a:pt x="17136" y="19137"/>
                </a:lnTo>
                <a:cubicBezTo>
                  <a:pt x="17168" y="19200"/>
                  <a:pt x="17231" y="19228"/>
                  <a:pt x="17295" y="19228"/>
                </a:cubicBezTo>
                <a:cubicBezTo>
                  <a:pt x="17403" y="19228"/>
                  <a:pt x="17513" y="19146"/>
                  <a:pt x="17471" y="19018"/>
                </a:cubicBezTo>
                <a:lnTo>
                  <a:pt x="16979" y="17581"/>
                </a:lnTo>
                <a:cubicBezTo>
                  <a:pt x="16940" y="17425"/>
                  <a:pt x="16804" y="17333"/>
                  <a:pt x="16661" y="17333"/>
                </a:cubicBezTo>
                <a:close/>
                <a:moveTo>
                  <a:pt x="25287" y="17587"/>
                </a:moveTo>
                <a:cubicBezTo>
                  <a:pt x="25211" y="17587"/>
                  <a:pt x="25133" y="17613"/>
                  <a:pt x="25069" y="17670"/>
                </a:cubicBezTo>
                <a:cubicBezTo>
                  <a:pt x="24733" y="17946"/>
                  <a:pt x="24421" y="18244"/>
                  <a:pt x="24137" y="18571"/>
                </a:cubicBezTo>
                <a:cubicBezTo>
                  <a:pt x="23917" y="18821"/>
                  <a:pt x="24116" y="19164"/>
                  <a:pt x="24370" y="19164"/>
                </a:cubicBezTo>
                <a:cubicBezTo>
                  <a:pt x="24442" y="19164"/>
                  <a:pt x="24519" y="19136"/>
                  <a:pt x="24592" y="19070"/>
                </a:cubicBezTo>
                <a:cubicBezTo>
                  <a:pt x="24815" y="18877"/>
                  <a:pt x="25024" y="18676"/>
                  <a:pt x="25225" y="18460"/>
                </a:cubicBezTo>
                <a:lnTo>
                  <a:pt x="25754" y="19398"/>
                </a:lnTo>
                <a:cubicBezTo>
                  <a:pt x="25789" y="19460"/>
                  <a:pt x="25851" y="19487"/>
                  <a:pt x="25914" y="19487"/>
                </a:cubicBezTo>
                <a:cubicBezTo>
                  <a:pt x="26025" y="19487"/>
                  <a:pt x="26137" y="19400"/>
                  <a:pt x="26089" y="19272"/>
                </a:cubicBezTo>
                <a:lnTo>
                  <a:pt x="25605" y="17834"/>
                </a:lnTo>
                <a:cubicBezTo>
                  <a:pt x="25566" y="17679"/>
                  <a:pt x="25429" y="17587"/>
                  <a:pt x="25287" y="17587"/>
                </a:cubicBezTo>
                <a:close/>
                <a:moveTo>
                  <a:pt x="2054" y="17639"/>
                </a:moveTo>
                <a:cubicBezTo>
                  <a:pt x="1978" y="17639"/>
                  <a:pt x="1901" y="17665"/>
                  <a:pt x="1836" y="17722"/>
                </a:cubicBezTo>
                <a:cubicBezTo>
                  <a:pt x="1501" y="17998"/>
                  <a:pt x="1188" y="18303"/>
                  <a:pt x="905" y="18631"/>
                </a:cubicBezTo>
                <a:cubicBezTo>
                  <a:pt x="684" y="18881"/>
                  <a:pt x="880" y="19221"/>
                  <a:pt x="1136" y="19221"/>
                </a:cubicBezTo>
                <a:cubicBezTo>
                  <a:pt x="1208" y="19221"/>
                  <a:pt x="1285" y="19194"/>
                  <a:pt x="1359" y="19130"/>
                </a:cubicBezTo>
                <a:lnTo>
                  <a:pt x="1367" y="19130"/>
                </a:lnTo>
                <a:cubicBezTo>
                  <a:pt x="1590" y="18936"/>
                  <a:pt x="1799" y="18728"/>
                  <a:pt x="1992" y="18512"/>
                </a:cubicBezTo>
                <a:lnTo>
                  <a:pt x="2521" y="19450"/>
                </a:lnTo>
                <a:cubicBezTo>
                  <a:pt x="2556" y="19512"/>
                  <a:pt x="2617" y="19539"/>
                  <a:pt x="2679" y="19539"/>
                </a:cubicBezTo>
                <a:cubicBezTo>
                  <a:pt x="2789" y="19539"/>
                  <a:pt x="2899" y="19453"/>
                  <a:pt x="2856" y="19324"/>
                </a:cubicBezTo>
                <a:lnTo>
                  <a:pt x="2372" y="17886"/>
                </a:lnTo>
                <a:cubicBezTo>
                  <a:pt x="2333" y="17731"/>
                  <a:pt x="2196" y="17639"/>
                  <a:pt x="2054" y="17639"/>
                </a:cubicBezTo>
                <a:close/>
                <a:moveTo>
                  <a:pt x="10682" y="17892"/>
                </a:moveTo>
                <a:cubicBezTo>
                  <a:pt x="10607" y="17892"/>
                  <a:pt x="10531" y="17918"/>
                  <a:pt x="10469" y="17975"/>
                </a:cubicBezTo>
                <a:cubicBezTo>
                  <a:pt x="10134" y="18251"/>
                  <a:pt x="9821" y="18549"/>
                  <a:pt x="9538" y="18884"/>
                </a:cubicBezTo>
                <a:cubicBezTo>
                  <a:pt x="9311" y="19134"/>
                  <a:pt x="9511" y="19474"/>
                  <a:pt x="9768" y="19474"/>
                </a:cubicBezTo>
                <a:cubicBezTo>
                  <a:pt x="9841" y="19474"/>
                  <a:pt x="9918" y="19447"/>
                  <a:pt x="9992" y="19383"/>
                </a:cubicBezTo>
                <a:cubicBezTo>
                  <a:pt x="10208" y="19190"/>
                  <a:pt x="10424" y="18981"/>
                  <a:pt x="10625" y="18765"/>
                </a:cubicBezTo>
                <a:lnTo>
                  <a:pt x="11154" y="19704"/>
                </a:lnTo>
                <a:cubicBezTo>
                  <a:pt x="11186" y="19765"/>
                  <a:pt x="11247" y="19792"/>
                  <a:pt x="11309" y="19792"/>
                </a:cubicBezTo>
                <a:cubicBezTo>
                  <a:pt x="11419" y="19792"/>
                  <a:pt x="11532" y="19706"/>
                  <a:pt x="11489" y="19577"/>
                </a:cubicBezTo>
                <a:lnTo>
                  <a:pt x="11005" y="18139"/>
                </a:lnTo>
                <a:cubicBezTo>
                  <a:pt x="10962" y="17984"/>
                  <a:pt x="10823" y="17892"/>
                  <a:pt x="10682" y="17892"/>
                </a:cubicBezTo>
                <a:close/>
                <a:moveTo>
                  <a:pt x="19308" y="18151"/>
                </a:moveTo>
                <a:cubicBezTo>
                  <a:pt x="19234" y="18151"/>
                  <a:pt x="19158" y="18175"/>
                  <a:pt x="19095" y="18229"/>
                </a:cubicBezTo>
                <a:cubicBezTo>
                  <a:pt x="18759" y="18504"/>
                  <a:pt x="18447" y="18810"/>
                  <a:pt x="18164" y="19137"/>
                </a:cubicBezTo>
                <a:cubicBezTo>
                  <a:pt x="17937" y="19387"/>
                  <a:pt x="18135" y="19731"/>
                  <a:pt x="18392" y="19731"/>
                </a:cubicBezTo>
                <a:cubicBezTo>
                  <a:pt x="18465" y="19731"/>
                  <a:pt x="18544" y="19703"/>
                  <a:pt x="18618" y="19636"/>
                </a:cubicBezTo>
                <a:cubicBezTo>
                  <a:pt x="18841" y="19443"/>
                  <a:pt x="19050" y="19234"/>
                  <a:pt x="19251" y="19018"/>
                </a:cubicBezTo>
                <a:lnTo>
                  <a:pt x="19780" y="19964"/>
                </a:lnTo>
                <a:cubicBezTo>
                  <a:pt x="19815" y="20023"/>
                  <a:pt x="19877" y="20049"/>
                  <a:pt x="19938" y="20049"/>
                </a:cubicBezTo>
                <a:cubicBezTo>
                  <a:pt x="20048" y="20049"/>
                  <a:pt x="20158" y="19966"/>
                  <a:pt x="20115" y="19838"/>
                </a:cubicBezTo>
                <a:lnTo>
                  <a:pt x="19631" y="18400"/>
                </a:lnTo>
                <a:cubicBezTo>
                  <a:pt x="19592" y="18243"/>
                  <a:pt x="19452" y="18151"/>
                  <a:pt x="19308" y="18151"/>
                </a:cubicBezTo>
                <a:close/>
                <a:moveTo>
                  <a:pt x="4714" y="18458"/>
                </a:moveTo>
                <a:cubicBezTo>
                  <a:pt x="4637" y="18458"/>
                  <a:pt x="4560" y="18484"/>
                  <a:pt x="4495" y="18542"/>
                </a:cubicBezTo>
                <a:cubicBezTo>
                  <a:pt x="4160" y="18817"/>
                  <a:pt x="3847" y="19123"/>
                  <a:pt x="3564" y="19450"/>
                </a:cubicBezTo>
                <a:cubicBezTo>
                  <a:pt x="3332" y="19700"/>
                  <a:pt x="3530" y="20040"/>
                  <a:pt x="3787" y="20040"/>
                </a:cubicBezTo>
                <a:cubicBezTo>
                  <a:pt x="3860" y="20040"/>
                  <a:pt x="3937" y="20013"/>
                  <a:pt x="4011" y="19949"/>
                </a:cubicBezTo>
                <a:lnTo>
                  <a:pt x="4018" y="19949"/>
                </a:lnTo>
                <a:cubicBezTo>
                  <a:pt x="4242" y="19756"/>
                  <a:pt x="4450" y="19547"/>
                  <a:pt x="4651" y="19331"/>
                </a:cubicBezTo>
                <a:lnTo>
                  <a:pt x="5180" y="20270"/>
                </a:lnTo>
                <a:cubicBezTo>
                  <a:pt x="5215" y="20331"/>
                  <a:pt x="5277" y="20358"/>
                  <a:pt x="5338" y="20358"/>
                </a:cubicBezTo>
                <a:cubicBezTo>
                  <a:pt x="5448" y="20358"/>
                  <a:pt x="5558" y="20272"/>
                  <a:pt x="5516" y="20143"/>
                </a:cubicBezTo>
                <a:lnTo>
                  <a:pt x="5031" y="18705"/>
                </a:lnTo>
                <a:cubicBezTo>
                  <a:pt x="4993" y="18550"/>
                  <a:pt x="4856" y="18458"/>
                  <a:pt x="4714" y="18458"/>
                </a:cubicBezTo>
                <a:close/>
                <a:moveTo>
                  <a:pt x="13332" y="18711"/>
                </a:moveTo>
                <a:cubicBezTo>
                  <a:pt x="13256" y="18711"/>
                  <a:pt x="13178" y="18738"/>
                  <a:pt x="13113" y="18795"/>
                </a:cubicBezTo>
                <a:cubicBezTo>
                  <a:pt x="12778" y="19070"/>
                  <a:pt x="12465" y="19376"/>
                  <a:pt x="12182" y="19704"/>
                </a:cubicBezTo>
                <a:cubicBezTo>
                  <a:pt x="11961" y="19953"/>
                  <a:pt x="12157" y="20294"/>
                  <a:pt x="12413" y="20294"/>
                </a:cubicBezTo>
                <a:cubicBezTo>
                  <a:pt x="12486" y="20294"/>
                  <a:pt x="12563" y="20267"/>
                  <a:pt x="12637" y="20203"/>
                </a:cubicBezTo>
                <a:cubicBezTo>
                  <a:pt x="12860" y="20009"/>
                  <a:pt x="13069" y="19800"/>
                  <a:pt x="13270" y="19584"/>
                </a:cubicBezTo>
                <a:lnTo>
                  <a:pt x="13799" y="20523"/>
                </a:lnTo>
                <a:cubicBezTo>
                  <a:pt x="13833" y="20584"/>
                  <a:pt x="13896" y="20611"/>
                  <a:pt x="13958" y="20611"/>
                </a:cubicBezTo>
                <a:cubicBezTo>
                  <a:pt x="14070" y="20611"/>
                  <a:pt x="14182" y="20525"/>
                  <a:pt x="14134" y="20396"/>
                </a:cubicBezTo>
                <a:lnTo>
                  <a:pt x="13650" y="18959"/>
                </a:lnTo>
                <a:cubicBezTo>
                  <a:pt x="13611" y="18803"/>
                  <a:pt x="13474" y="18711"/>
                  <a:pt x="13332" y="18711"/>
                </a:cubicBezTo>
                <a:close/>
                <a:moveTo>
                  <a:pt x="21953" y="18970"/>
                </a:moveTo>
                <a:cubicBezTo>
                  <a:pt x="21878" y="18970"/>
                  <a:pt x="21802" y="18995"/>
                  <a:pt x="21739" y="19048"/>
                </a:cubicBezTo>
                <a:cubicBezTo>
                  <a:pt x="21404" y="19331"/>
                  <a:pt x="21098" y="19629"/>
                  <a:pt x="20808" y="19957"/>
                </a:cubicBezTo>
                <a:cubicBezTo>
                  <a:pt x="20582" y="20206"/>
                  <a:pt x="20780" y="20550"/>
                  <a:pt x="21037" y="20550"/>
                </a:cubicBezTo>
                <a:cubicBezTo>
                  <a:pt x="21110" y="20550"/>
                  <a:pt x="21188" y="20522"/>
                  <a:pt x="21262" y="20456"/>
                </a:cubicBezTo>
                <a:cubicBezTo>
                  <a:pt x="21486" y="20262"/>
                  <a:pt x="21702" y="20054"/>
                  <a:pt x="21895" y="19838"/>
                </a:cubicBezTo>
                <a:lnTo>
                  <a:pt x="22432" y="20784"/>
                </a:lnTo>
                <a:cubicBezTo>
                  <a:pt x="22464" y="20843"/>
                  <a:pt x="22525" y="20869"/>
                  <a:pt x="22587" y="20869"/>
                </a:cubicBezTo>
                <a:cubicBezTo>
                  <a:pt x="22697" y="20869"/>
                  <a:pt x="22810" y="20786"/>
                  <a:pt x="22767" y="20657"/>
                </a:cubicBezTo>
                <a:lnTo>
                  <a:pt x="22283" y="19219"/>
                </a:lnTo>
                <a:cubicBezTo>
                  <a:pt x="22239" y="19062"/>
                  <a:pt x="22097" y="18970"/>
                  <a:pt x="21953" y="18970"/>
                </a:cubicBezTo>
                <a:close/>
                <a:moveTo>
                  <a:pt x="7350" y="19277"/>
                </a:moveTo>
                <a:cubicBezTo>
                  <a:pt x="7274" y="19277"/>
                  <a:pt x="7197" y="19304"/>
                  <a:pt x="7132" y="19361"/>
                </a:cubicBezTo>
                <a:cubicBezTo>
                  <a:pt x="6797" y="19636"/>
                  <a:pt x="6484" y="19942"/>
                  <a:pt x="6201" y="20270"/>
                </a:cubicBezTo>
                <a:cubicBezTo>
                  <a:pt x="5980" y="20519"/>
                  <a:pt x="6176" y="20860"/>
                  <a:pt x="6432" y="20860"/>
                </a:cubicBezTo>
                <a:cubicBezTo>
                  <a:pt x="6504" y="20860"/>
                  <a:pt x="6581" y="20833"/>
                  <a:pt x="6655" y="20769"/>
                </a:cubicBezTo>
                <a:lnTo>
                  <a:pt x="6663" y="20769"/>
                </a:lnTo>
                <a:cubicBezTo>
                  <a:pt x="6886" y="20575"/>
                  <a:pt x="7102" y="20366"/>
                  <a:pt x="7296" y="20150"/>
                </a:cubicBezTo>
                <a:lnTo>
                  <a:pt x="7832" y="21089"/>
                </a:lnTo>
                <a:cubicBezTo>
                  <a:pt x="7865" y="21151"/>
                  <a:pt x="7927" y="21179"/>
                  <a:pt x="7990" y="21179"/>
                </a:cubicBezTo>
                <a:cubicBezTo>
                  <a:pt x="8099" y="21179"/>
                  <a:pt x="8210" y="21095"/>
                  <a:pt x="8167" y="20962"/>
                </a:cubicBezTo>
                <a:lnTo>
                  <a:pt x="7668" y="19525"/>
                </a:lnTo>
                <a:cubicBezTo>
                  <a:pt x="7629" y="19369"/>
                  <a:pt x="7493" y="19277"/>
                  <a:pt x="7350" y="19277"/>
                </a:cubicBezTo>
                <a:close/>
                <a:moveTo>
                  <a:pt x="15978" y="19531"/>
                </a:moveTo>
                <a:cubicBezTo>
                  <a:pt x="15903" y="19531"/>
                  <a:pt x="15827" y="19557"/>
                  <a:pt x="15765" y="19614"/>
                </a:cubicBezTo>
                <a:cubicBezTo>
                  <a:pt x="15430" y="19890"/>
                  <a:pt x="15117" y="20195"/>
                  <a:pt x="14834" y="20523"/>
                </a:cubicBezTo>
                <a:cubicBezTo>
                  <a:pt x="14607" y="20773"/>
                  <a:pt x="14807" y="21113"/>
                  <a:pt x="15064" y="21113"/>
                </a:cubicBezTo>
                <a:cubicBezTo>
                  <a:pt x="15137" y="21113"/>
                  <a:pt x="15215" y="21086"/>
                  <a:pt x="15288" y="21022"/>
                </a:cubicBezTo>
                <a:cubicBezTo>
                  <a:pt x="15504" y="20828"/>
                  <a:pt x="15720" y="20620"/>
                  <a:pt x="15921" y="20404"/>
                </a:cubicBezTo>
                <a:lnTo>
                  <a:pt x="16450" y="21342"/>
                </a:lnTo>
                <a:cubicBezTo>
                  <a:pt x="16482" y="21404"/>
                  <a:pt x="16543" y="21431"/>
                  <a:pt x="16605" y="21431"/>
                </a:cubicBezTo>
                <a:cubicBezTo>
                  <a:pt x="16715" y="21431"/>
                  <a:pt x="16828" y="21345"/>
                  <a:pt x="16786" y="21216"/>
                </a:cubicBezTo>
                <a:lnTo>
                  <a:pt x="16301" y="19778"/>
                </a:lnTo>
                <a:cubicBezTo>
                  <a:pt x="16258" y="19623"/>
                  <a:pt x="16119" y="19531"/>
                  <a:pt x="15978" y="19531"/>
                </a:cubicBezTo>
                <a:close/>
                <a:moveTo>
                  <a:pt x="24604" y="19789"/>
                </a:moveTo>
                <a:cubicBezTo>
                  <a:pt x="24530" y="19789"/>
                  <a:pt x="24454" y="19814"/>
                  <a:pt x="24391" y="19867"/>
                </a:cubicBezTo>
                <a:cubicBezTo>
                  <a:pt x="24056" y="20150"/>
                  <a:pt x="23743" y="20448"/>
                  <a:pt x="23460" y="20776"/>
                </a:cubicBezTo>
                <a:cubicBezTo>
                  <a:pt x="23234" y="21025"/>
                  <a:pt x="23431" y="21369"/>
                  <a:pt x="23688" y="21369"/>
                </a:cubicBezTo>
                <a:cubicBezTo>
                  <a:pt x="23762" y="21369"/>
                  <a:pt x="23840" y="21341"/>
                  <a:pt x="23914" y="21275"/>
                </a:cubicBezTo>
                <a:cubicBezTo>
                  <a:pt x="24137" y="21082"/>
                  <a:pt x="24346" y="20880"/>
                  <a:pt x="24547" y="20664"/>
                </a:cubicBezTo>
                <a:lnTo>
                  <a:pt x="25076" y="21603"/>
                </a:lnTo>
                <a:cubicBezTo>
                  <a:pt x="25111" y="21662"/>
                  <a:pt x="25173" y="21688"/>
                  <a:pt x="25234" y="21688"/>
                </a:cubicBezTo>
                <a:cubicBezTo>
                  <a:pt x="25344" y="21688"/>
                  <a:pt x="25454" y="21605"/>
                  <a:pt x="25411" y="21476"/>
                </a:cubicBezTo>
                <a:lnTo>
                  <a:pt x="24927" y="20039"/>
                </a:lnTo>
                <a:cubicBezTo>
                  <a:pt x="24888" y="19882"/>
                  <a:pt x="24748" y="19789"/>
                  <a:pt x="24604" y="19789"/>
                </a:cubicBezTo>
                <a:close/>
                <a:moveTo>
                  <a:pt x="1371" y="19844"/>
                </a:moveTo>
                <a:cubicBezTo>
                  <a:pt x="1296" y="19844"/>
                  <a:pt x="1220" y="19870"/>
                  <a:pt x="1158" y="19927"/>
                </a:cubicBezTo>
                <a:cubicBezTo>
                  <a:pt x="823" y="20203"/>
                  <a:pt x="510" y="20508"/>
                  <a:pt x="227" y="20836"/>
                </a:cubicBezTo>
                <a:cubicBezTo>
                  <a:pt x="0" y="21086"/>
                  <a:pt x="195" y="21426"/>
                  <a:pt x="451" y="21426"/>
                </a:cubicBezTo>
                <a:cubicBezTo>
                  <a:pt x="523" y="21426"/>
                  <a:pt x="600" y="21399"/>
                  <a:pt x="674" y="21335"/>
                </a:cubicBezTo>
                <a:lnTo>
                  <a:pt x="681" y="21335"/>
                </a:lnTo>
                <a:cubicBezTo>
                  <a:pt x="905" y="21141"/>
                  <a:pt x="1113" y="20933"/>
                  <a:pt x="1314" y="20717"/>
                </a:cubicBezTo>
                <a:lnTo>
                  <a:pt x="1843" y="21655"/>
                </a:lnTo>
                <a:cubicBezTo>
                  <a:pt x="1878" y="21717"/>
                  <a:pt x="1940" y="21744"/>
                  <a:pt x="2001" y="21744"/>
                </a:cubicBezTo>
                <a:cubicBezTo>
                  <a:pt x="2111" y="21744"/>
                  <a:pt x="2221" y="21657"/>
                  <a:pt x="2178" y="21528"/>
                </a:cubicBezTo>
                <a:lnTo>
                  <a:pt x="1694" y="20091"/>
                </a:lnTo>
                <a:cubicBezTo>
                  <a:pt x="1651" y="19936"/>
                  <a:pt x="1512" y="19844"/>
                  <a:pt x="1371" y="19844"/>
                </a:cubicBezTo>
                <a:close/>
                <a:moveTo>
                  <a:pt x="10006" y="20099"/>
                </a:moveTo>
                <a:cubicBezTo>
                  <a:pt x="9931" y="20099"/>
                  <a:pt x="9855" y="20124"/>
                  <a:pt x="9791" y="20180"/>
                </a:cubicBezTo>
                <a:cubicBezTo>
                  <a:pt x="9456" y="20456"/>
                  <a:pt x="9143" y="20761"/>
                  <a:pt x="8860" y="21089"/>
                </a:cubicBezTo>
                <a:cubicBezTo>
                  <a:pt x="8628" y="21339"/>
                  <a:pt x="8826" y="21679"/>
                  <a:pt x="9083" y="21679"/>
                </a:cubicBezTo>
                <a:cubicBezTo>
                  <a:pt x="9156" y="21679"/>
                  <a:pt x="9233" y="21652"/>
                  <a:pt x="9307" y="21588"/>
                </a:cubicBezTo>
                <a:lnTo>
                  <a:pt x="9314" y="21588"/>
                </a:lnTo>
                <a:cubicBezTo>
                  <a:pt x="9538" y="21394"/>
                  <a:pt x="9746" y="21186"/>
                  <a:pt x="9948" y="20970"/>
                </a:cubicBezTo>
                <a:lnTo>
                  <a:pt x="10476" y="21908"/>
                </a:lnTo>
                <a:cubicBezTo>
                  <a:pt x="10512" y="21971"/>
                  <a:pt x="10575" y="21999"/>
                  <a:pt x="10637" y="21999"/>
                </a:cubicBezTo>
                <a:cubicBezTo>
                  <a:pt x="10746" y="21999"/>
                  <a:pt x="10854" y="21914"/>
                  <a:pt x="10812" y="21782"/>
                </a:cubicBezTo>
                <a:lnTo>
                  <a:pt x="10327" y="20344"/>
                </a:lnTo>
                <a:cubicBezTo>
                  <a:pt x="10288" y="20192"/>
                  <a:pt x="10149" y="20099"/>
                  <a:pt x="10006" y="20099"/>
                </a:cubicBezTo>
                <a:close/>
                <a:moveTo>
                  <a:pt x="18628" y="20350"/>
                </a:moveTo>
                <a:cubicBezTo>
                  <a:pt x="18552" y="20350"/>
                  <a:pt x="18474" y="20376"/>
                  <a:pt x="18409" y="20434"/>
                </a:cubicBezTo>
                <a:cubicBezTo>
                  <a:pt x="18074" y="20709"/>
                  <a:pt x="17761" y="21015"/>
                  <a:pt x="17478" y="21342"/>
                </a:cubicBezTo>
                <a:cubicBezTo>
                  <a:pt x="17258" y="21592"/>
                  <a:pt x="17454" y="21932"/>
                  <a:pt x="17710" y="21932"/>
                </a:cubicBezTo>
                <a:cubicBezTo>
                  <a:pt x="17782" y="21932"/>
                  <a:pt x="17859" y="21905"/>
                  <a:pt x="17933" y="21841"/>
                </a:cubicBezTo>
                <a:cubicBezTo>
                  <a:pt x="18156" y="21648"/>
                  <a:pt x="18365" y="21439"/>
                  <a:pt x="18566" y="21223"/>
                </a:cubicBezTo>
                <a:lnTo>
                  <a:pt x="19095" y="22162"/>
                </a:lnTo>
                <a:cubicBezTo>
                  <a:pt x="19129" y="22223"/>
                  <a:pt x="19192" y="22250"/>
                  <a:pt x="19255" y="22250"/>
                </a:cubicBezTo>
                <a:cubicBezTo>
                  <a:pt x="19367" y="22250"/>
                  <a:pt x="19480" y="22164"/>
                  <a:pt x="19437" y="22035"/>
                </a:cubicBezTo>
                <a:lnTo>
                  <a:pt x="18946" y="20597"/>
                </a:lnTo>
                <a:cubicBezTo>
                  <a:pt x="18907" y="20442"/>
                  <a:pt x="18770" y="20350"/>
                  <a:pt x="18628" y="20350"/>
                </a:cubicBezTo>
                <a:close/>
                <a:moveTo>
                  <a:pt x="4021" y="20663"/>
                </a:moveTo>
                <a:cubicBezTo>
                  <a:pt x="3945" y="20663"/>
                  <a:pt x="3867" y="20689"/>
                  <a:pt x="3802" y="20746"/>
                </a:cubicBezTo>
                <a:cubicBezTo>
                  <a:pt x="3467" y="21022"/>
                  <a:pt x="3162" y="21327"/>
                  <a:pt x="2871" y="21655"/>
                </a:cubicBezTo>
                <a:cubicBezTo>
                  <a:pt x="2650" y="21905"/>
                  <a:pt x="2846" y="22245"/>
                  <a:pt x="3102" y="22245"/>
                </a:cubicBezTo>
                <a:cubicBezTo>
                  <a:pt x="3175" y="22245"/>
                  <a:pt x="3252" y="22218"/>
                  <a:pt x="3326" y="22154"/>
                </a:cubicBezTo>
                <a:cubicBezTo>
                  <a:pt x="3549" y="21960"/>
                  <a:pt x="3765" y="21752"/>
                  <a:pt x="3959" y="21536"/>
                </a:cubicBezTo>
                <a:cubicBezTo>
                  <a:pt x="4137" y="21849"/>
                  <a:pt x="4316" y="22162"/>
                  <a:pt x="4495" y="22474"/>
                </a:cubicBezTo>
                <a:cubicBezTo>
                  <a:pt x="4527" y="22536"/>
                  <a:pt x="4588" y="22563"/>
                  <a:pt x="4650" y="22563"/>
                </a:cubicBezTo>
                <a:cubicBezTo>
                  <a:pt x="4760" y="22563"/>
                  <a:pt x="4873" y="22477"/>
                  <a:pt x="4830" y="22348"/>
                </a:cubicBezTo>
                <a:lnTo>
                  <a:pt x="4346" y="20910"/>
                </a:lnTo>
                <a:cubicBezTo>
                  <a:pt x="4302" y="20755"/>
                  <a:pt x="4164" y="20663"/>
                  <a:pt x="4021" y="20663"/>
                </a:cubicBezTo>
                <a:close/>
                <a:moveTo>
                  <a:pt x="12654" y="20916"/>
                </a:moveTo>
                <a:cubicBezTo>
                  <a:pt x="12578" y="20916"/>
                  <a:pt x="12500" y="20942"/>
                  <a:pt x="12435" y="21000"/>
                </a:cubicBezTo>
                <a:cubicBezTo>
                  <a:pt x="12100" y="21275"/>
                  <a:pt x="11795" y="21581"/>
                  <a:pt x="11504" y="21908"/>
                </a:cubicBezTo>
                <a:cubicBezTo>
                  <a:pt x="11272" y="22158"/>
                  <a:pt x="11470" y="22499"/>
                  <a:pt x="11727" y="22499"/>
                </a:cubicBezTo>
                <a:cubicBezTo>
                  <a:pt x="11800" y="22499"/>
                  <a:pt x="11877" y="22471"/>
                  <a:pt x="11951" y="22407"/>
                </a:cubicBezTo>
                <a:lnTo>
                  <a:pt x="11959" y="22407"/>
                </a:lnTo>
                <a:cubicBezTo>
                  <a:pt x="12182" y="22214"/>
                  <a:pt x="12398" y="22005"/>
                  <a:pt x="12592" y="21789"/>
                </a:cubicBezTo>
                <a:lnTo>
                  <a:pt x="13128" y="22728"/>
                </a:lnTo>
                <a:cubicBezTo>
                  <a:pt x="13161" y="22790"/>
                  <a:pt x="13223" y="22818"/>
                  <a:pt x="13286" y="22818"/>
                </a:cubicBezTo>
                <a:cubicBezTo>
                  <a:pt x="13395" y="22818"/>
                  <a:pt x="13506" y="22734"/>
                  <a:pt x="13463" y="22601"/>
                </a:cubicBezTo>
                <a:lnTo>
                  <a:pt x="12972" y="21163"/>
                </a:lnTo>
                <a:cubicBezTo>
                  <a:pt x="12933" y="21008"/>
                  <a:pt x="12796" y="20916"/>
                  <a:pt x="12654" y="20916"/>
                </a:cubicBezTo>
                <a:close/>
                <a:moveTo>
                  <a:pt x="21278" y="21169"/>
                </a:moveTo>
                <a:cubicBezTo>
                  <a:pt x="21203" y="21169"/>
                  <a:pt x="21126" y="21196"/>
                  <a:pt x="21061" y="21253"/>
                </a:cubicBezTo>
                <a:cubicBezTo>
                  <a:pt x="20726" y="21528"/>
                  <a:pt x="20413" y="21834"/>
                  <a:pt x="20130" y="22162"/>
                </a:cubicBezTo>
                <a:cubicBezTo>
                  <a:pt x="19903" y="22411"/>
                  <a:pt x="20103" y="22752"/>
                  <a:pt x="20360" y="22752"/>
                </a:cubicBezTo>
                <a:cubicBezTo>
                  <a:pt x="20433" y="22752"/>
                  <a:pt x="20511" y="22725"/>
                  <a:pt x="20584" y="22661"/>
                </a:cubicBezTo>
                <a:cubicBezTo>
                  <a:pt x="20800" y="22467"/>
                  <a:pt x="21016" y="22258"/>
                  <a:pt x="21218" y="22042"/>
                </a:cubicBezTo>
                <a:lnTo>
                  <a:pt x="21746" y="22981"/>
                </a:lnTo>
                <a:cubicBezTo>
                  <a:pt x="21778" y="23042"/>
                  <a:pt x="21839" y="23069"/>
                  <a:pt x="21901" y="23069"/>
                </a:cubicBezTo>
                <a:cubicBezTo>
                  <a:pt x="22011" y="23069"/>
                  <a:pt x="22125" y="22983"/>
                  <a:pt x="22082" y="22854"/>
                </a:cubicBezTo>
                <a:lnTo>
                  <a:pt x="21597" y="21417"/>
                </a:lnTo>
                <a:cubicBezTo>
                  <a:pt x="21554" y="21261"/>
                  <a:pt x="21418" y="21169"/>
                  <a:pt x="21278" y="21169"/>
                </a:cubicBezTo>
                <a:close/>
                <a:moveTo>
                  <a:pt x="6673" y="21482"/>
                </a:moveTo>
                <a:cubicBezTo>
                  <a:pt x="6597" y="21482"/>
                  <a:pt x="6519" y="21509"/>
                  <a:pt x="6454" y="21566"/>
                </a:cubicBezTo>
                <a:cubicBezTo>
                  <a:pt x="6119" y="21841"/>
                  <a:pt x="5806" y="22147"/>
                  <a:pt x="5523" y="22474"/>
                </a:cubicBezTo>
                <a:cubicBezTo>
                  <a:pt x="5296" y="22724"/>
                  <a:pt x="5491" y="23065"/>
                  <a:pt x="5750" y="23065"/>
                </a:cubicBezTo>
                <a:cubicBezTo>
                  <a:pt x="5824" y="23065"/>
                  <a:pt x="5902" y="23037"/>
                  <a:pt x="5977" y="22974"/>
                </a:cubicBezTo>
                <a:cubicBezTo>
                  <a:pt x="6201" y="22780"/>
                  <a:pt x="6409" y="22571"/>
                  <a:pt x="6610" y="22355"/>
                </a:cubicBezTo>
                <a:cubicBezTo>
                  <a:pt x="6789" y="22668"/>
                  <a:pt x="6961" y="22981"/>
                  <a:pt x="7139" y="23294"/>
                </a:cubicBezTo>
                <a:cubicBezTo>
                  <a:pt x="7174" y="23355"/>
                  <a:pt x="7236" y="23382"/>
                  <a:pt x="7297" y="23382"/>
                </a:cubicBezTo>
                <a:cubicBezTo>
                  <a:pt x="7407" y="23382"/>
                  <a:pt x="7518" y="23296"/>
                  <a:pt x="7475" y="23167"/>
                </a:cubicBezTo>
                <a:lnTo>
                  <a:pt x="6990" y="21730"/>
                </a:lnTo>
                <a:cubicBezTo>
                  <a:pt x="6952" y="21574"/>
                  <a:pt x="6815" y="21482"/>
                  <a:pt x="6673" y="21482"/>
                </a:cubicBezTo>
                <a:close/>
                <a:moveTo>
                  <a:pt x="15301" y="21738"/>
                </a:moveTo>
                <a:cubicBezTo>
                  <a:pt x="15226" y="21738"/>
                  <a:pt x="15151" y="21763"/>
                  <a:pt x="15087" y="21819"/>
                </a:cubicBezTo>
                <a:cubicBezTo>
                  <a:pt x="14752" y="22095"/>
                  <a:pt x="14439" y="22400"/>
                  <a:pt x="14156" y="22728"/>
                </a:cubicBezTo>
                <a:cubicBezTo>
                  <a:pt x="13924" y="22977"/>
                  <a:pt x="14122" y="23318"/>
                  <a:pt x="14379" y="23318"/>
                </a:cubicBezTo>
                <a:cubicBezTo>
                  <a:pt x="14452" y="23318"/>
                  <a:pt x="14529" y="23291"/>
                  <a:pt x="14603" y="23227"/>
                </a:cubicBezTo>
                <a:lnTo>
                  <a:pt x="14610" y="23227"/>
                </a:lnTo>
                <a:cubicBezTo>
                  <a:pt x="14834" y="23033"/>
                  <a:pt x="15042" y="22825"/>
                  <a:pt x="15244" y="22609"/>
                </a:cubicBezTo>
                <a:lnTo>
                  <a:pt x="15772" y="23547"/>
                </a:lnTo>
                <a:cubicBezTo>
                  <a:pt x="15808" y="23610"/>
                  <a:pt x="15872" y="23638"/>
                  <a:pt x="15935" y="23638"/>
                </a:cubicBezTo>
                <a:cubicBezTo>
                  <a:pt x="16043" y="23638"/>
                  <a:pt x="16150" y="23555"/>
                  <a:pt x="16108" y="23428"/>
                </a:cubicBezTo>
                <a:lnTo>
                  <a:pt x="15623" y="21990"/>
                </a:lnTo>
                <a:cubicBezTo>
                  <a:pt x="15584" y="21833"/>
                  <a:pt x="15445" y="21738"/>
                  <a:pt x="15301" y="21738"/>
                </a:cubicBezTo>
                <a:close/>
                <a:moveTo>
                  <a:pt x="23924" y="21989"/>
                </a:moveTo>
                <a:cubicBezTo>
                  <a:pt x="23848" y="21989"/>
                  <a:pt x="23770" y="22015"/>
                  <a:pt x="23705" y="22072"/>
                </a:cubicBezTo>
                <a:cubicBezTo>
                  <a:pt x="23370" y="22348"/>
                  <a:pt x="23057" y="22653"/>
                  <a:pt x="22774" y="22981"/>
                </a:cubicBezTo>
                <a:cubicBezTo>
                  <a:pt x="22554" y="23230"/>
                  <a:pt x="22749" y="23574"/>
                  <a:pt x="23004" y="23574"/>
                </a:cubicBezTo>
                <a:cubicBezTo>
                  <a:pt x="23077" y="23574"/>
                  <a:pt x="23154" y="23546"/>
                  <a:pt x="23229" y="23480"/>
                </a:cubicBezTo>
                <a:cubicBezTo>
                  <a:pt x="23445" y="23286"/>
                  <a:pt x="23661" y="23078"/>
                  <a:pt x="23862" y="22862"/>
                </a:cubicBezTo>
                <a:lnTo>
                  <a:pt x="24391" y="23800"/>
                </a:lnTo>
                <a:cubicBezTo>
                  <a:pt x="24426" y="23863"/>
                  <a:pt x="24489" y="23891"/>
                  <a:pt x="24552" y="23891"/>
                </a:cubicBezTo>
                <a:cubicBezTo>
                  <a:pt x="24661" y="23891"/>
                  <a:pt x="24768" y="23806"/>
                  <a:pt x="24726" y="23674"/>
                </a:cubicBezTo>
                <a:lnTo>
                  <a:pt x="24242" y="22236"/>
                </a:lnTo>
                <a:cubicBezTo>
                  <a:pt x="24203" y="22081"/>
                  <a:pt x="24066" y="21989"/>
                  <a:pt x="23924" y="21989"/>
                </a:cubicBezTo>
                <a:close/>
                <a:moveTo>
                  <a:pt x="9317" y="22302"/>
                </a:moveTo>
                <a:cubicBezTo>
                  <a:pt x="9241" y="22302"/>
                  <a:pt x="9163" y="22328"/>
                  <a:pt x="9098" y="22385"/>
                </a:cubicBezTo>
                <a:cubicBezTo>
                  <a:pt x="8763" y="22661"/>
                  <a:pt x="8458" y="22966"/>
                  <a:pt x="8167" y="23294"/>
                </a:cubicBezTo>
                <a:cubicBezTo>
                  <a:pt x="7947" y="23544"/>
                  <a:pt x="8143" y="23884"/>
                  <a:pt x="8399" y="23884"/>
                </a:cubicBezTo>
                <a:cubicBezTo>
                  <a:pt x="8471" y="23884"/>
                  <a:pt x="8548" y="23857"/>
                  <a:pt x="8622" y="23793"/>
                </a:cubicBezTo>
                <a:cubicBezTo>
                  <a:pt x="8845" y="23599"/>
                  <a:pt x="9061" y="23391"/>
                  <a:pt x="9255" y="23175"/>
                </a:cubicBezTo>
                <a:lnTo>
                  <a:pt x="9791" y="24113"/>
                </a:lnTo>
                <a:cubicBezTo>
                  <a:pt x="9824" y="24176"/>
                  <a:pt x="9886" y="24203"/>
                  <a:pt x="9949" y="24203"/>
                </a:cubicBezTo>
                <a:cubicBezTo>
                  <a:pt x="10058" y="24203"/>
                  <a:pt x="10169" y="24119"/>
                  <a:pt x="10126" y="23987"/>
                </a:cubicBezTo>
                <a:lnTo>
                  <a:pt x="9642" y="22549"/>
                </a:lnTo>
                <a:cubicBezTo>
                  <a:pt x="9598" y="22394"/>
                  <a:pt x="9460" y="22302"/>
                  <a:pt x="9317" y="22302"/>
                </a:cubicBezTo>
                <a:close/>
                <a:moveTo>
                  <a:pt x="17945" y="22560"/>
                </a:moveTo>
                <a:cubicBezTo>
                  <a:pt x="17871" y="22560"/>
                  <a:pt x="17795" y="22585"/>
                  <a:pt x="17731" y="22638"/>
                </a:cubicBezTo>
                <a:cubicBezTo>
                  <a:pt x="17396" y="22914"/>
                  <a:pt x="17091" y="23219"/>
                  <a:pt x="16800" y="23547"/>
                </a:cubicBezTo>
                <a:cubicBezTo>
                  <a:pt x="16574" y="23797"/>
                  <a:pt x="16769" y="24137"/>
                  <a:pt x="17024" y="24137"/>
                </a:cubicBezTo>
                <a:cubicBezTo>
                  <a:pt x="17096" y="24137"/>
                  <a:pt x="17174" y="24110"/>
                  <a:pt x="17247" y="24046"/>
                </a:cubicBezTo>
                <a:lnTo>
                  <a:pt x="17255" y="24046"/>
                </a:lnTo>
                <a:cubicBezTo>
                  <a:pt x="17478" y="23852"/>
                  <a:pt x="17694" y="23644"/>
                  <a:pt x="17888" y="23428"/>
                </a:cubicBezTo>
                <a:lnTo>
                  <a:pt x="18424" y="24366"/>
                </a:lnTo>
                <a:cubicBezTo>
                  <a:pt x="18457" y="24429"/>
                  <a:pt x="18520" y="24457"/>
                  <a:pt x="18583" y="24457"/>
                </a:cubicBezTo>
                <a:cubicBezTo>
                  <a:pt x="18692" y="24457"/>
                  <a:pt x="18802" y="24375"/>
                  <a:pt x="18759" y="24247"/>
                </a:cubicBezTo>
                <a:lnTo>
                  <a:pt x="18275" y="22810"/>
                </a:lnTo>
                <a:cubicBezTo>
                  <a:pt x="18231" y="22653"/>
                  <a:pt x="18090" y="22560"/>
                  <a:pt x="17945" y="22560"/>
                </a:cubicBezTo>
                <a:close/>
                <a:moveTo>
                  <a:pt x="11969" y="23121"/>
                </a:moveTo>
                <a:cubicBezTo>
                  <a:pt x="11893" y="23121"/>
                  <a:pt x="11815" y="23147"/>
                  <a:pt x="11750" y="23204"/>
                </a:cubicBezTo>
                <a:cubicBezTo>
                  <a:pt x="11415" y="23480"/>
                  <a:pt x="11102" y="23785"/>
                  <a:pt x="10819" y="24113"/>
                </a:cubicBezTo>
                <a:cubicBezTo>
                  <a:pt x="10592" y="24363"/>
                  <a:pt x="10787" y="24703"/>
                  <a:pt x="11046" y="24703"/>
                </a:cubicBezTo>
                <a:cubicBezTo>
                  <a:pt x="11120" y="24703"/>
                  <a:pt x="11198" y="24676"/>
                  <a:pt x="11273" y="24612"/>
                </a:cubicBezTo>
                <a:cubicBezTo>
                  <a:pt x="11497" y="24419"/>
                  <a:pt x="11705" y="24210"/>
                  <a:pt x="11907" y="23994"/>
                </a:cubicBezTo>
                <a:lnTo>
                  <a:pt x="12435" y="24933"/>
                </a:lnTo>
                <a:cubicBezTo>
                  <a:pt x="12471" y="24995"/>
                  <a:pt x="12534" y="25023"/>
                  <a:pt x="12596" y="25023"/>
                </a:cubicBezTo>
                <a:cubicBezTo>
                  <a:pt x="12705" y="25023"/>
                  <a:pt x="12813" y="24938"/>
                  <a:pt x="12771" y="24806"/>
                </a:cubicBezTo>
                <a:lnTo>
                  <a:pt x="12286" y="23368"/>
                </a:lnTo>
                <a:cubicBezTo>
                  <a:pt x="12248" y="23213"/>
                  <a:pt x="12111" y="23121"/>
                  <a:pt x="11969" y="23121"/>
                </a:cubicBezTo>
                <a:close/>
                <a:moveTo>
                  <a:pt x="20597" y="23380"/>
                </a:moveTo>
                <a:cubicBezTo>
                  <a:pt x="20522" y="23380"/>
                  <a:pt x="20447" y="23404"/>
                  <a:pt x="20383" y="23458"/>
                </a:cubicBezTo>
                <a:cubicBezTo>
                  <a:pt x="20048" y="23733"/>
                  <a:pt x="19735" y="24039"/>
                  <a:pt x="19452" y="24366"/>
                </a:cubicBezTo>
                <a:cubicBezTo>
                  <a:pt x="19220" y="24616"/>
                  <a:pt x="19418" y="24957"/>
                  <a:pt x="19675" y="24957"/>
                </a:cubicBezTo>
                <a:cubicBezTo>
                  <a:pt x="19748" y="24957"/>
                  <a:pt x="19825" y="24929"/>
                  <a:pt x="19899" y="24866"/>
                </a:cubicBezTo>
                <a:lnTo>
                  <a:pt x="19907" y="24866"/>
                </a:lnTo>
                <a:cubicBezTo>
                  <a:pt x="20130" y="24672"/>
                  <a:pt x="20339" y="24463"/>
                  <a:pt x="20540" y="24247"/>
                </a:cubicBezTo>
                <a:lnTo>
                  <a:pt x="21069" y="25186"/>
                </a:lnTo>
                <a:cubicBezTo>
                  <a:pt x="21104" y="25249"/>
                  <a:pt x="21168" y="25276"/>
                  <a:pt x="21231" y="25276"/>
                </a:cubicBezTo>
                <a:cubicBezTo>
                  <a:pt x="21339" y="25276"/>
                  <a:pt x="21446" y="25194"/>
                  <a:pt x="21404" y="25067"/>
                </a:cubicBezTo>
                <a:lnTo>
                  <a:pt x="20920" y="23629"/>
                </a:lnTo>
                <a:cubicBezTo>
                  <a:pt x="20880" y="23472"/>
                  <a:pt x="20741" y="23380"/>
                  <a:pt x="20597" y="23380"/>
                </a:cubicBezTo>
                <a:close/>
                <a:moveTo>
                  <a:pt x="14613" y="23940"/>
                </a:moveTo>
                <a:cubicBezTo>
                  <a:pt x="14537" y="23940"/>
                  <a:pt x="14459" y="23967"/>
                  <a:pt x="14394" y="24024"/>
                </a:cubicBezTo>
                <a:cubicBezTo>
                  <a:pt x="14059" y="24299"/>
                  <a:pt x="13754" y="24605"/>
                  <a:pt x="13463" y="24933"/>
                </a:cubicBezTo>
                <a:cubicBezTo>
                  <a:pt x="13243" y="25182"/>
                  <a:pt x="13439" y="25523"/>
                  <a:pt x="13695" y="25523"/>
                </a:cubicBezTo>
                <a:cubicBezTo>
                  <a:pt x="13767" y="25523"/>
                  <a:pt x="13844" y="25496"/>
                  <a:pt x="13918" y="25432"/>
                </a:cubicBezTo>
                <a:cubicBezTo>
                  <a:pt x="14141" y="25238"/>
                  <a:pt x="14357" y="25029"/>
                  <a:pt x="14551" y="24813"/>
                </a:cubicBezTo>
                <a:lnTo>
                  <a:pt x="15087" y="25752"/>
                </a:lnTo>
                <a:cubicBezTo>
                  <a:pt x="15120" y="25814"/>
                  <a:pt x="15182" y="25842"/>
                  <a:pt x="15245" y="25842"/>
                </a:cubicBezTo>
                <a:cubicBezTo>
                  <a:pt x="15354" y="25842"/>
                  <a:pt x="15465" y="25758"/>
                  <a:pt x="15422" y="25625"/>
                </a:cubicBezTo>
                <a:lnTo>
                  <a:pt x="14931" y="24188"/>
                </a:lnTo>
                <a:cubicBezTo>
                  <a:pt x="14892" y="24032"/>
                  <a:pt x="14755" y="23940"/>
                  <a:pt x="14613" y="23940"/>
                </a:cubicBezTo>
                <a:close/>
                <a:moveTo>
                  <a:pt x="23241" y="24199"/>
                </a:moveTo>
                <a:cubicBezTo>
                  <a:pt x="23167" y="24199"/>
                  <a:pt x="23091" y="24224"/>
                  <a:pt x="23028" y="24277"/>
                </a:cubicBezTo>
                <a:cubicBezTo>
                  <a:pt x="22692" y="24553"/>
                  <a:pt x="22380" y="24858"/>
                  <a:pt x="22096" y="25186"/>
                </a:cubicBezTo>
                <a:lnTo>
                  <a:pt x="22089" y="25186"/>
                </a:lnTo>
                <a:cubicBezTo>
                  <a:pt x="21868" y="25436"/>
                  <a:pt x="22064" y="25776"/>
                  <a:pt x="22324" y="25776"/>
                </a:cubicBezTo>
                <a:cubicBezTo>
                  <a:pt x="22397" y="25776"/>
                  <a:pt x="22475" y="25749"/>
                  <a:pt x="22551" y="25685"/>
                </a:cubicBezTo>
                <a:cubicBezTo>
                  <a:pt x="22774" y="25491"/>
                  <a:pt x="22983" y="25283"/>
                  <a:pt x="23184" y="25067"/>
                </a:cubicBezTo>
                <a:lnTo>
                  <a:pt x="23713" y="26005"/>
                </a:lnTo>
                <a:cubicBezTo>
                  <a:pt x="23748" y="26068"/>
                  <a:pt x="23812" y="26096"/>
                  <a:pt x="23875" y="26096"/>
                </a:cubicBezTo>
                <a:cubicBezTo>
                  <a:pt x="23984" y="26096"/>
                  <a:pt x="24090" y="26013"/>
                  <a:pt x="24048" y="25886"/>
                </a:cubicBezTo>
                <a:lnTo>
                  <a:pt x="23564" y="24448"/>
                </a:lnTo>
                <a:cubicBezTo>
                  <a:pt x="23525" y="24291"/>
                  <a:pt x="23385" y="24199"/>
                  <a:pt x="23241" y="24199"/>
                </a:cubicBezTo>
                <a:close/>
                <a:moveTo>
                  <a:pt x="17260" y="24762"/>
                </a:moveTo>
                <a:cubicBezTo>
                  <a:pt x="17185" y="24762"/>
                  <a:pt x="17110" y="24787"/>
                  <a:pt x="17046" y="24843"/>
                </a:cubicBezTo>
                <a:cubicBezTo>
                  <a:pt x="16711" y="25119"/>
                  <a:pt x="16398" y="25424"/>
                  <a:pt x="16115" y="25752"/>
                </a:cubicBezTo>
                <a:cubicBezTo>
                  <a:pt x="15889" y="26002"/>
                  <a:pt x="16083" y="26342"/>
                  <a:pt x="16343" y="26342"/>
                </a:cubicBezTo>
                <a:cubicBezTo>
                  <a:pt x="16416" y="26342"/>
                  <a:pt x="16494" y="26315"/>
                  <a:pt x="16569" y="26251"/>
                </a:cubicBezTo>
                <a:cubicBezTo>
                  <a:pt x="16793" y="26057"/>
                  <a:pt x="17002" y="25849"/>
                  <a:pt x="17203" y="25633"/>
                </a:cubicBezTo>
                <a:lnTo>
                  <a:pt x="17731" y="26571"/>
                </a:lnTo>
                <a:cubicBezTo>
                  <a:pt x="17767" y="26634"/>
                  <a:pt x="17831" y="26662"/>
                  <a:pt x="17894" y="26662"/>
                </a:cubicBezTo>
                <a:cubicBezTo>
                  <a:pt x="18002" y="26662"/>
                  <a:pt x="18109" y="26579"/>
                  <a:pt x="18067" y="26452"/>
                </a:cubicBezTo>
                <a:lnTo>
                  <a:pt x="17583" y="25014"/>
                </a:lnTo>
                <a:cubicBezTo>
                  <a:pt x="17543" y="24857"/>
                  <a:pt x="17404" y="24762"/>
                  <a:pt x="17260" y="24762"/>
                </a:cubicBezTo>
                <a:close/>
                <a:moveTo>
                  <a:pt x="19904" y="25584"/>
                </a:moveTo>
                <a:cubicBezTo>
                  <a:pt x="19830" y="25584"/>
                  <a:pt x="19754" y="25609"/>
                  <a:pt x="19691" y="25663"/>
                </a:cubicBezTo>
                <a:cubicBezTo>
                  <a:pt x="19355" y="25938"/>
                  <a:pt x="19050" y="26244"/>
                  <a:pt x="18759" y="26571"/>
                </a:cubicBezTo>
                <a:cubicBezTo>
                  <a:pt x="18533" y="26821"/>
                  <a:pt x="18732" y="27161"/>
                  <a:pt x="18990" y="27161"/>
                </a:cubicBezTo>
                <a:cubicBezTo>
                  <a:pt x="19063" y="27161"/>
                  <a:pt x="19140" y="27134"/>
                  <a:pt x="19214" y="27070"/>
                </a:cubicBezTo>
                <a:cubicBezTo>
                  <a:pt x="19437" y="26877"/>
                  <a:pt x="19653" y="26668"/>
                  <a:pt x="19847" y="26452"/>
                </a:cubicBezTo>
                <a:lnTo>
                  <a:pt x="20383" y="27391"/>
                </a:lnTo>
                <a:cubicBezTo>
                  <a:pt x="20416" y="27454"/>
                  <a:pt x="20479" y="27481"/>
                  <a:pt x="20542" y="27481"/>
                </a:cubicBezTo>
                <a:cubicBezTo>
                  <a:pt x="20651" y="27481"/>
                  <a:pt x="20761" y="27399"/>
                  <a:pt x="20718" y="27271"/>
                </a:cubicBezTo>
                <a:lnTo>
                  <a:pt x="20234" y="25834"/>
                </a:lnTo>
                <a:cubicBezTo>
                  <a:pt x="20190" y="25677"/>
                  <a:pt x="20049" y="25584"/>
                  <a:pt x="19904" y="25584"/>
                </a:cubicBezTo>
                <a:close/>
                <a:moveTo>
                  <a:pt x="22548" y="26404"/>
                </a:moveTo>
                <a:cubicBezTo>
                  <a:pt x="22474" y="26404"/>
                  <a:pt x="22398" y="26429"/>
                  <a:pt x="22335" y="26482"/>
                </a:cubicBezTo>
                <a:cubicBezTo>
                  <a:pt x="22000" y="26757"/>
                  <a:pt x="21687" y="27063"/>
                  <a:pt x="21404" y="27391"/>
                </a:cubicBezTo>
                <a:cubicBezTo>
                  <a:pt x="21183" y="27640"/>
                  <a:pt x="21379" y="27981"/>
                  <a:pt x="21635" y="27981"/>
                </a:cubicBezTo>
                <a:cubicBezTo>
                  <a:pt x="21707" y="27981"/>
                  <a:pt x="21784" y="27954"/>
                  <a:pt x="21858" y="27890"/>
                </a:cubicBezTo>
                <a:cubicBezTo>
                  <a:pt x="22082" y="27696"/>
                  <a:pt x="22290" y="27487"/>
                  <a:pt x="22491" y="27271"/>
                </a:cubicBezTo>
                <a:lnTo>
                  <a:pt x="23020" y="28210"/>
                </a:lnTo>
                <a:cubicBezTo>
                  <a:pt x="23056" y="28273"/>
                  <a:pt x="23120" y="28301"/>
                  <a:pt x="23184" y="28301"/>
                </a:cubicBezTo>
                <a:cubicBezTo>
                  <a:pt x="23294" y="28301"/>
                  <a:pt x="23402" y="28218"/>
                  <a:pt x="23355" y="28091"/>
                </a:cubicBezTo>
                <a:lnTo>
                  <a:pt x="22871" y="26653"/>
                </a:lnTo>
                <a:cubicBezTo>
                  <a:pt x="22832" y="26496"/>
                  <a:pt x="22692" y="26404"/>
                  <a:pt x="22548" y="264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31"/>
          <p:cNvGrpSpPr/>
          <p:nvPr/>
        </p:nvGrpSpPr>
        <p:grpSpPr>
          <a:xfrm>
            <a:off x="469275" y="4057497"/>
            <a:ext cx="904403" cy="801805"/>
            <a:chOff x="469275" y="4057497"/>
            <a:chExt cx="904403" cy="801805"/>
          </a:xfrm>
        </p:grpSpPr>
        <p:sp>
          <p:nvSpPr>
            <p:cNvPr id="541" name="Google Shape;541;p31"/>
            <p:cNvSpPr/>
            <p:nvPr/>
          </p:nvSpPr>
          <p:spPr>
            <a:xfrm>
              <a:off x="469275" y="4057497"/>
              <a:ext cx="904403" cy="801805"/>
            </a:xfrm>
            <a:custGeom>
              <a:avLst/>
              <a:gdLst/>
              <a:ahLst/>
              <a:cxnLst/>
              <a:rect l="l" t="t" r="r" b="b"/>
              <a:pathLst>
                <a:path w="15823" h="14028" extrusionOk="0">
                  <a:moveTo>
                    <a:pt x="3587" y="1"/>
                  </a:moveTo>
                  <a:cubicBezTo>
                    <a:pt x="1225" y="1"/>
                    <a:pt x="2729" y="3224"/>
                    <a:pt x="3808" y="3890"/>
                  </a:cubicBezTo>
                  <a:cubicBezTo>
                    <a:pt x="3183" y="3782"/>
                    <a:pt x="2112" y="3388"/>
                    <a:pt x="1277" y="3388"/>
                  </a:cubicBezTo>
                  <a:cubicBezTo>
                    <a:pt x="549" y="3388"/>
                    <a:pt x="0" y="3687"/>
                    <a:pt x="84" y="4739"/>
                  </a:cubicBezTo>
                  <a:cubicBezTo>
                    <a:pt x="210" y="6310"/>
                    <a:pt x="2869" y="6705"/>
                    <a:pt x="4165" y="6795"/>
                  </a:cubicBezTo>
                  <a:cubicBezTo>
                    <a:pt x="2884" y="6958"/>
                    <a:pt x="1327" y="7294"/>
                    <a:pt x="1558" y="8940"/>
                  </a:cubicBezTo>
                  <a:cubicBezTo>
                    <a:pt x="1745" y="10294"/>
                    <a:pt x="3151" y="10676"/>
                    <a:pt x="4441" y="10676"/>
                  </a:cubicBezTo>
                  <a:cubicBezTo>
                    <a:pt x="4903" y="10676"/>
                    <a:pt x="5351" y="10627"/>
                    <a:pt x="5722" y="10556"/>
                  </a:cubicBezTo>
                  <a:lnTo>
                    <a:pt x="5722" y="10556"/>
                  </a:lnTo>
                  <a:cubicBezTo>
                    <a:pt x="3823" y="11420"/>
                    <a:pt x="5015" y="13394"/>
                    <a:pt x="6638" y="13670"/>
                  </a:cubicBezTo>
                  <a:cubicBezTo>
                    <a:pt x="7964" y="13901"/>
                    <a:pt x="9424" y="13811"/>
                    <a:pt x="10758" y="13886"/>
                  </a:cubicBezTo>
                  <a:cubicBezTo>
                    <a:pt x="11403" y="13921"/>
                    <a:pt x="12131" y="14027"/>
                    <a:pt x="12840" y="14027"/>
                  </a:cubicBezTo>
                  <a:cubicBezTo>
                    <a:pt x="13472" y="14027"/>
                    <a:pt x="14089" y="13943"/>
                    <a:pt x="14616" y="13647"/>
                  </a:cubicBezTo>
                  <a:cubicBezTo>
                    <a:pt x="15644" y="13066"/>
                    <a:pt x="15823" y="12396"/>
                    <a:pt x="15763" y="11562"/>
                  </a:cubicBezTo>
                  <a:lnTo>
                    <a:pt x="15763" y="11562"/>
                  </a:lnTo>
                  <a:lnTo>
                    <a:pt x="15786" y="11696"/>
                  </a:lnTo>
                  <a:cubicBezTo>
                    <a:pt x="15808" y="11398"/>
                    <a:pt x="15771" y="11100"/>
                    <a:pt x="15674" y="10817"/>
                  </a:cubicBezTo>
                  <a:cubicBezTo>
                    <a:pt x="15666" y="10757"/>
                    <a:pt x="15659" y="10705"/>
                    <a:pt x="15651" y="10653"/>
                  </a:cubicBezTo>
                  <a:lnTo>
                    <a:pt x="15651" y="10653"/>
                  </a:lnTo>
                  <a:lnTo>
                    <a:pt x="15666" y="10787"/>
                  </a:lnTo>
                  <a:cubicBezTo>
                    <a:pt x="15570" y="10437"/>
                    <a:pt x="15458" y="10087"/>
                    <a:pt x="15435" y="9737"/>
                  </a:cubicBezTo>
                  <a:cubicBezTo>
                    <a:pt x="15354" y="8448"/>
                    <a:pt x="15756" y="7092"/>
                    <a:pt x="15659" y="5774"/>
                  </a:cubicBezTo>
                  <a:cubicBezTo>
                    <a:pt x="15592" y="4843"/>
                    <a:pt x="15294" y="3830"/>
                    <a:pt x="14318" y="3592"/>
                  </a:cubicBezTo>
                  <a:cubicBezTo>
                    <a:pt x="14182" y="3558"/>
                    <a:pt x="14041" y="3542"/>
                    <a:pt x="13899" y="3542"/>
                  </a:cubicBezTo>
                  <a:cubicBezTo>
                    <a:pt x="12913" y="3542"/>
                    <a:pt x="11894" y="4319"/>
                    <a:pt x="12076" y="5342"/>
                  </a:cubicBezTo>
                  <a:cubicBezTo>
                    <a:pt x="11540" y="4120"/>
                    <a:pt x="11011" y="3092"/>
                    <a:pt x="10117" y="2124"/>
                  </a:cubicBezTo>
                  <a:cubicBezTo>
                    <a:pt x="9679" y="1647"/>
                    <a:pt x="9105" y="1411"/>
                    <a:pt x="8609" y="1411"/>
                  </a:cubicBezTo>
                  <a:cubicBezTo>
                    <a:pt x="7804" y="1411"/>
                    <a:pt x="7205" y="2030"/>
                    <a:pt x="7726" y="3241"/>
                  </a:cubicBezTo>
                  <a:cubicBezTo>
                    <a:pt x="7175" y="2102"/>
                    <a:pt x="5044" y="39"/>
                    <a:pt x="3644" y="1"/>
                  </a:cubicBezTo>
                  <a:cubicBezTo>
                    <a:pt x="3625" y="1"/>
                    <a:pt x="3606" y="1"/>
                    <a:pt x="3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670300" y="4238059"/>
              <a:ext cx="640736" cy="513160"/>
            </a:xfrm>
            <a:custGeom>
              <a:avLst/>
              <a:gdLst/>
              <a:ahLst/>
              <a:cxnLst/>
              <a:rect l="l" t="t" r="r" b="b"/>
              <a:pathLst>
                <a:path w="11210" h="8978" extrusionOk="0">
                  <a:moveTo>
                    <a:pt x="1233" y="1"/>
                  </a:moveTo>
                  <a:cubicBezTo>
                    <a:pt x="1004" y="1"/>
                    <a:pt x="826" y="356"/>
                    <a:pt x="1058" y="559"/>
                  </a:cubicBezTo>
                  <a:cubicBezTo>
                    <a:pt x="1669" y="1095"/>
                    <a:pt x="2257" y="1639"/>
                    <a:pt x="2846" y="2190"/>
                  </a:cubicBezTo>
                  <a:cubicBezTo>
                    <a:pt x="2071" y="1982"/>
                    <a:pt x="1274" y="1870"/>
                    <a:pt x="529" y="1557"/>
                  </a:cubicBezTo>
                  <a:cubicBezTo>
                    <a:pt x="485" y="1537"/>
                    <a:pt x="443" y="1528"/>
                    <a:pt x="403" y="1528"/>
                  </a:cubicBezTo>
                  <a:cubicBezTo>
                    <a:pt x="127" y="1528"/>
                    <a:pt x="0" y="1979"/>
                    <a:pt x="313" y="2116"/>
                  </a:cubicBezTo>
                  <a:cubicBezTo>
                    <a:pt x="1468" y="2608"/>
                    <a:pt x="2831" y="2563"/>
                    <a:pt x="3904" y="3256"/>
                  </a:cubicBezTo>
                  <a:cubicBezTo>
                    <a:pt x="3963" y="3293"/>
                    <a:pt x="4023" y="3308"/>
                    <a:pt x="4090" y="3308"/>
                  </a:cubicBezTo>
                  <a:cubicBezTo>
                    <a:pt x="4634" y="3777"/>
                    <a:pt x="5192" y="4231"/>
                    <a:pt x="5781" y="4656"/>
                  </a:cubicBezTo>
                  <a:cubicBezTo>
                    <a:pt x="5997" y="4805"/>
                    <a:pt x="6228" y="4969"/>
                    <a:pt x="6473" y="5133"/>
                  </a:cubicBezTo>
                  <a:cubicBezTo>
                    <a:pt x="6363" y="5137"/>
                    <a:pt x="6252" y="5139"/>
                    <a:pt x="6141" y="5139"/>
                  </a:cubicBezTo>
                  <a:cubicBezTo>
                    <a:pt x="4957" y="5139"/>
                    <a:pt x="3767" y="4909"/>
                    <a:pt x="2577" y="4909"/>
                  </a:cubicBezTo>
                  <a:cubicBezTo>
                    <a:pt x="2560" y="4909"/>
                    <a:pt x="2543" y="4909"/>
                    <a:pt x="2526" y="4909"/>
                  </a:cubicBezTo>
                  <a:cubicBezTo>
                    <a:pt x="2138" y="4909"/>
                    <a:pt x="2071" y="5505"/>
                    <a:pt x="2459" y="5505"/>
                  </a:cubicBezTo>
                  <a:cubicBezTo>
                    <a:pt x="2474" y="5505"/>
                    <a:pt x="2489" y="5505"/>
                    <a:pt x="2504" y="5505"/>
                  </a:cubicBezTo>
                  <a:cubicBezTo>
                    <a:pt x="3735" y="5505"/>
                    <a:pt x="4958" y="5742"/>
                    <a:pt x="6187" y="5742"/>
                  </a:cubicBezTo>
                  <a:cubicBezTo>
                    <a:pt x="6510" y="5742"/>
                    <a:pt x="6834" y="5725"/>
                    <a:pt x="7159" y="5684"/>
                  </a:cubicBezTo>
                  <a:cubicBezTo>
                    <a:pt x="7189" y="5676"/>
                    <a:pt x="7211" y="5669"/>
                    <a:pt x="7241" y="5654"/>
                  </a:cubicBezTo>
                  <a:cubicBezTo>
                    <a:pt x="8142" y="6287"/>
                    <a:pt x="9095" y="6995"/>
                    <a:pt x="9796" y="7777"/>
                  </a:cubicBezTo>
                  <a:cubicBezTo>
                    <a:pt x="9349" y="7856"/>
                    <a:pt x="8898" y="7856"/>
                    <a:pt x="8447" y="7856"/>
                  </a:cubicBezTo>
                  <a:lnTo>
                    <a:pt x="8447" y="7856"/>
                  </a:lnTo>
                  <a:cubicBezTo>
                    <a:pt x="8221" y="7856"/>
                    <a:pt x="7995" y="7856"/>
                    <a:pt x="7770" y="7866"/>
                  </a:cubicBezTo>
                  <a:cubicBezTo>
                    <a:pt x="6853" y="7911"/>
                    <a:pt x="5945" y="8060"/>
                    <a:pt x="5036" y="8127"/>
                  </a:cubicBezTo>
                  <a:cubicBezTo>
                    <a:pt x="4665" y="8163"/>
                    <a:pt x="4741" y="8732"/>
                    <a:pt x="5105" y="8732"/>
                  </a:cubicBezTo>
                  <a:cubicBezTo>
                    <a:pt x="5114" y="8732"/>
                    <a:pt x="5123" y="8731"/>
                    <a:pt x="5133" y="8730"/>
                  </a:cubicBezTo>
                  <a:cubicBezTo>
                    <a:pt x="6041" y="8656"/>
                    <a:pt x="6950" y="8507"/>
                    <a:pt x="7859" y="8470"/>
                  </a:cubicBezTo>
                  <a:cubicBezTo>
                    <a:pt x="8634" y="8433"/>
                    <a:pt x="9386" y="8507"/>
                    <a:pt x="10153" y="8313"/>
                  </a:cubicBezTo>
                  <a:cubicBezTo>
                    <a:pt x="10168" y="8306"/>
                    <a:pt x="10190" y="8298"/>
                    <a:pt x="10213" y="8284"/>
                  </a:cubicBezTo>
                  <a:cubicBezTo>
                    <a:pt x="10332" y="8447"/>
                    <a:pt x="10444" y="8626"/>
                    <a:pt x="10540" y="8812"/>
                  </a:cubicBezTo>
                  <a:cubicBezTo>
                    <a:pt x="10601" y="8929"/>
                    <a:pt x="10705" y="8977"/>
                    <a:pt x="10808" y="8977"/>
                  </a:cubicBezTo>
                  <a:cubicBezTo>
                    <a:pt x="11009" y="8977"/>
                    <a:pt x="11210" y="8793"/>
                    <a:pt x="11092" y="8567"/>
                  </a:cubicBezTo>
                  <a:cubicBezTo>
                    <a:pt x="10905" y="8209"/>
                    <a:pt x="10675" y="7874"/>
                    <a:pt x="10414" y="7576"/>
                  </a:cubicBezTo>
                  <a:cubicBezTo>
                    <a:pt x="9967" y="6444"/>
                    <a:pt x="10280" y="5155"/>
                    <a:pt x="10108" y="3971"/>
                  </a:cubicBezTo>
                  <a:cubicBezTo>
                    <a:pt x="10085" y="3803"/>
                    <a:pt x="9956" y="3727"/>
                    <a:pt x="9824" y="3727"/>
                  </a:cubicBezTo>
                  <a:cubicBezTo>
                    <a:pt x="9656" y="3727"/>
                    <a:pt x="9483" y="3848"/>
                    <a:pt x="9513" y="4060"/>
                  </a:cubicBezTo>
                  <a:cubicBezTo>
                    <a:pt x="9639" y="4954"/>
                    <a:pt x="9520" y="5878"/>
                    <a:pt x="9609" y="6771"/>
                  </a:cubicBezTo>
                  <a:cubicBezTo>
                    <a:pt x="8932" y="6161"/>
                    <a:pt x="8164" y="5609"/>
                    <a:pt x="7472" y="5110"/>
                  </a:cubicBezTo>
                  <a:cubicBezTo>
                    <a:pt x="7561" y="4656"/>
                    <a:pt x="7196" y="3963"/>
                    <a:pt x="7054" y="3591"/>
                  </a:cubicBezTo>
                  <a:cubicBezTo>
                    <a:pt x="6786" y="2891"/>
                    <a:pt x="6511" y="2176"/>
                    <a:pt x="6146" y="1520"/>
                  </a:cubicBezTo>
                  <a:cubicBezTo>
                    <a:pt x="6081" y="1407"/>
                    <a:pt x="5976" y="1360"/>
                    <a:pt x="5873" y="1360"/>
                  </a:cubicBezTo>
                  <a:cubicBezTo>
                    <a:pt x="5669" y="1360"/>
                    <a:pt x="5471" y="1543"/>
                    <a:pt x="5594" y="1766"/>
                  </a:cubicBezTo>
                  <a:cubicBezTo>
                    <a:pt x="5870" y="2287"/>
                    <a:pt x="6116" y="2831"/>
                    <a:pt x="6324" y="3390"/>
                  </a:cubicBezTo>
                  <a:cubicBezTo>
                    <a:pt x="6421" y="3621"/>
                    <a:pt x="6734" y="4239"/>
                    <a:pt x="6846" y="4656"/>
                  </a:cubicBezTo>
                  <a:cubicBezTo>
                    <a:pt x="4932" y="3218"/>
                    <a:pt x="3218" y="1647"/>
                    <a:pt x="1408" y="75"/>
                  </a:cubicBezTo>
                  <a:cubicBezTo>
                    <a:pt x="1350" y="23"/>
                    <a:pt x="1290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1"/>
          <p:cNvGrpSpPr/>
          <p:nvPr/>
        </p:nvGrpSpPr>
        <p:grpSpPr>
          <a:xfrm rot="669295" flipH="1">
            <a:off x="8250906" y="1049062"/>
            <a:ext cx="1166208" cy="881941"/>
            <a:chOff x="1828625" y="3777900"/>
            <a:chExt cx="1287037" cy="973318"/>
          </a:xfrm>
        </p:grpSpPr>
        <p:sp>
          <p:nvSpPr>
            <p:cNvPr id="544" name="Google Shape;544;p31"/>
            <p:cNvSpPr/>
            <p:nvPr/>
          </p:nvSpPr>
          <p:spPr>
            <a:xfrm>
              <a:off x="2035541" y="3777900"/>
              <a:ext cx="941744" cy="757437"/>
            </a:xfrm>
            <a:custGeom>
              <a:avLst/>
              <a:gdLst/>
              <a:ahLst/>
              <a:cxnLst/>
              <a:rect l="l" t="t" r="r" b="b"/>
              <a:pathLst>
                <a:path w="27122" h="21814" extrusionOk="0">
                  <a:moveTo>
                    <a:pt x="11469" y="0"/>
                  </a:moveTo>
                  <a:cubicBezTo>
                    <a:pt x="7115" y="0"/>
                    <a:pt x="3338" y="2085"/>
                    <a:pt x="0" y="4234"/>
                  </a:cubicBezTo>
                  <a:cubicBezTo>
                    <a:pt x="127" y="4525"/>
                    <a:pt x="253" y="4823"/>
                    <a:pt x="365" y="5128"/>
                  </a:cubicBezTo>
                  <a:cubicBezTo>
                    <a:pt x="484" y="5456"/>
                    <a:pt x="596" y="5784"/>
                    <a:pt x="708" y="6111"/>
                  </a:cubicBezTo>
                  <a:cubicBezTo>
                    <a:pt x="3883" y="4063"/>
                    <a:pt x="7468" y="2072"/>
                    <a:pt x="11408" y="2072"/>
                  </a:cubicBezTo>
                  <a:cubicBezTo>
                    <a:pt x="13845" y="2072"/>
                    <a:pt x="16418" y="2834"/>
                    <a:pt x="19114" y="4815"/>
                  </a:cubicBezTo>
                  <a:cubicBezTo>
                    <a:pt x="22957" y="7631"/>
                    <a:pt x="24857" y="11743"/>
                    <a:pt x="24775" y="17031"/>
                  </a:cubicBezTo>
                  <a:cubicBezTo>
                    <a:pt x="24745" y="18640"/>
                    <a:pt x="24544" y="20242"/>
                    <a:pt x="24179" y="21813"/>
                  </a:cubicBezTo>
                  <a:cubicBezTo>
                    <a:pt x="24648" y="21761"/>
                    <a:pt x="25110" y="21716"/>
                    <a:pt x="25579" y="21687"/>
                  </a:cubicBezTo>
                  <a:cubicBezTo>
                    <a:pt x="25780" y="21679"/>
                    <a:pt x="25989" y="21672"/>
                    <a:pt x="26197" y="21657"/>
                  </a:cubicBezTo>
                  <a:cubicBezTo>
                    <a:pt x="26481" y="20324"/>
                    <a:pt x="27009" y="18260"/>
                    <a:pt x="27039" y="16428"/>
                  </a:cubicBezTo>
                  <a:cubicBezTo>
                    <a:pt x="27121" y="12301"/>
                    <a:pt x="25989" y="6685"/>
                    <a:pt x="20402" y="2975"/>
                  </a:cubicBezTo>
                  <a:cubicBezTo>
                    <a:pt x="17173" y="824"/>
                    <a:pt x="14207" y="0"/>
                    <a:pt x="1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2054673" y="3838006"/>
              <a:ext cx="868792" cy="703790"/>
            </a:xfrm>
            <a:custGeom>
              <a:avLst/>
              <a:gdLst/>
              <a:ahLst/>
              <a:cxnLst/>
              <a:rect l="l" t="t" r="r" b="b"/>
              <a:pathLst>
                <a:path w="25021" h="20269" extrusionOk="0">
                  <a:moveTo>
                    <a:pt x="11077" y="0"/>
                  </a:moveTo>
                  <a:cubicBezTo>
                    <a:pt x="7005" y="0"/>
                    <a:pt x="3249" y="1895"/>
                    <a:pt x="0" y="3926"/>
                  </a:cubicBezTo>
                  <a:cubicBezTo>
                    <a:pt x="201" y="4522"/>
                    <a:pt x="395" y="5118"/>
                    <a:pt x="596" y="5714"/>
                  </a:cubicBezTo>
                  <a:cubicBezTo>
                    <a:pt x="3637" y="3800"/>
                    <a:pt x="7019" y="2085"/>
                    <a:pt x="10654" y="2085"/>
                  </a:cubicBezTo>
                  <a:cubicBezTo>
                    <a:pt x="12904" y="2085"/>
                    <a:pt x="15252" y="2743"/>
                    <a:pt x="17676" y="4418"/>
                  </a:cubicBezTo>
                  <a:cubicBezTo>
                    <a:pt x="21349" y="6958"/>
                    <a:pt x="23099" y="10801"/>
                    <a:pt x="22868" y="15836"/>
                  </a:cubicBezTo>
                  <a:cubicBezTo>
                    <a:pt x="22794" y="17334"/>
                    <a:pt x="22563" y="18816"/>
                    <a:pt x="22190" y="20268"/>
                  </a:cubicBezTo>
                  <a:cubicBezTo>
                    <a:pt x="22853" y="20164"/>
                    <a:pt x="23509" y="20082"/>
                    <a:pt x="24172" y="20023"/>
                  </a:cubicBezTo>
                  <a:cubicBezTo>
                    <a:pt x="24529" y="18555"/>
                    <a:pt x="24745" y="17066"/>
                    <a:pt x="24820" y="15561"/>
                  </a:cubicBezTo>
                  <a:cubicBezTo>
                    <a:pt x="25021" y="11628"/>
                    <a:pt x="24164" y="6198"/>
                    <a:pt x="18987" y="2615"/>
                  </a:cubicBezTo>
                  <a:cubicBezTo>
                    <a:pt x="16259" y="731"/>
                    <a:pt x="13607" y="0"/>
                    <a:pt x="1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2072000" y="3903980"/>
              <a:ext cx="804416" cy="645839"/>
            </a:xfrm>
            <a:custGeom>
              <a:avLst/>
              <a:gdLst/>
              <a:ahLst/>
              <a:cxnLst/>
              <a:rect l="l" t="t" r="r" b="b"/>
              <a:pathLst>
                <a:path w="23167" h="18600" extrusionOk="0">
                  <a:moveTo>
                    <a:pt x="10416" y="1"/>
                  </a:moveTo>
                  <a:cubicBezTo>
                    <a:pt x="6667" y="1"/>
                    <a:pt x="3130" y="1634"/>
                    <a:pt x="0" y="3523"/>
                  </a:cubicBezTo>
                  <a:cubicBezTo>
                    <a:pt x="179" y="4082"/>
                    <a:pt x="358" y="4633"/>
                    <a:pt x="559" y="5177"/>
                  </a:cubicBezTo>
                  <a:cubicBezTo>
                    <a:pt x="3434" y="3441"/>
                    <a:pt x="6573" y="1996"/>
                    <a:pt x="9878" y="1996"/>
                  </a:cubicBezTo>
                  <a:cubicBezTo>
                    <a:pt x="11932" y="1996"/>
                    <a:pt x="14050" y="2554"/>
                    <a:pt x="16209" y="3948"/>
                  </a:cubicBezTo>
                  <a:cubicBezTo>
                    <a:pt x="19717" y="6212"/>
                    <a:pt x="21311" y="9788"/>
                    <a:pt x="20939" y="14577"/>
                  </a:cubicBezTo>
                  <a:cubicBezTo>
                    <a:pt x="20820" y="15940"/>
                    <a:pt x="20574" y="17288"/>
                    <a:pt x="20201" y="18599"/>
                  </a:cubicBezTo>
                  <a:cubicBezTo>
                    <a:pt x="20850" y="18495"/>
                    <a:pt x="21498" y="18398"/>
                    <a:pt x="22138" y="18301"/>
                  </a:cubicBezTo>
                  <a:cubicBezTo>
                    <a:pt x="22503" y="16968"/>
                    <a:pt x="22742" y="15612"/>
                    <a:pt x="22861" y="14234"/>
                  </a:cubicBezTo>
                  <a:cubicBezTo>
                    <a:pt x="23166" y="10495"/>
                    <a:pt x="22496" y="5370"/>
                    <a:pt x="17542" y="2182"/>
                  </a:cubicBezTo>
                  <a:cubicBezTo>
                    <a:pt x="15117" y="620"/>
                    <a:pt x="12726" y="1"/>
                    <a:pt x="10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2085959" y="3972280"/>
              <a:ext cx="733027" cy="586845"/>
            </a:xfrm>
            <a:custGeom>
              <a:avLst/>
              <a:gdLst/>
              <a:ahLst/>
              <a:cxnLst/>
              <a:rect l="l" t="t" r="r" b="b"/>
              <a:pathLst>
                <a:path w="21111" h="16901" extrusionOk="0">
                  <a:moveTo>
                    <a:pt x="9111" y="1"/>
                  </a:moveTo>
                  <a:cubicBezTo>
                    <a:pt x="5900" y="1"/>
                    <a:pt x="2816" y="1217"/>
                    <a:pt x="1" y="2778"/>
                  </a:cubicBezTo>
                  <a:cubicBezTo>
                    <a:pt x="60" y="2949"/>
                    <a:pt x="120" y="3128"/>
                    <a:pt x="187" y="3299"/>
                  </a:cubicBezTo>
                  <a:cubicBezTo>
                    <a:pt x="306" y="3634"/>
                    <a:pt x="433" y="3984"/>
                    <a:pt x="574" y="4327"/>
                  </a:cubicBezTo>
                  <a:cubicBezTo>
                    <a:pt x="3074" y="2963"/>
                    <a:pt x="5739" y="1945"/>
                    <a:pt x="8496" y="1945"/>
                  </a:cubicBezTo>
                  <a:cubicBezTo>
                    <a:pt x="10422" y="1945"/>
                    <a:pt x="12393" y="2442"/>
                    <a:pt x="14384" y="3664"/>
                  </a:cubicBezTo>
                  <a:cubicBezTo>
                    <a:pt x="17803" y="5765"/>
                    <a:pt x="19300" y="9176"/>
                    <a:pt x="18839" y="13817"/>
                  </a:cubicBezTo>
                  <a:cubicBezTo>
                    <a:pt x="18727" y="14860"/>
                    <a:pt x="18541" y="15888"/>
                    <a:pt x="18265" y="16901"/>
                  </a:cubicBezTo>
                  <a:cubicBezTo>
                    <a:pt x="18764" y="16811"/>
                    <a:pt x="19256" y="16729"/>
                    <a:pt x="19747" y="16647"/>
                  </a:cubicBezTo>
                  <a:cubicBezTo>
                    <a:pt x="19889" y="16618"/>
                    <a:pt x="20030" y="16595"/>
                    <a:pt x="20172" y="16573"/>
                  </a:cubicBezTo>
                  <a:cubicBezTo>
                    <a:pt x="20433" y="15545"/>
                    <a:pt x="20626" y="14495"/>
                    <a:pt x="20738" y="13437"/>
                  </a:cubicBezTo>
                  <a:cubicBezTo>
                    <a:pt x="21110" y="9817"/>
                    <a:pt x="20552" y="4886"/>
                    <a:pt x="15740" y="1929"/>
                  </a:cubicBezTo>
                  <a:cubicBezTo>
                    <a:pt x="13501" y="554"/>
                    <a:pt x="11277" y="1"/>
                    <a:pt x="9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2477046" y="4372395"/>
              <a:ext cx="638616" cy="378822"/>
            </a:xfrm>
            <a:custGeom>
              <a:avLst/>
              <a:gdLst/>
              <a:ahLst/>
              <a:cxnLst/>
              <a:rect l="l" t="t" r="r" b="b"/>
              <a:pathLst>
                <a:path w="18392" h="10910" extrusionOk="0">
                  <a:moveTo>
                    <a:pt x="12602" y="0"/>
                  </a:moveTo>
                  <a:cubicBezTo>
                    <a:pt x="11907" y="0"/>
                    <a:pt x="11178" y="255"/>
                    <a:pt x="10674" y="700"/>
                  </a:cubicBezTo>
                  <a:cubicBezTo>
                    <a:pt x="10059" y="1242"/>
                    <a:pt x="9624" y="1964"/>
                    <a:pt x="9234" y="2693"/>
                  </a:cubicBezTo>
                  <a:lnTo>
                    <a:pt x="9234" y="2693"/>
                  </a:lnTo>
                  <a:cubicBezTo>
                    <a:pt x="9536" y="1972"/>
                    <a:pt x="9299" y="1055"/>
                    <a:pt x="8700" y="536"/>
                  </a:cubicBezTo>
                  <a:cubicBezTo>
                    <a:pt x="8302" y="195"/>
                    <a:pt x="7780" y="28"/>
                    <a:pt x="7254" y="28"/>
                  </a:cubicBezTo>
                  <a:cubicBezTo>
                    <a:pt x="6894" y="28"/>
                    <a:pt x="6532" y="106"/>
                    <a:pt x="6205" y="260"/>
                  </a:cubicBezTo>
                  <a:cubicBezTo>
                    <a:pt x="5401" y="640"/>
                    <a:pt x="4827" y="1407"/>
                    <a:pt x="4581" y="2264"/>
                  </a:cubicBezTo>
                  <a:cubicBezTo>
                    <a:pt x="4675" y="1242"/>
                    <a:pt x="3677" y="340"/>
                    <a:pt x="2655" y="340"/>
                  </a:cubicBezTo>
                  <a:cubicBezTo>
                    <a:pt x="2627" y="340"/>
                    <a:pt x="2598" y="341"/>
                    <a:pt x="2570" y="342"/>
                  </a:cubicBezTo>
                  <a:cubicBezTo>
                    <a:pt x="1527" y="402"/>
                    <a:pt x="633" y="1273"/>
                    <a:pt x="358" y="2286"/>
                  </a:cubicBezTo>
                  <a:cubicBezTo>
                    <a:pt x="82" y="3292"/>
                    <a:pt x="0" y="5124"/>
                    <a:pt x="231" y="5594"/>
                  </a:cubicBezTo>
                  <a:cubicBezTo>
                    <a:pt x="407" y="5953"/>
                    <a:pt x="13987" y="10909"/>
                    <a:pt x="16528" y="10909"/>
                  </a:cubicBezTo>
                  <a:cubicBezTo>
                    <a:pt x="16672" y="10909"/>
                    <a:pt x="16781" y="10893"/>
                    <a:pt x="16849" y="10860"/>
                  </a:cubicBezTo>
                  <a:cubicBezTo>
                    <a:pt x="17162" y="10592"/>
                    <a:pt x="18198" y="8685"/>
                    <a:pt x="18294" y="7649"/>
                  </a:cubicBezTo>
                  <a:cubicBezTo>
                    <a:pt x="18391" y="6614"/>
                    <a:pt x="17877" y="5512"/>
                    <a:pt x="16961" y="5027"/>
                  </a:cubicBezTo>
                  <a:cubicBezTo>
                    <a:pt x="16642" y="4860"/>
                    <a:pt x="16318" y="4778"/>
                    <a:pt x="16008" y="4778"/>
                  </a:cubicBezTo>
                  <a:cubicBezTo>
                    <a:pt x="15420" y="4778"/>
                    <a:pt x="14884" y="5075"/>
                    <a:pt x="14533" y="5661"/>
                  </a:cubicBezTo>
                  <a:cubicBezTo>
                    <a:pt x="14853" y="4782"/>
                    <a:pt x="15345" y="3657"/>
                    <a:pt x="15255" y="2577"/>
                  </a:cubicBezTo>
                  <a:cubicBezTo>
                    <a:pt x="15136" y="1162"/>
                    <a:pt x="14384" y="446"/>
                    <a:pt x="13356" y="111"/>
                  </a:cubicBezTo>
                  <a:cubicBezTo>
                    <a:pt x="13118" y="36"/>
                    <a:pt x="12862" y="0"/>
                    <a:pt x="12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1828625" y="3876305"/>
              <a:ext cx="638338" cy="381010"/>
            </a:xfrm>
            <a:custGeom>
              <a:avLst/>
              <a:gdLst/>
              <a:ahLst/>
              <a:cxnLst/>
              <a:rect l="l" t="t" r="r" b="b"/>
              <a:pathLst>
                <a:path w="18384" h="10973" extrusionOk="0">
                  <a:moveTo>
                    <a:pt x="7276" y="0"/>
                  </a:moveTo>
                  <a:cubicBezTo>
                    <a:pt x="6923" y="0"/>
                    <a:pt x="6569" y="76"/>
                    <a:pt x="6250" y="223"/>
                  </a:cubicBezTo>
                  <a:cubicBezTo>
                    <a:pt x="5445" y="588"/>
                    <a:pt x="4864" y="1363"/>
                    <a:pt x="4611" y="2212"/>
                  </a:cubicBezTo>
                  <a:cubicBezTo>
                    <a:pt x="4713" y="1193"/>
                    <a:pt x="3713" y="274"/>
                    <a:pt x="2694" y="274"/>
                  </a:cubicBezTo>
                  <a:cubicBezTo>
                    <a:pt x="2670" y="274"/>
                    <a:pt x="2646" y="274"/>
                    <a:pt x="2622" y="275"/>
                  </a:cubicBezTo>
                  <a:cubicBezTo>
                    <a:pt x="1572" y="320"/>
                    <a:pt x="670" y="1184"/>
                    <a:pt x="387" y="2197"/>
                  </a:cubicBezTo>
                  <a:cubicBezTo>
                    <a:pt x="97" y="3210"/>
                    <a:pt x="0" y="5035"/>
                    <a:pt x="231" y="5512"/>
                  </a:cubicBezTo>
                  <a:cubicBezTo>
                    <a:pt x="401" y="5873"/>
                    <a:pt x="14029" y="10972"/>
                    <a:pt x="16507" y="10972"/>
                  </a:cubicBezTo>
                  <a:cubicBezTo>
                    <a:pt x="16639" y="10972"/>
                    <a:pt x="16740" y="10958"/>
                    <a:pt x="16805" y="10927"/>
                  </a:cubicBezTo>
                  <a:cubicBezTo>
                    <a:pt x="17117" y="10652"/>
                    <a:pt x="18175" y="8760"/>
                    <a:pt x="18279" y="7724"/>
                  </a:cubicBezTo>
                  <a:cubicBezTo>
                    <a:pt x="18384" y="6689"/>
                    <a:pt x="17885" y="5579"/>
                    <a:pt x="16961" y="5087"/>
                  </a:cubicBezTo>
                  <a:cubicBezTo>
                    <a:pt x="16640" y="4915"/>
                    <a:pt x="16312" y="4830"/>
                    <a:pt x="15999" y="4830"/>
                  </a:cubicBezTo>
                  <a:cubicBezTo>
                    <a:pt x="15418" y="4830"/>
                    <a:pt x="14886" y="5123"/>
                    <a:pt x="14533" y="5698"/>
                  </a:cubicBezTo>
                  <a:cubicBezTo>
                    <a:pt x="14860" y="4827"/>
                    <a:pt x="15359" y="3709"/>
                    <a:pt x="15285" y="2629"/>
                  </a:cubicBezTo>
                  <a:cubicBezTo>
                    <a:pt x="15173" y="1214"/>
                    <a:pt x="14428" y="484"/>
                    <a:pt x="13408" y="141"/>
                  </a:cubicBezTo>
                  <a:cubicBezTo>
                    <a:pt x="13160" y="60"/>
                    <a:pt x="12894" y="21"/>
                    <a:pt x="12624" y="21"/>
                  </a:cubicBezTo>
                  <a:cubicBezTo>
                    <a:pt x="11936" y="21"/>
                    <a:pt x="11222" y="272"/>
                    <a:pt x="10719" y="700"/>
                  </a:cubicBezTo>
                  <a:cubicBezTo>
                    <a:pt x="10095" y="1244"/>
                    <a:pt x="9658" y="1962"/>
                    <a:pt x="9257" y="2693"/>
                  </a:cubicBezTo>
                  <a:lnTo>
                    <a:pt x="9257" y="2693"/>
                  </a:lnTo>
                  <a:cubicBezTo>
                    <a:pt x="9569" y="1975"/>
                    <a:pt x="9345" y="1049"/>
                    <a:pt x="8745" y="529"/>
                  </a:cubicBezTo>
                  <a:cubicBezTo>
                    <a:pt x="8345" y="174"/>
                    <a:pt x="7813" y="0"/>
                    <a:pt x="7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31"/>
          <p:cNvSpPr/>
          <p:nvPr/>
        </p:nvSpPr>
        <p:spPr>
          <a:xfrm>
            <a:off x="1941938" y="430383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1"/>
          <p:cNvSpPr/>
          <p:nvPr/>
        </p:nvSpPr>
        <p:spPr>
          <a:xfrm>
            <a:off x="3285951" y="357839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1"/>
          <p:cNvSpPr/>
          <p:nvPr/>
        </p:nvSpPr>
        <p:spPr>
          <a:xfrm>
            <a:off x="1833063" y="535000"/>
            <a:ext cx="108876" cy="106557"/>
          </a:xfrm>
          <a:custGeom>
            <a:avLst/>
            <a:gdLst/>
            <a:ahLst/>
            <a:cxnLst/>
            <a:rect l="l" t="t" r="r" b="b"/>
            <a:pathLst>
              <a:path w="3755" h="3675" extrusionOk="0">
                <a:moveTo>
                  <a:pt x="1885" y="0"/>
                </a:moveTo>
                <a:cubicBezTo>
                  <a:pt x="1813" y="0"/>
                  <a:pt x="1740" y="39"/>
                  <a:pt x="1706" y="118"/>
                </a:cubicBezTo>
                <a:lnTo>
                  <a:pt x="1274" y="1116"/>
                </a:lnTo>
                <a:cubicBezTo>
                  <a:pt x="1259" y="1161"/>
                  <a:pt x="1222" y="1198"/>
                  <a:pt x="1178" y="1220"/>
                </a:cubicBezTo>
                <a:lnTo>
                  <a:pt x="157" y="1652"/>
                </a:lnTo>
                <a:cubicBezTo>
                  <a:pt x="1" y="1719"/>
                  <a:pt x="1" y="1943"/>
                  <a:pt x="157" y="2010"/>
                </a:cubicBezTo>
                <a:lnTo>
                  <a:pt x="1155" y="2434"/>
                </a:lnTo>
                <a:cubicBezTo>
                  <a:pt x="1200" y="2457"/>
                  <a:pt x="1237" y="2494"/>
                  <a:pt x="1259" y="2539"/>
                </a:cubicBezTo>
                <a:lnTo>
                  <a:pt x="1684" y="3552"/>
                </a:lnTo>
                <a:cubicBezTo>
                  <a:pt x="1721" y="3633"/>
                  <a:pt x="1796" y="3674"/>
                  <a:pt x="1869" y="3674"/>
                </a:cubicBezTo>
                <a:cubicBezTo>
                  <a:pt x="1943" y="3674"/>
                  <a:pt x="2015" y="3633"/>
                  <a:pt x="2049" y="3552"/>
                </a:cubicBezTo>
                <a:lnTo>
                  <a:pt x="2474" y="2561"/>
                </a:lnTo>
                <a:cubicBezTo>
                  <a:pt x="2496" y="2509"/>
                  <a:pt x="2533" y="2471"/>
                  <a:pt x="2578" y="2457"/>
                </a:cubicBezTo>
                <a:lnTo>
                  <a:pt x="3591" y="2025"/>
                </a:lnTo>
                <a:cubicBezTo>
                  <a:pt x="3755" y="1958"/>
                  <a:pt x="3755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8" y="1183"/>
                  <a:pt x="2496" y="1131"/>
                </a:cubicBezTo>
                <a:lnTo>
                  <a:pt x="2064" y="118"/>
                </a:lnTo>
                <a:cubicBezTo>
                  <a:pt x="2030" y="39"/>
                  <a:pt x="1958" y="0"/>
                  <a:pt x="18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1"/>
          <p:cNvSpPr/>
          <p:nvPr/>
        </p:nvSpPr>
        <p:spPr>
          <a:xfrm>
            <a:off x="606232" y="167463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1"/>
          <p:cNvSpPr/>
          <p:nvPr/>
        </p:nvSpPr>
        <p:spPr>
          <a:xfrm>
            <a:off x="3177288" y="460850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1"/>
          <p:cNvSpPr/>
          <p:nvPr/>
        </p:nvSpPr>
        <p:spPr>
          <a:xfrm>
            <a:off x="4847107" y="34065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1"/>
          <p:cNvSpPr/>
          <p:nvPr/>
        </p:nvSpPr>
        <p:spPr>
          <a:xfrm>
            <a:off x="5451057" y="12110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1"/>
          <p:cNvSpPr/>
          <p:nvPr/>
        </p:nvSpPr>
        <p:spPr>
          <a:xfrm>
            <a:off x="5234688" y="445663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2"/>
          <p:cNvSpPr/>
          <p:nvPr/>
        </p:nvSpPr>
        <p:spPr>
          <a:xfrm rot="1920763">
            <a:off x="303540" y="3883933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2"/>
          <p:cNvSpPr/>
          <p:nvPr/>
        </p:nvSpPr>
        <p:spPr>
          <a:xfrm rot="1920763">
            <a:off x="425540" y="280790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2"/>
          <p:cNvSpPr/>
          <p:nvPr/>
        </p:nvSpPr>
        <p:spPr>
          <a:xfrm>
            <a:off x="8710145" y="2429668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2"/>
          <p:cNvSpPr/>
          <p:nvPr/>
        </p:nvSpPr>
        <p:spPr>
          <a:xfrm rot="1920763">
            <a:off x="356640" y="45270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2"/>
          <p:cNvSpPr/>
          <p:nvPr/>
        </p:nvSpPr>
        <p:spPr>
          <a:xfrm rot="1920763">
            <a:off x="627590" y="4721221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2"/>
          <p:cNvSpPr/>
          <p:nvPr/>
        </p:nvSpPr>
        <p:spPr>
          <a:xfrm>
            <a:off x="5660045" y="25628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2"/>
          <p:cNvSpPr/>
          <p:nvPr/>
        </p:nvSpPr>
        <p:spPr>
          <a:xfrm>
            <a:off x="8630525" y="988487"/>
            <a:ext cx="955355" cy="922150"/>
          </a:xfrm>
          <a:custGeom>
            <a:avLst/>
            <a:gdLst/>
            <a:ahLst/>
            <a:cxnLst/>
            <a:rect l="l" t="t" r="r" b="b"/>
            <a:pathLst>
              <a:path w="21262" h="20523" extrusionOk="0">
                <a:moveTo>
                  <a:pt x="7704" y="0"/>
                </a:moveTo>
                <a:cubicBezTo>
                  <a:pt x="7411" y="0"/>
                  <a:pt x="7304" y="482"/>
                  <a:pt x="7630" y="537"/>
                </a:cubicBezTo>
                <a:cubicBezTo>
                  <a:pt x="7936" y="597"/>
                  <a:pt x="8233" y="701"/>
                  <a:pt x="8509" y="850"/>
                </a:cubicBezTo>
                <a:cubicBezTo>
                  <a:pt x="8552" y="874"/>
                  <a:pt x="8594" y="884"/>
                  <a:pt x="8633" y="884"/>
                </a:cubicBezTo>
                <a:cubicBezTo>
                  <a:pt x="8855" y="884"/>
                  <a:pt x="8996" y="557"/>
                  <a:pt x="8762" y="418"/>
                </a:cubicBezTo>
                <a:cubicBezTo>
                  <a:pt x="8457" y="232"/>
                  <a:pt x="8122" y="90"/>
                  <a:pt x="7772" y="8"/>
                </a:cubicBezTo>
                <a:cubicBezTo>
                  <a:pt x="7748" y="3"/>
                  <a:pt x="7725" y="0"/>
                  <a:pt x="7704" y="0"/>
                </a:cubicBezTo>
                <a:close/>
                <a:moveTo>
                  <a:pt x="11235" y="79"/>
                </a:moveTo>
                <a:cubicBezTo>
                  <a:pt x="11034" y="79"/>
                  <a:pt x="10901" y="364"/>
                  <a:pt x="11116" y="455"/>
                </a:cubicBezTo>
                <a:lnTo>
                  <a:pt x="12122" y="880"/>
                </a:lnTo>
                <a:cubicBezTo>
                  <a:pt x="12152" y="893"/>
                  <a:pt x="12182" y="899"/>
                  <a:pt x="12210" y="899"/>
                </a:cubicBezTo>
                <a:cubicBezTo>
                  <a:pt x="12406" y="899"/>
                  <a:pt x="12538" y="621"/>
                  <a:pt x="12330" y="530"/>
                </a:cubicBezTo>
                <a:lnTo>
                  <a:pt x="11325" y="98"/>
                </a:lnTo>
                <a:cubicBezTo>
                  <a:pt x="11294" y="85"/>
                  <a:pt x="11264" y="79"/>
                  <a:pt x="11235" y="79"/>
                </a:cubicBezTo>
                <a:close/>
                <a:moveTo>
                  <a:pt x="9994" y="592"/>
                </a:moveTo>
                <a:cubicBezTo>
                  <a:pt x="9781" y="592"/>
                  <a:pt x="9642" y="923"/>
                  <a:pt x="9872" y="1066"/>
                </a:cubicBezTo>
                <a:lnTo>
                  <a:pt x="10662" y="1565"/>
                </a:lnTo>
                <a:cubicBezTo>
                  <a:pt x="10707" y="1595"/>
                  <a:pt x="10751" y="1607"/>
                  <a:pt x="10793" y="1607"/>
                </a:cubicBezTo>
                <a:cubicBezTo>
                  <a:pt x="11006" y="1607"/>
                  <a:pt x="11145" y="1276"/>
                  <a:pt x="10915" y="1133"/>
                </a:cubicBezTo>
                <a:lnTo>
                  <a:pt x="10125" y="634"/>
                </a:lnTo>
                <a:cubicBezTo>
                  <a:pt x="10080" y="605"/>
                  <a:pt x="10036" y="592"/>
                  <a:pt x="9994" y="592"/>
                </a:cubicBezTo>
                <a:close/>
                <a:moveTo>
                  <a:pt x="6240" y="769"/>
                </a:moveTo>
                <a:cubicBezTo>
                  <a:pt x="5988" y="769"/>
                  <a:pt x="5908" y="1200"/>
                  <a:pt x="6192" y="1319"/>
                </a:cubicBezTo>
                <a:lnTo>
                  <a:pt x="7057" y="1684"/>
                </a:lnTo>
                <a:cubicBezTo>
                  <a:pt x="7092" y="1699"/>
                  <a:pt x="7125" y="1706"/>
                  <a:pt x="7156" y="1706"/>
                </a:cubicBezTo>
                <a:cubicBezTo>
                  <a:pt x="7403" y="1706"/>
                  <a:pt x="7483" y="1275"/>
                  <a:pt x="7198" y="1156"/>
                </a:cubicBezTo>
                <a:lnTo>
                  <a:pt x="6341" y="791"/>
                </a:lnTo>
                <a:cubicBezTo>
                  <a:pt x="6305" y="776"/>
                  <a:pt x="6271" y="769"/>
                  <a:pt x="6240" y="769"/>
                </a:cubicBezTo>
                <a:close/>
                <a:moveTo>
                  <a:pt x="13523" y="676"/>
                </a:moveTo>
                <a:cubicBezTo>
                  <a:pt x="13322" y="676"/>
                  <a:pt x="13189" y="989"/>
                  <a:pt x="13410" y="1103"/>
                </a:cubicBezTo>
                <a:lnTo>
                  <a:pt x="13403" y="1103"/>
                </a:lnTo>
                <a:cubicBezTo>
                  <a:pt x="13813" y="1319"/>
                  <a:pt x="14222" y="1535"/>
                  <a:pt x="14625" y="1751"/>
                </a:cubicBezTo>
                <a:cubicBezTo>
                  <a:pt x="14659" y="1769"/>
                  <a:pt x="14692" y="1776"/>
                  <a:pt x="14724" y="1776"/>
                </a:cubicBezTo>
                <a:cubicBezTo>
                  <a:pt x="14912" y="1776"/>
                  <a:pt x="15031" y="1509"/>
                  <a:pt x="14833" y="1394"/>
                </a:cubicBezTo>
                <a:lnTo>
                  <a:pt x="13634" y="709"/>
                </a:lnTo>
                <a:cubicBezTo>
                  <a:pt x="13596" y="686"/>
                  <a:pt x="13558" y="676"/>
                  <a:pt x="13523" y="676"/>
                </a:cubicBezTo>
                <a:close/>
                <a:moveTo>
                  <a:pt x="15969" y="1002"/>
                </a:moveTo>
                <a:cubicBezTo>
                  <a:pt x="15807" y="1002"/>
                  <a:pt x="15664" y="1206"/>
                  <a:pt x="15809" y="1357"/>
                </a:cubicBezTo>
                <a:cubicBezTo>
                  <a:pt x="16092" y="1640"/>
                  <a:pt x="16420" y="1871"/>
                  <a:pt x="16777" y="2049"/>
                </a:cubicBezTo>
                <a:cubicBezTo>
                  <a:pt x="16814" y="2068"/>
                  <a:pt x="16850" y="2076"/>
                  <a:pt x="16885" y="2076"/>
                </a:cubicBezTo>
                <a:cubicBezTo>
                  <a:pt x="17100" y="2076"/>
                  <a:pt x="17239" y="1757"/>
                  <a:pt x="17008" y="1655"/>
                </a:cubicBezTo>
                <a:cubicBezTo>
                  <a:pt x="16673" y="1506"/>
                  <a:pt x="16368" y="1312"/>
                  <a:pt x="16107" y="1059"/>
                </a:cubicBezTo>
                <a:cubicBezTo>
                  <a:pt x="16064" y="1019"/>
                  <a:pt x="16015" y="1002"/>
                  <a:pt x="15969" y="1002"/>
                </a:cubicBezTo>
                <a:close/>
                <a:moveTo>
                  <a:pt x="4169" y="1468"/>
                </a:moveTo>
                <a:cubicBezTo>
                  <a:pt x="4001" y="1468"/>
                  <a:pt x="3962" y="1760"/>
                  <a:pt x="4144" y="1789"/>
                </a:cubicBezTo>
                <a:cubicBezTo>
                  <a:pt x="4427" y="1826"/>
                  <a:pt x="4703" y="1930"/>
                  <a:pt x="4949" y="2087"/>
                </a:cubicBezTo>
                <a:cubicBezTo>
                  <a:pt x="4980" y="2107"/>
                  <a:pt x="5012" y="2115"/>
                  <a:pt x="5041" y="2115"/>
                </a:cubicBezTo>
                <a:cubicBezTo>
                  <a:pt x="5201" y="2115"/>
                  <a:pt x="5311" y="1867"/>
                  <a:pt x="5135" y="1766"/>
                </a:cubicBezTo>
                <a:cubicBezTo>
                  <a:pt x="4844" y="1602"/>
                  <a:pt x="4517" y="1506"/>
                  <a:pt x="4181" y="1468"/>
                </a:cubicBezTo>
                <a:cubicBezTo>
                  <a:pt x="4177" y="1468"/>
                  <a:pt x="4173" y="1468"/>
                  <a:pt x="4169" y="1468"/>
                </a:cubicBezTo>
                <a:close/>
                <a:moveTo>
                  <a:pt x="9937" y="1658"/>
                </a:moveTo>
                <a:cubicBezTo>
                  <a:pt x="9770" y="1658"/>
                  <a:pt x="9618" y="1867"/>
                  <a:pt x="9783" y="1997"/>
                </a:cubicBezTo>
                <a:lnTo>
                  <a:pt x="9775" y="1997"/>
                </a:lnTo>
                <a:cubicBezTo>
                  <a:pt x="10036" y="2221"/>
                  <a:pt x="10371" y="2340"/>
                  <a:pt x="10706" y="2347"/>
                </a:cubicBezTo>
                <a:cubicBezTo>
                  <a:pt x="10709" y="2347"/>
                  <a:pt x="10711" y="2347"/>
                  <a:pt x="10714" y="2347"/>
                </a:cubicBezTo>
                <a:cubicBezTo>
                  <a:pt x="10975" y="2347"/>
                  <a:pt x="10972" y="1945"/>
                  <a:pt x="10706" y="1938"/>
                </a:cubicBezTo>
                <a:cubicBezTo>
                  <a:pt x="10476" y="1938"/>
                  <a:pt x="10252" y="1856"/>
                  <a:pt x="10066" y="1707"/>
                </a:cubicBezTo>
                <a:cubicBezTo>
                  <a:pt x="10026" y="1673"/>
                  <a:pt x="9981" y="1658"/>
                  <a:pt x="9937" y="1658"/>
                </a:cubicBezTo>
                <a:close/>
                <a:moveTo>
                  <a:pt x="7055" y="1907"/>
                </a:moveTo>
                <a:cubicBezTo>
                  <a:pt x="6912" y="1907"/>
                  <a:pt x="6823" y="2118"/>
                  <a:pt x="6975" y="2206"/>
                </a:cubicBezTo>
                <a:lnTo>
                  <a:pt x="7474" y="2496"/>
                </a:lnTo>
                <a:cubicBezTo>
                  <a:pt x="7500" y="2510"/>
                  <a:pt x="7525" y="2517"/>
                  <a:pt x="7550" y="2517"/>
                </a:cubicBezTo>
                <a:cubicBezTo>
                  <a:pt x="7693" y="2517"/>
                  <a:pt x="7790" y="2302"/>
                  <a:pt x="7638" y="2213"/>
                </a:cubicBezTo>
                <a:lnTo>
                  <a:pt x="7138" y="1930"/>
                </a:lnTo>
                <a:cubicBezTo>
                  <a:pt x="7110" y="1914"/>
                  <a:pt x="7082" y="1907"/>
                  <a:pt x="7055" y="1907"/>
                </a:cubicBezTo>
                <a:close/>
                <a:moveTo>
                  <a:pt x="12226" y="2124"/>
                </a:moveTo>
                <a:cubicBezTo>
                  <a:pt x="11928" y="2124"/>
                  <a:pt x="11928" y="2586"/>
                  <a:pt x="12226" y="2586"/>
                </a:cubicBezTo>
                <a:cubicBezTo>
                  <a:pt x="12517" y="2586"/>
                  <a:pt x="12517" y="2124"/>
                  <a:pt x="12226" y="2124"/>
                </a:cubicBezTo>
                <a:close/>
                <a:moveTo>
                  <a:pt x="8925" y="2184"/>
                </a:moveTo>
                <a:cubicBezTo>
                  <a:pt x="8725" y="2184"/>
                  <a:pt x="8548" y="2439"/>
                  <a:pt x="8740" y="2608"/>
                </a:cubicBezTo>
                <a:cubicBezTo>
                  <a:pt x="8986" y="2832"/>
                  <a:pt x="9276" y="3010"/>
                  <a:pt x="9582" y="3144"/>
                </a:cubicBezTo>
                <a:cubicBezTo>
                  <a:pt x="9619" y="3160"/>
                  <a:pt x="9655" y="3167"/>
                  <a:pt x="9689" y="3167"/>
                </a:cubicBezTo>
                <a:cubicBezTo>
                  <a:pt x="9934" y="3167"/>
                  <a:pt x="10096" y="2816"/>
                  <a:pt x="9835" y="2705"/>
                </a:cubicBezTo>
                <a:cubicBezTo>
                  <a:pt x="9567" y="2593"/>
                  <a:pt x="9314" y="2444"/>
                  <a:pt x="9090" y="2251"/>
                </a:cubicBezTo>
                <a:cubicBezTo>
                  <a:pt x="9038" y="2203"/>
                  <a:pt x="8981" y="2184"/>
                  <a:pt x="8925" y="2184"/>
                </a:cubicBezTo>
                <a:close/>
                <a:moveTo>
                  <a:pt x="13603" y="2670"/>
                </a:moveTo>
                <a:cubicBezTo>
                  <a:pt x="13374" y="2670"/>
                  <a:pt x="13176" y="2945"/>
                  <a:pt x="13388" y="3122"/>
                </a:cubicBezTo>
                <a:lnTo>
                  <a:pt x="13753" y="3413"/>
                </a:lnTo>
                <a:cubicBezTo>
                  <a:pt x="13808" y="3457"/>
                  <a:pt x="13869" y="3476"/>
                  <a:pt x="13928" y="3476"/>
                </a:cubicBezTo>
                <a:cubicBezTo>
                  <a:pt x="14155" y="3476"/>
                  <a:pt x="14359" y="3195"/>
                  <a:pt x="14140" y="3018"/>
                </a:cubicBezTo>
                <a:lnTo>
                  <a:pt x="13783" y="2735"/>
                </a:lnTo>
                <a:cubicBezTo>
                  <a:pt x="13725" y="2690"/>
                  <a:pt x="13663" y="2670"/>
                  <a:pt x="13603" y="2670"/>
                </a:cubicBezTo>
                <a:close/>
                <a:moveTo>
                  <a:pt x="3453" y="2733"/>
                </a:moveTo>
                <a:cubicBezTo>
                  <a:pt x="3148" y="2733"/>
                  <a:pt x="2948" y="3274"/>
                  <a:pt x="3369" y="3413"/>
                </a:cubicBezTo>
                <a:lnTo>
                  <a:pt x="3362" y="3427"/>
                </a:lnTo>
                <a:lnTo>
                  <a:pt x="3809" y="3576"/>
                </a:lnTo>
                <a:cubicBezTo>
                  <a:pt x="3841" y="3587"/>
                  <a:pt x="3872" y="3592"/>
                  <a:pt x="3901" y="3592"/>
                </a:cubicBezTo>
                <a:cubicBezTo>
                  <a:pt x="4147" y="3592"/>
                  <a:pt x="4238" y="3223"/>
                  <a:pt x="4025" y="3070"/>
                </a:cubicBezTo>
                <a:lnTo>
                  <a:pt x="3630" y="2794"/>
                </a:lnTo>
                <a:cubicBezTo>
                  <a:pt x="3570" y="2751"/>
                  <a:pt x="3510" y="2733"/>
                  <a:pt x="3453" y="2733"/>
                </a:cubicBezTo>
                <a:close/>
                <a:moveTo>
                  <a:pt x="17985" y="2799"/>
                </a:moveTo>
                <a:cubicBezTo>
                  <a:pt x="17818" y="2799"/>
                  <a:pt x="17673" y="2997"/>
                  <a:pt x="17820" y="3144"/>
                </a:cubicBezTo>
                <a:lnTo>
                  <a:pt x="17827" y="3144"/>
                </a:lnTo>
                <a:lnTo>
                  <a:pt x="18580" y="3889"/>
                </a:lnTo>
                <a:cubicBezTo>
                  <a:pt x="18632" y="3940"/>
                  <a:pt x="18691" y="3961"/>
                  <a:pt x="18748" y="3961"/>
                </a:cubicBezTo>
                <a:cubicBezTo>
                  <a:pt x="18949" y="3961"/>
                  <a:pt x="19129" y="3694"/>
                  <a:pt x="18937" y="3532"/>
                </a:cubicBezTo>
                <a:lnTo>
                  <a:pt x="18118" y="2846"/>
                </a:lnTo>
                <a:cubicBezTo>
                  <a:pt x="18076" y="2813"/>
                  <a:pt x="18030" y="2799"/>
                  <a:pt x="17985" y="2799"/>
                </a:cubicBezTo>
                <a:close/>
                <a:moveTo>
                  <a:pt x="11283" y="3076"/>
                </a:moveTo>
                <a:cubicBezTo>
                  <a:pt x="11108" y="3076"/>
                  <a:pt x="11014" y="3333"/>
                  <a:pt x="11183" y="3465"/>
                </a:cubicBezTo>
                <a:lnTo>
                  <a:pt x="11191" y="3465"/>
                </a:lnTo>
                <a:lnTo>
                  <a:pt x="11809" y="3934"/>
                </a:lnTo>
                <a:cubicBezTo>
                  <a:pt x="11851" y="3965"/>
                  <a:pt x="11893" y="3978"/>
                  <a:pt x="11934" y="3978"/>
                </a:cubicBezTo>
                <a:cubicBezTo>
                  <a:pt x="12142" y="3978"/>
                  <a:pt x="12305" y="3638"/>
                  <a:pt x="12062" y="3494"/>
                </a:cubicBezTo>
                <a:lnTo>
                  <a:pt x="11392" y="3107"/>
                </a:lnTo>
                <a:cubicBezTo>
                  <a:pt x="11353" y="3086"/>
                  <a:pt x="11317" y="3076"/>
                  <a:pt x="11283" y="3076"/>
                </a:cubicBezTo>
                <a:close/>
                <a:moveTo>
                  <a:pt x="16399" y="3050"/>
                </a:moveTo>
                <a:cubicBezTo>
                  <a:pt x="16229" y="3050"/>
                  <a:pt x="16083" y="3279"/>
                  <a:pt x="16226" y="3450"/>
                </a:cubicBezTo>
                <a:cubicBezTo>
                  <a:pt x="16420" y="3673"/>
                  <a:pt x="16651" y="3867"/>
                  <a:pt x="16911" y="4008"/>
                </a:cubicBezTo>
                <a:cubicBezTo>
                  <a:pt x="16952" y="4031"/>
                  <a:pt x="16992" y="4041"/>
                  <a:pt x="17030" y="4041"/>
                </a:cubicBezTo>
                <a:cubicBezTo>
                  <a:pt x="17258" y="4041"/>
                  <a:pt x="17413" y="3690"/>
                  <a:pt x="17165" y="3569"/>
                </a:cubicBezTo>
                <a:cubicBezTo>
                  <a:pt x="16934" y="3465"/>
                  <a:pt x="16725" y="3316"/>
                  <a:pt x="16554" y="3122"/>
                </a:cubicBezTo>
                <a:cubicBezTo>
                  <a:pt x="16505" y="3072"/>
                  <a:pt x="16451" y="3050"/>
                  <a:pt x="16399" y="3050"/>
                </a:cubicBezTo>
                <a:close/>
                <a:moveTo>
                  <a:pt x="6681" y="2985"/>
                </a:moveTo>
                <a:cubicBezTo>
                  <a:pt x="6422" y="2985"/>
                  <a:pt x="6275" y="3413"/>
                  <a:pt x="6543" y="3547"/>
                </a:cubicBezTo>
                <a:cubicBezTo>
                  <a:pt x="6766" y="3651"/>
                  <a:pt x="6982" y="3792"/>
                  <a:pt x="7168" y="3964"/>
                </a:cubicBezTo>
                <a:cubicBezTo>
                  <a:pt x="7245" y="4033"/>
                  <a:pt x="7326" y="4062"/>
                  <a:pt x="7402" y="4062"/>
                </a:cubicBezTo>
                <a:cubicBezTo>
                  <a:pt x="7687" y="4062"/>
                  <a:pt x="7903" y="3655"/>
                  <a:pt x="7585" y="3420"/>
                </a:cubicBezTo>
                <a:cubicBezTo>
                  <a:pt x="7332" y="3241"/>
                  <a:pt x="7064" y="3100"/>
                  <a:pt x="6773" y="3003"/>
                </a:cubicBezTo>
                <a:cubicBezTo>
                  <a:pt x="6741" y="2991"/>
                  <a:pt x="6710" y="2985"/>
                  <a:pt x="6681" y="2985"/>
                </a:cubicBezTo>
                <a:close/>
                <a:moveTo>
                  <a:pt x="9425" y="3778"/>
                </a:moveTo>
                <a:cubicBezTo>
                  <a:pt x="9127" y="3778"/>
                  <a:pt x="9127" y="4232"/>
                  <a:pt x="9425" y="4232"/>
                </a:cubicBezTo>
                <a:cubicBezTo>
                  <a:pt x="9716" y="4232"/>
                  <a:pt x="9716" y="3778"/>
                  <a:pt x="9425" y="3778"/>
                </a:cubicBezTo>
                <a:close/>
                <a:moveTo>
                  <a:pt x="5260" y="3799"/>
                </a:moveTo>
                <a:cubicBezTo>
                  <a:pt x="5082" y="3799"/>
                  <a:pt x="4969" y="4061"/>
                  <a:pt x="5157" y="4180"/>
                </a:cubicBezTo>
                <a:lnTo>
                  <a:pt x="5865" y="4634"/>
                </a:lnTo>
                <a:cubicBezTo>
                  <a:pt x="5903" y="4659"/>
                  <a:pt x="5941" y="4669"/>
                  <a:pt x="5977" y="4669"/>
                </a:cubicBezTo>
                <a:cubicBezTo>
                  <a:pt x="6173" y="4669"/>
                  <a:pt x="6309" y="4359"/>
                  <a:pt x="6096" y="4239"/>
                </a:cubicBezTo>
                <a:lnTo>
                  <a:pt x="5366" y="3830"/>
                </a:lnTo>
                <a:cubicBezTo>
                  <a:pt x="5329" y="3808"/>
                  <a:pt x="5293" y="3799"/>
                  <a:pt x="5260" y="3799"/>
                </a:cubicBezTo>
                <a:close/>
                <a:moveTo>
                  <a:pt x="15615" y="4064"/>
                </a:moveTo>
                <a:cubicBezTo>
                  <a:pt x="15425" y="4064"/>
                  <a:pt x="15260" y="4309"/>
                  <a:pt x="15436" y="4448"/>
                </a:cubicBezTo>
                <a:lnTo>
                  <a:pt x="15638" y="4612"/>
                </a:lnTo>
                <a:cubicBezTo>
                  <a:pt x="15694" y="4657"/>
                  <a:pt x="15753" y="4676"/>
                  <a:pt x="15807" y="4676"/>
                </a:cubicBezTo>
                <a:cubicBezTo>
                  <a:pt x="16032" y="4676"/>
                  <a:pt x="16195" y="4355"/>
                  <a:pt x="15943" y="4217"/>
                </a:cubicBezTo>
                <a:lnTo>
                  <a:pt x="15719" y="4090"/>
                </a:lnTo>
                <a:cubicBezTo>
                  <a:pt x="15685" y="4072"/>
                  <a:pt x="15650" y="4064"/>
                  <a:pt x="15615" y="4064"/>
                </a:cubicBezTo>
                <a:close/>
                <a:moveTo>
                  <a:pt x="19343" y="4422"/>
                </a:moveTo>
                <a:cubicBezTo>
                  <a:pt x="19210" y="4422"/>
                  <a:pt x="19097" y="4588"/>
                  <a:pt x="19220" y="4694"/>
                </a:cubicBezTo>
                <a:lnTo>
                  <a:pt x="19652" y="5051"/>
                </a:lnTo>
                <a:cubicBezTo>
                  <a:pt x="19685" y="5078"/>
                  <a:pt x="19721" y="5089"/>
                  <a:pt x="19756" y="5089"/>
                </a:cubicBezTo>
                <a:cubicBezTo>
                  <a:pt x="19888" y="5089"/>
                  <a:pt x="20007" y="4927"/>
                  <a:pt x="19883" y="4820"/>
                </a:cubicBezTo>
                <a:lnTo>
                  <a:pt x="19451" y="4463"/>
                </a:lnTo>
                <a:cubicBezTo>
                  <a:pt x="19417" y="4434"/>
                  <a:pt x="19379" y="4422"/>
                  <a:pt x="19343" y="4422"/>
                </a:cubicBezTo>
                <a:close/>
                <a:moveTo>
                  <a:pt x="10286" y="4129"/>
                </a:moveTo>
                <a:cubicBezTo>
                  <a:pt x="10093" y="4129"/>
                  <a:pt x="9964" y="4428"/>
                  <a:pt x="10170" y="4560"/>
                </a:cubicBezTo>
                <a:lnTo>
                  <a:pt x="11176" y="5208"/>
                </a:lnTo>
                <a:cubicBezTo>
                  <a:pt x="11215" y="5233"/>
                  <a:pt x="11254" y="5244"/>
                  <a:pt x="11291" y="5244"/>
                </a:cubicBezTo>
                <a:cubicBezTo>
                  <a:pt x="11483" y="5244"/>
                  <a:pt x="11613" y="4944"/>
                  <a:pt x="11407" y="4813"/>
                </a:cubicBezTo>
                <a:lnTo>
                  <a:pt x="10401" y="4165"/>
                </a:lnTo>
                <a:cubicBezTo>
                  <a:pt x="10362" y="4140"/>
                  <a:pt x="10323" y="4129"/>
                  <a:pt x="10286" y="4129"/>
                </a:cubicBezTo>
                <a:close/>
                <a:moveTo>
                  <a:pt x="12946" y="4705"/>
                </a:moveTo>
                <a:cubicBezTo>
                  <a:pt x="12747" y="4705"/>
                  <a:pt x="12615" y="5007"/>
                  <a:pt x="12829" y="5133"/>
                </a:cubicBezTo>
                <a:lnTo>
                  <a:pt x="13187" y="5349"/>
                </a:lnTo>
                <a:cubicBezTo>
                  <a:pt x="13226" y="5372"/>
                  <a:pt x="13265" y="5382"/>
                  <a:pt x="13301" y="5382"/>
                </a:cubicBezTo>
                <a:cubicBezTo>
                  <a:pt x="13500" y="5382"/>
                  <a:pt x="13632" y="5080"/>
                  <a:pt x="13418" y="4954"/>
                </a:cubicBezTo>
                <a:lnTo>
                  <a:pt x="13060" y="4738"/>
                </a:lnTo>
                <a:cubicBezTo>
                  <a:pt x="13021" y="4715"/>
                  <a:pt x="12983" y="4705"/>
                  <a:pt x="12946" y="4705"/>
                </a:cubicBezTo>
                <a:close/>
                <a:moveTo>
                  <a:pt x="3965" y="4392"/>
                </a:moveTo>
                <a:cubicBezTo>
                  <a:pt x="3612" y="4392"/>
                  <a:pt x="3382" y="5032"/>
                  <a:pt x="3861" y="5170"/>
                </a:cubicBezTo>
                <a:lnTo>
                  <a:pt x="3861" y="5178"/>
                </a:lnTo>
                <a:cubicBezTo>
                  <a:pt x="4077" y="5230"/>
                  <a:pt x="4271" y="5334"/>
                  <a:pt x="4435" y="5483"/>
                </a:cubicBezTo>
                <a:cubicBezTo>
                  <a:pt x="4487" y="5530"/>
                  <a:pt x="4548" y="5551"/>
                  <a:pt x="4607" y="5551"/>
                </a:cubicBezTo>
                <a:cubicBezTo>
                  <a:pt x="4782" y="5551"/>
                  <a:pt x="4941" y="5373"/>
                  <a:pt x="4829" y="5178"/>
                </a:cubicBezTo>
                <a:cubicBezTo>
                  <a:pt x="4665" y="4895"/>
                  <a:pt x="4435" y="4649"/>
                  <a:pt x="4166" y="4463"/>
                </a:cubicBezTo>
                <a:cubicBezTo>
                  <a:pt x="4098" y="4413"/>
                  <a:pt x="4029" y="4392"/>
                  <a:pt x="3965" y="4392"/>
                </a:cubicBezTo>
                <a:close/>
                <a:moveTo>
                  <a:pt x="7639" y="4684"/>
                </a:moveTo>
                <a:cubicBezTo>
                  <a:pt x="7443" y="4684"/>
                  <a:pt x="7267" y="4944"/>
                  <a:pt x="7451" y="5111"/>
                </a:cubicBezTo>
                <a:cubicBezTo>
                  <a:pt x="7705" y="5349"/>
                  <a:pt x="8017" y="5513"/>
                  <a:pt x="8360" y="5595"/>
                </a:cubicBezTo>
                <a:cubicBezTo>
                  <a:pt x="8381" y="5600"/>
                  <a:pt x="8400" y="5602"/>
                  <a:pt x="8419" y="5602"/>
                </a:cubicBezTo>
                <a:cubicBezTo>
                  <a:pt x="8658" y="5602"/>
                  <a:pt x="8742" y="5232"/>
                  <a:pt x="8479" y="5156"/>
                </a:cubicBezTo>
                <a:cubicBezTo>
                  <a:pt x="8226" y="5081"/>
                  <a:pt x="7995" y="4947"/>
                  <a:pt x="7809" y="4761"/>
                </a:cubicBezTo>
                <a:cubicBezTo>
                  <a:pt x="7756" y="4706"/>
                  <a:pt x="7697" y="4684"/>
                  <a:pt x="7639" y="4684"/>
                </a:cubicBezTo>
                <a:close/>
                <a:moveTo>
                  <a:pt x="2453" y="4776"/>
                </a:moveTo>
                <a:cubicBezTo>
                  <a:pt x="2267" y="4783"/>
                  <a:pt x="2148" y="4984"/>
                  <a:pt x="2237" y="5148"/>
                </a:cubicBezTo>
                <a:lnTo>
                  <a:pt x="2237" y="5156"/>
                </a:lnTo>
                <a:cubicBezTo>
                  <a:pt x="2386" y="5379"/>
                  <a:pt x="2654" y="5453"/>
                  <a:pt x="2878" y="5610"/>
                </a:cubicBezTo>
                <a:cubicBezTo>
                  <a:pt x="2908" y="5630"/>
                  <a:pt x="2940" y="5639"/>
                  <a:pt x="2973" y="5639"/>
                </a:cubicBezTo>
                <a:cubicBezTo>
                  <a:pt x="3117" y="5639"/>
                  <a:pt x="3257" y="5461"/>
                  <a:pt x="3153" y="5327"/>
                </a:cubicBezTo>
                <a:cubicBezTo>
                  <a:pt x="2967" y="5074"/>
                  <a:pt x="2781" y="4805"/>
                  <a:pt x="2453" y="4776"/>
                </a:cubicBezTo>
                <a:close/>
                <a:moveTo>
                  <a:pt x="14597" y="4678"/>
                </a:moveTo>
                <a:cubicBezTo>
                  <a:pt x="14351" y="4678"/>
                  <a:pt x="14155" y="5029"/>
                  <a:pt x="14364" y="5237"/>
                </a:cubicBezTo>
                <a:lnTo>
                  <a:pt x="14371" y="5237"/>
                </a:lnTo>
                <a:lnTo>
                  <a:pt x="14766" y="5625"/>
                </a:lnTo>
                <a:cubicBezTo>
                  <a:pt x="14846" y="5703"/>
                  <a:pt x="14933" y="5736"/>
                  <a:pt x="15015" y="5736"/>
                </a:cubicBezTo>
                <a:cubicBezTo>
                  <a:pt x="15318" y="5736"/>
                  <a:pt x="15564" y="5297"/>
                  <a:pt x="15213" y="5051"/>
                </a:cubicBezTo>
                <a:lnTo>
                  <a:pt x="14759" y="4731"/>
                </a:lnTo>
                <a:cubicBezTo>
                  <a:pt x="14705" y="4694"/>
                  <a:pt x="14650" y="4678"/>
                  <a:pt x="14597" y="4678"/>
                </a:cubicBezTo>
                <a:close/>
                <a:moveTo>
                  <a:pt x="17333" y="5049"/>
                </a:moveTo>
                <a:cubicBezTo>
                  <a:pt x="17086" y="5049"/>
                  <a:pt x="16879" y="5359"/>
                  <a:pt x="17098" y="5595"/>
                </a:cubicBezTo>
                <a:lnTo>
                  <a:pt x="17656" y="6183"/>
                </a:lnTo>
                <a:cubicBezTo>
                  <a:pt x="17725" y="6256"/>
                  <a:pt x="17804" y="6286"/>
                  <a:pt x="17881" y="6286"/>
                </a:cubicBezTo>
                <a:cubicBezTo>
                  <a:pt x="18145" y="6286"/>
                  <a:pt x="18388" y="5930"/>
                  <a:pt x="18140" y="5699"/>
                </a:cubicBezTo>
                <a:lnTo>
                  <a:pt x="17552" y="5141"/>
                </a:lnTo>
                <a:cubicBezTo>
                  <a:pt x="17482" y="5076"/>
                  <a:pt x="17406" y="5049"/>
                  <a:pt x="17333" y="5049"/>
                </a:cubicBezTo>
                <a:close/>
                <a:moveTo>
                  <a:pt x="9363" y="5309"/>
                </a:moveTo>
                <a:cubicBezTo>
                  <a:pt x="9209" y="5309"/>
                  <a:pt x="9065" y="5499"/>
                  <a:pt x="9209" y="5655"/>
                </a:cubicBezTo>
                <a:cubicBezTo>
                  <a:pt x="9418" y="5923"/>
                  <a:pt x="9679" y="6146"/>
                  <a:pt x="9976" y="6318"/>
                </a:cubicBezTo>
                <a:cubicBezTo>
                  <a:pt x="10000" y="6327"/>
                  <a:pt x="10024" y="6331"/>
                  <a:pt x="10046" y="6331"/>
                </a:cubicBezTo>
                <a:cubicBezTo>
                  <a:pt x="10202" y="6331"/>
                  <a:pt x="10300" y="6121"/>
                  <a:pt x="10163" y="5997"/>
                </a:cubicBezTo>
                <a:cubicBezTo>
                  <a:pt x="9917" y="5848"/>
                  <a:pt x="9701" y="5640"/>
                  <a:pt x="9530" y="5409"/>
                </a:cubicBezTo>
                <a:cubicBezTo>
                  <a:pt x="9484" y="5338"/>
                  <a:pt x="9422" y="5309"/>
                  <a:pt x="9363" y="5309"/>
                </a:cubicBezTo>
                <a:close/>
                <a:moveTo>
                  <a:pt x="7347" y="5679"/>
                </a:moveTo>
                <a:cubicBezTo>
                  <a:pt x="7035" y="5679"/>
                  <a:pt x="6845" y="6113"/>
                  <a:pt x="7168" y="6310"/>
                </a:cubicBezTo>
                <a:lnTo>
                  <a:pt x="7168" y="6318"/>
                </a:lnTo>
                <a:lnTo>
                  <a:pt x="7660" y="6623"/>
                </a:lnTo>
                <a:cubicBezTo>
                  <a:pt x="7721" y="6660"/>
                  <a:pt x="7782" y="6677"/>
                  <a:pt x="7840" y="6677"/>
                </a:cubicBezTo>
                <a:cubicBezTo>
                  <a:pt x="8162" y="6677"/>
                  <a:pt x="8386" y="6173"/>
                  <a:pt x="8032" y="5990"/>
                </a:cubicBezTo>
                <a:lnTo>
                  <a:pt x="7518" y="5722"/>
                </a:lnTo>
                <a:cubicBezTo>
                  <a:pt x="7459" y="5692"/>
                  <a:pt x="7401" y="5679"/>
                  <a:pt x="7347" y="5679"/>
                </a:cubicBezTo>
                <a:close/>
                <a:moveTo>
                  <a:pt x="19057" y="5927"/>
                </a:moveTo>
                <a:cubicBezTo>
                  <a:pt x="18899" y="5927"/>
                  <a:pt x="18754" y="6106"/>
                  <a:pt x="18848" y="6273"/>
                </a:cubicBezTo>
                <a:lnTo>
                  <a:pt x="19027" y="6578"/>
                </a:lnTo>
                <a:cubicBezTo>
                  <a:pt x="19081" y="6677"/>
                  <a:pt x="19162" y="6717"/>
                  <a:pt x="19244" y="6717"/>
                </a:cubicBezTo>
                <a:cubicBezTo>
                  <a:pt x="19451" y="6717"/>
                  <a:pt x="19662" y="6459"/>
                  <a:pt x="19459" y="6250"/>
                </a:cubicBezTo>
                <a:lnTo>
                  <a:pt x="19213" y="5997"/>
                </a:lnTo>
                <a:cubicBezTo>
                  <a:pt x="19166" y="5948"/>
                  <a:pt x="19111" y="5927"/>
                  <a:pt x="19057" y="5927"/>
                </a:cubicBezTo>
                <a:close/>
                <a:moveTo>
                  <a:pt x="12109" y="5705"/>
                </a:moveTo>
                <a:cubicBezTo>
                  <a:pt x="11837" y="5705"/>
                  <a:pt x="11593" y="6038"/>
                  <a:pt x="11854" y="6236"/>
                </a:cubicBezTo>
                <a:lnTo>
                  <a:pt x="11861" y="6236"/>
                </a:lnTo>
                <a:lnTo>
                  <a:pt x="12382" y="6645"/>
                </a:lnTo>
                <a:cubicBezTo>
                  <a:pt x="12473" y="6716"/>
                  <a:pt x="12564" y="6745"/>
                  <a:pt x="12648" y="6745"/>
                </a:cubicBezTo>
                <a:cubicBezTo>
                  <a:pt x="13002" y="6745"/>
                  <a:pt x="13244" y="6227"/>
                  <a:pt x="12859" y="6034"/>
                </a:cubicBezTo>
                <a:lnTo>
                  <a:pt x="12248" y="5737"/>
                </a:lnTo>
                <a:cubicBezTo>
                  <a:pt x="12203" y="5715"/>
                  <a:pt x="12156" y="5705"/>
                  <a:pt x="12109" y="5705"/>
                </a:cubicBezTo>
                <a:close/>
                <a:moveTo>
                  <a:pt x="4174" y="6212"/>
                </a:moveTo>
                <a:cubicBezTo>
                  <a:pt x="3936" y="6212"/>
                  <a:pt x="3869" y="6571"/>
                  <a:pt x="4122" y="6660"/>
                </a:cubicBezTo>
                <a:lnTo>
                  <a:pt x="4122" y="6668"/>
                </a:lnTo>
                <a:cubicBezTo>
                  <a:pt x="4382" y="6757"/>
                  <a:pt x="4628" y="6891"/>
                  <a:pt x="4852" y="7070"/>
                </a:cubicBezTo>
                <a:cubicBezTo>
                  <a:pt x="4913" y="7119"/>
                  <a:pt x="4977" y="7140"/>
                  <a:pt x="5036" y="7140"/>
                </a:cubicBezTo>
                <a:cubicBezTo>
                  <a:pt x="5273" y="7140"/>
                  <a:pt x="5447" y="6810"/>
                  <a:pt x="5179" y="6638"/>
                </a:cubicBezTo>
                <a:cubicBezTo>
                  <a:pt x="4896" y="6452"/>
                  <a:pt x="4576" y="6310"/>
                  <a:pt x="4241" y="6221"/>
                </a:cubicBezTo>
                <a:cubicBezTo>
                  <a:pt x="4217" y="6215"/>
                  <a:pt x="4195" y="6212"/>
                  <a:pt x="4174" y="6212"/>
                </a:cubicBezTo>
                <a:close/>
                <a:moveTo>
                  <a:pt x="1955" y="6364"/>
                </a:moveTo>
                <a:cubicBezTo>
                  <a:pt x="1841" y="6364"/>
                  <a:pt x="1753" y="6488"/>
                  <a:pt x="1813" y="6601"/>
                </a:cubicBezTo>
                <a:lnTo>
                  <a:pt x="1813" y="6608"/>
                </a:lnTo>
                <a:cubicBezTo>
                  <a:pt x="1947" y="6846"/>
                  <a:pt x="2237" y="7003"/>
                  <a:pt x="2453" y="7174"/>
                </a:cubicBezTo>
                <a:cubicBezTo>
                  <a:pt x="2497" y="7208"/>
                  <a:pt x="2544" y="7222"/>
                  <a:pt x="2589" y="7222"/>
                </a:cubicBezTo>
                <a:cubicBezTo>
                  <a:pt x="2764" y="7222"/>
                  <a:pt x="2910" y="7007"/>
                  <a:pt x="2744" y="6876"/>
                </a:cubicBezTo>
                <a:cubicBezTo>
                  <a:pt x="2513" y="6697"/>
                  <a:pt x="2282" y="6444"/>
                  <a:pt x="1999" y="6370"/>
                </a:cubicBezTo>
                <a:cubicBezTo>
                  <a:pt x="1984" y="6366"/>
                  <a:pt x="1969" y="6364"/>
                  <a:pt x="1955" y="6364"/>
                </a:cubicBezTo>
                <a:close/>
                <a:moveTo>
                  <a:pt x="15448" y="6270"/>
                </a:moveTo>
                <a:cubicBezTo>
                  <a:pt x="15284" y="6270"/>
                  <a:pt x="15136" y="6456"/>
                  <a:pt x="15250" y="6630"/>
                </a:cubicBezTo>
                <a:lnTo>
                  <a:pt x="15258" y="6630"/>
                </a:lnTo>
                <a:cubicBezTo>
                  <a:pt x="15429" y="6988"/>
                  <a:pt x="15772" y="7219"/>
                  <a:pt x="16122" y="7375"/>
                </a:cubicBezTo>
                <a:cubicBezTo>
                  <a:pt x="16162" y="7394"/>
                  <a:pt x="16201" y="7402"/>
                  <a:pt x="16238" y="7402"/>
                </a:cubicBezTo>
                <a:cubicBezTo>
                  <a:pt x="16471" y="7402"/>
                  <a:pt x="16626" y="7078"/>
                  <a:pt x="16375" y="6943"/>
                </a:cubicBezTo>
                <a:cubicBezTo>
                  <a:pt x="16084" y="6787"/>
                  <a:pt x="15868" y="6563"/>
                  <a:pt x="15623" y="6355"/>
                </a:cubicBezTo>
                <a:cubicBezTo>
                  <a:pt x="15571" y="6295"/>
                  <a:pt x="15508" y="6270"/>
                  <a:pt x="15448" y="6270"/>
                </a:cubicBezTo>
                <a:close/>
                <a:moveTo>
                  <a:pt x="655" y="6657"/>
                </a:moveTo>
                <a:cubicBezTo>
                  <a:pt x="470" y="6657"/>
                  <a:pt x="315" y="6836"/>
                  <a:pt x="368" y="7033"/>
                </a:cubicBezTo>
                <a:cubicBezTo>
                  <a:pt x="457" y="7375"/>
                  <a:pt x="852" y="7487"/>
                  <a:pt x="1165" y="7524"/>
                </a:cubicBezTo>
                <a:cubicBezTo>
                  <a:pt x="1176" y="7525"/>
                  <a:pt x="1187" y="7526"/>
                  <a:pt x="1198" y="7526"/>
                </a:cubicBezTo>
                <a:cubicBezTo>
                  <a:pt x="1510" y="7526"/>
                  <a:pt x="1549" y="7022"/>
                  <a:pt x="1247" y="6936"/>
                </a:cubicBezTo>
                <a:cubicBezTo>
                  <a:pt x="1045" y="6884"/>
                  <a:pt x="934" y="6720"/>
                  <a:pt x="733" y="6668"/>
                </a:cubicBezTo>
                <a:cubicBezTo>
                  <a:pt x="706" y="6660"/>
                  <a:pt x="680" y="6657"/>
                  <a:pt x="655" y="6657"/>
                </a:cubicBezTo>
                <a:close/>
                <a:moveTo>
                  <a:pt x="10861" y="6436"/>
                </a:moveTo>
                <a:cubicBezTo>
                  <a:pt x="10682" y="6436"/>
                  <a:pt x="10518" y="6679"/>
                  <a:pt x="10692" y="6824"/>
                </a:cubicBezTo>
                <a:lnTo>
                  <a:pt x="11511" y="7509"/>
                </a:lnTo>
                <a:cubicBezTo>
                  <a:pt x="11550" y="7542"/>
                  <a:pt x="11594" y="7556"/>
                  <a:pt x="11635" y="7556"/>
                </a:cubicBezTo>
                <a:cubicBezTo>
                  <a:pt x="11781" y="7556"/>
                  <a:pt x="11905" y="7382"/>
                  <a:pt x="11772" y="7249"/>
                </a:cubicBezTo>
                <a:lnTo>
                  <a:pt x="11012" y="6504"/>
                </a:lnTo>
                <a:cubicBezTo>
                  <a:pt x="10965" y="6456"/>
                  <a:pt x="10913" y="6436"/>
                  <a:pt x="10861" y="6436"/>
                </a:cubicBezTo>
                <a:close/>
                <a:moveTo>
                  <a:pt x="17488" y="6520"/>
                </a:moveTo>
                <a:cubicBezTo>
                  <a:pt x="17300" y="6520"/>
                  <a:pt x="17104" y="6747"/>
                  <a:pt x="17232" y="6936"/>
                </a:cubicBezTo>
                <a:lnTo>
                  <a:pt x="17574" y="7450"/>
                </a:lnTo>
                <a:cubicBezTo>
                  <a:pt x="17641" y="7553"/>
                  <a:pt x="17730" y="7595"/>
                  <a:pt x="17816" y="7595"/>
                </a:cubicBezTo>
                <a:cubicBezTo>
                  <a:pt x="18029" y="7595"/>
                  <a:pt x="18227" y="7336"/>
                  <a:pt x="18036" y="7092"/>
                </a:cubicBezTo>
                <a:lnTo>
                  <a:pt x="17664" y="6608"/>
                </a:lnTo>
                <a:cubicBezTo>
                  <a:pt x="17615" y="6546"/>
                  <a:pt x="17552" y="6520"/>
                  <a:pt x="17488" y="6520"/>
                </a:cubicBezTo>
                <a:close/>
                <a:moveTo>
                  <a:pt x="20418" y="7034"/>
                </a:moveTo>
                <a:cubicBezTo>
                  <a:pt x="20272" y="7034"/>
                  <a:pt x="20130" y="7182"/>
                  <a:pt x="20233" y="7338"/>
                </a:cubicBezTo>
                <a:lnTo>
                  <a:pt x="20375" y="7554"/>
                </a:lnTo>
                <a:cubicBezTo>
                  <a:pt x="20419" y="7618"/>
                  <a:pt x="20482" y="7645"/>
                  <a:pt x="20545" y="7645"/>
                </a:cubicBezTo>
                <a:cubicBezTo>
                  <a:pt x="20692" y="7645"/>
                  <a:pt x="20837" y="7497"/>
                  <a:pt x="20733" y="7345"/>
                </a:cubicBezTo>
                <a:lnTo>
                  <a:pt x="20591" y="7129"/>
                </a:lnTo>
                <a:cubicBezTo>
                  <a:pt x="20546" y="7062"/>
                  <a:pt x="20482" y="7034"/>
                  <a:pt x="20418" y="7034"/>
                </a:cubicBezTo>
                <a:close/>
                <a:moveTo>
                  <a:pt x="9007" y="6706"/>
                </a:moveTo>
                <a:cubicBezTo>
                  <a:pt x="8841" y="6706"/>
                  <a:pt x="8675" y="6941"/>
                  <a:pt x="8829" y="7107"/>
                </a:cubicBezTo>
                <a:cubicBezTo>
                  <a:pt x="9030" y="7323"/>
                  <a:pt x="9269" y="7494"/>
                  <a:pt x="9530" y="7629"/>
                </a:cubicBezTo>
                <a:cubicBezTo>
                  <a:pt x="9562" y="7644"/>
                  <a:pt x="9594" y="7651"/>
                  <a:pt x="9625" y="7651"/>
                </a:cubicBezTo>
                <a:cubicBezTo>
                  <a:pt x="9817" y="7651"/>
                  <a:pt x="9944" y="7380"/>
                  <a:pt x="9738" y="7271"/>
                </a:cubicBezTo>
                <a:cubicBezTo>
                  <a:pt x="9515" y="7144"/>
                  <a:pt x="9314" y="6980"/>
                  <a:pt x="9150" y="6779"/>
                </a:cubicBezTo>
                <a:cubicBezTo>
                  <a:pt x="9108" y="6727"/>
                  <a:pt x="9057" y="6706"/>
                  <a:pt x="9007" y="6706"/>
                </a:cubicBezTo>
                <a:close/>
                <a:moveTo>
                  <a:pt x="6276" y="6509"/>
                </a:moveTo>
                <a:cubicBezTo>
                  <a:pt x="6038" y="6509"/>
                  <a:pt x="5826" y="6819"/>
                  <a:pt x="6058" y="7010"/>
                </a:cubicBezTo>
                <a:lnTo>
                  <a:pt x="6051" y="7018"/>
                </a:lnTo>
                <a:lnTo>
                  <a:pt x="6796" y="7636"/>
                </a:lnTo>
                <a:cubicBezTo>
                  <a:pt x="6854" y="7684"/>
                  <a:pt x="6917" y="7705"/>
                  <a:pt x="6979" y="7705"/>
                </a:cubicBezTo>
                <a:cubicBezTo>
                  <a:pt x="7201" y="7705"/>
                  <a:pt x="7393" y="7435"/>
                  <a:pt x="7183" y="7249"/>
                </a:cubicBezTo>
                <a:lnTo>
                  <a:pt x="6476" y="6593"/>
                </a:lnTo>
                <a:cubicBezTo>
                  <a:pt x="6413" y="6534"/>
                  <a:pt x="6344" y="6509"/>
                  <a:pt x="6276" y="6509"/>
                </a:cubicBezTo>
                <a:close/>
                <a:moveTo>
                  <a:pt x="14318" y="7410"/>
                </a:moveTo>
                <a:cubicBezTo>
                  <a:pt x="14085" y="7410"/>
                  <a:pt x="13928" y="7767"/>
                  <a:pt x="14178" y="7882"/>
                </a:cubicBezTo>
                <a:lnTo>
                  <a:pt x="14625" y="8075"/>
                </a:lnTo>
                <a:cubicBezTo>
                  <a:pt x="14660" y="8092"/>
                  <a:pt x="14695" y="8099"/>
                  <a:pt x="14728" y="8099"/>
                </a:cubicBezTo>
                <a:cubicBezTo>
                  <a:pt x="14939" y="8099"/>
                  <a:pt x="15081" y="7809"/>
                  <a:pt x="14855" y="7681"/>
                </a:cubicBezTo>
                <a:lnTo>
                  <a:pt x="14438" y="7442"/>
                </a:lnTo>
                <a:cubicBezTo>
                  <a:pt x="14397" y="7420"/>
                  <a:pt x="14356" y="7410"/>
                  <a:pt x="14318" y="7410"/>
                </a:cubicBezTo>
                <a:close/>
                <a:moveTo>
                  <a:pt x="7779" y="7964"/>
                </a:moveTo>
                <a:cubicBezTo>
                  <a:pt x="7332" y="7964"/>
                  <a:pt x="7332" y="8649"/>
                  <a:pt x="7772" y="8649"/>
                </a:cubicBezTo>
                <a:lnTo>
                  <a:pt x="7779" y="8649"/>
                </a:lnTo>
                <a:cubicBezTo>
                  <a:pt x="8219" y="8649"/>
                  <a:pt x="8219" y="7964"/>
                  <a:pt x="7779" y="7964"/>
                </a:cubicBezTo>
                <a:close/>
                <a:moveTo>
                  <a:pt x="1881" y="7679"/>
                </a:moveTo>
                <a:cubicBezTo>
                  <a:pt x="1624" y="7679"/>
                  <a:pt x="1452" y="8095"/>
                  <a:pt x="1723" y="8291"/>
                </a:cubicBezTo>
                <a:lnTo>
                  <a:pt x="1723" y="8299"/>
                </a:lnTo>
                <a:lnTo>
                  <a:pt x="2222" y="8664"/>
                </a:lnTo>
                <a:cubicBezTo>
                  <a:pt x="2281" y="8707"/>
                  <a:pt x="2338" y="8725"/>
                  <a:pt x="2392" y="8725"/>
                </a:cubicBezTo>
                <a:cubicBezTo>
                  <a:pt x="2649" y="8725"/>
                  <a:pt x="2821" y="8308"/>
                  <a:pt x="2550" y="8105"/>
                </a:cubicBezTo>
                <a:lnTo>
                  <a:pt x="2051" y="7740"/>
                </a:lnTo>
                <a:cubicBezTo>
                  <a:pt x="1993" y="7697"/>
                  <a:pt x="1935" y="7679"/>
                  <a:pt x="1881" y="7679"/>
                </a:cubicBezTo>
                <a:close/>
                <a:moveTo>
                  <a:pt x="4610" y="7920"/>
                </a:moveTo>
                <a:cubicBezTo>
                  <a:pt x="4386" y="7920"/>
                  <a:pt x="4248" y="8249"/>
                  <a:pt x="4487" y="8381"/>
                </a:cubicBezTo>
                <a:lnTo>
                  <a:pt x="4487" y="8388"/>
                </a:lnTo>
                <a:lnTo>
                  <a:pt x="5135" y="8746"/>
                </a:lnTo>
                <a:cubicBezTo>
                  <a:pt x="5177" y="8771"/>
                  <a:pt x="5219" y="8782"/>
                  <a:pt x="5258" y="8782"/>
                </a:cubicBezTo>
                <a:cubicBezTo>
                  <a:pt x="5477" y="8782"/>
                  <a:pt x="5628" y="8446"/>
                  <a:pt x="5388" y="8314"/>
                </a:cubicBezTo>
                <a:lnTo>
                  <a:pt x="4740" y="7956"/>
                </a:lnTo>
                <a:cubicBezTo>
                  <a:pt x="4695" y="7931"/>
                  <a:pt x="4651" y="7920"/>
                  <a:pt x="4610" y="7920"/>
                </a:cubicBezTo>
                <a:close/>
                <a:moveTo>
                  <a:pt x="13306" y="8254"/>
                </a:moveTo>
                <a:cubicBezTo>
                  <a:pt x="12859" y="8254"/>
                  <a:pt x="12859" y="8939"/>
                  <a:pt x="13299" y="8939"/>
                </a:cubicBezTo>
                <a:lnTo>
                  <a:pt x="13306" y="8939"/>
                </a:lnTo>
                <a:cubicBezTo>
                  <a:pt x="13746" y="8939"/>
                  <a:pt x="13746" y="8254"/>
                  <a:pt x="13306" y="8254"/>
                </a:cubicBezTo>
                <a:close/>
                <a:moveTo>
                  <a:pt x="19118" y="7777"/>
                </a:moveTo>
                <a:cubicBezTo>
                  <a:pt x="18840" y="7777"/>
                  <a:pt x="18600" y="8124"/>
                  <a:pt x="18863" y="8351"/>
                </a:cubicBezTo>
                <a:lnTo>
                  <a:pt x="19511" y="8917"/>
                </a:lnTo>
                <a:cubicBezTo>
                  <a:pt x="19582" y="8977"/>
                  <a:pt x="19661" y="9003"/>
                  <a:pt x="19737" y="9003"/>
                </a:cubicBezTo>
                <a:cubicBezTo>
                  <a:pt x="20018" y="9003"/>
                  <a:pt x="20265" y="8654"/>
                  <a:pt x="19995" y="8426"/>
                </a:cubicBezTo>
                <a:lnTo>
                  <a:pt x="19347" y="7867"/>
                </a:lnTo>
                <a:cubicBezTo>
                  <a:pt x="19274" y="7804"/>
                  <a:pt x="19195" y="7777"/>
                  <a:pt x="19118" y="7777"/>
                </a:cubicBezTo>
                <a:close/>
                <a:moveTo>
                  <a:pt x="17096" y="8113"/>
                </a:moveTo>
                <a:cubicBezTo>
                  <a:pt x="16899" y="8113"/>
                  <a:pt x="16770" y="8438"/>
                  <a:pt x="16978" y="8597"/>
                </a:cubicBezTo>
                <a:lnTo>
                  <a:pt x="17552" y="9029"/>
                </a:lnTo>
                <a:cubicBezTo>
                  <a:pt x="17597" y="9063"/>
                  <a:pt x="17642" y="9077"/>
                  <a:pt x="17684" y="9077"/>
                </a:cubicBezTo>
                <a:cubicBezTo>
                  <a:pt x="17883" y="9077"/>
                  <a:pt x="18014" y="8749"/>
                  <a:pt x="17805" y="8589"/>
                </a:cubicBezTo>
                <a:lnTo>
                  <a:pt x="17232" y="8165"/>
                </a:lnTo>
                <a:cubicBezTo>
                  <a:pt x="17185" y="8129"/>
                  <a:pt x="17139" y="8113"/>
                  <a:pt x="17096" y="8113"/>
                </a:cubicBezTo>
                <a:close/>
                <a:moveTo>
                  <a:pt x="10643" y="8160"/>
                </a:moveTo>
                <a:cubicBezTo>
                  <a:pt x="10317" y="8160"/>
                  <a:pt x="10132" y="8616"/>
                  <a:pt x="10453" y="8843"/>
                </a:cubicBezTo>
                <a:lnTo>
                  <a:pt x="10461" y="8843"/>
                </a:lnTo>
                <a:lnTo>
                  <a:pt x="11012" y="9245"/>
                </a:lnTo>
                <a:cubicBezTo>
                  <a:pt x="11081" y="9294"/>
                  <a:pt x="11150" y="9316"/>
                  <a:pt x="11217" y="9316"/>
                </a:cubicBezTo>
                <a:cubicBezTo>
                  <a:pt x="11563" y="9316"/>
                  <a:pt x="11829" y="8742"/>
                  <a:pt x="11429" y="8530"/>
                </a:cubicBezTo>
                <a:lnTo>
                  <a:pt x="10833" y="8210"/>
                </a:lnTo>
                <a:cubicBezTo>
                  <a:pt x="10766" y="8175"/>
                  <a:pt x="10702" y="8160"/>
                  <a:pt x="10643" y="8160"/>
                </a:cubicBezTo>
                <a:close/>
                <a:moveTo>
                  <a:pt x="466" y="9008"/>
                </a:moveTo>
                <a:cubicBezTo>
                  <a:pt x="198" y="9008"/>
                  <a:pt x="0" y="9414"/>
                  <a:pt x="301" y="9558"/>
                </a:cubicBezTo>
                <a:lnTo>
                  <a:pt x="770" y="9781"/>
                </a:lnTo>
                <a:cubicBezTo>
                  <a:pt x="804" y="9799"/>
                  <a:pt x="839" y="9807"/>
                  <a:pt x="873" y="9807"/>
                </a:cubicBezTo>
                <a:cubicBezTo>
                  <a:pt x="1058" y="9807"/>
                  <a:pt x="1221" y="9581"/>
                  <a:pt x="1045" y="9424"/>
                </a:cubicBezTo>
                <a:lnTo>
                  <a:pt x="666" y="9088"/>
                </a:lnTo>
                <a:cubicBezTo>
                  <a:pt x="599" y="9032"/>
                  <a:pt x="530" y="9008"/>
                  <a:pt x="466" y="9008"/>
                </a:cubicBezTo>
                <a:close/>
                <a:moveTo>
                  <a:pt x="6629" y="8579"/>
                </a:moveTo>
                <a:cubicBezTo>
                  <a:pt x="6396" y="8579"/>
                  <a:pt x="6194" y="8916"/>
                  <a:pt x="6416" y="9088"/>
                </a:cubicBezTo>
                <a:lnTo>
                  <a:pt x="7243" y="9766"/>
                </a:lnTo>
                <a:cubicBezTo>
                  <a:pt x="7323" y="9833"/>
                  <a:pt x="7406" y="9861"/>
                  <a:pt x="7484" y="9861"/>
                </a:cubicBezTo>
                <a:cubicBezTo>
                  <a:pt x="7779" y="9861"/>
                  <a:pt x="7990" y="9454"/>
                  <a:pt x="7660" y="9230"/>
                </a:cubicBezTo>
                <a:lnTo>
                  <a:pt x="6773" y="8627"/>
                </a:lnTo>
                <a:cubicBezTo>
                  <a:pt x="6726" y="8593"/>
                  <a:pt x="6677" y="8579"/>
                  <a:pt x="6629" y="8579"/>
                </a:cubicBezTo>
                <a:close/>
                <a:moveTo>
                  <a:pt x="14546" y="8932"/>
                </a:moveTo>
                <a:cubicBezTo>
                  <a:pt x="14362" y="8932"/>
                  <a:pt x="14202" y="9162"/>
                  <a:pt x="14371" y="9319"/>
                </a:cubicBezTo>
                <a:lnTo>
                  <a:pt x="15012" y="9893"/>
                </a:lnTo>
                <a:cubicBezTo>
                  <a:pt x="15062" y="9938"/>
                  <a:pt x="15117" y="9957"/>
                  <a:pt x="15170" y="9957"/>
                </a:cubicBezTo>
                <a:cubicBezTo>
                  <a:pt x="15354" y="9957"/>
                  <a:pt x="15513" y="9729"/>
                  <a:pt x="15340" y="9573"/>
                </a:cubicBezTo>
                <a:lnTo>
                  <a:pt x="14699" y="8992"/>
                </a:lnTo>
                <a:cubicBezTo>
                  <a:pt x="14650" y="8949"/>
                  <a:pt x="14597" y="8932"/>
                  <a:pt x="14546" y="8932"/>
                </a:cubicBezTo>
                <a:close/>
                <a:moveTo>
                  <a:pt x="9493" y="9197"/>
                </a:moveTo>
                <a:cubicBezTo>
                  <a:pt x="9225" y="9197"/>
                  <a:pt x="9051" y="9611"/>
                  <a:pt x="9336" y="9804"/>
                </a:cubicBezTo>
                <a:lnTo>
                  <a:pt x="9552" y="9945"/>
                </a:lnTo>
                <a:cubicBezTo>
                  <a:pt x="9609" y="9984"/>
                  <a:pt x="9666" y="10000"/>
                  <a:pt x="9720" y="10000"/>
                </a:cubicBezTo>
                <a:cubicBezTo>
                  <a:pt x="9985" y="10000"/>
                  <a:pt x="10165" y="9586"/>
                  <a:pt x="9880" y="9394"/>
                </a:cubicBezTo>
                <a:lnTo>
                  <a:pt x="9664" y="9252"/>
                </a:lnTo>
                <a:cubicBezTo>
                  <a:pt x="9605" y="9214"/>
                  <a:pt x="9547" y="9197"/>
                  <a:pt x="9493" y="9197"/>
                </a:cubicBezTo>
                <a:close/>
                <a:moveTo>
                  <a:pt x="4109" y="8904"/>
                </a:moveTo>
                <a:cubicBezTo>
                  <a:pt x="3900" y="8904"/>
                  <a:pt x="3770" y="9231"/>
                  <a:pt x="3988" y="9386"/>
                </a:cubicBezTo>
                <a:lnTo>
                  <a:pt x="4978" y="10124"/>
                </a:lnTo>
                <a:cubicBezTo>
                  <a:pt x="5027" y="10160"/>
                  <a:pt x="5075" y="10175"/>
                  <a:pt x="5121" y="10175"/>
                </a:cubicBezTo>
                <a:cubicBezTo>
                  <a:pt x="5344" y="10175"/>
                  <a:pt x="5502" y="9814"/>
                  <a:pt x="5261" y="9647"/>
                </a:cubicBezTo>
                <a:lnTo>
                  <a:pt x="4241" y="8947"/>
                </a:lnTo>
                <a:cubicBezTo>
                  <a:pt x="4195" y="8917"/>
                  <a:pt x="4151" y="8904"/>
                  <a:pt x="4109" y="8904"/>
                </a:cubicBezTo>
                <a:close/>
                <a:moveTo>
                  <a:pt x="20476" y="9553"/>
                </a:moveTo>
                <a:cubicBezTo>
                  <a:pt x="20268" y="9553"/>
                  <a:pt x="20129" y="9879"/>
                  <a:pt x="20353" y="10034"/>
                </a:cubicBezTo>
                <a:lnTo>
                  <a:pt x="20777" y="10318"/>
                </a:lnTo>
                <a:cubicBezTo>
                  <a:pt x="20823" y="10347"/>
                  <a:pt x="20868" y="10360"/>
                  <a:pt x="20910" y="10360"/>
                </a:cubicBezTo>
                <a:cubicBezTo>
                  <a:pt x="21122" y="10360"/>
                  <a:pt x="21262" y="10035"/>
                  <a:pt x="21038" y="9885"/>
                </a:cubicBezTo>
                <a:lnTo>
                  <a:pt x="20606" y="9595"/>
                </a:lnTo>
                <a:cubicBezTo>
                  <a:pt x="20561" y="9565"/>
                  <a:pt x="20517" y="9553"/>
                  <a:pt x="20476" y="9553"/>
                </a:cubicBezTo>
                <a:close/>
                <a:moveTo>
                  <a:pt x="2180" y="9543"/>
                </a:moveTo>
                <a:cubicBezTo>
                  <a:pt x="1933" y="9543"/>
                  <a:pt x="1719" y="9847"/>
                  <a:pt x="1954" y="10034"/>
                </a:cubicBezTo>
                <a:lnTo>
                  <a:pt x="2744" y="10675"/>
                </a:lnTo>
                <a:cubicBezTo>
                  <a:pt x="2807" y="10727"/>
                  <a:pt x="2876" y="10749"/>
                  <a:pt x="2942" y="10749"/>
                </a:cubicBezTo>
                <a:cubicBezTo>
                  <a:pt x="3189" y="10749"/>
                  <a:pt x="3403" y="10446"/>
                  <a:pt x="3168" y="10258"/>
                </a:cubicBezTo>
                <a:lnTo>
                  <a:pt x="2379" y="9617"/>
                </a:lnTo>
                <a:cubicBezTo>
                  <a:pt x="2316" y="9565"/>
                  <a:pt x="2247" y="9543"/>
                  <a:pt x="2180" y="9543"/>
                </a:cubicBezTo>
                <a:close/>
                <a:moveTo>
                  <a:pt x="16833" y="9910"/>
                </a:moveTo>
                <a:cubicBezTo>
                  <a:pt x="16649" y="9910"/>
                  <a:pt x="16489" y="10159"/>
                  <a:pt x="16643" y="10347"/>
                </a:cubicBezTo>
                <a:lnTo>
                  <a:pt x="17060" y="10869"/>
                </a:lnTo>
                <a:cubicBezTo>
                  <a:pt x="17111" y="10932"/>
                  <a:pt x="17173" y="10958"/>
                  <a:pt x="17235" y="10958"/>
                </a:cubicBezTo>
                <a:cubicBezTo>
                  <a:pt x="17436" y="10958"/>
                  <a:pt x="17635" y="10681"/>
                  <a:pt x="17448" y="10481"/>
                </a:cubicBezTo>
                <a:lnTo>
                  <a:pt x="17001" y="9990"/>
                </a:lnTo>
                <a:cubicBezTo>
                  <a:pt x="16948" y="9934"/>
                  <a:pt x="16889" y="9910"/>
                  <a:pt x="16833" y="9910"/>
                </a:cubicBezTo>
                <a:close/>
                <a:moveTo>
                  <a:pt x="13169" y="10470"/>
                </a:moveTo>
                <a:cubicBezTo>
                  <a:pt x="12956" y="10470"/>
                  <a:pt x="12767" y="10747"/>
                  <a:pt x="12963" y="10943"/>
                </a:cubicBezTo>
                <a:lnTo>
                  <a:pt x="13321" y="11301"/>
                </a:lnTo>
                <a:cubicBezTo>
                  <a:pt x="13378" y="11356"/>
                  <a:pt x="13442" y="11379"/>
                  <a:pt x="13503" y="11379"/>
                </a:cubicBezTo>
                <a:cubicBezTo>
                  <a:pt x="13716" y="11379"/>
                  <a:pt x="13905" y="11102"/>
                  <a:pt x="13708" y="10906"/>
                </a:cubicBezTo>
                <a:lnTo>
                  <a:pt x="13351" y="10548"/>
                </a:lnTo>
                <a:cubicBezTo>
                  <a:pt x="13294" y="10493"/>
                  <a:pt x="13230" y="10470"/>
                  <a:pt x="13169" y="10470"/>
                </a:cubicBezTo>
                <a:close/>
                <a:moveTo>
                  <a:pt x="10510" y="10138"/>
                </a:moveTo>
                <a:cubicBezTo>
                  <a:pt x="10268" y="10138"/>
                  <a:pt x="10049" y="10461"/>
                  <a:pt x="10267" y="10690"/>
                </a:cubicBezTo>
                <a:cubicBezTo>
                  <a:pt x="10572" y="11010"/>
                  <a:pt x="10937" y="11271"/>
                  <a:pt x="11347" y="11450"/>
                </a:cubicBezTo>
                <a:cubicBezTo>
                  <a:pt x="11396" y="11472"/>
                  <a:pt x="11443" y="11482"/>
                  <a:pt x="11489" y="11482"/>
                </a:cubicBezTo>
                <a:cubicBezTo>
                  <a:pt x="11793" y="11482"/>
                  <a:pt x="11998" y="11041"/>
                  <a:pt x="11667" y="10899"/>
                </a:cubicBezTo>
                <a:cubicBezTo>
                  <a:pt x="11317" y="10742"/>
                  <a:pt x="10990" y="10519"/>
                  <a:pt x="10721" y="10236"/>
                </a:cubicBezTo>
                <a:cubicBezTo>
                  <a:pt x="10656" y="10167"/>
                  <a:pt x="10582" y="10138"/>
                  <a:pt x="10510" y="10138"/>
                </a:cubicBezTo>
                <a:close/>
                <a:moveTo>
                  <a:pt x="6697" y="10850"/>
                </a:moveTo>
                <a:cubicBezTo>
                  <a:pt x="6539" y="10850"/>
                  <a:pt x="6432" y="11089"/>
                  <a:pt x="6602" y="11196"/>
                </a:cubicBezTo>
                <a:lnTo>
                  <a:pt x="7176" y="11554"/>
                </a:lnTo>
                <a:cubicBezTo>
                  <a:pt x="7209" y="11575"/>
                  <a:pt x="7241" y="11584"/>
                  <a:pt x="7271" y="11584"/>
                </a:cubicBezTo>
                <a:cubicBezTo>
                  <a:pt x="7425" y="11584"/>
                  <a:pt x="7524" y="11347"/>
                  <a:pt x="7362" y="11241"/>
                </a:cubicBezTo>
                <a:lnTo>
                  <a:pt x="6788" y="10876"/>
                </a:lnTo>
                <a:cubicBezTo>
                  <a:pt x="6757" y="10858"/>
                  <a:pt x="6726" y="10850"/>
                  <a:pt x="6697" y="10850"/>
                </a:cubicBezTo>
                <a:close/>
                <a:moveTo>
                  <a:pt x="19544" y="10698"/>
                </a:moveTo>
                <a:cubicBezTo>
                  <a:pt x="19330" y="10698"/>
                  <a:pt x="19177" y="10988"/>
                  <a:pt x="19273" y="11196"/>
                </a:cubicBezTo>
                <a:cubicBezTo>
                  <a:pt x="19407" y="11487"/>
                  <a:pt x="19667" y="11628"/>
                  <a:pt x="19965" y="11710"/>
                </a:cubicBezTo>
                <a:cubicBezTo>
                  <a:pt x="19992" y="11717"/>
                  <a:pt x="20019" y="11721"/>
                  <a:pt x="20044" y="11721"/>
                </a:cubicBezTo>
                <a:cubicBezTo>
                  <a:pt x="20342" y="11721"/>
                  <a:pt x="20520" y="11273"/>
                  <a:pt x="20211" y="11122"/>
                </a:cubicBezTo>
                <a:cubicBezTo>
                  <a:pt x="20025" y="11025"/>
                  <a:pt x="19876" y="10876"/>
                  <a:pt x="19712" y="10757"/>
                </a:cubicBezTo>
                <a:cubicBezTo>
                  <a:pt x="19654" y="10715"/>
                  <a:pt x="19597" y="10698"/>
                  <a:pt x="19544" y="10698"/>
                </a:cubicBezTo>
                <a:close/>
                <a:moveTo>
                  <a:pt x="9069" y="10682"/>
                </a:moveTo>
                <a:cubicBezTo>
                  <a:pt x="8828" y="10682"/>
                  <a:pt x="8657" y="10955"/>
                  <a:pt x="8852" y="11182"/>
                </a:cubicBezTo>
                <a:cubicBezTo>
                  <a:pt x="9008" y="11353"/>
                  <a:pt x="9179" y="11517"/>
                  <a:pt x="9358" y="11673"/>
                </a:cubicBezTo>
                <a:cubicBezTo>
                  <a:pt x="9444" y="11753"/>
                  <a:pt x="9534" y="11786"/>
                  <a:pt x="9621" y="11786"/>
                </a:cubicBezTo>
                <a:cubicBezTo>
                  <a:pt x="9955" y="11786"/>
                  <a:pt x="10218" y="11287"/>
                  <a:pt x="9827" y="11062"/>
                </a:cubicBezTo>
                <a:cubicBezTo>
                  <a:pt x="9626" y="10936"/>
                  <a:pt x="9425" y="10817"/>
                  <a:pt x="9209" y="10712"/>
                </a:cubicBezTo>
                <a:cubicBezTo>
                  <a:pt x="9161" y="10691"/>
                  <a:pt x="9114" y="10682"/>
                  <a:pt x="9069" y="10682"/>
                </a:cubicBezTo>
                <a:close/>
                <a:moveTo>
                  <a:pt x="15046" y="10782"/>
                </a:moveTo>
                <a:cubicBezTo>
                  <a:pt x="14818" y="10782"/>
                  <a:pt x="14589" y="11039"/>
                  <a:pt x="14751" y="11263"/>
                </a:cubicBezTo>
                <a:lnTo>
                  <a:pt x="15019" y="11636"/>
                </a:lnTo>
                <a:cubicBezTo>
                  <a:pt x="15101" y="11749"/>
                  <a:pt x="15206" y="11796"/>
                  <a:pt x="15307" y="11796"/>
                </a:cubicBezTo>
                <a:cubicBezTo>
                  <a:pt x="15565" y="11796"/>
                  <a:pt x="15798" y="11494"/>
                  <a:pt x="15563" y="11226"/>
                </a:cubicBezTo>
                <a:cubicBezTo>
                  <a:pt x="15459" y="11107"/>
                  <a:pt x="15354" y="10995"/>
                  <a:pt x="15258" y="10876"/>
                </a:cubicBezTo>
                <a:cubicBezTo>
                  <a:pt x="15197" y="10810"/>
                  <a:pt x="15122" y="10782"/>
                  <a:pt x="15046" y="10782"/>
                </a:cubicBezTo>
                <a:close/>
                <a:moveTo>
                  <a:pt x="1833" y="11232"/>
                </a:moveTo>
                <a:cubicBezTo>
                  <a:pt x="1537" y="11232"/>
                  <a:pt x="1265" y="11586"/>
                  <a:pt x="1544" y="11882"/>
                </a:cubicBezTo>
                <a:cubicBezTo>
                  <a:pt x="1738" y="12098"/>
                  <a:pt x="2006" y="12247"/>
                  <a:pt x="2297" y="12314"/>
                </a:cubicBezTo>
                <a:cubicBezTo>
                  <a:pt x="2329" y="12322"/>
                  <a:pt x="2359" y="12325"/>
                  <a:pt x="2389" y="12325"/>
                </a:cubicBezTo>
                <a:cubicBezTo>
                  <a:pt x="2745" y="12325"/>
                  <a:pt x="2869" y="11775"/>
                  <a:pt x="2483" y="11651"/>
                </a:cubicBezTo>
                <a:cubicBezTo>
                  <a:pt x="2349" y="11606"/>
                  <a:pt x="2237" y="11524"/>
                  <a:pt x="2155" y="11412"/>
                </a:cubicBezTo>
                <a:cubicBezTo>
                  <a:pt x="2064" y="11284"/>
                  <a:pt x="1947" y="11232"/>
                  <a:pt x="1833" y="11232"/>
                </a:cubicBezTo>
                <a:close/>
                <a:moveTo>
                  <a:pt x="18624" y="11904"/>
                </a:moveTo>
                <a:cubicBezTo>
                  <a:pt x="18413" y="11904"/>
                  <a:pt x="18227" y="12178"/>
                  <a:pt x="18416" y="12373"/>
                </a:cubicBezTo>
                <a:lnTo>
                  <a:pt x="18565" y="12515"/>
                </a:lnTo>
                <a:cubicBezTo>
                  <a:pt x="18621" y="12573"/>
                  <a:pt x="18686" y="12597"/>
                  <a:pt x="18748" y="12597"/>
                </a:cubicBezTo>
                <a:cubicBezTo>
                  <a:pt x="18958" y="12597"/>
                  <a:pt x="19147" y="12323"/>
                  <a:pt x="18952" y="12128"/>
                </a:cubicBezTo>
                <a:lnTo>
                  <a:pt x="18811" y="11986"/>
                </a:lnTo>
                <a:cubicBezTo>
                  <a:pt x="18753" y="11928"/>
                  <a:pt x="18687" y="11904"/>
                  <a:pt x="18624" y="11904"/>
                </a:cubicBezTo>
                <a:close/>
                <a:moveTo>
                  <a:pt x="5550" y="11839"/>
                </a:moveTo>
                <a:cubicBezTo>
                  <a:pt x="5305" y="11839"/>
                  <a:pt x="5151" y="12185"/>
                  <a:pt x="5410" y="12344"/>
                </a:cubicBezTo>
                <a:lnTo>
                  <a:pt x="5902" y="12656"/>
                </a:lnTo>
                <a:cubicBezTo>
                  <a:pt x="5952" y="12687"/>
                  <a:pt x="6002" y="12700"/>
                  <a:pt x="6049" y="12700"/>
                </a:cubicBezTo>
                <a:cubicBezTo>
                  <a:pt x="6310" y="12700"/>
                  <a:pt x="6490" y="12288"/>
                  <a:pt x="6200" y="12142"/>
                </a:cubicBezTo>
                <a:lnTo>
                  <a:pt x="5686" y="11874"/>
                </a:lnTo>
                <a:cubicBezTo>
                  <a:pt x="5639" y="11850"/>
                  <a:pt x="5593" y="11839"/>
                  <a:pt x="5550" y="11839"/>
                </a:cubicBezTo>
                <a:close/>
                <a:moveTo>
                  <a:pt x="802" y="12082"/>
                </a:moveTo>
                <a:cubicBezTo>
                  <a:pt x="620" y="12082"/>
                  <a:pt x="498" y="12375"/>
                  <a:pt x="688" y="12522"/>
                </a:cubicBezTo>
                <a:lnTo>
                  <a:pt x="978" y="12738"/>
                </a:lnTo>
                <a:cubicBezTo>
                  <a:pt x="1020" y="12770"/>
                  <a:pt x="1062" y="12783"/>
                  <a:pt x="1101" y="12783"/>
                </a:cubicBezTo>
                <a:cubicBezTo>
                  <a:pt x="1283" y="12783"/>
                  <a:pt x="1406" y="12485"/>
                  <a:pt x="1209" y="12344"/>
                </a:cubicBezTo>
                <a:lnTo>
                  <a:pt x="926" y="12128"/>
                </a:lnTo>
                <a:cubicBezTo>
                  <a:pt x="884" y="12096"/>
                  <a:pt x="842" y="12082"/>
                  <a:pt x="802" y="12082"/>
                </a:cubicBezTo>
                <a:close/>
                <a:moveTo>
                  <a:pt x="11797" y="11928"/>
                </a:moveTo>
                <a:cubicBezTo>
                  <a:pt x="11531" y="11928"/>
                  <a:pt x="11292" y="12246"/>
                  <a:pt x="11541" y="12500"/>
                </a:cubicBezTo>
                <a:lnTo>
                  <a:pt x="11541" y="12507"/>
                </a:lnTo>
                <a:lnTo>
                  <a:pt x="12010" y="12969"/>
                </a:lnTo>
                <a:cubicBezTo>
                  <a:pt x="12066" y="13026"/>
                  <a:pt x="12136" y="13050"/>
                  <a:pt x="12205" y="13050"/>
                </a:cubicBezTo>
                <a:cubicBezTo>
                  <a:pt x="12420" y="13050"/>
                  <a:pt x="12635" y="12820"/>
                  <a:pt x="12472" y="12612"/>
                </a:cubicBezTo>
                <a:lnTo>
                  <a:pt x="12084" y="12083"/>
                </a:lnTo>
                <a:cubicBezTo>
                  <a:pt x="12001" y="11973"/>
                  <a:pt x="11897" y="11928"/>
                  <a:pt x="11797" y="11928"/>
                </a:cubicBezTo>
                <a:close/>
                <a:moveTo>
                  <a:pt x="13184" y="12086"/>
                </a:moveTo>
                <a:cubicBezTo>
                  <a:pt x="12923" y="12086"/>
                  <a:pt x="12680" y="12424"/>
                  <a:pt x="12934" y="12627"/>
                </a:cubicBezTo>
                <a:cubicBezTo>
                  <a:pt x="13090" y="12738"/>
                  <a:pt x="13232" y="12880"/>
                  <a:pt x="13358" y="13036"/>
                </a:cubicBezTo>
                <a:cubicBezTo>
                  <a:pt x="13416" y="13120"/>
                  <a:pt x="13506" y="13158"/>
                  <a:pt x="13595" y="13158"/>
                </a:cubicBezTo>
                <a:cubicBezTo>
                  <a:pt x="13760" y="13158"/>
                  <a:pt x="13920" y="13028"/>
                  <a:pt x="13857" y="12820"/>
                </a:cubicBezTo>
                <a:cubicBezTo>
                  <a:pt x="13768" y="12507"/>
                  <a:pt x="13611" y="12277"/>
                  <a:pt x="13321" y="12120"/>
                </a:cubicBezTo>
                <a:cubicBezTo>
                  <a:pt x="13276" y="12097"/>
                  <a:pt x="13230" y="12086"/>
                  <a:pt x="13184" y="12086"/>
                </a:cubicBezTo>
                <a:close/>
                <a:moveTo>
                  <a:pt x="3827" y="12450"/>
                </a:moveTo>
                <a:cubicBezTo>
                  <a:pt x="3627" y="12450"/>
                  <a:pt x="3491" y="12760"/>
                  <a:pt x="3705" y="12880"/>
                </a:cubicBezTo>
                <a:lnTo>
                  <a:pt x="3712" y="12880"/>
                </a:lnTo>
                <a:lnTo>
                  <a:pt x="4584" y="13357"/>
                </a:lnTo>
                <a:cubicBezTo>
                  <a:pt x="4618" y="13374"/>
                  <a:pt x="4651" y="13382"/>
                  <a:pt x="4683" y="13382"/>
                </a:cubicBezTo>
                <a:cubicBezTo>
                  <a:pt x="4861" y="13382"/>
                  <a:pt x="4970" y="13127"/>
                  <a:pt x="4792" y="13007"/>
                </a:cubicBezTo>
                <a:lnTo>
                  <a:pt x="3943" y="12485"/>
                </a:lnTo>
                <a:cubicBezTo>
                  <a:pt x="3903" y="12461"/>
                  <a:pt x="3864" y="12450"/>
                  <a:pt x="3827" y="12450"/>
                </a:cubicBezTo>
                <a:close/>
                <a:moveTo>
                  <a:pt x="7690" y="12466"/>
                </a:moveTo>
                <a:cubicBezTo>
                  <a:pt x="7465" y="12466"/>
                  <a:pt x="7334" y="12819"/>
                  <a:pt x="7563" y="12992"/>
                </a:cubicBezTo>
                <a:lnTo>
                  <a:pt x="8055" y="13371"/>
                </a:lnTo>
                <a:cubicBezTo>
                  <a:pt x="8106" y="13411"/>
                  <a:pt x="8159" y="13429"/>
                  <a:pt x="8209" y="13429"/>
                </a:cubicBezTo>
                <a:cubicBezTo>
                  <a:pt x="8446" y="13429"/>
                  <a:pt x="8624" y="13036"/>
                  <a:pt x="8353" y="12858"/>
                </a:cubicBezTo>
                <a:lnTo>
                  <a:pt x="7839" y="12515"/>
                </a:lnTo>
                <a:cubicBezTo>
                  <a:pt x="7787" y="12481"/>
                  <a:pt x="7737" y="12466"/>
                  <a:pt x="7690" y="12466"/>
                </a:cubicBezTo>
                <a:close/>
                <a:moveTo>
                  <a:pt x="16253" y="12682"/>
                </a:moveTo>
                <a:cubicBezTo>
                  <a:pt x="16092" y="12682"/>
                  <a:pt x="15951" y="12889"/>
                  <a:pt x="16099" y="13044"/>
                </a:cubicBezTo>
                <a:lnTo>
                  <a:pt x="16107" y="13044"/>
                </a:lnTo>
                <a:lnTo>
                  <a:pt x="16449" y="13416"/>
                </a:lnTo>
                <a:cubicBezTo>
                  <a:pt x="16493" y="13465"/>
                  <a:pt x="16544" y="13485"/>
                  <a:pt x="16595" y="13485"/>
                </a:cubicBezTo>
                <a:cubicBezTo>
                  <a:pt x="16769" y="13485"/>
                  <a:pt x="16937" y="13244"/>
                  <a:pt x="16770" y="13088"/>
                </a:cubicBezTo>
                <a:lnTo>
                  <a:pt x="16397" y="12746"/>
                </a:lnTo>
                <a:cubicBezTo>
                  <a:pt x="16352" y="12701"/>
                  <a:pt x="16302" y="12682"/>
                  <a:pt x="16253" y="12682"/>
                </a:cubicBezTo>
                <a:close/>
                <a:moveTo>
                  <a:pt x="17689" y="12921"/>
                </a:moveTo>
                <a:cubicBezTo>
                  <a:pt x="17499" y="12921"/>
                  <a:pt x="17343" y="13126"/>
                  <a:pt x="17440" y="13327"/>
                </a:cubicBezTo>
                <a:cubicBezTo>
                  <a:pt x="17574" y="13602"/>
                  <a:pt x="17805" y="13744"/>
                  <a:pt x="18043" y="13923"/>
                </a:cubicBezTo>
                <a:cubicBezTo>
                  <a:pt x="18084" y="13954"/>
                  <a:pt x="18129" y="13967"/>
                  <a:pt x="18174" y="13967"/>
                </a:cubicBezTo>
                <a:cubicBezTo>
                  <a:pt x="18366" y="13967"/>
                  <a:pt x="18556" y="13719"/>
                  <a:pt x="18423" y="13550"/>
                </a:cubicBezTo>
                <a:cubicBezTo>
                  <a:pt x="18237" y="13312"/>
                  <a:pt x="18103" y="13088"/>
                  <a:pt x="17820" y="12954"/>
                </a:cubicBezTo>
                <a:cubicBezTo>
                  <a:pt x="17776" y="12931"/>
                  <a:pt x="17732" y="12921"/>
                  <a:pt x="17689" y="12921"/>
                </a:cubicBezTo>
                <a:close/>
                <a:moveTo>
                  <a:pt x="20348" y="13319"/>
                </a:moveTo>
                <a:cubicBezTo>
                  <a:pt x="20120" y="13319"/>
                  <a:pt x="19917" y="13619"/>
                  <a:pt x="20129" y="13826"/>
                </a:cubicBezTo>
                <a:lnTo>
                  <a:pt x="20345" y="14042"/>
                </a:lnTo>
                <a:cubicBezTo>
                  <a:pt x="20407" y="14105"/>
                  <a:pt x="20476" y="14131"/>
                  <a:pt x="20544" y="14131"/>
                </a:cubicBezTo>
                <a:cubicBezTo>
                  <a:pt x="20771" y="14131"/>
                  <a:pt x="20975" y="13832"/>
                  <a:pt x="20762" y="13625"/>
                </a:cubicBezTo>
                <a:lnTo>
                  <a:pt x="20546" y="13409"/>
                </a:lnTo>
                <a:cubicBezTo>
                  <a:pt x="20485" y="13346"/>
                  <a:pt x="20415" y="13319"/>
                  <a:pt x="20348" y="13319"/>
                </a:cubicBezTo>
                <a:close/>
                <a:moveTo>
                  <a:pt x="2045" y="12965"/>
                </a:moveTo>
                <a:cubicBezTo>
                  <a:pt x="1839" y="12965"/>
                  <a:pt x="1636" y="13180"/>
                  <a:pt x="1775" y="13401"/>
                </a:cubicBezTo>
                <a:lnTo>
                  <a:pt x="1775" y="13409"/>
                </a:lnTo>
                <a:cubicBezTo>
                  <a:pt x="1969" y="13736"/>
                  <a:pt x="2252" y="13997"/>
                  <a:pt x="2595" y="14169"/>
                </a:cubicBezTo>
                <a:cubicBezTo>
                  <a:pt x="2641" y="14191"/>
                  <a:pt x="2686" y="14200"/>
                  <a:pt x="2730" y="14200"/>
                </a:cubicBezTo>
                <a:cubicBezTo>
                  <a:pt x="3008" y="14200"/>
                  <a:pt x="3196" y="13796"/>
                  <a:pt x="2893" y="13655"/>
                </a:cubicBezTo>
                <a:cubicBezTo>
                  <a:pt x="2647" y="13535"/>
                  <a:pt x="2431" y="13342"/>
                  <a:pt x="2289" y="13111"/>
                </a:cubicBezTo>
                <a:cubicBezTo>
                  <a:pt x="2227" y="13008"/>
                  <a:pt x="2136" y="12965"/>
                  <a:pt x="2045" y="12965"/>
                </a:cubicBezTo>
                <a:close/>
                <a:moveTo>
                  <a:pt x="12166" y="13384"/>
                </a:moveTo>
                <a:cubicBezTo>
                  <a:pt x="11936" y="13384"/>
                  <a:pt x="11743" y="13674"/>
                  <a:pt x="11950" y="13893"/>
                </a:cubicBezTo>
                <a:lnTo>
                  <a:pt x="12435" y="14407"/>
                </a:lnTo>
                <a:cubicBezTo>
                  <a:pt x="12499" y="14476"/>
                  <a:pt x="12573" y="14505"/>
                  <a:pt x="12646" y="14505"/>
                </a:cubicBezTo>
                <a:cubicBezTo>
                  <a:pt x="12894" y="14505"/>
                  <a:pt x="13125" y="14171"/>
                  <a:pt x="12889" y="13952"/>
                </a:cubicBezTo>
                <a:lnTo>
                  <a:pt x="12368" y="13468"/>
                </a:lnTo>
                <a:cubicBezTo>
                  <a:pt x="12303" y="13409"/>
                  <a:pt x="12233" y="13384"/>
                  <a:pt x="12166" y="13384"/>
                </a:cubicBezTo>
                <a:close/>
                <a:moveTo>
                  <a:pt x="6634" y="13702"/>
                </a:moveTo>
                <a:cubicBezTo>
                  <a:pt x="6371" y="13702"/>
                  <a:pt x="6137" y="14046"/>
                  <a:pt x="6379" y="14288"/>
                </a:cubicBezTo>
                <a:lnTo>
                  <a:pt x="6595" y="14504"/>
                </a:lnTo>
                <a:cubicBezTo>
                  <a:pt x="6666" y="14577"/>
                  <a:pt x="6747" y="14608"/>
                  <a:pt x="6825" y="14608"/>
                </a:cubicBezTo>
                <a:cubicBezTo>
                  <a:pt x="7088" y="14608"/>
                  <a:pt x="7320" y="14261"/>
                  <a:pt x="7079" y="14020"/>
                </a:cubicBezTo>
                <a:lnTo>
                  <a:pt x="6863" y="13804"/>
                </a:lnTo>
                <a:cubicBezTo>
                  <a:pt x="6792" y="13732"/>
                  <a:pt x="6711" y="13702"/>
                  <a:pt x="6634" y="13702"/>
                </a:cubicBezTo>
                <a:close/>
                <a:moveTo>
                  <a:pt x="10127" y="13465"/>
                </a:moveTo>
                <a:cubicBezTo>
                  <a:pt x="9870" y="13465"/>
                  <a:pt x="9716" y="13776"/>
                  <a:pt x="9827" y="14012"/>
                </a:cubicBezTo>
                <a:lnTo>
                  <a:pt x="9827" y="14020"/>
                </a:lnTo>
                <a:cubicBezTo>
                  <a:pt x="9947" y="14288"/>
                  <a:pt x="10200" y="14444"/>
                  <a:pt x="10423" y="14623"/>
                </a:cubicBezTo>
                <a:cubicBezTo>
                  <a:pt x="10511" y="14694"/>
                  <a:pt x="10607" y="14725"/>
                  <a:pt x="10699" y="14725"/>
                </a:cubicBezTo>
                <a:cubicBezTo>
                  <a:pt x="11030" y="14725"/>
                  <a:pt x="11315" y="14333"/>
                  <a:pt x="11012" y="14042"/>
                </a:cubicBezTo>
                <a:cubicBezTo>
                  <a:pt x="10766" y="13818"/>
                  <a:pt x="10565" y="13580"/>
                  <a:pt x="10237" y="13483"/>
                </a:cubicBezTo>
                <a:cubicBezTo>
                  <a:pt x="10199" y="13471"/>
                  <a:pt x="10162" y="13465"/>
                  <a:pt x="10127" y="13465"/>
                </a:cubicBezTo>
                <a:close/>
                <a:moveTo>
                  <a:pt x="14894" y="13276"/>
                </a:moveTo>
                <a:cubicBezTo>
                  <a:pt x="14544" y="13276"/>
                  <a:pt x="14224" y="13728"/>
                  <a:pt x="14565" y="13997"/>
                </a:cubicBezTo>
                <a:lnTo>
                  <a:pt x="14565" y="14005"/>
                </a:lnTo>
                <a:lnTo>
                  <a:pt x="15407" y="14675"/>
                </a:lnTo>
                <a:cubicBezTo>
                  <a:pt x="15465" y="14722"/>
                  <a:pt x="15535" y="14743"/>
                  <a:pt x="15605" y="14743"/>
                </a:cubicBezTo>
                <a:cubicBezTo>
                  <a:pt x="15823" y="14743"/>
                  <a:pt x="16038" y="14543"/>
                  <a:pt x="15868" y="14317"/>
                </a:cubicBezTo>
                <a:lnTo>
                  <a:pt x="15250" y="13476"/>
                </a:lnTo>
                <a:cubicBezTo>
                  <a:pt x="15147" y="13333"/>
                  <a:pt x="15019" y="13276"/>
                  <a:pt x="14894" y="13276"/>
                </a:cubicBezTo>
                <a:close/>
                <a:moveTo>
                  <a:pt x="8317" y="14541"/>
                </a:moveTo>
                <a:cubicBezTo>
                  <a:pt x="7990" y="14541"/>
                  <a:pt x="7866" y="15027"/>
                  <a:pt x="8159" y="15226"/>
                </a:cubicBezTo>
                <a:lnTo>
                  <a:pt x="8293" y="15323"/>
                </a:lnTo>
                <a:cubicBezTo>
                  <a:pt x="8360" y="15367"/>
                  <a:pt x="8426" y="15387"/>
                  <a:pt x="8488" y="15387"/>
                </a:cubicBezTo>
                <a:cubicBezTo>
                  <a:pt x="8843" y="15387"/>
                  <a:pt x="9073" y="14760"/>
                  <a:pt x="8591" y="14608"/>
                </a:cubicBezTo>
                <a:lnTo>
                  <a:pt x="8442" y="14563"/>
                </a:lnTo>
                <a:cubicBezTo>
                  <a:pt x="8398" y="14548"/>
                  <a:pt x="8356" y="14541"/>
                  <a:pt x="8317" y="14541"/>
                </a:cubicBezTo>
                <a:close/>
                <a:moveTo>
                  <a:pt x="19199" y="15154"/>
                </a:moveTo>
                <a:cubicBezTo>
                  <a:pt x="19021" y="15154"/>
                  <a:pt x="18858" y="15367"/>
                  <a:pt x="18967" y="15532"/>
                </a:cubicBezTo>
                <a:cubicBezTo>
                  <a:pt x="19079" y="15696"/>
                  <a:pt x="19168" y="15733"/>
                  <a:pt x="19354" y="15800"/>
                </a:cubicBezTo>
                <a:cubicBezTo>
                  <a:pt x="19368" y="15803"/>
                  <a:pt x="19381" y="15804"/>
                  <a:pt x="19394" y="15804"/>
                </a:cubicBezTo>
                <a:cubicBezTo>
                  <a:pt x="19512" y="15804"/>
                  <a:pt x="19611" y="15690"/>
                  <a:pt x="19578" y="15569"/>
                </a:cubicBezTo>
                <a:cubicBezTo>
                  <a:pt x="19518" y="15383"/>
                  <a:pt x="19481" y="15293"/>
                  <a:pt x="19317" y="15189"/>
                </a:cubicBezTo>
                <a:cubicBezTo>
                  <a:pt x="19279" y="15164"/>
                  <a:pt x="19238" y="15154"/>
                  <a:pt x="19199" y="15154"/>
                </a:cubicBezTo>
                <a:close/>
                <a:moveTo>
                  <a:pt x="4677" y="14996"/>
                </a:moveTo>
                <a:cubicBezTo>
                  <a:pt x="4368" y="14996"/>
                  <a:pt x="4160" y="15501"/>
                  <a:pt x="4487" y="15748"/>
                </a:cubicBezTo>
                <a:lnTo>
                  <a:pt x="4777" y="15956"/>
                </a:lnTo>
                <a:cubicBezTo>
                  <a:pt x="4848" y="16010"/>
                  <a:pt x="4919" y="16034"/>
                  <a:pt x="4985" y="16034"/>
                </a:cubicBezTo>
                <a:cubicBezTo>
                  <a:pt x="5292" y="16034"/>
                  <a:pt x="5496" y="15531"/>
                  <a:pt x="5165" y="15286"/>
                </a:cubicBezTo>
                <a:lnTo>
                  <a:pt x="4882" y="15070"/>
                </a:lnTo>
                <a:cubicBezTo>
                  <a:pt x="4812" y="15018"/>
                  <a:pt x="4742" y="14996"/>
                  <a:pt x="4677" y="14996"/>
                </a:cubicBezTo>
                <a:close/>
                <a:moveTo>
                  <a:pt x="17616" y="15253"/>
                </a:moveTo>
                <a:cubicBezTo>
                  <a:pt x="17382" y="15253"/>
                  <a:pt x="17157" y="15482"/>
                  <a:pt x="17336" y="15718"/>
                </a:cubicBezTo>
                <a:lnTo>
                  <a:pt x="17544" y="16001"/>
                </a:lnTo>
                <a:cubicBezTo>
                  <a:pt x="17617" y="16098"/>
                  <a:pt x="17718" y="16138"/>
                  <a:pt x="17816" y="16138"/>
                </a:cubicBezTo>
                <a:cubicBezTo>
                  <a:pt x="18051" y="16138"/>
                  <a:pt x="18276" y="15911"/>
                  <a:pt x="18103" y="15681"/>
                </a:cubicBezTo>
                <a:lnTo>
                  <a:pt x="17887" y="15390"/>
                </a:lnTo>
                <a:cubicBezTo>
                  <a:pt x="17814" y="15293"/>
                  <a:pt x="17714" y="15253"/>
                  <a:pt x="17616" y="15253"/>
                </a:cubicBezTo>
                <a:close/>
                <a:moveTo>
                  <a:pt x="14316" y="15235"/>
                </a:moveTo>
                <a:cubicBezTo>
                  <a:pt x="14092" y="15235"/>
                  <a:pt x="13901" y="15571"/>
                  <a:pt x="14103" y="15755"/>
                </a:cubicBezTo>
                <a:lnTo>
                  <a:pt x="14103" y="15763"/>
                </a:lnTo>
                <a:lnTo>
                  <a:pt x="14513" y="16135"/>
                </a:lnTo>
                <a:cubicBezTo>
                  <a:pt x="14585" y="16200"/>
                  <a:pt x="14662" y="16227"/>
                  <a:pt x="14734" y="16227"/>
                </a:cubicBezTo>
                <a:cubicBezTo>
                  <a:pt x="15000" y="16227"/>
                  <a:pt x="15201" y="15851"/>
                  <a:pt x="14908" y="15628"/>
                </a:cubicBezTo>
                <a:lnTo>
                  <a:pt x="14461" y="15286"/>
                </a:lnTo>
                <a:cubicBezTo>
                  <a:pt x="14413" y="15250"/>
                  <a:pt x="14364" y="15235"/>
                  <a:pt x="14316" y="15235"/>
                </a:cubicBezTo>
                <a:close/>
                <a:moveTo>
                  <a:pt x="12795" y="15321"/>
                </a:moveTo>
                <a:cubicBezTo>
                  <a:pt x="12538" y="15321"/>
                  <a:pt x="12328" y="15651"/>
                  <a:pt x="12479" y="15882"/>
                </a:cubicBezTo>
                <a:cubicBezTo>
                  <a:pt x="12576" y="16023"/>
                  <a:pt x="12621" y="16165"/>
                  <a:pt x="12770" y="16269"/>
                </a:cubicBezTo>
                <a:cubicBezTo>
                  <a:pt x="12874" y="16329"/>
                  <a:pt x="12993" y="16358"/>
                  <a:pt x="13112" y="16366"/>
                </a:cubicBezTo>
                <a:cubicBezTo>
                  <a:pt x="13128" y="16372"/>
                  <a:pt x="13145" y="16375"/>
                  <a:pt x="13163" y="16375"/>
                </a:cubicBezTo>
                <a:cubicBezTo>
                  <a:pt x="13210" y="16375"/>
                  <a:pt x="13258" y="16354"/>
                  <a:pt x="13291" y="16321"/>
                </a:cubicBezTo>
                <a:cubicBezTo>
                  <a:pt x="13418" y="16165"/>
                  <a:pt x="13492" y="16008"/>
                  <a:pt x="13433" y="15800"/>
                </a:cubicBezTo>
                <a:cubicBezTo>
                  <a:pt x="13358" y="15532"/>
                  <a:pt x="13135" y="15435"/>
                  <a:pt x="12896" y="15338"/>
                </a:cubicBezTo>
                <a:cubicBezTo>
                  <a:pt x="12862" y="15326"/>
                  <a:pt x="12828" y="15321"/>
                  <a:pt x="12795" y="15321"/>
                </a:cubicBezTo>
                <a:close/>
                <a:moveTo>
                  <a:pt x="2896" y="15729"/>
                </a:moveTo>
                <a:cubicBezTo>
                  <a:pt x="2755" y="15729"/>
                  <a:pt x="2627" y="15912"/>
                  <a:pt x="2759" y="16038"/>
                </a:cubicBezTo>
                <a:lnTo>
                  <a:pt x="2759" y="16046"/>
                </a:lnTo>
                <a:lnTo>
                  <a:pt x="3116" y="16403"/>
                </a:lnTo>
                <a:cubicBezTo>
                  <a:pt x="3154" y="16440"/>
                  <a:pt x="3197" y="16455"/>
                  <a:pt x="3239" y="16455"/>
                </a:cubicBezTo>
                <a:cubicBezTo>
                  <a:pt x="3382" y="16455"/>
                  <a:pt x="3510" y="16270"/>
                  <a:pt x="3377" y="16142"/>
                </a:cubicBezTo>
                <a:lnTo>
                  <a:pt x="3019" y="15785"/>
                </a:lnTo>
                <a:cubicBezTo>
                  <a:pt x="2981" y="15745"/>
                  <a:pt x="2938" y="15729"/>
                  <a:pt x="2896" y="15729"/>
                </a:cubicBezTo>
                <a:close/>
                <a:moveTo>
                  <a:pt x="6555" y="15967"/>
                </a:moveTo>
                <a:cubicBezTo>
                  <a:pt x="6378" y="15967"/>
                  <a:pt x="6226" y="16198"/>
                  <a:pt x="6386" y="16358"/>
                </a:cubicBezTo>
                <a:lnTo>
                  <a:pt x="6535" y="16500"/>
                </a:lnTo>
                <a:cubicBezTo>
                  <a:pt x="6583" y="16548"/>
                  <a:pt x="6636" y="16568"/>
                  <a:pt x="6688" y="16568"/>
                </a:cubicBezTo>
                <a:cubicBezTo>
                  <a:pt x="6863" y="16568"/>
                  <a:pt x="7016" y="16340"/>
                  <a:pt x="6855" y="16180"/>
                </a:cubicBezTo>
                <a:lnTo>
                  <a:pt x="6714" y="16038"/>
                </a:lnTo>
                <a:cubicBezTo>
                  <a:pt x="6664" y="15988"/>
                  <a:pt x="6608" y="15967"/>
                  <a:pt x="6555" y="15967"/>
                </a:cubicBezTo>
                <a:close/>
                <a:moveTo>
                  <a:pt x="10349" y="15684"/>
                </a:moveTo>
                <a:cubicBezTo>
                  <a:pt x="10112" y="15684"/>
                  <a:pt x="9881" y="15871"/>
                  <a:pt x="9984" y="16157"/>
                </a:cubicBezTo>
                <a:cubicBezTo>
                  <a:pt x="10066" y="16403"/>
                  <a:pt x="10200" y="16634"/>
                  <a:pt x="10371" y="16835"/>
                </a:cubicBezTo>
                <a:cubicBezTo>
                  <a:pt x="10448" y="16928"/>
                  <a:pt x="10537" y="16966"/>
                  <a:pt x="10625" y="16966"/>
                </a:cubicBezTo>
                <a:cubicBezTo>
                  <a:pt x="10905" y="16966"/>
                  <a:pt x="11166" y="16573"/>
                  <a:pt x="10922" y="16284"/>
                </a:cubicBezTo>
                <a:cubicBezTo>
                  <a:pt x="10841" y="16187"/>
                  <a:pt x="10773" y="16075"/>
                  <a:pt x="10736" y="15956"/>
                </a:cubicBezTo>
                <a:cubicBezTo>
                  <a:pt x="10668" y="15766"/>
                  <a:pt x="10507" y="15684"/>
                  <a:pt x="10349" y="15684"/>
                </a:cubicBezTo>
                <a:close/>
                <a:moveTo>
                  <a:pt x="8704" y="16138"/>
                </a:moveTo>
                <a:cubicBezTo>
                  <a:pt x="8493" y="16138"/>
                  <a:pt x="8300" y="16333"/>
                  <a:pt x="8449" y="16560"/>
                </a:cubicBezTo>
                <a:lnTo>
                  <a:pt x="8449" y="16567"/>
                </a:lnTo>
                <a:lnTo>
                  <a:pt x="8785" y="17081"/>
                </a:lnTo>
                <a:cubicBezTo>
                  <a:pt x="8853" y="17184"/>
                  <a:pt x="8951" y="17227"/>
                  <a:pt x="9049" y="17227"/>
                </a:cubicBezTo>
                <a:cubicBezTo>
                  <a:pt x="9283" y="17227"/>
                  <a:pt x="9517" y="16984"/>
                  <a:pt x="9343" y="16753"/>
                </a:cubicBezTo>
                <a:lnTo>
                  <a:pt x="8971" y="16269"/>
                </a:lnTo>
                <a:cubicBezTo>
                  <a:pt x="8897" y="16177"/>
                  <a:pt x="8799" y="16138"/>
                  <a:pt x="8704" y="16138"/>
                </a:cubicBezTo>
                <a:close/>
                <a:moveTo>
                  <a:pt x="12276" y="17038"/>
                </a:moveTo>
                <a:cubicBezTo>
                  <a:pt x="12141" y="17038"/>
                  <a:pt x="11963" y="17228"/>
                  <a:pt x="12092" y="17334"/>
                </a:cubicBezTo>
                <a:cubicBezTo>
                  <a:pt x="12174" y="17431"/>
                  <a:pt x="12248" y="17513"/>
                  <a:pt x="12323" y="17602"/>
                </a:cubicBezTo>
                <a:cubicBezTo>
                  <a:pt x="12353" y="17639"/>
                  <a:pt x="12392" y="17654"/>
                  <a:pt x="12430" y="17654"/>
                </a:cubicBezTo>
                <a:cubicBezTo>
                  <a:pt x="12542" y="17654"/>
                  <a:pt x="12654" y="17525"/>
                  <a:pt x="12576" y="17409"/>
                </a:cubicBezTo>
                <a:lnTo>
                  <a:pt x="12382" y="17111"/>
                </a:lnTo>
                <a:cubicBezTo>
                  <a:pt x="12360" y="17059"/>
                  <a:pt x="12320" y="17038"/>
                  <a:pt x="12276" y="17038"/>
                </a:cubicBezTo>
                <a:close/>
                <a:moveTo>
                  <a:pt x="16132" y="16448"/>
                </a:moveTo>
                <a:cubicBezTo>
                  <a:pt x="15786" y="16448"/>
                  <a:pt x="15447" y="16739"/>
                  <a:pt x="15578" y="17126"/>
                </a:cubicBezTo>
                <a:cubicBezTo>
                  <a:pt x="15652" y="17371"/>
                  <a:pt x="15824" y="17580"/>
                  <a:pt x="16055" y="17692"/>
                </a:cubicBezTo>
                <a:cubicBezTo>
                  <a:pt x="16137" y="17740"/>
                  <a:pt x="16230" y="17764"/>
                  <a:pt x="16324" y="17764"/>
                </a:cubicBezTo>
                <a:cubicBezTo>
                  <a:pt x="16418" y="17764"/>
                  <a:pt x="16513" y="17740"/>
                  <a:pt x="16598" y="17692"/>
                </a:cubicBezTo>
                <a:cubicBezTo>
                  <a:pt x="16613" y="17677"/>
                  <a:pt x="16613" y="17677"/>
                  <a:pt x="16613" y="17677"/>
                </a:cubicBezTo>
                <a:cubicBezTo>
                  <a:pt x="16685" y="17663"/>
                  <a:pt x="16736" y="17614"/>
                  <a:pt x="16760" y="17543"/>
                </a:cubicBezTo>
                <a:lnTo>
                  <a:pt x="16760" y="17543"/>
                </a:lnTo>
                <a:cubicBezTo>
                  <a:pt x="16771" y="17529"/>
                  <a:pt x="16782" y="17514"/>
                  <a:pt x="16792" y="17498"/>
                </a:cubicBezTo>
                <a:cubicBezTo>
                  <a:pt x="16859" y="17371"/>
                  <a:pt x="16881" y="17222"/>
                  <a:pt x="16844" y="17088"/>
                </a:cubicBezTo>
                <a:cubicBezTo>
                  <a:pt x="16785" y="16835"/>
                  <a:pt x="16621" y="16619"/>
                  <a:pt x="16390" y="16507"/>
                </a:cubicBezTo>
                <a:cubicBezTo>
                  <a:pt x="16309" y="16467"/>
                  <a:pt x="16220" y="16448"/>
                  <a:pt x="16132" y="16448"/>
                </a:cubicBezTo>
                <a:close/>
                <a:moveTo>
                  <a:pt x="5187" y="17237"/>
                </a:moveTo>
                <a:cubicBezTo>
                  <a:pt x="4777" y="17237"/>
                  <a:pt x="4770" y="17878"/>
                  <a:pt x="5187" y="17878"/>
                </a:cubicBezTo>
                <a:cubicBezTo>
                  <a:pt x="5597" y="17878"/>
                  <a:pt x="5604" y="17237"/>
                  <a:pt x="5187" y="17237"/>
                </a:cubicBezTo>
                <a:close/>
                <a:moveTo>
                  <a:pt x="17770" y="16993"/>
                </a:moveTo>
                <a:cubicBezTo>
                  <a:pt x="17558" y="16993"/>
                  <a:pt x="17357" y="17278"/>
                  <a:pt x="17559" y="17468"/>
                </a:cubicBezTo>
                <a:lnTo>
                  <a:pt x="17559" y="17461"/>
                </a:lnTo>
                <a:lnTo>
                  <a:pt x="18006" y="17878"/>
                </a:lnTo>
                <a:cubicBezTo>
                  <a:pt x="18061" y="17929"/>
                  <a:pt x="18120" y="17950"/>
                  <a:pt x="18177" y="17950"/>
                </a:cubicBezTo>
                <a:cubicBezTo>
                  <a:pt x="18369" y="17950"/>
                  <a:pt x="18531" y="17704"/>
                  <a:pt x="18364" y="17520"/>
                </a:cubicBezTo>
                <a:lnTo>
                  <a:pt x="17947" y="17074"/>
                </a:lnTo>
                <a:cubicBezTo>
                  <a:pt x="17893" y="17017"/>
                  <a:pt x="17831" y="16993"/>
                  <a:pt x="17770" y="16993"/>
                </a:cubicBezTo>
                <a:close/>
                <a:moveTo>
                  <a:pt x="3460" y="17126"/>
                </a:moveTo>
                <a:cubicBezTo>
                  <a:pt x="3338" y="17126"/>
                  <a:pt x="3228" y="17286"/>
                  <a:pt x="3347" y="17394"/>
                </a:cubicBezTo>
                <a:lnTo>
                  <a:pt x="3936" y="17952"/>
                </a:lnTo>
                <a:cubicBezTo>
                  <a:pt x="3966" y="17980"/>
                  <a:pt x="4000" y="17992"/>
                  <a:pt x="4031" y="17992"/>
                </a:cubicBezTo>
                <a:cubicBezTo>
                  <a:pt x="4136" y="17992"/>
                  <a:pt x="4221" y="17862"/>
                  <a:pt x="4129" y="17759"/>
                </a:cubicBezTo>
                <a:lnTo>
                  <a:pt x="3571" y="17178"/>
                </a:lnTo>
                <a:cubicBezTo>
                  <a:pt x="3537" y="17141"/>
                  <a:pt x="3498" y="17126"/>
                  <a:pt x="3460" y="17126"/>
                </a:cubicBezTo>
                <a:close/>
                <a:moveTo>
                  <a:pt x="6847" y="18049"/>
                </a:moveTo>
                <a:cubicBezTo>
                  <a:pt x="6674" y="18049"/>
                  <a:pt x="6516" y="18276"/>
                  <a:pt x="6677" y="18437"/>
                </a:cubicBezTo>
                <a:lnTo>
                  <a:pt x="6677" y="18444"/>
                </a:lnTo>
                <a:lnTo>
                  <a:pt x="7034" y="18802"/>
                </a:lnTo>
                <a:cubicBezTo>
                  <a:pt x="7081" y="18849"/>
                  <a:pt x="7134" y="18868"/>
                  <a:pt x="7185" y="18868"/>
                </a:cubicBezTo>
                <a:cubicBezTo>
                  <a:pt x="7360" y="18868"/>
                  <a:pt x="7516" y="18635"/>
                  <a:pt x="7355" y="18474"/>
                </a:cubicBezTo>
                <a:lnTo>
                  <a:pt x="6997" y="18116"/>
                </a:lnTo>
                <a:cubicBezTo>
                  <a:pt x="6951" y="18069"/>
                  <a:pt x="6898" y="18049"/>
                  <a:pt x="6847" y="18049"/>
                </a:cubicBezTo>
                <a:close/>
                <a:moveTo>
                  <a:pt x="14554" y="17653"/>
                </a:moveTo>
                <a:cubicBezTo>
                  <a:pt x="14221" y="17653"/>
                  <a:pt x="13918" y="18111"/>
                  <a:pt x="14207" y="18452"/>
                </a:cubicBezTo>
                <a:cubicBezTo>
                  <a:pt x="14431" y="18720"/>
                  <a:pt x="14595" y="18876"/>
                  <a:pt x="14960" y="18906"/>
                </a:cubicBezTo>
                <a:cubicBezTo>
                  <a:pt x="14967" y="18907"/>
                  <a:pt x="14974" y="18907"/>
                  <a:pt x="14981" y="18907"/>
                </a:cubicBezTo>
                <a:cubicBezTo>
                  <a:pt x="15126" y="18907"/>
                  <a:pt x="15221" y="18765"/>
                  <a:pt x="15235" y="18630"/>
                </a:cubicBezTo>
                <a:cubicBezTo>
                  <a:pt x="15265" y="18265"/>
                  <a:pt x="15079" y="18064"/>
                  <a:pt x="14855" y="17803"/>
                </a:cubicBezTo>
                <a:cubicBezTo>
                  <a:pt x="14763" y="17697"/>
                  <a:pt x="14657" y="17653"/>
                  <a:pt x="14554" y="17653"/>
                </a:cubicBezTo>
                <a:close/>
                <a:moveTo>
                  <a:pt x="7785" y="17629"/>
                </a:moveTo>
                <a:cubicBezTo>
                  <a:pt x="7549" y="17629"/>
                  <a:pt x="7344" y="17929"/>
                  <a:pt x="7563" y="18131"/>
                </a:cubicBezTo>
                <a:lnTo>
                  <a:pt x="8345" y="18854"/>
                </a:lnTo>
                <a:cubicBezTo>
                  <a:pt x="8408" y="18912"/>
                  <a:pt x="8478" y="18936"/>
                  <a:pt x="8546" y="18936"/>
                </a:cubicBezTo>
                <a:cubicBezTo>
                  <a:pt x="8782" y="18936"/>
                  <a:pt x="8990" y="18639"/>
                  <a:pt x="8770" y="18437"/>
                </a:cubicBezTo>
                <a:lnTo>
                  <a:pt x="7988" y="17714"/>
                </a:lnTo>
                <a:cubicBezTo>
                  <a:pt x="7924" y="17654"/>
                  <a:pt x="7853" y="17629"/>
                  <a:pt x="7785" y="17629"/>
                </a:cubicBezTo>
                <a:close/>
                <a:moveTo>
                  <a:pt x="11320" y="17890"/>
                </a:moveTo>
                <a:cubicBezTo>
                  <a:pt x="11062" y="17890"/>
                  <a:pt x="10793" y="18171"/>
                  <a:pt x="10952" y="18474"/>
                </a:cubicBezTo>
                <a:cubicBezTo>
                  <a:pt x="11086" y="18705"/>
                  <a:pt x="11235" y="18928"/>
                  <a:pt x="11399" y="19144"/>
                </a:cubicBezTo>
                <a:cubicBezTo>
                  <a:pt x="11462" y="19233"/>
                  <a:pt x="11562" y="19273"/>
                  <a:pt x="11661" y="19273"/>
                </a:cubicBezTo>
                <a:cubicBezTo>
                  <a:pt x="11843" y="19273"/>
                  <a:pt x="12020" y="19136"/>
                  <a:pt x="11943" y="18913"/>
                </a:cubicBezTo>
                <a:cubicBezTo>
                  <a:pt x="11854" y="18630"/>
                  <a:pt x="11749" y="18355"/>
                  <a:pt x="11623" y="18087"/>
                </a:cubicBezTo>
                <a:cubicBezTo>
                  <a:pt x="11551" y="17947"/>
                  <a:pt x="11436" y="17890"/>
                  <a:pt x="11320" y="17890"/>
                </a:cubicBezTo>
                <a:close/>
                <a:moveTo>
                  <a:pt x="16053" y="18399"/>
                </a:moveTo>
                <a:cubicBezTo>
                  <a:pt x="15785" y="18399"/>
                  <a:pt x="15549" y="18722"/>
                  <a:pt x="15809" y="18928"/>
                </a:cubicBezTo>
                <a:cubicBezTo>
                  <a:pt x="15928" y="19025"/>
                  <a:pt x="16047" y="19122"/>
                  <a:pt x="16174" y="19219"/>
                </a:cubicBezTo>
                <a:cubicBezTo>
                  <a:pt x="16238" y="19271"/>
                  <a:pt x="16309" y="19293"/>
                  <a:pt x="16378" y="19293"/>
                </a:cubicBezTo>
                <a:cubicBezTo>
                  <a:pt x="16644" y="19293"/>
                  <a:pt x="16882" y="18965"/>
                  <a:pt x="16628" y="18764"/>
                </a:cubicBezTo>
                <a:lnTo>
                  <a:pt x="16263" y="18474"/>
                </a:lnTo>
                <a:cubicBezTo>
                  <a:pt x="16197" y="18421"/>
                  <a:pt x="16124" y="18399"/>
                  <a:pt x="16053" y="18399"/>
                </a:cubicBezTo>
                <a:close/>
                <a:moveTo>
                  <a:pt x="6276" y="18723"/>
                </a:moveTo>
                <a:cubicBezTo>
                  <a:pt x="6013" y="18723"/>
                  <a:pt x="5780" y="19067"/>
                  <a:pt x="6021" y="19308"/>
                </a:cubicBezTo>
                <a:lnTo>
                  <a:pt x="6021" y="19316"/>
                </a:lnTo>
                <a:lnTo>
                  <a:pt x="6163" y="19457"/>
                </a:lnTo>
                <a:cubicBezTo>
                  <a:pt x="6234" y="19528"/>
                  <a:pt x="6314" y="19558"/>
                  <a:pt x="6393" y="19558"/>
                </a:cubicBezTo>
                <a:cubicBezTo>
                  <a:pt x="6658" y="19558"/>
                  <a:pt x="6896" y="19215"/>
                  <a:pt x="6654" y="18973"/>
                </a:cubicBezTo>
                <a:lnTo>
                  <a:pt x="6505" y="18824"/>
                </a:lnTo>
                <a:cubicBezTo>
                  <a:pt x="6434" y="18753"/>
                  <a:pt x="6354" y="18723"/>
                  <a:pt x="6276" y="18723"/>
                </a:cubicBezTo>
                <a:close/>
                <a:moveTo>
                  <a:pt x="12880" y="18694"/>
                </a:moveTo>
                <a:cubicBezTo>
                  <a:pt x="12636" y="18694"/>
                  <a:pt x="12417" y="19063"/>
                  <a:pt x="12710" y="19256"/>
                </a:cubicBezTo>
                <a:lnTo>
                  <a:pt x="13179" y="19561"/>
                </a:lnTo>
                <a:cubicBezTo>
                  <a:pt x="13220" y="19588"/>
                  <a:pt x="13260" y="19600"/>
                  <a:pt x="13297" y="19600"/>
                </a:cubicBezTo>
                <a:cubicBezTo>
                  <a:pt x="13470" y="19600"/>
                  <a:pt x="13596" y="19357"/>
                  <a:pt x="13455" y="19204"/>
                </a:cubicBezTo>
                <a:lnTo>
                  <a:pt x="13075" y="18787"/>
                </a:lnTo>
                <a:cubicBezTo>
                  <a:pt x="13015" y="18722"/>
                  <a:pt x="12946" y="18694"/>
                  <a:pt x="12880" y="18694"/>
                </a:cubicBezTo>
                <a:close/>
                <a:moveTo>
                  <a:pt x="10030" y="19127"/>
                </a:moveTo>
                <a:cubicBezTo>
                  <a:pt x="9816" y="19127"/>
                  <a:pt x="9577" y="19363"/>
                  <a:pt x="9738" y="19576"/>
                </a:cubicBezTo>
                <a:lnTo>
                  <a:pt x="9999" y="19911"/>
                </a:lnTo>
                <a:cubicBezTo>
                  <a:pt x="10052" y="20000"/>
                  <a:pt x="10130" y="20037"/>
                  <a:pt x="10206" y="20037"/>
                </a:cubicBezTo>
                <a:cubicBezTo>
                  <a:pt x="10375" y="20037"/>
                  <a:pt x="10538" y="19858"/>
                  <a:pt x="10431" y="19658"/>
                </a:cubicBezTo>
                <a:lnTo>
                  <a:pt x="10260" y="19278"/>
                </a:lnTo>
                <a:cubicBezTo>
                  <a:pt x="10210" y="19171"/>
                  <a:pt x="10123" y="19127"/>
                  <a:pt x="10030" y="19127"/>
                </a:cubicBezTo>
                <a:close/>
                <a:moveTo>
                  <a:pt x="8494" y="19867"/>
                </a:moveTo>
                <a:cubicBezTo>
                  <a:pt x="8226" y="19867"/>
                  <a:pt x="8226" y="20276"/>
                  <a:pt x="8494" y="20276"/>
                </a:cubicBezTo>
                <a:cubicBezTo>
                  <a:pt x="8755" y="20276"/>
                  <a:pt x="8755" y="19867"/>
                  <a:pt x="8494" y="19867"/>
                </a:cubicBezTo>
                <a:close/>
                <a:moveTo>
                  <a:pt x="11662" y="19759"/>
                </a:moveTo>
                <a:cubicBezTo>
                  <a:pt x="11453" y="19759"/>
                  <a:pt x="11274" y="20014"/>
                  <a:pt x="11474" y="20172"/>
                </a:cubicBezTo>
                <a:lnTo>
                  <a:pt x="11474" y="20180"/>
                </a:lnTo>
                <a:lnTo>
                  <a:pt x="11831" y="20463"/>
                </a:lnTo>
                <a:cubicBezTo>
                  <a:pt x="11884" y="20504"/>
                  <a:pt x="11941" y="20522"/>
                  <a:pt x="11996" y="20522"/>
                </a:cubicBezTo>
                <a:cubicBezTo>
                  <a:pt x="12207" y="20522"/>
                  <a:pt x="12389" y="20265"/>
                  <a:pt x="12189" y="20105"/>
                </a:cubicBezTo>
                <a:lnTo>
                  <a:pt x="11831" y="19822"/>
                </a:lnTo>
                <a:cubicBezTo>
                  <a:pt x="11777" y="19778"/>
                  <a:pt x="11718" y="19759"/>
                  <a:pt x="11662" y="197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2"/>
          <p:cNvSpPr/>
          <p:nvPr/>
        </p:nvSpPr>
        <p:spPr>
          <a:xfrm>
            <a:off x="8755311" y="1707096"/>
            <a:ext cx="274873" cy="261631"/>
          </a:xfrm>
          <a:custGeom>
            <a:avLst/>
            <a:gdLst/>
            <a:ahLst/>
            <a:cxnLst/>
            <a:rect l="l" t="t" r="r" b="b"/>
            <a:pathLst>
              <a:path w="22087" h="21023" extrusionOk="0">
                <a:moveTo>
                  <a:pt x="11335" y="1"/>
                </a:moveTo>
                <a:cubicBezTo>
                  <a:pt x="11104" y="1"/>
                  <a:pt x="10872" y="8"/>
                  <a:pt x="10638" y="23"/>
                </a:cubicBezTo>
                <a:cubicBezTo>
                  <a:pt x="6399" y="299"/>
                  <a:pt x="2742" y="3100"/>
                  <a:pt x="1371" y="7130"/>
                </a:cubicBezTo>
                <a:cubicBezTo>
                  <a:pt x="1" y="11152"/>
                  <a:pt x="1193" y="15606"/>
                  <a:pt x="4388" y="18407"/>
                </a:cubicBezTo>
                <a:cubicBezTo>
                  <a:pt x="6348" y="20129"/>
                  <a:pt x="8823" y="21022"/>
                  <a:pt x="11325" y="21022"/>
                </a:cubicBezTo>
                <a:cubicBezTo>
                  <a:pt x="12902" y="21022"/>
                  <a:pt x="14489" y="20667"/>
                  <a:pt x="15964" y="19941"/>
                </a:cubicBezTo>
                <a:cubicBezTo>
                  <a:pt x="19777" y="18064"/>
                  <a:pt x="22086" y="14072"/>
                  <a:pt x="21811" y="9833"/>
                </a:cubicBezTo>
                <a:cubicBezTo>
                  <a:pt x="21453" y="4272"/>
                  <a:pt x="16829" y="1"/>
                  <a:pt x="11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2"/>
          <p:cNvSpPr/>
          <p:nvPr/>
        </p:nvSpPr>
        <p:spPr>
          <a:xfrm rot="2700000">
            <a:off x="-361899" y="1984341"/>
            <a:ext cx="894792" cy="660748"/>
          </a:xfrm>
          <a:custGeom>
            <a:avLst/>
            <a:gdLst/>
            <a:ahLst/>
            <a:cxnLst/>
            <a:rect l="l" t="t" r="r" b="b"/>
            <a:pathLst>
              <a:path w="31545" h="23294" extrusionOk="0">
                <a:moveTo>
                  <a:pt x="24440" y="1"/>
                </a:moveTo>
                <a:cubicBezTo>
                  <a:pt x="23433" y="1"/>
                  <a:pt x="22602" y="569"/>
                  <a:pt x="22204" y="2025"/>
                </a:cubicBezTo>
                <a:cubicBezTo>
                  <a:pt x="21675" y="3969"/>
                  <a:pt x="21824" y="6174"/>
                  <a:pt x="20968" y="8029"/>
                </a:cubicBezTo>
                <a:cubicBezTo>
                  <a:pt x="20654" y="8710"/>
                  <a:pt x="20309" y="8980"/>
                  <a:pt x="19951" y="8980"/>
                </a:cubicBezTo>
                <a:cubicBezTo>
                  <a:pt x="18765" y="8980"/>
                  <a:pt x="17438" y="6013"/>
                  <a:pt x="16625" y="5280"/>
                </a:cubicBezTo>
                <a:cubicBezTo>
                  <a:pt x="15750" y="4488"/>
                  <a:pt x="14511" y="3649"/>
                  <a:pt x="13374" y="3649"/>
                </a:cubicBezTo>
                <a:cubicBezTo>
                  <a:pt x="12876" y="3649"/>
                  <a:pt x="12397" y="3810"/>
                  <a:pt x="11977" y="4208"/>
                </a:cubicBezTo>
                <a:cubicBezTo>
                  <a:pt x="10599" y="5511"/>
                  <a:pt x="10450" y="7977"/>
                  <a:pt x="10055" y="9720"/>
                </a:cubicBezTo>
                <a:cubicBezTo>
                  <a:pt x="9765" y="11023"/>
                  <a:pt x="9362" y="14293"/>
                  <a:pt x="7634" y="14562"/>
                </a:cubicBezTo>
                <a:cubicBezTo>
                  <a:pt x="7559" y="14574"/>
                  <a:pt x="7483" y="14580"/>
                  <a:pt x="7409" y="14580"/>
                </a:cubicBezTo>
                <a:cubicBezTo>
                  <a:pt x="5967" y="14580"/>
                  <a:pt x="4715" y="12417"/>
                  <a:pt x="3239" y="12417"/>
                </a:cubicBezTo>
                <a:cubicBezTo>
                  <a:pt x="2972" y="12417"/>
                  <a:pt x="2697" y="12487"/>
                  <a:pt x="2413" y="12655"/>
                </a:cubicBezTo>
                <a:cubicBezTo>
                  <a:pt x="856" y="13563"/>
                  <a:pt x="141" y="16863"/>
                  <a:pt x="66" y="18495"/>
                </a:cubicBezTo>
                <a:cubicBezTo>
                  <a:pt x="0" y="19854"/>
                  <a:pt x="217" y="23293"/>
                  <a:pt x="2203" y="23293"/>
                </a:cubicBezTo>
                <a:cubicBezTo>
                  <a:pt x="2231" y="23293"/>
                  <a:pt x="2258" y="23293"/>
                  <a:pt x="2286" y="23292"/>
                </a:cubicBezTo>
                <a:cubicBezTo>
                  <a:pt x="2592" y="23277"/>
                  <a:pt x="3135" y="23008"/>
                  <a:pt x="3493" y="22688"/>
                </a:cubicBezTo>
                <a:cubicBezTo>
                  <a:pt x="3687" y="22547"/>
                  <a:pt x="3843" y="22360"/>
                  <a:pt x="3962" y="22144"/>
                </a:cubicBezTo>
                <a:cubicBezTo>
                  <a:pt x="4729" y="20729"/>
                  <a:pt x="3120" y="17273"/>
                  <a:pt x="5251" y="16744"/>
                </a:cubicBezTo>
                <a:cubicBezTo>
                  <a:pt x="5406" y="16706"/>
                  <a:pt x="5556" y="16688"/>
                  <a:pt x="5700" y="16688"/>
                </a:cubicBezTo>
                <a:cubicBezTo>
                  <a:pt x="7542" y="16688"/>
                  <a:pt x="8552" y="19608"/>
                  <a:pt x="10279" y="20126"/>
                </a:cubicBezTo>
                <a:cubicBezTo>
                  <a:pt x="10489" y="20188"/>
                  <a:pt x="10691" y="20217"/>
                  <a:pt x="10884" y="20217"/>
                </a:cubicBezTo>
                <a:cubicBezTo>
                  <a:pt x="12589" y="20217"/>
                  <a:pt x="13625" y="17960"/>
                  <a:pt x="13705" y="16334"/>
                </a:cubicBezTo>
                <a:cubicBezTo>
                  <a:pt x="13765" y="15135"/>
                  <a:pt x="12446" y="11925"/>
                  <a:pt x="13519" y="10837"/>
                </a:cubicBezTo>
                <a:cubicBezTo>
                  <a:pt x="13771" y="10580"/>
                  <a:pt x="14052" y="10472"/>
                  <a:pt x="14347" y="10472"/>
                </a:cubicBezTo>
                <a:cubicBezTo>
                  <a:pt x="15719" y="10472"/>
                  <a:pt x="17419" y="12799"/>
                  <a:pt x="18167" y="13333"/>
                </a:cubicBezTo>
                <a:cubicBezTo>
                  <a:pt x="19045" y="13957"/>
                  <a:pt x="20259" y="14636"/>
                  <a:pt x="21357" y="14636"/>
                </a:cubicBezTo>
                <a:cubicBezTo>
                  <a:pt x="22039" y="14636"/>
                  <a:pt x="22675" y="14374"/>
                  <a:pt x="23158" y="13675"/>
                </a:cubicBezTo>
                <a:cubicBezTo>
                  <a:pt x="24424" y="11828"/>
                  <a:pt x="23947" y="9415"/>
                  <a:pt x="24565" y="7374"/>
                </a:cubicBezTo>
                <a:cubicBezTo>
                  <a:pt x="24789" y="6614"/>
                  <a:pt x="25079" y="5765"/>
                  <a:pt x="25943" y="5571"/>
                </a:cubicBezTo>
                <a:cubicBezTo>
                  <a:pt x="26033" y="5550"/>
                  <a:pt x="26119" y="5541"/>
                  <a:pt x="26202" y="5541"/>
                </a:cubicBezTo>
                <a:cubicBezTo>
                  <a:pt x="27049" y="5541"/>
                  <a:pt x="27528" y="6551"/>
                  <a:pt x="28118" y="7128"/>
                </a:cubicBezTo>
                <a:cubicBezTo>
                  <a:pt x="28634" y="7632"/>
                  <a:pt x="29178" y="8189"/>
                  <a:pt x="29824" y="8189"/>
                </a:cubicBezTo>
                <a:cubicBezTo>
                  <a:pt x="30056" y="8189"/>
                  <a:pt x="30300" y="8118"/>
                  <a:pt x="30562" y="7947"/>
                </a:cubicBezTo>
                <a:cubicBezTo>
                  <a:pt x="31314" y="7456"/>
                  <a:pt x="31545" y="6591"/>
                  <a:pt x="31321" y="5794"/>
                </a:cubicBezTo>
                <a:cubicBezTo>
                  <a:pt x="30748" y="3722"/>
                  <a:pt x="27017" y="1"/>
                  <a:pt x="244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2"/>
          <p:cNvSpPr/>
          <p:nvPr/>
        </p:nvSpPr>
        <p:spPr>
          <a:xfrm rot="1920763">
            <a:off x="8669990" y="373610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2"/>
          <p:cNvSpPr/>
          <p:nvPr/>
        </p:nvSpPr>
        <p:spPr>
          <a:xfrm rot="1920763">
            <a:off x="7959865" y="47515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D600-C7B4-3444-098B-DC0F77334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CF5F9-9AED-9C1B-BD21-ACBA44E9E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1723F-D9BE-691F-34F0-6F177178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1FD64-EAEB-F5E7-694E-6A6AE759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A35D6-4BF8-83A1-00F0-41B9A67B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6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EC53-67D8-74D7-AF1B-1381EED4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89C1-0273-0A8E-DCC4-5A5DC4DF5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C615-DBC2-EE79-6BAF-FABB8D28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A799-2D7E-195E-AA53-43DBD704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45BDC-5B05-C160-1FC4-00362720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4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A3ED-6F0E-A058-A08D-D0FF2A2D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668D6-56BC-109C-69AC-38EB525AC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F475-BAAF-C9D3-A416-B5BBC302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62E92-4C5E-ACED-B812-088F190E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10BE3-8677-D3EF-E40A-3C6C84BB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98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8541-ECB2-4206-93ED-2F66A438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E3A0-F824-BB41-5C3D-F8BDC05A0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A8DC1-2CCA-1FD9-6912-2BDDE099C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2A4C3-30F4-C30F-FB2C-6B509029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13E23-B066-D6DA-2299-DC25ABD8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50D3-986E-18E7-6FBA-D8488611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86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D1D1-7656-63EF-E519-CC373AF5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8466F-29CF-502F-7DD7-8D138A61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C990-87DD-A9E3-5BB7-2B5FDF89E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8863C-3352-1FD0-F90E-DEDE9ED23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A65EB-74C2-3A10-BFED-388A790B8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1E15B-188D-5C25-B6DB-1A14E7BE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E1E2C-6B12-E8E7-E04C-946B1816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5280E-2C63-3380-15D5-EA1B1A33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96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D05B-E630-B8CB-736F-81250AAC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337B1-4DC4-EA4F-ACD3-05A0B041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8AAD6-497F-0018-787B-BD3EBA31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0CED0-E922-F66D-29EF-E168AE1B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6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30B25-7A8F-1462-0169-41C3498D1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C8C1C-F361-104C-4A1F-E71E3B65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C9D8D-A3CC-6B8E-FC80-173A3AF6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8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C496-F69E-04D8-2350-11BC0D16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E87D-E90A-9640-2954-DB5E86E9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0FE3A-586C-065B-2969-E68F6861F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69178-F7E8-18E3-562F-93583FFD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C8879-09D4-A4AF-BD98-50C35228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2570E-57AF-CEF2-5DFA-76A4F899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0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2062550" y="2452988"/>
            <a:ext cx="50190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3967338" y="1047275"/>
            <a:ext cx="120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2391925" y="3837175"/>
            <a:ext cx="4360200" cy="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/>
          <p:nvPr/>
        </p:nvSpPr>
        <p:spPr>
          <a:xfrm rot="-7614185">
            <a:off x="-122101" y="636211"/>
            <a:ext cx="1745471" cy="1663923"/>
          </a:xfrm>
          <a:custGeom>
            <a:avLst/>
            <a:gdLst/>
            <a:ahLst/>
            <a:cxnLst/>
            <a:rect l="l" t="t" r="r" b="b"/>
            <a:pathLst>
              <a:path w="54645" h="52092" extrusionOk="0">
                <a:moveTo>
                  <a:pt x="23130" y="1"/>
                </a:moveTo>
                <a:cubicBezTo>
                  <a:pt x="18657" y="1"/>
                  <a:pt x="14210" y="531"/>
                  <a:pt x="9915" y="1795"/>
                </a:cubicBezTo>
                <a:cubicBezTo>
                  <a:pt x="6868" y="2689"/>
                  <a:pt x="3717" y="4134"/>
                  <a:pt x="2183" y="6913"/>
                </a:cubicBezTo>
                <a:cubicBezTo>
                  <a:pt x="0" y="10883"/>
                  <a:pt x="2041" y="15993"/>
                  <a:pt x="5229" y="19218"/>
                </a:cubicBezTo>
                <a:cubicBezTo>
                  <a:pt x="7322" y="21348"/>
                  <a:pt x="10116" y="23464"/>
                  <a:pt x="10041" y="26451"/>
                </a:cubicBezTo>
                <a:cubicBezTo>
                  <a:pt x="9989" y="28953"/>
                  <a:pt x="7874" y="31628"/>
                  <a:pt x="9289" y="33691"/>
                </a:cubicBezTo>
                <a:cubicBezTo>
                  <a:pt x="9684" y="34272"/>
                  <a:pt x="10302" y="34659"/>
                  <a:pt x="10950" y="34927"/>
                </a:cubicBezTo>
                <a:cubicBezTo>
                  <a:pt x="11923" y="35327"/>
                  <a:pt x="12949" y="35472"/>
                  <a:pt x="14003" y="35472"/>
                </a:cubicBezTo>
                <a:cubicBezTo>
                  <a:pt x="16800" y="35472"/>
                  <a:pt x="19792" y="34450"/>
                  <a:pt x="22510" y="34450"/>
                </a:cubicBezTo>
                <a:cubicBezTo>
                  <a:pt x="23887" y="34450"/>
                  <a:pt x="25193" y="34712"/>
                  <a:pt x="26369" y="35501"/>
                </a:cubicBezTo>
                <a:cubicBezTo>
                  <a:pt x="28239" y="36752"/>
                  <a:pt x="29147" y="39054"/>
                  <a:pt x="29423" y="41289"/>
                </a:cubicBezTo>
                <a:cubicBezTo>
                  <a:pt x="29706" y="43523"/>
                  <a:pt x="29460" y="45788"/>
                  <a:pt x="29550" y="48037"/>
                </a:cubicBezTo>
                <a:cubicBezTo>
                  <a:pt x="29594" y="49028"/>
                  <a:pt x="29728" y="50093"/>
                  <a:pt x="30391" y="50838"/>
                </a:cubicBezTo>
                <a:cubicBezTo>
                  <a:pt x="31199" y="51758"/>
                  <a:pt x="32727" y="52091"/>
                  <a:pt x="34367" y="52091"/>
                </a:cubicBezTo>
                <a:cubicBezTo>
                  <a:pt x="36416" y="52091"/>
                  <a:pt x="38639" y="51570"/>
                  <a:pt x="39844" y="51024"/>
                </a:cubicBezTo>
                <a:cubicBezTo>
                  <a:pt x="41900" y="50093"/>
                  <a:pt x="42466" y="48715"/>
                  <a:pt x="42861" y="46607"/>
                </a:cubicBezTo>
                <a:cubicBezTo>
                  <a:pt x="44082" y="40112"/>
                  <a:pt x="47367" y="34682"/>
                  <a:pt x="50361" y="28804"/>
                </a:cubicBezTo>
                <a:cubicBezTo>
                  <a:pt x="51635" y="26294"/>
                  <a:pt x="52924" y="23754"/>
                  <a:pt x="53572" y="21013"/>
                </a:cubicBezTo>
                <a:cubicBezTo>
                  <a:pt x="54644" y="16454"/>
                  <a:pt x="53721" y="11330"/>
                  <a:pt x="50637" y="7806"/>
                </a:cubicBezTo>
                <a:cubicBezTo>
                  <a:pt x="47434" y="4149"/>
                  <a:pt x="42473" y="2630"/>
                  <a:pt x="37713" y="1631"/>
                </a:cubicBezTo>
                <a:cubicBezTo>
                  <a:pt x="32928" y="632"/>
                  <a:pt x="28013" y="1"/>
                  <a:pt x="231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10513173">
            <a:off x="7794878" y="2620909"/>
            <a:ext cx="2241946" cy="1774694"/>
          </a:xfrm>
          <a:custGeom>
            <a:avLst/>
            <a:gdLst/>
            <a:ahLst/>
            <a:cxnLst/>
            <a:rect l="l" t="t" r="r" b="b"/>
            <a:pathLst>
              <a:path w="67390" h="53345" extrusionOk="0">
                <a:moveTo>
                  <a:pt x="7129" y="0"/>
                </a:moveTo>
                <a:cubicBezTo>
                  <a:pt x="3196" y="1564"/>
                  <a:pt x="358" y="5557"/>
                  <a:pt x="179" y="9773"/>
                </a:cubicBezTo>
                <a:cubicBezTo>
                  <a:pt x="0" y="13996"/>
                  <a:pt x="2488" y="18220"/>
                  <a:pt x="6272" y="20112"/>
                </a:cubicBezTo>
                <a:cubicBezTo>
                  <a:pt x="10317" y="22130"/>
                  <a:pt x="15397" y="21602"/>
                  <a:pt x="19121" y="24164"/>
                </a:cubicBezTo>
                <a:cubicBezTo>
                  <a:pt x="21795" y="26004"/>
                  <a:pt x="23255" y="29088"/>
                  <a:pt x="24931" y="31866"/>
                </a:cubicBezTo>
                <a:cubicBezTo>
                  <a:pt x="30101" y="40452"/>
                  <a:pt x="44049" y="53344"/>
                  <a:pt x="53975" y="53344"/>
                </a:cubicBezTo>
                <a:cubicBezTo>
                  <a:pt x="54589" y="53344"/>
                  <a:pt x="55189" y="53295"/>
                  <a:pt x="55769" y="53192"/>
                </a:cubicBezTo>
                <a:cubicBezTo>
                  <a:pt x="57155" y="52946"/>
                  <a:pt x="62689" y="52909"/>
                  <a:pt x="63993" y="52402"/>
                </a:cubicBezTo>
                <a:cubicBezTo>
                  <a:pt x="67389" y="51069"/>
                  <a:pt x="66734" y="37088"/>
                  <a:pt x="61631" y="34495"/>
                </a:cubicBezTo>
                <a:cubicBezTo>
                  <a:pt x="59978" y="33654"/>
                  <a:pt x="59576" y="31002"/>
                  <a:pt x="60373" y="29326"/>
                </a:cubicBezTo>
                <a:cubicBezTo>
                  <a:pt x="61468" y="27039"/>
                  <a:pt x="65490" y="26585"/>
                  <a:pt x="65445" y="24045"/>
                </a:cubicBezTo>
                <a:cubicBezTo>
                  <a:pt x="60097" y="21952"/>
                  <a:pt x="57438" y="16097"/>
                  <a:pt x="53572" y="11844"/>
                </a:cubicBezTo>
                <a:cubicBezTo>
                  <a:pt x="45535" y="3017"/>
                  <a:pt x="32469" y="1363"/>
                  <a:pt x="20566" y="268"/>
                </a:cubicBezTo>
                <a:lnTo>
                  <a:pt x="7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2700000">
            <a:off x="8460989" y="2508326"/>
            <a:ext cx="789287" cy="582839"/>
          </a:xfrm>
          <a:custGeom>
            <a:avLst/>
            <a:gdLst/>
            <a:ahLst/>
            <a:cxnLst/>
            <a:rect l="l" t="t" r="r" b="b"/>
            <a:pathLst>
              <a:path w="31545" h="23294" extrusionOk="0">
                <a:moveTo>
                  <a:pt x="24440" y="1"/>
                </a:moveTo>
                <a:cubicBezTo>
                  <a:pt x="23433" y="1"/>
                  <a:pt x="22602" y="569"/>
                  <a:pt x="22204" y="2025"/>
                </a:cubicBezTo>
                <a:cubicBezTo>
                  <a:pt x="21675" y="3969"/>
                  <a:pt x="21824" y="6174"/>
                  <a:pt x="20968" y="8029"/>
                </a:cubicBezTo>
                <a:cubicBezTo>
                  <a:pt x="20654" y="8710"/>
                  <a:pt x="20309" y="8980"/>
                  <a:pt x="19951" y="8980"/>
                </a:cubicBezTo>
                <a:cubicBezTo>
                  <a:pt x="18765" y="8980"/>
                  <a:pt x="17438" y="6013"/>
                  <a:pt x="16625" y="5280"/>
                </a:cubicBezTo>
                <a:cubicBezTo>
                  <a:pt x="15750" y="4488"/>
                  <a:pt x="14511" y="3649"/>
                  <a:pt x="13374" y="3649"/>
                </a:cubicBezTo>
                <a:cubicBezTo>
                  <a:pt x="12876" y="3649"/>
                  <a:pt x="12397" y="3810"/>
                  <a:pt x="11977" y="4208"/>
                </a:cubicBezTo>
                <a:cubicBezTo>
                  <a:pt x="10599" y="5511"/>
                  <a:pt x="10450" y="7977"/>
                  <a:pt x="10055" y="9720"/>
                </a:cubicBezTo>
                <a:cubicBezTo>
                  <a:pt x="9765" y="11023"/>
                  <a:pt x="9362" y="14293"/>
                  <a:pt x="7634" y="14562"/>
                </a:cubicBezTo>
                <a:cubicBezTo>
                  <a:pt x="7559" y="14574"/>
                  <a:pt x="7483" y="14580"/>
                  <a:pt x="7409" y="14580"/>
                </a:cubicBezTo>
                <a:cubicBezTo>
                  <a:pt x="5967" y="14580"/>
                  <a:pt x="4715" y="12417"/>
                  <a:pt x="3239" y="12417"/>
                </a:cubicBezTo>
                <a:cubicBezTo>
                  <a:pt x="2972" y="12417"/>
                  <a:pt x="2697" y="12487"/>
                  <a:pt x="2413" y="12655"/>
                </a:cubicBezTo>
                <a:cubicBezTo>
                  <a:pt x="856" y="13563"/>
                  <a:pt x="141" y="16863"/>
                  <a:pt x="66" y="18495"/>
                </a:cubicBezTo>
                <a:cubicBezTo>
                  <a:pt x="0" y="19854"/>
                  <a:pt x="217" y="23293"/>
                  <a:pt x="2203" y="23293"/>
                </a:cubicBezTo>
                <a:cubicBezTo>
                  <a:pt x="2231" y="23293"/>
                  <a:pt x="2258" y="23293"/>
                  <a:pt x="2286" y="23292"/>
                </a:cubicBezTo>
                <a:cubicBezTo>
                  <a:pt x="2592" y="23277"/>
                  <a:pt x="3135" y="23008"/>
                  <a:pt x="3493" y="22688"/>
                </a:cubicBezTo>
                <a:cubicBezTo>
                  <a:pt x="3687" y="22547"/>
                  <a:pt x="3843" y="22360"/>
                  <a:pt x="3962" y="22144"/>
                </a:cubicBezTo>
                <a:cubicBezTo>
                  <a:pt x="4729" y="20729"/>
                  <a:pt x="3120" y="17273"/>
                  <a:pt x="5251" y="16744"/>
                </a:cubicBezTo>
                <a:cubicBezTo>
                  <a:pt x="5406" y="16706"/>
                  <a:pt x="5556" y="16688"/>
                  <a:pt x="5700" y="16688"/>
                </a:cubicBezTo>
                <a:cubicBezTo>
                  <a:pt x="7542" y="16688"/>
                  <a:pt x="8552" y="19608"/>
                  <a:pt x="10279" y="20126"/>
                </a:cubicBezTo>
                <a:cubicBezTo>
                  <a:pt x="10489" y="20188"/>
                  <a:pt x="10691" y="20217"/>
                  <a:pt x="10884" y="20217"/>
                </a:cubicBezTo>
                <a:cubicBezTo>
                  <a:pt x="12589" y="20217"/>
                  <a:pt x="13625" y="17960"/>
                  <a:pt x="13705" y="16334"/>
                </a:cubicBezTo>
                <a:cubicBezTo>
                  <a:pt x="13765" y="15135"/>
                  <a:pt x="12446" y="11925"/>
                  <a:pt x="13519" y="10837"/>
                </a:cubicBezTo>
                <a:cubicBezTo>
                  <a:pt x="13771" y="10580"/>
                  <a:pt x="14052" y="10472"/>
                  <a:pt x="14347" y="10472"/>
                </a:cubicBezTo>
                <a:cubicBezTo>
                  <a:pt x="15719" y="10472"/>
                  <a:pt x="17419" y="12799"/>
                  <a:pt x="18167" y="13333"/>
                </a:cubicBezTo>
                <a:cubicBezTo>
                  <a:pt x="19045" y="13957"/>
                  <a:pt x="20259" y="14636"/>
                  <a:pt x="21357" y="14636"/>
                </a:cubicBezTo>
                <a:cubicBezTo>
                  <a:pt x="22039" y="14636"/>
                  <a:pt x="22675" y="14374"/>
                  <a:pt x="23158" y="13675"/>
                </a:cubicBezTo>
                <a:cubicBezTo>
                  <a:pt x="24424" y="11828"/>
                  <a:pt x="23947" y="9415"/>
                  <a:pt x="24565" y="7374"/>
                </a:cubicBezTo>
                <a:cubicBezTo>
                  <a:pt x="24789" y="6614"/>
                  <a:pt x="25079" y="5765"/>
                  <a:pt x="25943" y="5571"/>
                </a:cubicBezTo>
                <a:cubicBezTo>
                  <a:pt x="26033" y="5550"/>
                  <a:pt x="26119" y="5541"/>
                  <a:pt x="26202" y="5541"/>
                </a:cubicBezTo>
                <a:cubicBezTo>
                  <a:pt x="27049" y="5541"/>
                  <a:pt x="27528" y="6551"/>
                  <a:pt x="28118" y="7128"/>
                </a:cubicBezTo>
                <a:cubicBezTo>
                  <a:pt x="28634" y="7632"/>
                  <a:pt x="29178" y="8189"/>
                  <a:pt x="29824" y="8189"/>
                </a:cubicBezTo>
                <a:cubicBezTo>
                  <a:pt x="30056" y="8189"/>
                  <a:pt x="30300" y="8118"/>
                  <a:pt x="30562" y="7947"/>
                </a:cubicBezTo>
                <a:cubicBezTo>
                  <a:pt x="31314" y="7456"/>
                  <a:pt x="31545" y="6591"/>
                  <a:pt x="31321" y="5794"/>
                </a:cubicBezTo>
                <a:cubicBezTo>
                  <a:pt x="30748" y="3722"/>
                  <a:pt x="27017" y="1"/>
                  <a:pt x="244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1371188" y="379943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1967651" y="4656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504613" y="2976936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60763" y="448593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2319938" y="193740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3713663" y="53500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406863" y="4158286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8472538" y="459235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89188" y="178265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898776" y="5423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8428888" y="183098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2654913" y="4561611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3875-7079-889E-AE4A-E94E00CD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5C36F-8A58-C22C-314D-E2F9CF250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18307-DD75-4EB8-01C1-471096EA9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F4EF8-2ECB-6CF2-1DD2-D91AF829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2E6F1-149A-8037-60CF-58241F69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28C3-29D1-F264-4C36-75201FCE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7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C055-24D3-DAD6-B800-95FF075E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7582D-86EE-7D8F-513A-23C8B7ADB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DEA1C-8352-5832-1435-680FC9AA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4232D-B3CC-CEB4-C3BD-839D5203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A1C56-F787-E7B1-917A-CC98F05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65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1B8AF-F9F8-0400-099D-1A2D357B8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FA3BC-6800-1BC8-BACD-EDBD64351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2F181-1663-5D37-28C3-F5C76424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B36E-8762-0CAF-1361-E5B790C2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9851-AED4-B923-B054-547197CE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5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>
            <a:off x="773100" y="332765"/>
            <a:ext cx="7703849" cy="837793"/>
          </a:xfrm>
          <a:custGeom>
            <a:avLst/>
            <a:gdLst/>
            <a:ahLst/>
            <a:cxnLst/>
            <a:rect l="l" t="t" r="r" b="b"/>
            <a:pathLst>
              <a:path w="284932" h="29166" extrusionOk="0">
                <a:moveTo>
                  <a:pt x="12137" y="0"/>
                </a:moveTo>
                <a:cubicBezTo>
                  <a:pt x="5430" y="0"/>
                  <a:pt x="0" y="4372"/>
                  <a:pt x="0" y="9742"/>
                </a:cubicBezTo>
                <a:lnTo>
                  <a:pt x="0" y="18066"/>
                </a:lnTo>
                <a:cubicBezTo>
                  <a:pt x="0" y="23456"/>
                  <a:pt x="5430" y="27808"/>
                  <a:pt x="12137" y="27808"/>
                </a:cubicBezTo>
                <a:lnTo>
                  <a:pt x="268103" y="27808"/>
                </a:lnTo>
                <a:cubicBezTo>
                  <a:pt x="269720" y="27808"/>
                  <a:pt x="271317" y="27548"/>
                  <a:pt x="272854" y="27029"/>
                </a:cubicBezTo>
                <a:cubicBezTo>
                  <a:pt x="276554" y="28793"/>
                  <a:pt x="280007" y="29165"/>
                  <a:pt x="282266" y="29165"/>
                </a:cubicBezTo>
                <a:cubicBezTo>
                  <a:pt x="283919" y="29165"/>
                  <a:pt x="284932" y="28965"/>
                  <a:pt x="284932" y="28965"/>
                </a:cubicBezTo>
                <a:cubicBezTo>
                  <a:pt x="282157" y="27848"/>
                  <a:pt x="280041" y="25093"/>
                  <a:pt x="278683" y="22817"/>
                </a:cubicBezTo>
                <a:cubicBezTo>
                  <a:pt x="279681" y="21440"/>
                  <a:pt x="280220" y="19783"/>
                  <a:pt x="280240" y="18066"/>
                </a:cubicBezTo>
                <a:lnTo>
                  <a:pt x="280240" y="9742"/>
                </a:lnTo>
                <a:cubicBezTo>
                  <a:pt x="280240" y="4352"/>
                  <a:pt x="274790" y="0"/>
                  <a:pt x="268083" y="0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/>
          <p:nvPr/>
        </p:nvSpPr>
        <p:spPr>
          <a:xfrm rot="-2444342">
            <a:off x="8061639" y="389654"/>
            <a:ext cx="1515259" cy="864905"/>
          </a:xfrm>
          <a:custGeom>
            <a:avLst/>
            <a:gdLst/>
            <a:ahLst/>
            <a:cxnLst/>
            <a:rect l="l" t="t" r="r" b="b"/>
            <a:pathLst>
              <a:path w="33170" h="18934" extrusionOk="0">
                <a:moveTo>
                  <a:pt x="3376" y="0"/>
                </a:moveTo>
                <a:cubicBezTo>
                  <a:pt x="3248" y="0"/>
                  <a:pt x="3121" y="4"/>
                  <a:pt x="2995" y="11"/>
                </a:cubicBezTo>
                <a:cubicBezTo>
                  <a:pt x="395" y="265"/>
                  <a:pt x="1572" y="4525"/>
                  <a:pt x="2503" y="5330"/>
                </a:cubicBezTo>
                <a:cubicBezTo>
                  <a:pt x="3427" y="6134"/>
                  <a:pt x="2876" y="6127"/>
                  <a:pt x="2258" y="6216"/>
                </a:cubicBezTo>
                <a:cubicBezTo>
                  <a:pt x="1647" y="6306"/>
                  <a:pt x="1" y="7557"/>
                  <a:pt x="45" y="8704"/>
                </a:cubicBezTo>
                <a:cubicBezTo>
                  <a:pt x="97" y="9851"/>
                  <a:pt x="17408" y="14283"/>
                  <a:pt x="23643" y="16942"/>
                </a:cubicBezTo>
                <a:cubicBezTo>
                  <a:pt x="19688" y="15065"/>
                  <a:pt x="16462" y="13635"/>
                  <a:pt x="12224" y="12563"/>
                </a:cubicBezTo>
                <a:cubicBezTo>
                  <a:pt x="11986" y="12510"/>
                  <a:pt x="11539" y="12421"/>
                  <a:pt x="11732" y="12041"/>
                </a:cubicBezTo>
                <a:cubicBezTo>
                  <a:pt x="11756" y="11995"/>
                  <a:pt x="11828" y="11973"/>
                  <a:pt x="11941" y="11973"/>
                </a:cubicBezTo>
                <a:cubicBezTo>
                  <a:pt x="13752" y="11973"/>
                  <a:pt x="26316" y="17558"/>
                  <a:pt x="28090" y="18596"/>
                </a:cubicBezTo>
                <a:cubicBezTo>
                  <a:pt x="28433" y="18799"/>
                  <a:pt x="28842" y="18934"/>
                  <a:pt x="29252" y="18934"/>
                </a:cubicBezTo>
                <a:cubicBezTo>
                  <a:pt x="29518" y="18934"/>
                  <a:pt x="29785" y="18877"/>
                  <a:pt x="30034" y="18745"/>
                </a:cubicBezTo>
                <a:cubicBezTo>
                  <a:pt x="26176" y="15587"/>
                  <a:pt x="16678" y="12481"/>
                  <a:pt x="16649" y="12086"/>
                </a:cubicBezTo>
                <a:cubicBezTo>
                  <a:pt x="16646" y="12042"/>
                  <a:pt x="16695" y="12022"/>
                  <a:pt x="16786" y="12022"/>
                </a:cubicBezTo>
                <a:cubicBezTo>
                  <a:pt x="17538" y="12022"/>
                  <a:pt x="21166" y="13391"/>
                  <a:pt x="22786" y="14388"/>
                </a:cubicBezTo>
                <a:cubicBezTo>
                  <a:pt x="25446" y="15803"/>
                  <a:pt x="28038" y="16503"/>
                  <a:pt x="30295" y="18090"/>
                </a:cubicBezTo>
                <a:cubicBezTo>
                  <a:pt x="30525" y="18225"/>
                  <a:pt x="30696" y="18276"/>
                  <a:pt x="30827" y="18276"/>
                </a:cubicBezTo>
                <a:cubicBezTo>
                  <a:pt x="31151" y="18276"/>
                  <a:pt x="31238" y="17968"/>
                  <a:pt x="31397" y="17851"/>
                </a:cubicBezTo>
                <a:cubicBezTo>
                  <a:pt x="32358" y="16995"/>
                  <a:pt x="33170" y="14388"/>
                  <a:pt x="32507" y="14112"/>
                </a:cubicBezTo>
                <a:cubicBezTo>
                  <a:pt x="31852" y="13836"/>
                  <a:pt x="32038" y="13851"/>
                  <a:pt x="31665" y="13792"/>
                </a:cubicBezTo>
                <a:cubicBezTo>
                  <a:pt x="31107" y="13695"/>
                  <a:pt x="32567" y="12890"/>
                  <a:pt x="32187" y="12488"/>
                </a:cubicBezTo>
                <a:cubicBezTo>
                  <a:pt x="31799" y="12086"/>
                  <a:pt x="19948" y="7103"/>
                  <a:pt x="20373" y="6559"/>
                </a:cubicBezTo>
                <a:cubicBezTo>
                  <a:pt x="20410" y="6513"/>
                  <a:pt x="20472" y="6491"/>
                  <a:pt x="20558" y="6491"/>
                </a:cubicBezTo>
                <a:cubicBezTo>
                  <a:pt x="21460" y="6491"/>
                  <a:pt x="24897" y="8899"/>
                  <a:pt x="26891" y="9859"/>
                </a:cubicBezTo>
                <a:cubicBezTo>
                  <a:pt x="28708" y="10611"/>
                  <a:pt x="30563" y="11319"/>
                  <a:pt x="32395" y="12101"/>
                </a:cubicBezTo>
                <a:cubicBezTo>
                  <a:pt x="32649" y="11617"/>
                  <a:pt x="32805" y="11155"/>
                  <a:pt x="32514" y="10685"/>
                </a:cubicBezTo>
                <a:cubicBezTo>
                  <a:pt x="32187" y="9829"/>
                  <a:pt x="29952" y="9732"/>
                  <a:pt x="28887" y="9106"/>
                </a:cubicBezTo>
                <a:cubicBezTo>
                  <a:pt x="26049" y="7103"/>
                  <a:pt x="22503" y="6127"/>
                  <a:pt x="19524" y="4436"/>
                </a:cubicBezTo>
                <a:cubicBezTo>
                  <a:pt x="17341" y="3244"/>
                  <a:pt x="14935" y="2723"/>
                  <a:pt x="12522" y="2239"/>
                </a:cubicBezTo>
                <a:cubicBezTo>
                  <a:pt x="9330" y="1733"/>
                  <a:pt x="6179" y="0"/>
                  <a:pt x="3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8483351" y="440799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489975" y="1584500"/>
            <a:ext cx="108876" cy="106557"/>
          </a:xfrm>
          <a:custGeom>
            <a:avLst/>
            <a:gdLst/>
            <a:ahLst/>
            <a:cxnLst/>
            <a:rect l="l" t="t" r="r" b="b"/>
            <a:pathLst>
              <a:path w="3755" h="3675" extrusionOk="0">
                <a:moveTo>
                  <a:pt x="1885" y="0"/>
                </a:moveTo>
                <a:cubicBezTo>
                  <a:pt x="1813" y="0"/>
                  <a:pt x="1740" y="39"/>
                  <a:pt x="1706" y="118"/>
                </a:cubicBezTo>
                <a:lnTo>
                  <a:pt x="1274" y="1116"/>
                </a:lnTo>
                <a:cubicBezTo>
                  <a:pt x="1259" y="1161"/>
                  <a:pt x="1222" y="1198"/>
                  <a:pt x="1178" y="1220"/>
                </a:cubicBezTo>
                <a:lnTo>
                  <a:pt x="157" y="1652"/>
                </a:lnTo>
                <a:cubicBezTo>
                  <a:pt x="1" y="1719"/>
                  <a:pt x="1" y="1943"/>
                  <a:pt x="157" y="2010"/>
                </a:cubicBezTo>
                <a:lnTo>
                  <a:pt x="1155" y="2434"/>
                </a:lnTo>
                <a:cubicBezTo>
                  <a:pt x="1200" y="2457"/>
                  <a:pt x="1237" y="2494"/>
                  <a:pt x="1259" y="2539"/>
                </a:cubicBezTo>
                <a:lnTo>
                  <a:pt x="1684" y="3552"/>
                </a:lnTo>
                <a:cubicBezTo>
                  <a:pt x="1721" y="3633"/>
                  <a:pt x="1796" y="3674"/>
                  <a:pt x="1869" y="3674"/>
                </a:cubicBezTo>
                <a:cubicBezTo>
                  <a:pt x="1943" y="3674"/>
                  <a:pt x="2015" y="3633"/>
                  <a:pt x="2049" y="3552"/>
                </a:cubicBezTo>
                <a:lnTo>
                  <a:pt x="2474" y="2561"/>
                </a:lnTo>
                <a:cubicBezTo>
                  <a:pt x="2496" y="2509"/>
                  <a:pt x="2533" y="2471"/>
                  <a:pt x="2578" y="2457"/>
                </a:cubicBezTo>
                <a:lnTo>
                  <a:pt x="3591" y="2025"/>
                </a:lnTo>
                <a:cubicBezTo>
                  <a:pt x="3755" y="1958"/>
                  <a:pt x="3755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8" y="1183"/>
                  <a:pt x="2496" y="1131"/>
                </a:cubicBezTo>
                <a:lnTo>
                  <a:pt x="2064" y="118"/>
                </a:lnTo>
                <a:cubicBezTo>
                  <a:pt x="2030" y="39"/>
                  <a:pt x="1958" y="0"/>
                  <a:pt x="18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219260" y="3303817"/>
            <a:ext cx="94902" cy="91959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>
            <a:off x="905626" y="47464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388100" y="276175"/>
            <a:ext cx="108876" cy="106557"/>
          </a:xfrm>
          <a:custGeom>
            <a:avLst/>
            <a:gdLst/>
            <a:ahLst/>
            <a:cxnLst/>
            <a:rect l="l" t="t" r="r" b="b"/>
            <a:pathLst>
              <a:path w="3755" h="3675" extrusionOk="0">
                <a:moveTo>
                  <a:pt x="1885" y="0"/>
                </a:moveTo>
                <a:cubicBezTo>
                  <a:pt x="1813" y="0"/>
                  <a:pt x="1740" y="39"/>
                  <a:pt x="1706" y="118"/>
                </a:cubicBezTo>
                <a:lnTo>
                  <a:pt x="1274" y="1116"/>
                </a:lnTo>
                <a:cubicBezTo>
                  <a:pt x="1259" y="1161"/>
                  <a:pt x="1222" y="1198"/>
                  <a:pt x="1178" y="1220"/>
                </a:cubicBezTo>
                <a:lnTo>
                  <a:pt x="157" y="1652"/>
                </a:lnTo>
                <a:cubicBezTo>
                  <a:pt x="1" y="1719"/>
                  <a:pt x="1" y="1943"/>
                  <a:pt x="157" y="2010"/>
                </a:cubicBezTo>
                <a:lnTo>
                  <a:pt x="1155" y="2434"/>
                </a:lnTo>
                <a:cubicBezTo>
                  <a:pt x="1200" y="2457"/>
                  <a:pt x="1237" y="2494"/>
                  <a:pt x="1259" y="2539"/>
                </a:cubicBezTo>
                <a:lnTo>
                  <a:pt x="1684" y="3552"/>
                </a:lnTo>
                <a:cubicBezTo>
                  <a:pt x="1721" y="3633"/>
                  <a:pt x="1796" y="3674"/>
                  <a:pt x="1869" y="3674"/>
                </a:cubicBezTo>
                <a:cubicBezTo>
                  <a:pt x="1943" y="3674"/>
                  <a:pt x="2015" y="3633"/>
                  <a:pt x="2049" y="3552"/>
                </a:cubicBezTo>
                <a:lnTo>
                  <a:pt x="2474" y="2561"/>
                </a:lnTo>
                <a:cubicBezTo>
                  <a:pt x="2496" y="2509"/>
                  <a:pt x="2533" y="2471"/>
                  <a:pt x="2578" y="2457"/>
                </a:cubicBezTo>
                <a:lnTo>
                  <a:pt x="3591" y="2025"/>
                </a:lnTo>
                <a:cubicBezTo>
                  <a:pt x="3755" y="1958"/>
                  <a:pt x="3755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8" y="1183"/>
                  <a:pt x="2496" y="1131"/>
                </a:cubicBezTo>
                <a:lnTo>
                  <a:pt x="2064" y="118"/>
                </a:lnTo>
                <a:cubicBezTo>
                  <a:pt x="2030" y="39"/>
                  <a:pt x="1958" y="0"/>
                  <a:pt x="18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8885851" y="3486712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8825188" y="23348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 rot="2700000">
            <a:off x="8573814" y="3772101"/>
            <a:ext cx="789287" cy="582839"/>
          </a:xfrm>
          <a:custGeom>
            <a:avLst/>
            <a:gdLst/>
            <a:ahLst/>
            <a:cxnLst/>
            <a:rect l="l" t="t" r="r" b="b"/>
            <a:pathLst>
              <a:path w="31545" h="23294" extrusionOk="0">
                <a:moveTo>
                  <a:pt x="24440" y="1"/>
                </a:moveTo>
                <a:cubicBezTo>
                  <a:pt x="23433" y="1"/>
                  <a:pt x="22602" y="569"/>
                  <a:pt x="22204" y="2025"/>
                </a:cubicBezTo>
                <a:cubicBezTo>
                  <a:pt x="21675" y="3969"/>
                  <a:pt x="21824" y="6174"/>
                  <a:pt x="20968" y="8029"/>
                </a:cubicBezTo>
                <a:cubicBezTo>
                  <a:pt x="20654" y="8710"/>
                  <a:pt x="20309" y="8980"/>
                  <a:pt x="19951" y="8980"/>
                </a:cubicBezTo>
                <a:cubicBezTo>
                  <a:pt x="18765" y="8980"/>
                  <a:pt x="17438" y="6013"/>
                  <a:pt x="16625" y="5280"/>
                </a:cubicBezTo>
                <a:cubicBezTo>
                  <a:pt x="15750" y="4488"/>
                  <a:pt x="14511" y="3649"/>
                  <a:pt x="13374" y="3649"/>
                </a:cubicBezTo>
                <a:cubicBezTo>
                  <a:pt x="12876" y="3649"/>
                  <a:pt x="12397" y="3810"/>
                  <a:pt x="11977" y="4208"/>
                </a:cubicBezTo>
                <a:cubicBezTo>
                  <a:pt x="10599" y="5511"/>
                  <a:pt x="10450" y="7977"/>
                  <a:pt x="10055" y="9720"/>
                </a:cubicBezTo>
                <a:cubicBezTo>
                  <a:pt x="9765" y="11023"/>
                  <a:pt x="9362" y="14293"/>
                  <a:pt x="7634" y="14562"/>
                </a:cubicBezTo>
                <a:cubicBezTo>
                  <a:pt x="7559" y="14574"/>
                  <a:pt x="7483" y="14580"/>
                  <a:pt x="7409" y="14580"/>
                </a:cubicBezTo>
                <a:cubicBezTo>
                  <a:pt x="5967" y="14580"/>
                  <a:pt x="4715" y="12417"/>
                  <a:pt x="3239" y="12417"/>
                </a:cubicBezTo>
                <a:cubicBezTo>
                  <a:pt x="2972" y="12417"/>
                  <a:pt x="2697" y="12487"/>
                  <a:pt x="2413" y="12655"/>
                </a:cubicBezTo>
                <a:cubicBezTo>
                  <a:pt x="856" y="13563"/>
                  <a:pt x="141" y="16863"/>
                  <a:pt x="66" y="18495"/>
                </a:cubicBezTo>
                <a:cubicBezTo>
                  <a:pt x="0" y="19854"/>
                  <a:pt x="217" y="23293"/>
                  <a:pt x="2203" y="23293"/>
                </a:cubicBezTo>
                <a:cubicBezTo>
                  <a:pt x="2231" y="23293"/>
                  <a:pt x="2258" y="23293"/>
                  <a:pt x="2286" y="23292"/>
                </a:cubicBezTo>
                <a:cubicBezTo>
                  <a:pt x="2592" y="23277"/>
                  <a:pt x="3135" y="23008"/>
                  <a:pt x="3493" y="22688"/>
                </a:cubicBezTo>
                <a:cubicBezTo>
                  <a:pt x="3687" y="22547"/>
                  <a:pt x="3843" y="22360"/>
                  <a:pt x="3962" y="22144"/>
                </a:cubicBezTo>
                <a:cubicBezTo>
                  <a:pt x="4729" y="20729"/>
                  <a:pt x="3120" y="17273"/>
                  <a:pt x="5251" y="16744"/>
                </a:cubicBezTo>
                <a:cubicBezTo>
                  <a:pt x="5406" y="16706"/>
                  <a:pt x="5556" y="16688"/>
                  <a:pt x="5700" y="16688"/>
                </a:cubicBezTo>
                <a:cubicBezTo>
                  <a:pt x="7542" y="16688"/>
                  <a:pt x="8552" y="19608"/>
                  <a:pt x="10279" y="20126"/>
                </a:cubicBezTo>
                <a:cubicBezTo>
                  <a:pt x="10489" y="20188"/>
                  <a:pt x="10691" y="20217"/>
                  <a:pt x="10884" y="20217"/>
                </a:cubicBezTo>
                <a:cubicBezTo>
                  <a:pt x="12589" y="20217"/>
                  <a:pt x="13625" y="17960"/>
                  <a:pt x="13705" y="16334"/>
                </a:cubicBezTo>
                <a:cubicBezTo>
                  <a:pt x="13765" y="15135"/>
                  <a:pt x="12446" y="11925"/>
                  <a:pt x="13519" y="10837"/>
                </a:cubicBezTo>
                <a:cubicBezTo>
                  <a:pt x="13771" y="10580"/>
                  <a:pt x="14052" y="10472"/>
                  <a:pt x="14347" y="10472"/>
                </a:cubicBezTo>
                <a:cubicBezTo>
                  <a:pt x="15719" y="10472"/>
                  <a:pt x="17419" y="12799"/>
                  <a:pt x="18167" y="13333"/>
                </a:cubicBezTo>
                <a:cubicBezTo>
                  <a:pt x="19045" y="13957"/>
                  <a:pt x="20259" y="14636"/>
                  <a:pt x="21357" y="14636"/>
                </a:cubicBezTo>
                <a:cubicBezTo>
                  <a:pt x="22039" y="14636"/>
                  <a:pt x="22675" y="14374"/>
                  <a:pt x="23158" y="13675"/>
                </a:cubicBezTo>
                <a:cubicBezTo>
                  <a:pt x="24424" y="11828"/>
                  <a:pt x="23947" y="9415"/>
                  <a:pt x="24565" y="7374"/>
                </a:cubicBezTo>
                <a:cubicBezTo>
                  <a:pt x="24789" y="6614"/>
                  <a:pt x="25079" y="5765"/>
                  <a:pt x="25943" y="5571"/>
                </a:cubicBezTo>
                <a:cubicBezTo>
                  <a:pt x="26033" y="5550"/>
                  <a:pt x="26119" y="5541"/>
                  <a:pt x="26202" y="5541"/>
                </a:cubicBezTo>
                <a:cubicBezTo>
                  <a:pt x="27049" y="5541"/>
                  <a:pt x="27528" y="6551"/>
                  <a:pt x="28118" y="7128"/>
                </a:cubicBezTo>
                <a:cubicBezTo>
                  <a:pt x="28634" y="7632"/>
                  <a:pt x="29178" y="8189"/>
                  <a:pt x="29824" y="8189"/>
                </a:cubicBezTo>
                <a:cubicBezTo>
                  <a:pt x="30056" y="8189"/>
                  <a:pt x="30300" y="8118"/>
                  <a:pt x="30562" y="7947"/>
                </a:cubicBezTo>
                <a:cubicBezTo>
                  <a:pt x="31314" y="7456"/>
                  <a:pt x="31545" y="6591"/>
                  <a:pt x="31321" y="5794"/>
                </a:cubicBezTo>
                <a:cubicBezTo>
                  <a:pt x="30748" y="3722"/>
                  <a:pt x="27017" y="1"/>
                  <a:pt x="244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-166350" y="4072137"/>
            <a:ext cx="955355" cy="922150"/>
          </a:xfrm>
          <a:custGeom>
            <a:avLst/>
            <a:gdLst/>
            <a:ahLst/>
            <a:cxnLst/>
            <a:rect l="l" t="t" r="r" b="b"/>
            <a:pathLst>
              <a:path w="21262" h="20523" extrusionOk="0">
                <a:moveTo>
                  <a:pt x="7704" y="0"/>
                </a:moveTo>
                <a:cubicBezTo>
                  <a:pt x="7411" y="0"/>
                  <a:pt x="7304" y="482"/>
                  <a:pt x="7630" y="537"/>
                </a:cubicBezTo>
                <a:cubicBezTo>
                  <a:pt x="7936" y="597"/>
                  <a:pt x="8233" y="701"/>
                  <a:pt x="8509" y="850"/>
                </a:cubicBezTo>
                <a:cubicBezTo>
                  <a:pt x="8552" y="874"/>
                  <a:pt x="8594" y="884"/>
                  <a:pt x="8633" y="884"/>
                </a:cubicBezTo>
                <a:cubicBezTo>
                  <a:pt x="8855" y="884"/>
                  <a:pt x="8996" y="557"/>
                  <a:pt x="8762" y="418"/>
                </a:cubicBezTo>
                <a:cubicBezTo>
                  <a:pt x="8457" y="232"/>
                  <a:pt x="8122" y="90"/>
                  <a:pt x="7772" y="8"/>
                </a:cubicBezTo>
                <a:cubicBezTo>
                  <a:pt x="7748" y="3"/>
                  <a:pt x="7725" y="0"/>
                  <a:pt x="7704" y="0"/>
                </a:cubicBezTo>
                <a:close/>
                <a:moveTo>
                  <a:pt x="11235" y="79"/>
                </a:moveTo>
                <a:cubicBezTo>
                  <a:pt x="11034" y="79"/>
                  <a:pt x="10901" y="364"/>
                  <a:pt x="11116" y="455"/>
                </a:cubicBezTo>
                <a:lnTo>
                  <a:pt x="12122" y="880"/>
                </a:lnTo>
                <a:cubicBezTo>
                  <a:pt x="12152" y="893"/>
                  <a:pt x="12182" y="899"/>
                  <a:pt x="12210" y="899"/>
                </a:cubicBezTo>
                <a:cubicBezTo>
                  <a:pt x="12406" y="899"/>
                  <a:pt x="12538" y="621"/>
                  <a:pt x="12330" y="530"/>
                </a:cubicBezTo>
                <a:lnTo>
                  <a:pt x="11325" y="98"/>
                </a:lnTo>
                <a:cubicBezTo>
                  <a:pt x="11294" y="85"/>
                  <a:pt x="11264" y="79"/>
                  <a:pt x="11235" y="79"/>
                </a:cubicBezTo>
                <a:close/>
                <a:moveTo>
                  <a:pt x="9994" y="592"/>
                </a:moveTo>
                <a:cubicBezTo>
                  <a:pt x="9781" y="592"/>
                  <a:pt x="9642" y="923"/>
                  <a:pt x="9872" y="1066"/>
                </a:cubicBezTo>
                <a:lnTo>
                  <a:pt x="10662" y="1565"/>
                </a:lnTo>
                <a:cubicBezTo>
                  <a:pt x="10707" y="1595"/>
                  <a:pt x="10751" y="1607"/>
                  <a:pt x="10793" y="1607"/>
                </a:cubicBezTo>
                <a:cubicBezTo>
                  <a:pt x="11006" y="1607"/>
                  <a:pt x="11145" y="1276"/>
                  <a:pt x="10915" y="1133"/>
                </a:cubicBezTo>
                <a:lnTo>
                  <a:pt x="10125" y="634"/>
                </a:lnTo>
                <a:cubicBezTo>
                  <a:pt x="10080" y="605"/>
                  <a:pt x="10036" y="592"/>
                  <a:pt x="9994" y="592"/>
                </a:cubicBezTo>
                <a:close/>
                <a:moveTo>
                  <a:pt x="6240" y="769"/>
                </a:moveTo>
                <a:cubicBezTo>
                  <a:pt x="5988" y="769"/>
                  <a:pt x="5908" y="1200"/>
                  <a:pt x="6192" y="1319"/>
                </a:cubicBezTo>
                <a:lnTo>
                  <a:pt x="7057" y="1684"/>
                </a:lnTo>
                <a:cubicBezTo>
                  <a:pt x="7092" y="1699"/>
                  <a:pt x="7125" y="1706"/>
                  <a:pt x="7156" y="1706"/>
                </a:cubicBezTo>
                <a:cubicBezTo>
                  <a:pt x="7403" y="1706"/>
                  <a:pt x="7483" y="1275"/>
                  <a:pt x="7198" y="1156"/>
                </a:cubicBezTo>
                <a:lnTo>
                  <a:pt x="6341" y="791"/>
                </a:lnTo>
                <a:cubicBezTo>
                  <a:pt x="6305" y="776"/>
                  <a:pt x="6271" y="769"/>
                  <a:pt x="6240" y="769"/>
                </a:cubicBezTo>
                <a:close/>
                <a:moveTo>
                  <a:pt x="13523" y="676"/>
                </a:moveTo>
                <a:cubicBezTo>
                  <a:pt x="13322" y="676"/>
                  <a:pt x="13189" y="989"/>
                  <a:pt x="13410" y="1103"/>
                </a:cubicBezTo>
                <a:lnTo>
                  <a:pt x="13403" y="1103"/>
                </a:lnTo>
                <a:cubicBezTo>
                  <a:pt x="13813" y="1319"/>
                  <a:pt x="14222" y="1535"/>
                  <a:pt x="14625" y="1751"/>
                </a:cubicBezTo>
                <a:cubicBezTo>
                  <a:pt x="14659" y="1769"/>
                  <a:pt x="14692" y="1776"/>
                  <a:pt x="14724" y="1776"/>
                </a:cubicBezTo>
                <a:cubicBezTo>
                  <a:pt x="14912" y="1776"/>
                  <a:pt x="15031" y="1509"/>
                  <a:pt x="14833" y="1394"/>
                </a:cubicBezTo>
                <a:lnTo>
                  <a:pt x="13634" y="709"/>
                </a:lnTo>
                <a:cubicBezTo>
                  <a:pt x="13596" y="686"/>
                  <a:pt x="13558" y="676"/>
                  <a:pt x="13523" y="676"/>
                </a:cubicBezTo>
                <a:close/>
                <a:moveTo>
                  <a:pt x="15969" y="1002"/>
                </a:moveTo>
                <a:cubicBezTo>
                  <a:pt x="15807" y="1002"/>
                  <a:pt x="15664" y="1206"/>
                  <a:pt x="15809" y="1357"/>
                </a:cubicBezTo>
                <a:cubicBezTo>
                  <a:pt x="16092" y="1640"/>
                  <a:pt x="16420" y="1871"/>
                  <a:pt x="16777" y="2049"/>
                </a:cubicBezTo>
                <a:cubicBezTo>
                  <a:pt x="16814" y="2068"/>
                  <a:pt x="16850" y="2076"/>
                  <a:pt x="16885" y="2076"/>
                </a:cubicBezTo>
                <a:cubicBezTo>
                  <a:pt x="17100" y="2076"/>
                  <a:pt x="17239" y="1757"/>
                  <a:pt x="17008" y="1655"/>
                </a:cubicBezTo>
                <a:cubicBezTo>
                  <a:pt x="16673" y="1506"/>
                  <a:pt x="16368" y="1312"/>
                  <a:pt x="16107" y="1059"/>
                </a:cubicBezTo>
                <a:cubicBezTo>
                  <a:pt x="16064" y="1019"/>
                  <a:pt x="16015" y="1002"/>
                  <a:pt x="15969" y="1002"/>
                </a:cubicBezTo>
                <a:close/>
                <a:moveTo>
                  <a:pt x="4169" y="1468"/>
                </a:moveTo>
                <a:cubicBezTo>
                  <a:pt x="4001" y="1468"/>
                  <a:pt x="3962" y="1760"/>
                  <a:pt x="4144" y="1789"/>
                </a:cubicBezTo>
                <a:cubicBezTo>
                  <a:pt x="4427" y="1826"/>
                  <a:pt x="4703" y="1930"/>
                  <a:pt x="4949" y="2087"/>
                </a:cubicBezTo>
                <a:cubicBezTo>
                  <a:pt x="4980" y="2107"/>
                  <a:pt x="5012" y="2115"/>
                  <a:pt x="5041" y="2115"/>
                </a:cubicBezTo>
                <a:cubicBezTo>
                  <a:pt x="5201" y="2115"/>
                  <a:pt x="5311" y="1867"/>
                  <a:pt x="5135" y="1766"/>
                </a:cubicBezTo>
                <a:cubicBezTo>
                  <a:pt x="4844" y="1602"/>
                  <a:pt x="4517" y="1506"/>
                  <a:pt x="4181" y="1468"/>
                </a:cubicBezTo>
                <a:cubicBezTo>
                  <a:pt x="4177" y="1468"/>
                  <a:pt x="4173" y="1468"/>
                  <a:pt x="4169" y="1468"/>
                </a:cubicBezTo>
                <a:close/>
                <a:moveTo>
                  <a:pt x="9937" y="1658"/>
                </a:moveTo>
                <a:cubicBezTo>
                  <a:pt x="9770" y="1658"/>
                  <a:pt x="9618" y="1867"/>
                  <a:pt x="9783" y="1997"/>
                </a:cubicBezTo>
                <a:lnTo>
                  <a:pt x="9775" y="1997"/>
                </a:lnTo>
                <a:cubicBezTo>
                  <a:pt x="10036" y="2221"/>
                  <a:pt x="10371" y="2340"/>
                  <a:pt x="10706" y="2347"/>
                </a:cubicBezTo>
                <a:cubicBezTo>
                  <a:pt x="10709" y="2347"/>
                  <a:pt x="10711" y="2347"/>
                  <a:pt x="10714" y="2347"/>
                </a:cubicBezTo>
                <a:cubicBezTo>
                  <a:pt x="10975" y="2347"/>
                  <a:pt x="10972" y="1945"/>
                  <a:pt x="10706" y="1938"/>
                </a:cubicBezTo>
                <a:cubicBezTo>
                  <a:pt x="10476" y="1938"/>
                  <a:pt x="10252" y="1856"/>
                  <a:pt x="10066" y="1707"/>
                </a:cubicBezTo>
                <a:cubicBezTo>
                  <a:pt x="10026" y="1673"/>
                  <a:pt x="9981" y="1658"/>
                  <a:pt x="9937" y="1658"/>
                </a:cubicBezTo>
                <a:close/>
                <a:moveTo>
                  <a:pt x="7055" y="1907"/>
                </a:moveTo>
                <a:cubicBezTo>
                  <a:pt x="6912" y="1907"/>
                  <a:pt x="6823" y="2118"/>
                  <a:pt x="6975" y="2206"/>
                </a:cubicBezTo>
                <a:lnTo>
                  <a:pt x="7474" y="2496"/>
                </a:lnTo>
                <a:cubicBezTo>
                  <a:pt x="7500" y="2510"/>
                  <a:pt x="7525" y="2517"/>
                  <a:pt x="7550" y="2517"/>
                </a:cubicBezTo>
                <a:cubicBezTo>
                  <a:pt x="7693" y="2517"/>
                  <a:pt x="7790" y="2302"/>
                  <a:pt x="7638" y="2213"/>
                </a:cubicBezTo>
                <a:lnTo>
                  <a:pt x="7138" y="1930"/>
                </a:lnTo>
                <a:cubicBezTo>
                  <a:pt x="7110" y="1914"/>
                  <a:pt x="7082" y="1907"/>
                  <a:pt x="7055" y="1907"/>
                </a:cubicBezTo>
                <a:close/>
                <a:moveTo>
                  <a:pt x="12226" y="2124"/>
                </a:moveTo>
                <a:cubicBezTo>
                  <a:pt x="11928" y="2124"/>
                  <a:pt x="11928" y="2586"/>
                  <a:pt x="12226" y="2586"/>
                </a:cubicBezTo>
                <a:cubicBezTo>
                  <a:pt x="12517" y="2586"/>
                  <a:pt x="12517" y="2124"/>
                  <a:pt x="12226" y="2124"/>
                </a:cubicBezTo>
                <a:close/>
                <a:moveTo>
                  <a:pt x="8925" y="2184"/>
                </a:moveTo>
                <a:cubicBezTo>
                  <a:pt x="8725" y="2184"/>
                  <a:pt x="8548" y="2439"/>
                  <a:pt x="8740" y="2608"/>
                </a:cubicBezTo>
                <a:cubicBezTo>
                  <a:pt x="8986" y="2832"/>
                  <a:pt x="9276" y="3010"/>
                  <a:pt x="9582" y="3144"/>
                </a:cubicBezTo>
                <a:cubicBezTo>
                  <a:pt x="9619" y="3160"/>
                  <a:pt x="9655" y="3167"/>
                  <a:pt x="9689" y="3167"/>
                </a:cubicBezTo>
                <a:cubicBezTo>
                  <a:pt x="9934" y="3167"/>
                  <a:pt x="10096" y="2816"/>
                  <a:pt x="9835" y="2705"/>
                </a:cubicBezTo>
                <a:cubicBezTo>
                  <a:pt x="9567" y="2593"/>
                  <a:pt x="9314" y="2444"/>
                  <a:pt x="9090" y="2251"/>
                </a:cubicBezTo>
                <a:cubicBezTo>
                  <a:pt x="9038" y="2203"/>
                  <a:pt x="8981" y="2184"/>
                  <a:pt x="8925" y="2184"/>
                </a:cubicBezTo>
                <a:close/>
                <a:moveTo>
                  <a:pt x="13603" y="2670"/>
                </a:moveTo>
                <a:cubicBezTo>
                  <a:pt x="13374" y="2670"/>
                  <a:pt x="13176" y="2945"/>
                  <a:pt x="13388" y="3122"/>
                </a:cubicBezTo>
                <a:lnTo>
                  <a:pt x="13753" y="3413"/>
                </a:lnTo>
                <a:cubicBezTo>
                  <a:pt x="13808" y="3457"/>
                  <a:pt x="13869" y="3476"/>
                  <a:pt x="13928" y="3476"/>
                </a:cubicBezTo>
                <a:cubicBezTo>
                  <a:pt x="14155" y="3476"/>
                  <a:pt x="14359" y="3195"/>
                  <a:pt x="14140" y="3018"/>
                </a:cubicBezTo>
                <a:lnTo>
                  <a:pt x="13783" y="2735"/>
                </a:lnTo>
                <a:cubicBezTo>
                  <a:pt x="13725" y="2690"/>
                  <a:pt x="13663" y="2670"/>
                  <a:pt x="13603" y="2670"/>
                </a:cubicBezTo>
                <a:close/>
                <a:moveTo>
                  <a:pt x="3453" y="2733"/>
                </a:moveTo>
                <a:cubicBezTo>
                  <a:pt x="3148" y="2733"/>
                  <a:pt x="2948" y="3274"/>
                  <a:pt x="3369" y="3413"/>
                </a:cubicBezTo>
                <a:lnTo>
                  <a:pt x="3362" y="3427"/>
                </a:lnTo>
                <a:lnTo>
                  <a:pt x="3809" y="3576"/>
                </a:lnTo>
                <a:cubicBezTo>
                  <a:pt x="3841" y="3587"/>
                  <a:pt x="3872" y="3592"/>
                  <a:pt x="3901" y="3592"/>
                </a:cubicBezTo>
                <a:cubicBezTo>
                  <a:pt x="4147" y="3592"/>
                  <a:pt x="4238" y="3223"/>
                  <a:pt x="4025" y="3070"/>
                </a:cubicBezTo>
                <a:lnTo>
                  <a:pt x="3630" y="2794"/>
                </a:lnTo>
                <a:cubicBezTo>
                  <a:pt x="3570" y="2751"/>
                  <a:pt x="3510" y="2733"/>
                  <a:pt x="3453" y="2733"/>
                </a:cubicBezTo>
                <a:close/>
                <a:moveTo>
                  <a:pt x="17985" y="2799"/>
                </a:moveTo>
                <a:cubicBezTo>
                  <a:pt x="17818" y="2799"/>
                  <a:pt x="17673" y="2997"/>
                  <a:pt x="17820" y="3144"/>
                </a:cubicBezTo>
                <a:lnTo>
                  <a:pt x="17827" y="3144"/>
                </a:lnTo>
                <a:lnTo>
                  <a:pt x="18580" y="3889"/>
                </a:lnTo>
                <a:cubicBezTo>
                  <a:pt x="18632" y="3940"/>
                  <a:pt x="18691" y="3961"/>
                  <a:pt x="18748" y="3961"/>
                </a:cubicBezTo>
                <a:cubicBezTo>
                  <a:pt x="18949" y="3961"/>
                  <a:pt x="19129" y="3694"/>
                  <a:pt x="18937" y="3532"/>
                </a:cubicBezTo>
                <a:lnTo>
                  <a:pt x="18118" y="2846"/>
                </a:lnTo>
                <a:cubicBezTo>
                  <a:pt x="18076" y="2813"/>
                  <a:pt x="18030" y="2799"/>
                  <a:pt x="17985" y="2799"/>
                </a:cubicBezTo>
                <a:close/>
                <a:moveTo>
                  <a:pt x="11283" y="3076"/>
                </a:moveTo>
                <a:cubicBezTo>
                  <a:pt x="11108" y="3076"/>
                  <a:pt x="11014" y="3333"/>
                  <a:pt x="11183" y="3465"/>
                </a:cubicBezTo>
                <a:lnTo>
                  <a:pt x="11191" y="3465"/>
                </a:lnTo>
                <a:lnTo>
                  <a:pt x="11809" y="3934"/>
                </a:lnTo>
                <a:cubicBezTo>
                  <a:pt x="11851" y="3965"/>
                  <a:pt x="11893" y="3978"/>
                  <a:pt x="11934" y="3978"/>
                </a:cubicBezTo>
                <a:cubicBezTo>
                  <a:pt x="12142" y="3978"/>
                  <a:pt x="12305" y="3638"/>
                  <a:pt x="12062" y="3494"/>
                </a:cubicBezTo>
                <a:lnTo>
                  <a:pt x="11392" y="3107"/>
                </a:lnTo>
                <a:cubicBezTo>
                  <a:pt x="11353" y="3086"/>
                  <a:pt x="11317" y="3076"/>
                  <a:pt x="11283" y="3076"/>
                </a:cubicBezTo>
                <a:close/>
                <a:moveTo>
                  <a:pt x="16399" y="3050"/>
                </a:moveTo>
                <a:cubicBezTo>
                  <a:pt x="16229" y="3050"/>
                  <a:pt x="16083" y="3279"/>
                  <a:pt x="16226" y="3450"/>
                </a:cubicBezTo>
                <a:cubicBezTo>
                  <a:pt x="16420" y="3673"/>
                  <a:pt x="16651" y="3867"/>
                  <a:pt x="16911" y="4008"/>
                </a:cubicBezTo>
                <a:cubicBezTo>
                  <a:pt x="16952" y="4031"/>
                  <a:pt x="16992" y="4041"/>
                  <a:pt x="17030" y="4041"/>
                </a:cubicBezTo>
                <a:cubicBezTo>
                  <a:pt x="17258" y="4041"/>
                  <a:pt x="17413" y="3690"/>
                  <a:pt x="17165" y="3569"/>
                </a:cubicBezTo>
                <a:cubicBezTo>
                  <a:pt x="16934" y="3465"/>
                  <a:pt x="16725" y="3316"/>
                  <a:pt x="16554" y="3122"/>
                </a:cubicBezTo>
                <a:cubicBezTo>
                  <a:pt x="16505" y="3072"/>
                  <a:pt x="16451" y="3050"/>
                  <a:pt x="16399" y="3050"/>
                </a:cubicBezTo>
                <a:close/>
                <a:moveTo>
                  <a:pt x="6681" y="2985"/>
                </a:moveTo>
                <a:cubicBezTo>
                  <a:pt x="6422" y="2985"/>
                  <a:pt x="6275" y="3413"/>
                  <a:pt x="6543" y="3547"/>
                </a:cubicBezTo>
                <a:cubicBezTo>
                  <a:pt x="6766" y="3651"/>
                  <a:pt x="6982" y="3792"/>
                  <a:pt x="7168" y="3964"/>
                </a:cubicBezTo>
                <a:cubicBezTo>
                  <a:pt x="7245" y="4033"/>
                  <a:pt x="7326" y="4062"/>
                  <a:pt x="7402" y="4062"/>
                </a:cubicBezTo>
                <a:cubicBezTo>
                  <a:pt x="7687" y="4062"/>
                  <a:pt x="7903" y="3655"/>
                  <a:pt x="7585" y="3420"/>
                </a:cubicBezTo>
                <a:cubicBezTo>
                  <a:pt x="7332" y="3241"/>
                  <a:pt x="7064" y="3100"/>
                  <a:pt x="6773" y="3003"/>
                </a:cubicBezTo>
                <a:cubicBezTo>
                  <a:pt x="6741" y="2991"/>
                  <a:pt x="6710" y="2985"/>
                  <a:pt x="6681" y="2985"/>
                </a:cubicBezTo>
                <a:close/>
                <a:moveTo>
                  <a:pt x="9425" y="3778"/>
                </a:moveTo>
                <a:cubicBezTo>
                  <a:pt x="9127" y="3778"/>
                  <a:pt x="9127" y="4232"/>
                  <a:pt x="9425" y="4232"/>
                </a:cubicBezTo>
                <a:cubicBezTo>
                  <a:pt x="9716" y="4232"/>
                  <a:pt x="9716" y="3778"/>
                  <a:pt x="9425" y="3778"/>
                </a:cubicBezTo>
                <a:close/>
                <a:moveTo>
                  <a:pt x="5260" y="3799"/>
                </a:moveTo>
                <a:cubicBezTo>
                  <a:pt x="5082" y="3799"/>
                  <a:pt x="4969" y="4061"/>
                  <a:pt x="5157" y="4180"/>
                </a:cubicBezTo>
                <a:lnTo>
                  <a:pt x="5865" y="4634"/>
                </a:lnTo>
                <a:cubicBezTo>
                  <a:pt x="5903" y="4659"/>
                  <a:pt x="5941" y="4669"/>
                  <a:pt x="5977" y="4669"/>
                </a:cubicBezTo>
                <a:cubicBezTo>
                  <a:pt x="6173" y="4669"/>
                  <a:pt x="6309" y="4359"/>
                  <a:pt x="6096" y="4239"/>
                </a:cubicBezTo>
                <a:lnTo>
                  <a:pt x="5366" y="3830"/>
                </a:lnTo>
                <a:cubicBezTo>
                  <a:pt x="5329" y="3808"/>
                  <a:pt x="5293" y="3799"/>
                  <a:pt x="5260" y="3799"/>
                </a:cubicBezTo>
                <a:close/>
                <a:moveTo>
                  <a:pt x="15615" y="4064"/>
                </a:moveTo>
                <a:cubicBezTo>
                  <a:pt x="15425" y="4064"/>
                  <a:pt x="15260" y="4309"/>
                  <a:pt x="15436" y="4448"/>
                </a:cubicBezTo>
                <a:lnTo>
                  <a:pt x="15638" y="4612"/>
                </a:lnTo>
                <a:cubicBezTo>
                  <a:pt x="15694" y="4657"/>
                  <a:pt x="15753" y="4676"/>
                  <a:pt x="15807" y="4676"/>
                </a:cubicBezTo>
                <a:cubicBezTo>
                  <a:pt x="16032" y="4676"/>
                  <a:pt x="16195" y="4355"/>
                  <a:pt x="15943" y="4217"/>
                </a:cubicBezTo>
                <a:lnTo>
                  <a:pt x="15719" y="4090"/>
                </a:lnTo>
                <a:cubicBezTo>
                  <a:pt x="15685" y="4072"/>
                  <a:pt x="15650" y="4064"/>
                  <a:pt x="15615" y="4064"/>
                </a:cubicBezTo>
                <a:close/>
                <a:moveTo>
                  <a:pt x="19343" y="4422"/>
                </a:moveTo>
                <a:cubicBezTo>
                  <a:pt x="19210" y="4422"/>
                  <a:pt x="19097" y="4588"/>
                  <a:pt x="19220" y="4694"/>
                </a:cubicBezTo>
                <a:lnTo>
                  <a:pt x="19652" y="5051"/>
                </a:lnTo>
                <a:cubicBezTo>
                  <a:pt x="19685" y="5078"/>
                  <a:pt x="19721" y="5089"/>
                  <a:pt x="19756" y="5089"/>
                </a:cubicBezTo>
                <a:cubicBezTo>
                  <a:pt x="19888" y="5089"/>
                  <a:pt x="20007" y="4927"/>
                  <a:pt x="19883" y="4820"/>
                </a:cubicBezTo>
                <a:lnTo>
                  <a:pt x="19451" y="4463"/>
                </a:lnTo>
                <a:cubicBezTo>
                  <a:pt x="19417" y="4434"/>
                  <a:pt x="19379" y="4422"/>
                  <a:pt x="19343" y="4422"/>
                </a:cubicBezTo>
                <a:close/>
                <a:moveTo>
                  <a:pt x="10286" y="4129"/>
                </a:moveTo>
                <a:cubicBezTo>
                  <a:pt x="10093" y="4129"/>
                  <a:pt x="9964" y="4428"/>
                  <a:pt x="10170" y="4560"/>
                </a:cubicBezTo>
                <a:lnTo>
                  <a:pt x="11176" y="5208"/>
                </a:lnTo>
                <a:cubicBezTo>
                  <a:pt x="11215" y="5233"/>
                  <a:pt x="11254" y="5244"/>
                  <a:pt x="11291" y="5244"/>
                </a:cubicBezTo>
                <a:cubicBezTo>
                  <a:pt x="11483" y="5244"/>
                  <a:pt x="11613" y="4944"/>
                  <a:pt x="11407" y="4813"/>
                </a:cubicBezTo>
                <a:lnTo>
                  <a:pt x="10401" y="4165"/>
                </a:lnTo>
                <a:cubicBezTo>
                  <a:pt x="10362" y="4140"/>
                  <a:pt x="10323" y="4129"/>
                  <a:pt x="10286" y="4129"/>
                </a:cubicBezTo>
                <a:close/>
                <a:moveTo>
                  <a:pt x="12946" y="4705"/>
                </a:moveTo>
                <a:cubicBezTo>
                  <a:pt x="12747" y="4705"/>
                  <a:pt x="12615" y="5007"/>
                  <a:pt x="12829" y="5133"/>
                </a:cubicBezTo>
                <a:lnTo>
                  <a:pt x="13187" y="5349"/>
                </a:lnTo>
                <a:cubicBezTo>
                  <a:pt x="13226" y="5372"/>
                  <a:pt x="13265" y="5382"/>
                  <a:pt x="13301" y="5382"/>
                </a:cubicBezTo>
                <a:cubicBezTo>
                  <a:pt x="13500" y="5382"/>
                  <a:pt x="13632" y="5080"/>
                  <a:pt x="13418" y="4954"/>
                </a:cubicBezTo>
                <a:lnTo>
                  <a:pt x="13060" y="4738"/>
                </a:lnTo>
                <a:cubicBezTo>
                  <a:pt x="13021" y="4715"/>
                  <a:pt x="12983" y="4705"/>
                  <a:pt x="12946" y="4705"/>
                </a:cubicBezTo>
                <a:close/>
                <a:moveTo>
                  <a:pt x="3965" y="4392"/>
                </a:moveTo>
                <a:cubicBezTo>
                  <a:pt x="3612" y="4392"/>
                  <a:pt x="3382" y="5032"/>
                  <a:pt x="3861" y="5170"/>
                </a:cubicBezTo>
                <a:lnTo>
                  <a:pt x="3861" y="5178"/>
                </a:lnTo>
                <a:cubicBezTo>
                  <a:pt x="4077" y="5230"/>
                  <a:pt x="4271" y="5334"/>
                  <a:pt x="4435" y="5483"/>
                </a:cubicBezTo>
                <a:cubicBezTo>
                  <a:pt x="4487" y="5530"/>
                  <a:pt x="4548" y="5551"/>
                  <a:pt x="4607" y="5551"/>
                </a:cubicBezTo>
                <a:cubicBezTo>
                  <a:pt x="4782" y="5551"/>
                  <a:pt x="4941" y="5373"/>
                  <a:pt x="4829" y="5178"/>
                </a:cubicBezTo>
                <a:cubicBezTo>
                  <a:pt x="4665" y="4895"/>
                  <a:pt x="4435" y="4649"/>
                  <a:pt x="4166" y="4463"/>
                </a:cubicBezTo>
                <a:cubicBezTo>
                  <a:pt x="4098" y="4413"/>
                  <a:pt x="4029" y="4392"/>
                  <a:pt x="3965" y="4392"/>
                </a:cubicBezTo>
                <a:close/>
                <a:moveTo>
                  <a:pt x="7639" y="4684"/>
                </a:moveTo>
                <a:cubicBezTo>
                  <a:pt x="7443" y="4684"/>
                  <a:pt x="7267" y="4944"/>
                  <a:pt x="7451" y="5111"/>
                </a:cubicBezTo>
                <a:cubicBezTo>
                  <a:pt x="7705" y="5349"/>
                  <a:pt x="8017" y="5513"/>
                  <a:pt x="8360" y="5595"/>
                </a:cubicBezTo>
                <a:cubicBezTo>
                  <a:pt x="8381" y="5600"/>
                  <a:pt x="8400" y="5602"/>
                  <a:pt x="8419" y="5602"/>
                </a:cubicBezTo>
                <a:cubicBezTo>
                  <a:pt x="8658" y="5602"/>
                  <a:pt x="8742" y="5232"/>
                  <a:pt x="8479" y="5156"/>
                </a:cubicBezTo>
                <a:cubicBezTo>
                  <a:pt x="8226" y="5081"/>
                  <a:pt x="7995" y="4947"/>
                  <a:pt x="7809" y="4761"/>
                </a:cubicBezTo>
                <a:cubicBezTo>
                  <a:pt x="7756" y="4706"/>
                  <a:pt x="7697" y="4684"/>
                  <a:pt x="7639" y="4684"/>
                </a:cubicBezTo>
                <a:close/>
                <a:moveTo>
                  <a:pt x="2453" y="4776"/>
                </a:moveTo>
                <a:cubicBezTo>
                  <a:pt x="2267" y="4783"/>
                  <a:pt x="2148" y="4984"/>
                  <a:pt x="2237" y="5148"/>
                </a:cubicBezTo>
                <a:lnTo>
                  <a:pt x="2237" y="5156"/>
                </a:lnTo>
                <a:cubicBezTo>
                  <a:pt x="2386" y="5379"/>
                  <a:pt x="2654" y="5453"/>
                  <a:pt x="2878" y="5610"/>
                </a:cubicBezTo>
                <a:cubicBezTo>
                  <a:pt x="2908" y="5630"/>
                  <a:pt x="2940" y="5639"/>
                  <a:pt x="2973" y="5639"/>
                </a:cubicBezTo>
                <a:cubicBezTo>
                  <a:pt x="3117" y="5639"/>
                  <a:pt x="3257" y="5461"/>
                  <a:pt x="3153" y="5327"/>
                </a:cubicBezTo>
                <a:cubicBezTo>
                  <a:pt x="2967" y="5074"/>
                  <a:pt x="2781" y="4805"/>
                  <a:pt x="2453" y="4776"/>
                </a:cubicBezTo>
                <a:close/>
                <a:moveTo>
                  <a:pt x="14597" y="4678"/>
                </a:moveTo>
                <a:cubicBezTo>
                  <a:pt x="14351" y="4678"/>
                  <a:pt x="14155" y="5029"/>
                  <a:pt x="14364" y="5237"/>
                </a:cubicBezTo>
                <a:lnTo>
                  <a:pt x="14371" y="5237"/>
                </a:lnTo>
                <a:lnTo>
                  <a:pt x="14766" y="5625"/>
                </a:lnTo>
                <a:cubicBezTo>
                  <a:pt x="14846" y="5703"/>
                  <a:pt x="14933" y="5736"/>
                  <a:pt x="15015" y="5736"/>
                </a:cubicBezTo>
                <a:cubicBezTo>
                  <a:pt x="15318" y="5736"/>
                  <a:pt x="15564" y="5297"/>
                  <a:pt x="15213" y="5051"/>
                </a:cubicBezTo>
                <a:lnTo>
                  <a:pt x="14759" y="4731"/>
                </a:lnTo>
                <a:cubicBezTo>
                  <a:pt x="14705" y="4694"/>
                  <a:pt x="14650" y="4678"/>
                  <a:pt x="14597" y="4678"/>
                </a:cubicBezTo>
                <a:close/>
                <a:moveTo>
                  <a:pt x="17333" y="5049"/>
                </a:moveTo>
                <a:cubicBezTo>
                  <a:pt x="17086" y="5049"/>
                  <a:pt x="16879" y="5359"/>
                  <a:pt x="17098" y="5595"/>
                </a:cubicBezTo>
                <a:lnTo>
                  <a:pt x="17656" y="6183"/>
                </a:lnTo>
                <a:cubicBezTo>
                  <a:pt x="17725" y="6256"/>
                  <a:pt x="17804" y="6286"/>
                  <a:pt x="17881" y="6286"/>
                </a:cubicBezTo>
                <a:cubicBezTo>
                  <a:pt x="18145" y="6286"/>
                  <a:pt x="18388" y="5930"/>
                  <a:pt x="18140" y="5699"/>
                </a:cubicBezTo>
                <a:lnTo>
                  <a:pt x="17552" y="5141"/>
                </a:lnTo>
                <a:cubicBezTo>
                  <a:pt x="17482" y="5076"/>
                  <a:pt x="17406" y="5049"/>
                  <a:pt x="17333" y="5049"/>
                </a:cubicBezTo>
                <a:close/>
                <a:moveTo>
                  <a:pt x="9363" y="5309"/>
                </a:moveTo>
                <a:cubicBezTo>
                  <a:pt x="9209" y="5309"/>
                  <a:pt x="9065" y="5499"/>
                  <a:pt x="9209" y="5655"/>
                </a:cubicBezTo>
                <a:cubicBezTo>
                  <a:pt x="9418" y="5923"/>
                  <a:pt x="9679" y="6146"/>
                  <a:pt x="9976" y="6318"/>
                </a:cubicBezTo>
                <a:cubicBezTo>
                  <a:pt x="10000" y="6327"/>
                  <a:pt x="10024" y="6331"/>
                  <a:pt x="10046" y="6331"/>
                </a:cubicBezTo>
                <a:cubicBezTo>
                  <a:pt x="10202" y="6331"/>
                  <a:pt x="10300" y="6121"/>
                  <a:pt x="10163" y="5997"/>
                </a:cubicBezTo>
                <a:cubicBezTo>
                  <a:pt x="9917" y="5848"/>
                  <a:pt x="9701" y="5640"/>
                  <a:pt x="9530" y="5409"/>
                </a:cubicBezTo>
                <a:cubicBezTo>
                  <a:pt x="9484" y="5338"/>
                  <a:pt x="9422" y="5309"/>
                  <a:pt x="9363" y="5309"/>
                </a:cubicBezTo>
                <a:close/>
                <a:moveTo>
                  <a:pt x="7347" y="5679"/>
                </a:moveTo>
                <a:cubicBezTo>
                  <a:pt x="7035" y="5679"/>
                  <a:pt x="6845" y="6113"/>
                  <a:pt x="7168" y="6310"/>
                </a:cubicBezTo>
                <a:lnTo>
                  <a:pt x="7168" y="6318"/>
                </a:lnTo>
                <a:lnTo>
                  <a:pt x="7660" y="6623"/>
                </a:lnTo>
                <a:cubicBezTo>
                  <a:pt x="7721" y="6660"/>
                  <a:pt x="7782" y="6677"/>
                  <a:pt x="7840" y="6677"/>
                </a:cubicBezTo>
                <a:cubicBezTo>
                  <a:pt x="8162" y="6677"/>
                  <a:pt x="8386" y="6173"/>
                  <a:pt x="8032" y="5990"/>
                </a:cubicBezTo>
                <a:lnTo>
                  <a:pt x="7518" y="5722"/>
                </a:lnTo>
                <a:cubicBezTo>
                  <a:pt x="7459" y="5692"/>
                  <a:pt x="7401" y="5679"/>
                  <a:pt x="7347" y="5679"/>
                </a:cubicBezTo>
                <a:close/>
                <a:moveTo>
                  <a:pt x="19057" y="5927"/>
                </a:moveTo>
                <a:cubicBezTo>
                  <a:pt x="18899" y="5927"/>
                  <a:pt x="18754" y="6106"/>
                  <a:pt x="18848" y="6273"/>
                </a:cubicBezTo>
                <a:lnTo>
                  <a:pt x="19027" y="6578"/>
                </a:lnTo>
                <a:cubicBezTo>
                  <a:pt x="19081" y="6677"/>
                  <a:pt x="19162" y="6717"/>
                  <a:pt x="19244" y="6717"/>
                </a:cubicBezTo>
                <a:cubicBezTo>
                  <a:pt x="19451" y="6717"/>
                  <a:pt x="19662" y="6459"/>
                  <a:pt x="19459" y="6250"/>
                </a:cubicBezTo>
                <a:lnTo>
                  <a:pt x="19213" y="5997"/>
                </a:lnTo>
                <a:cubicBezTo>
                  <a:pt x="19166" y="5948"/>
                  <a:pt x="19111" y="5927"/>
                  <a:pt x="19057" y="5927"/>
                </a:cubicBezTo>
                <a:close/>
                <a:moveTo>
                  <a:pt x="12109" y="5705"/>
                </a:moveTo>
                <a:cubicBezTo>
                  <a:pt x="11837" y="5705"/>
                  <a:pt x="11593" y="6038"/>
                  <a:pt x="11854" y="6236"/>
                </a:cubicBezTo>
                <a:lnTo>
                  <a:pt x="11861" y="6236"/>
                </a:lnTo>
                <a:lnTo>
                  <a:pt x="12382" y="6645"/>
                </a:lnTo>
                <a:cubicBezTo>
                  <a:pt x="12473" y="6716"/>
                  <a:pt x="12564" y="6745"/>
                  <a:pt x="12648" y="6745"/>
                </a:cubicBezTo>
                <a:cubicBezTo>
                  <a:pt x="13002" y="6745"/>
                  <a:pt x="13244" y="6227"/>
                  <a:pt x="12859" y="6034"/>
                </a:cubicBezTo>
                <a:lnTo>
                  <a:pt x="12248" y="5737"/>
                </a:lnTo>
                <a:cubicBezTo>
                  <a:pt x="12203" y="5715"/>
                  <a:pt x="12156" y="5705"/>
                  <a:pt x="12109" y="5705"/>
                </a:cubicBezTo>
                <a:close/>
                <a:moveTo>
                  <a:pt x="4174" y="6212"/>
                </a:moveTo>
                <a:cubicBezTo>
                  <a:pt x="3936" y="6212"/>
                  <a:pt x="3869" y="6571"/>
                  <a:pt x="4122" y="6660"/>
                </a:cubicBezTo>
                <a:lnTo>
                  <a:pt x="4122" y="6668"/>
                </a:lnTo>
                <a:cubicBezTo>
                  <a:pt x="4382" y="6757"/>
                  <a:pt x="4628" y="6891"/>
                  <a:pt x="4852" y="7070"/>
                </a:cubicBezTo>
                <a:cubicBezTo>
                  <a:pt x="4913" y="7119"/>
                  <a:pt x="4977" y="7140"/>
                  <a:pt x="5036" y="7140"/>
                </a:cubicBezTo>
                <a:cubicBezTo>
                  <a:pt x="5273" y="7140"/>
                  <a:pt x="5447" y="6810"/>
                  <a:pt x="5179" y="6638"/>
                </a:cubicBezTo>
                <a:cubicBezTo>
                  <a:pt x="4896" y="6452"/>
                  <a:pt x="4576" y="6310"/>
                  <a:pt x="4241" y="6221"/>
                </a:cubicBezTo>
                <a:cubicBezTo>
                  <a:pt x="4217" y="6215"/>
                  <a:pt x="4195" y="6212"/>
                  <a:pt x="4174" y="6212"/>
                </a:cubicBezTo>
                <a:close/>
                <a:moveTo>
                  <a:pt x="1955" y="6364"/>
                </a:moveTo>
                <a:cubicBezTo>
                  <a:pt x="1841" y="6364"/>
                  <a:pt x="1753" y="6488"/>
                  <a:pt x="1813" y="6601"/>
                </a:cubicBezTo>
                <a:lnTo>
                  <a:pt x="1813" y="6608"/>
                </a:lnTo>
                <a:cubicBezTo>
                  <a:pt x="1947" y="6846"/>
                  <a:pt x="2237" y="7003"/>
                  <a:pt x="2453" y="7174"/>
                </a:cubicBezTo>
                <a:cubicBezTo>
                  <a:pt x="2497" y="7208"/>
                  <a:pt x="2544" y="7222"/>
                  <a:pt x="2589" y="7222"/>
                </a:cubicBezTo>
                <a:cubicBezTo>
                  <a:pt x="2764" y="7222"/>
                  <a:pt x="2910" y="7007"/>
                  <a:pt x="2744" y="6876"/>
                </a:cubicBezTo>
                <a:cubicBezTo>
                  <a:pt x="2513" y="6697"/>
                  <a:pt x="2282" y="6444"/>
                  <a:pt x="1999" y="6370"/>
                </a:cubicBezTo>
                <a:cubicBezTo>
                  <a:pt x="1984" y="6366"/>
                  <a:pt x="1969" y="6364"/>
                  <a:pt x="1955" y="6364"/>
                </a:cubicBezTo>
                <a:close/>
                <a:moveTo>
                  <a:pt x="15448" y="6270"/>
                </a:moveTo>
                <a:cubicBezTo>
                  <a:pt x="15284" y="6270"/>
                  <a:pt x="15136" y="6456"/>
                  <a:pt x="15250" y="6630"/>
                </a:cubicBezTo>
                <a:lnTo>
                  <a:pt x="15258" y="6630"/>
                </a:lnTo>
                <a:cubicBezTo>
                  <a:pt x="15429" y="6988"/>
                  <a:pt x="15772" y="7219"/>
                  <a:pt x="16122" y="7375"/>
                </a:cubicBezTo>
                <a:cubicBezTo>
                  <a:pt x="16162" y="7394"/>
                  <a:pt x="16201" y="7402"/>
                  <a:pt x="16238" y="7402"/>
                </a:cubicBezTo>
                <a:cubicBezTo>
                  <a:pt x="16471" y="7402"/>
                  <a:pt x="16626" y="7078"/>
                  <a:pt x="16375" y="6943"/>
                </a:cubicBezTo>
                <a:cubicBezTo>
                  <a:pt x="16084" y="6787"/>
                  <a:pt x="15868" y="6563"/>
                  <a:pt x="15623" y="6355"/>
                </a:cubicBezTo>
                <a:cubicBezTo>
                  <a:pt x="15571" y="6295"/>
                  <a:pt x="15508" y="6270"/>
                  <a:pt x="15448" y="6270"/>
                </a:cubicBezTo>
                <a:close/>
                <a:moveTo>
                  <a:pt x="655" y="6657"/>
                </a:moveTo>
                <a:cubicBezTo>
                  <a:pt x="470" y="6657"/>
                  <a:pt x="315" y="6836"/>
                  <a:pt x="368" y="7033"/>
                </a:cubicBezTo>
                <a:cubicBezTo>
                  <a:pt x="457" y="7375"/>
                  <a:pt x="852" y="7487"/>
                  <a:pt x="1165" y="7524"/>
                </a:cubicBezTo>
                <a:cubicBezTo>
                  <a:pt x="1176" y="7525"/>
                  <a:pt x="1187" y="7526"/>
                  <a:pt x="1198" y="7526"/>
                </a:cubicBezTo>
                <a:cubicBezTo>
                  <a:pt x="1510" y="7526"/>
                  <a:pt x="1549" y="7022"/>
                  <a:pt x="1247" y="6936"/>
                </a:cubicBezTo>
                <a:cubicBezTo>
                  <a:pt x="1045" y="6884"/>
                  <a:pt x="934" y="6720"/>
                  <a:pt x="733" y="6668"/>
                </a:cubicBezTo>
                <a:cubicBezTo>
                  <a:pt x="706" y="6660"/>
                  <a:pt x="680" y="6657"/>
                  <a:pt x="655" y="6657"/>
                </a:cubicBezTo>
                <a:close/>
                <a:moveTo>
                  <a:pt x="10861" y="6436"/>
                </a:moveTo>
                <a:cubicBezTo>
                  <a:pt x="10682" y="6436"/>
                  <a:pt x="10518" y="6679"/>
                  <a:pt x="10692" y="6824"/>
                </a:cubicBezTo>
                <a:lnTo>
                  <a:pt x="11511" y="7509"/>
                </a:lnTo>
                <a:cubicBezTo>
                  <a:pt x="11550" y="7542"/>
                  <a:pt x="11594" y="7556"/>
                  <a:pt x="11635" y="7556"/>
                </a:cubicBezTo>
                <a:cubicBezTo>
                  <a:pt x="11781" y="7556"/>
                  <a:pt x="11905" y="7382"/>
                  <a:pt x="11772" y="7249"/>
                </a:cubicBezTo>
                <a:lnTo>
                  <a:pt x="11012" y="6504"/>
                </a:lnTo>
                <a:cubicBezTo>
                  <a:pt x="10965" y="6456"/>
                  <a:pt x="10913" y="6436"/>
                  <a:pt x="10861" y="6436"/>
                </a:cubicBezTo>
                <a:close/>
                <a:moveTo>
                  <a:pt x="17488" y="6520"/>
                </a:moveTo>
                <a:cubicBezTo>
                  <a:pt x="17300" y="6520"/>
                  <a:pt x="17104" y="6747"/>
                  <a:pt x="17232" y="6936"/>
                </a:cubicBezTo>
                <a:lnTo>
                  <a:pt x="17574" y="7450"/>
                </a:lnTo>
                <a:cubicBezTo>
                  <a:pt x="17641" y="7553"/>
                  <a:pt x="17730" y="7595"/>
                  <a:pt x="17816" y="7595"/>
                </a:cubicBezTo>
                <a:cubicBezTo>
                  <a:pt x="18029" y="7595"/>
                  <a:pt x="18227" y="7336"/>
                  <a:pt x="18036" y="7092"/>
                </a:cubicBezTo>
                <a:lnTo>
                  <a:pt x="17664" y="6608"/>
                </a:lnTo>
                <a:cubicBezTo>
                  <a:pt x="17615" y="6546"/>
                  <a:pt x="17552" y="6520"/>
                  <a:pt x="17488" y="6520"/>
                </a:cubicBezTo>
                <a:close/>
                <a:moveTo>
                  <a:pt x="20418" y="7034"/>
                </a:moveTo>
                <a:cubicBezTo>
                  <a:pt x="20272" y="7034"/>
                  <a:pt x="20130" y="7182"/>
                  <a:pt x="20233" y="7338"/>
                </a:cubicBezTo>
                <a:lnTo>
                  <a:pt x="20375" y="7554"/>
                </a:lnTo>
                <a:cubicBezTo>
                  <a:pt x="20419" y="7618"/>
                  <a:pt x="20482" y="7645"/>
                  <a:pt x="20545" y="7645"/>
                </a:cubicBezTo>
                <a:cubicBezTo>
                  <a:pt x="20692" y="7645"/>
                  <a:pt x="20837" y="7497"/>
                  <a:pt x="20733" y="7345"/>
                </a:cubicBezTo>
                <a:lnTo>
                  <a:pt x="20591" y="7129"/>
                </a:lnTo>
                <a:cubicBezTo>
                  <a:pt x="20546" y="7062"/>
                  <a:pt x="20482" y="7034"/>
                  <a:pt x="20418" y="7034"/>
                </a:cubicBezTo>
                <a:close/>
                <a:moveTo>
                  <a:pt x="9007" y="6706"/>
                </a:moveTo>
                <a:cubicBezTo>
                  <a:pt x="8841" y="6706"/>
                  <a:pt x="8675" y="6941"/>
                  <a:pt x="8829" y="7107"/>
                </a:cubicBezTo>
                <a:cubicBezTo>
                  <a:pt x="9030" y="7323"/>
                  <a:pt x="9269" y="7494"/>
                  <a:pt x="9530" y="7629"/>
                </a:cubicBezTo>
                <a:cubicBezTo>
                  <a:pt x="9562" y="7644"/>
                  <a:pt x="9594" y="7651"/>
                  <a:pt x="9625" y="7651"/>
                </a:cubicBezTo>
                <a:cubicBezTo>
                  <a:pt x="9817" y="7651"/>
                  <a:pt x="9944" y="7380"/>
                  <a:pt x="9738" y="7271"/>
                </a:cubicBezTo>
                <a:cubicBezTo>
                  <a:pt x="9515" y="7144"/>
                  <a:pt x="9314" y="6980"/>
                  <a:pt x="9150" y="6779"/>
                </a:cubicBezTo>
                <a:cubicBezTo>
                  <a:pt x="9108" y="6727"/>
                  <a:pt x="9057" y="6706"/>
                  <a:pt x="9007" y="6706"/>
                </a:cubicBezTo>
                <a:close/>
                <a:moveTo>
                  <a:pt x="6276" y="6509"/>
                </a:moveTo>
                <a:cubicBezTo>
                  <a:pt x="6038" y="6509"/>
                  <a:pt x="5826" y="6819"/>
                  <a:pt x="6058" y="7010"/>
                </a:cubicBezTo>
                <a:lnTo>
                  <a:pt x="6051" y="7018"/>
                </a:lnTo>
                <a:lnTo>
                  <a:pt x="6796" y="7636"/>
                </a:lnTo>
                <a:cubicBezTo>
                  <a:pt x="6854" y="7684"/>
                  <a:pt x="6917" y="7705"/>
                  <a:pt x="6979" y="7705"/>
                </a:cubicBezTo>
                <a:cubicBezTo>
                  <a:pt x="7201" y="7705"/>
                  <a:pt x="7393" y="7435"/>
                  <a:pt x="7183" y="7249"/>
                </a:cubicBezTo>
                <a:lnTo>
                  <a:pt x="6476" y="6593"/>
                </a:lnTo>
                <a:cubicBezTo>
                  <a:pt x="6413" y="6534"/>
                  <a:pt x="6344" y="6509"/>
                  <a:pt x="6276" y="6509"/>
                </a:cubicBezTo>
                <a:close/>
                <a:moveTo>
                  <a:pt x="14318" y="7410"/>
                </a:moveTo>
                <a:cubicBezTo>
                  <a:pt x="14085" y="7410"/>
                  <a:pt x="13928" y="7767"/>
                  <a:pt x="14178" y="7882"/>
                </a:cubicBezTo>
                <a:lnTo>
                  <a:pt x="14625" y="8075"/>
                </a:lnTo>
                <a:cubicBezTo>
                  <a:pt x="14660" y="8092"/>
                  <a:pt x="14695" y="8099"/>
                  <a:pt x="14728" y="8099"/>
                </a:cubicBezTo>
                <a:cubicBezTo>
                  <a:pt x="14939" y="8099"/>
                  <a:pt x="15081" y="7809"/>
                  <a:pt x="14855" y="7681"/>
                </a:cubicBezTo>
                <a:lnTo>
                  <a:pt x="14438" y="7442"/>
                </a:lnTo>
                <a:cubicBezTo>
                  <a:pt x="14397" y="7420"/>
                  <a:pt x="14356" y="7410"/>
                  <a:pt x="14318" y="7410"/>
                </a:cubicBezTo>
                <a:close/>
                <a:moveTo>
                  <a:pt x="7779" y="7964"/>
                </a:moveTo>
                <a:cubicBezTo>
                  <a:pt x="7332" y="7964"/>
                  <a:pt x="7332" y="8649"/>
                  <a:pt x="7772" y="8649"/>
                </a:cubicBezTo>
                <a:lnTo>
                  <a:pt x="7779" y="8649"/>
                </a:lnTo>
                <a:cubicBezTo>
                  <a:pt x="8219" y="8649"/>
                  <a:pt x="8219" y="7964"/>
                  <a:pt x="7779" y="7964"/>
                </a:cubicBezTo>
                <a:close/>
                <a:moveTo>
                  <a:pt x="1881" y="7679"/>
                </a:moveTo>
                <a:cubicBezTo>
                  <a:pt x="1624" y="7679"/>
                  <a:pt x="1452" y="8095"/>
                  <a:pt x="1723" y="8291"/>
                </a:cubicBezTo>
                <a:lnTo>
                  <a:pt x="1723" y="8299"/>
                </a:lnTo>
                <a:lnTo>
                  <a:pt x="2222" y="8664"/>
                </a:lnTo>
                <a:cubicBezTo>
                  <a:pt x="2281" y="8707"/>
                  <a:pt x="2338" y="8725"/>
                  <a:pt x="2392" y="8725"/>
                </a:cubicBezTo>
                <a:cubicBezTo>
                  <a:pt x="2649" y="8725"/>
                  <a:pt x="2821" y="8308"/>
                  <a:pt x="2550" y="8105"/>
                </a:cubicBezTo>
                <a:lnTo>
                  <a:pt x="2051" y="7740"/>
                </a:lnTo>
                <a:cubicBezTo>
                  <a:pt x="1993" y="7697"/>
                  <a:pt x="1935" y="7679"/>
                  <a:pt x="1881" y="7679"/>
                </a:cubicBezTo>
                <a:close/>
                <a:moveTo>
                  <a:pt x="4610" y="7920"/>
                </a:moveTo>
                <a:cubicBezTo>
                  <a:pt x="4386" y="7920"/>
                  <a:pt x="4248" y="8249"/>
                  <a:pt x="4487" y="8381"/>
                </a:cubicBezTo>
                <a:lnTo>
                  <a:pt x="4487" y="8388"/>
                </a:lnTo>
                <a:lnTo>
                  <a:pt x="5135" y="8746"/>
                </a:lnTo>
                <a:cubicBezTo>
                  <a:pt x="5177" y="8771"/>
                  <a:pt x="5219" y="8782"/>
                  <a:pt x="5258" y="8782"/>
                </a:cubicBezTo>
                <a:cubicBezTo>
                  <a:pt x="5477" y="8782"/>
                  <a:pt x="5628" y="8446"/>
                  <a:pt x="5388" y="8314"/>
                </a:cubicBezTo>
                <a:lnTo>
                  <a:pt x="4740" y="7956"/>
                </a:lnTo>
                <a:cubicBezTo>
                  <a:pt x="4695" y="7931"/>
                  <a:pt x="4651" y="7920"/>
                  <a:pt x="4610" y="7920"/>
                </a:cubicBezTo>
                <a:close/>
                <a:moveTo>
                  <a:pt x="13306" y="8254"/>
                </a:moveTo>
                <a:cubicBezTo>
                  <a:pt x="12859" y="8254"/>
                  <a:pt x="12859" y="8939"/>
                  <a:pt x="13299" y="8939"/>
                </a:cubicBezTo>
                <a:lnTo>
                  <a:pt x="13306" y="8939"/>
                </a:lnTo>
                <a:cubicBezTo>
                  <a:pt x="13746" y="8939"/>
                  <a:pt x="13746" y="8254"/>
                  <a:pt x="13306" y="8254"/>
                </a:cubicBezTo>
                <a:close/>
                <a:moveTo>
                  <a:pt x="19118" y="7777"/>
                </a:moveTo>
                <a:cubicBezTo>
                  <a:pt x="18840" y="7777"/>
                  <a:pt x="18600" y="8124"/>
                  <a:pt x="18863" y="8351"/>
                </a:cubicBezTo>
                <a:lnTo>
                  <a:pt x="19511" y="8917"/>
                </a:lnTo>
                <a:cubicBezTo>
                  <a:pt x="19582" y="8977"/>
                  <a:pt x="19661" y="9003"/>
                  <a:pt x="19737" y="9003"/>
                </a:cubicBezTo>
                <a:cubicBezTo>
                  <a:pt x="20018" y="9003"/>
                  <a:pt x="20265" y="8654"/>
                  <a:pt x="19995" y="8426"/>
                </a:cubicBezTo>
                <a:lnTo>
                  <a:pt x="19347" y="7867"/>
                </a:lnTo>
                <a:cubicBezTo>
                  <a:pt x="19274" y="7804"/>
                  <a:pt x="19195" y="7777"/>
                  <a:pt x="19118" y="7777"/>
                </a:cubicBezTo>
                <a:close/>
                <a:moveTo>
                  <a:pt x="17096" y="8113"/>
                </a:moveTo>
                <a:cubicBezTo>
                  <a:pt x="16899" y="8113"/>
                  <a:pt x="16770" y="8438"/>
                  <a:pt x="16978" y="8597"/>
                </a:cubicBezTo>
                <a:lnTo>
                  <a:pt x="17552" y="9029"/>
                </a:lnTo>
                <a:cubicBezTo>
                  <a:pt x="17597" y="9063"/>
                  <a:pt x="17642" y="9077"/>
                  <a:pt x="17684" y="9077"/>
                </a:cubicBezTo>
                <a:cubicBezTo>
                  <a:pt x="17883" y="9077"/>
                  <a:pt x="18014" y="8749"/>
                  <a:pt x="17805" y="8589"/>
                </a:cubicBezTo>
                <a:lnTo>
                  <a:pt x="17232" y="8165"/>
                </a:lnTo>
                <a:cubicBezTo>
                  <a:pt x="17185" y="8129"/>
                  <a:pt x="17139" y="8113"/>
                  <a:pt x="17096" y="8113"/>
                </a:cubicBezTo>
                <a:close/>
                <a:moveTo>
                  <a:pt x="10643" y="8160"/>
                </a:moveTo>
                <a:cubicBezTo>
                  <a:pt x="10317" y="8160"/>
                  <a:pt x="10132" y="8616"/>
                  <a:pt x="10453" y="8843"/>
                </a:cubicBezTo>
                <a:lnTo>
                  <a:pt x="10461" y="8843"/>
                </a:lnTo>
                <a:lnTo>
                  <a:pt x="11012" y="9245"/>
                </a:lnTo>
                <a:cubicBezTo>
                  <a:pt x="11081" y="9294"/>
                  <a:pt x="11150" y="9316"/>
                  <a:pt x="11217" y="9316"/>
                </a:cubicBezTo>
                <a:cubicBezTo>
                  <a:pt x="11563" y="9316"/>
                  <a:pt x="11829" y="8742"/>
                  <a:pt x="11429" y="8530"/>
                </a:cubicBezTo>
                <a:lnTo>
                  <a:pt x="10833" y="8210"/>
                </a:lnTo>
                <a:cubicBezTo>
                  <a:pt x="10766" y="8175"/>
                  <a:pt x="10702" y="8160"/>
                  <a:pt x="10643" y="8160"/>
                </a:cubicBezTo>
                <a:close/>
                <a:moveTo>
                  <a:pt x="466" y="9008"/>
                </a:moveTo>
                <a:cubicBezTo>
                  <a:pt x="198" y="9008"/>
                  <a:pt x="0" y="9414"/>
                  <a:pt x="301" y="9558"/>
                </a:cubicBezTo>
                <a:lnTo>
                  <a:pt x="770" y="9781"/>
                </a:lnTo>
                <a:cubicBezTo>
                  <a:pt x="804" y="9799"/>
                  <a:pt x="839" y="9807"/>
                  <a:pt x="873" y="9807"/>
                </a:cubicBezTo>
                <a:cubicBezTo>
                  <a:pt x="1058" y="9807"/>
                  <a:pt x="1221" y="9581"/>
                  <a:pt x="1045" y="9424"/>
                </a:cubicBezTo>
                <a:lnTo>
                  <a:pt x="666" y="9088"/>
                </a:lnTo>
                <a:cubicBezTo>
                  <a:pt x="599" y="9032"/>
                  <a:pt x="530" y="9008"/>
                  <a:pt x="466" y="9008"/>
                </a:cubicBezTo>
                <a:close/>
                <a:moveTo>
                  <a:pt x="6629" y="8579"/>
                </a:moveTo>
                <a:cubicBezTo>
                  <a:pt x="6396" y="8579"/>
                  <a:pt x="6194" y="8916"/>
                  <a:pt x="6416" y="9088"/>
                </a:cubicBezTo>
                <a:lnTo>
                  <a:pt x="7243" y="9766"/>
                </a:lnTo>
                <a:cubicBezTo>
                  <a:pt x="7323" y="9833"/>
                  <a:pt x="7406" y="9861"/>
                  <a:pt x="7484" y="9861"/>
                </a:cubicBezTo>
                <a:cubicBezTo>
                  <a:pt x="7779" y="9861"/>
                  <a:pt x="7990" y="9454"/>
                  <a:pt x="7660" y="9230"/>
                </a:cubicBezTo>
                <a:lnTo>
                  <a:pt x="6773" y="8627"/>
                </a:lnTo>
                <a:cubicBezTo>
                  <a:pt x="6726" y="8593"/>
                  <a:pt x="6677" y="8579"/>
                  <a:pt x="6629" y="8579"/>
                </a:cubicBezTo>
                <a:close/>
                <a:moveTo>
                  <a:pt x="14546" y="8932"/>
                </a:moveTo>
                <a:cubicBezTo>
                  <a:pt x="14362" y="8932"/>
                  <a:pt x="14202" y="9162"/>
                  <a:pt x="14371" y="9319"/>
                </a:cubicBezTo>
                <a:lnTo>
                  <a:pt x="15012" y="9893"/>
                </a:lnTo>
                <a:cubicBezTo>
                  <a:pt x="15062" y="9938"/>
                  <a:pt x="15117" y="9957"/>
                  <a:pt x="15170" y="9957"/>
                </a:cubicBezTo>
                <a:cubicBezTo>
                  <a:pt x="15354" y="9957"/>
                  <a:pt x="15513" y="9729"/>
                  <a:pt x="15340" y="9573"/>
                </a:cubicBezTo>
                <a:lnTo>
                  <a:pt x="14699" y="8992"/>
                </a:lnTo>
                <a:cubicBezTo>
                  <a:pt x="14650" y="8949"/>
                  <a:pt x="14597" y="8932"/>
                  <a:pt x="14546" y="8932"/>
                </a:cubicBezTo>
                <a:close/>
                <a:moveTo>
                  <a:pt x="9493" y="9197"/>
                </a:moveTo>
                <a:cubicBezTo>
                  <a:pt x="9225" y="9197"/>
                  <a:pt x="9051" y="9611"/>
                  <a:pt x="9336" y="9804"/>
                </a:cubicBezTo>
                <a:lnTo>
                  <a:pt x="9552" y="9945"/>
                </a:lnTo>
                <a:cubicBezTo>
                  <a:pt x="9609" y="9984"/>
                  <a:pt x="9666" y="10000"/>
                  <a:pt x="9720" y="10000"/>
                </a:cubicBezTo>
                <a:cubicBezTo>
                  <a:pt x="9985" y="10000"/>
                  <a:pt x="10165" y="9586"/>
                  <a:pt x="9880" y="9394"/>
                </a:cubicBezTo>
                <a:lnTo>
                  <a:pt x="9664" y="9252"/>
                </a:lnTo>
                <a:cubicBezTo>
                  <a:pt x="9605" y="9214"/>
                  <a:pt x="9547" y="9197"/>
                  <a:pt x="9493" y="9197"/>
                </a:cubicBezTo>
                <a:close/>
                <a:moveTo>
                  <a:pt x="4109" y="8904"/>
                </a:moveTo>
                <a:cubicBezTo>
                  <a:pt x="3900" y="8904"/>
                  <a:pt x="3770" y="9231"/>
                  <a:pt x="3988" y="9386"/>
                </a:cubicBezTo>
                <a:lnTo>
                  <a:pt x="4978" y="10124"/>
                </a:lnTo>
                <a:cubicBezTo>
                  <a:pt x="5027" y="10160"/>
                  <a:pt x="5075" y="10175"/>
                  <a:pt x="5121" y="10175"/>
                </a:cubicBezTo>
                <a:cubicBezTo>
                  <a:pt x="5344" y="10175"/>
                  <a:pt x="5502" y="9814"/>
                  <a:pt x="5261" y="9647"/>
                </a:cubicBezTo>
                <a:lnTo>
                  <a:pt x="4241" y="8947"/>
                </a:lnTo>
                <a:cubicBezTo>
                  <a:pt x="4195" y="8917"/>
                  <a:pt x="4151" y="8904"/>
                  <a:pt x="4109" y="8904"/>
                </a:cubicBezTo>
                <a:close/>
                <a:moveTo>
                  <a:pt x="20476" y="9553"/>
                </a:moveTo>
                <a:cubicBezTo>
                  <a:pt x="20268" y="9553"/>
                  <a:pt x="20129" y="9879"/>
                  <a:pt x="20353" y="10034"/>
                </a:cubicBezTo>
                <a:lnTo>
                  <a:pt x="20777" y="10318"/>
                </a:lnTo>
                <a:cubicBezTo>
                  <a:pt x="20823" y="10347"/>
                  <a:pt x="20868" y="10360"/>
                  <a:pt x="20910" y="10360"/>
                </a:cubicBezTo>
                <a:cubicBezTo>
                  <a:pt x="21122" y="10360"/>
                  <a:pt x="21262" y="10035"/>
                  <a:pt x="21038" y="9885"/>
                </a:cubicBezTo>
                <a:lnTo>
                  <a:pt x="20606" y="9595"/>
                </a:lnTo>
                <a:cubicBezTo>
                  <a:pt x="20561" y="9565"/>
                  <a:pt x="20517" y="9553"/>
                  <a:pt x="20476" y="9553"/>
                </a:cubicBezTo>
                <a:close/>
                <a:moveTo>
                  <a:pt x="2180" y="9543"/>
                </a:moveTo>
                <a:cubicBezTo>
                  <a:pt x="1933" y="9543"/>
                  <a:pt x="1719" y="9847"/>
                  <a:pt x="1954" y="10034"/>
                </a:cubicBezTo>
                <a:lnTo>
                  <a:pt x="2744" y="10675"/>
                </a:lnTo>
                <a:cubicBezTo>
                  <a:pt x="2807" y="10727"/>
                  <a:pt x="2876" y="10749"/>
                  <a:pt x="2942" y="10749"/>
                </a:cubicBezTo>
                <a:cubicBezTo>
                  <a:pt x="3189" y="10749"/>
                  <a:pt x="3403" y="10446"/>
                  <a:pt x="3168" y="10258"/>
                </a:cubicBezTo>
                <a:lnTo>
                  <a:pt x="2379" y="9617"/>
                </a:lnTo>
                <a:cubicBezTo>
                  <a:pt x="2316" y="9565"/>
                  <a:pt x="2247" y="9543"/>
                  <a:pt x="2180" y="9543"/>
                </a:cubicBezTo>
                <a:close/>
                <a:moveTo>
                  <a:pt x="16833" y="9910"/>
                </a:moveTo>
                <a:cubicBezTo>
                  <a:pt x="16649" y="9910"/>
                  <a:pt x="16489" y="10159"/>
                  <a:pt x="16643" y="10347"/>
                </a:cubicBezTo>
                <a:lnTo>
                  <a:pt x="17060" y="10869"/>
                </a:lnTo>
                <a:cubicBezTo>
                  <a:pt x="17111" y="10932"/>
                  <a:pt x="17173" y="10958"/>
                  <a:pt x="17235" y="10958"/>
                </a:cubicBezTo>
                <a:cubicBezTo>
                  <a:pt x="17436" y="10958"/>
                  <a:pt x="17635" y="10681"/>
                  <a:pt x="17448" y="10481"/>
                </a:cubicBezTo>
                <a:lnTo>
                  <a:pt x="17001" y="9990"/>
                </a:lnTo>
                <a:cubicBezTo>
                  <a:pt x="16948" y="9934"/>
                  <a:pt x="16889" y="9910"/>
                  <a:pt x="16833" y="9910"/>
                </a:cubicBezTo>
                <a:close/>
                <a:moveTo>
                  <a:pt x="13169" y="10470"/>
                </a:moveTo>
                <a:cubicBezTo>
                  <a:pt x="12956" y="10470"/>
                  <a:pt x="12767" y="10747"/>
                  <a:pt x="12963" y="10943"/>
                </a:cubicBezTo>
                <a:lnTo>
                  <a:pt x="13321" y="11301"/>
                </a:lnTo>
                <a:cubicBezTo>
                  <a:pt x="13378" y="11356"/>
                  <a:pt x="13442" y="11379"/>
                  <a:pt x="13503" y="11379"/>
                </a:cubicBezTo>
                <a:cubicBezTo>
                  <a:pt x="13716" y="11379"/>
                  <a:pt x="13905" y="11102"/>
                  <a:pt x="13708" y="10906"/>
                </a:cubicBezTo>
                <a:lnTo>
                  <a:pt x="13351" y="10548"/>
                </a:lnTo>
                <a:cubicBezTo>
                  <a:pt x="13294" y="10493"/>
                  <a:pt x="13230" y="10470"/>
                  <a:pt x="13169" y="10470"/>
                </a:cubicBezTo>
                <a:close/>
                <a:moveTo>
                  <a:pt x="10510" y="10138"/>
                </a:moveTo>
                <a:cubicBezTo>
                  <a:pt x="10268" y="10138"/>
                  <a:pt x="10049" y="10461"/>
                  <a:pt x="10267" y="10690"/>
                </a:cubicBezTo>
                <a:cubicBezTo>
                  <a:pt x="10572" y="11010"/>
                  <a:pt x="10937" y="11271"/>
                  <a:pt x="11347" y="11450"/>
                </a:cubicBezTo>
                <a:cubicBezTo>
                  <a:pt x="11396" y="11472"/>
                  <a:pt x="11443" y="11482"/>
                  <a:pt x="11489" y="11482"/>
                </a:cubicBezTo>
                <a:cubicBezTo>
                  <a:pt x="11793" y="11482"/>
                  <a:pt x="11998" y="11041"/>
                  <a:pt x="11667" y="10899"/>
                </a:cubicBezTo>
                <a:cubicBezTo>
                  <a:pt x="11317" y="10742"/>
                  <a:pt x="10990" y="10519"/>
                  <a:pt x="10721" y="10236"/>
                </a:cubicBezTo>
                <a:cubicBezTo>
                  <a:pt x="10656" y="10167"/>
                  <a:pt x="10582" y="10138"/>
                  <a:pt x="10510" y="10138"/>
                </a:cubicBezTo>
                <a:close/>
                <a:moveTo>
                  <a:pt x="6697" y="10850"/>
                </a:moveTo>
                <a:cubicBezTo>
                  <a:pt x="6539" y="10850"/>
                  <a:pt x="6432" y="11089"/>
                  <a:pt x="6602" y="11196"/>
                </a:cubicBezTo>
                <a:lnTo>
                  <a:pt x="7176" y="11554"/>
                </a:lnTo>
                <a:cubicBezTo>
                  <a:pt x="7209" y="11575"/>
                  <a:pt x="7241" y="11584"/>
                  <a:pt x="7271" y="11584"/>
                </a:cubicBezTo>
                <a:cubicBezTo>
                  <a:pt x="7425" y="11584"/>
                  <a:pt x="7524" y="11347"/>
                  <a:pt x="7362" y="11241"/>
                </a:cubicBezTo>
                <a:lnTo>
                  <a:pt x="6788" y="10876"/>
                </a:lnTo>
                <a:cubicBezTo>
                  <a:pt x="6757" y="10858"/>
                  <a:pt x="6726" y="10850"/>
                  <a:pt x="6697" y="10850"/>
                </a:cubicBezTo>
                <a:close/>
                <a:moveTo>
                  <a:pt x="19544" y="10698"/>
                </a:moveTo>
                <a:cubicBezTo>
                  <a:pt x="19330" y="10698"/>
                  <a:pt x="19177" y="10988"/>
                  <a:pt x="19273" y="11196"/>
                </a:cubicBezTo>
                <a:cubicBezTo>
                  <a:pt x="19407" y="11487"/>
                  <a:pt x="19667" y="11628"/>
                  <a:pt x="19965" y="11710"/>
                </a:cubicBezTo>
                <a:cubicBezTo>
                  <a:pt x="19992" y="11717"/>
                  <a:pt x="20019" y="11721"/>
                  <a:pt x="20044" y="11721"/>
                </a:cubicBezTo>
                <a:cubicBezTo>
                  <a:pt x="20342" y="11721"/>
                  <a:pt x="20520" y="11273"/>
                  <a:pt x="20211" y="11122"/>
                </a:cubicBezTo>
                <a:cubicBezTo>
                  <a:pt x="20025" y="11025"/>
                  <a:pt x="19876" y="10876"/>
                  <a:pt x="19712" y="10757"/>
                </a:cubicBezTo>
                <a:cubicBezTo>
                  <a:pt x="19654" y="10715"/>
                  <a:pt x="19597" y="10698"/>
                  <a:pt x="19544" y="10698"/>
                </a:cubicBezTo>
                <a:close/>
                <a:moveTo>
                  <a:pt x="9069" y="10682"/>
                </a:moveTo>
                <a:cubicBezTo>
                  <a:pt x="8828" y="10682"/>
                  <a:pt x="8657" y="10955"/>
                  <a:pt x="8852" y="11182"/>
                </a:cubicBezTo>
                <a:cubicBezTo>
                  <a:pt x="9008" y="11353"/>
                  <a:pt x="9179" y="11517"/>
                  <a:pt x="9358" y="11673"/>
                </a:cubicBezTo>
                <a:cubicBezTo>
                  <a:pt x="9444" y="11753"/>
                  <a:pt x="9534" y="11786"/>
                  <a:pt x="9621" y="11786"/>
                </a:cubicBezTo>
                <a:cubicBezTo>
                  <a:pt x="9955" y="11786"/>
                  <a:pt x="10218" y="11287"/>
                  <a:pt x="9827" y="11062"/>
                </a:cubicBezTo>
                <a:cubicBezTo>
                  <a:pt x="9626" y="10936"/>
                  <a:pt x="9425" y="10817"/>
                  <a:pt x="9209" y="10712"/>
                </a:cubicBezTo>
                <a:cubicBezTo>
                  <a:pt x="9161" y="10691"/>
                  <a:pt x="9114" y="10682"/>
                  <a:pt x="9069" y="10682"/>
                </a:cubicBezTo>
                <a:close/>
                <a:moveTo>
                  <a:pt x="15046" y="10782"/>
                </a:moveTo>
                <a:cubicBezTo>
                  <a:pt x="14818" y="10782"/>
                  <a:pt x="14589" y="11039"/>
                  <a:pt x="14751" y="11263"/>
                </a:cubicBezTo>
                <a:lnTo>
                  <a:pt x="15019" y="11636"/>
                </a:lnTo>
                <a:cubicBezTo>
                  <a:pt x="15101" y="11749"/>
                  <a:pt x="15206" y="11796"/>
                  <a:pt x="15307" y="11796"/>
                </a:cubicBezTo>
                <a:cubicBezTo>
                  <a:pt x="15565" y="11796"/>
                  <a:pt x="15798" y="11494"/>
                  <a:pt x="15563" y="11226"/>
                </a:cubicBezTo>
                <a:cubicBezTo>
                  <a:pt x="15459" y="11107"/>
                  <a:pt x="15354" y="10995"/>
                  <a:pt x="15258" y="10876"/>
                </a:cubicBezTo>
                <a:cubicBezTo>
                  <a:pt x="15197" y="10810"/>
                  <a:pt x="15122" y="10782"/>
                  <a:pt x="15046" y="10782"/>
                </a:cubicBezTo>
                <a:close/>
                <a:moveTo>
                  <a:pt x="1833" y="11232"/>
                </a:moveTo>
                <a:cubicBezTo>
                  <a:pt x="1537" y="11232"/>
                  <a:pt x="1265" y="11586"/>
                  <a:pt x="1544" y="11882"/>
                </a:cubicBezTo>
                <a:cubicBezTo>
                  <a:pt x="1738" y="12098"/>
                  <a:pt x="2006" y="12247"/>
                  <a:pt x="2297" y="12314"/>
                </a:cubicBezTo>
                <a:cubicBezTo>
                  <a:pt x="2329" y="12322"/>
                  <a:pt x="2359" y="12325"/>
                  <a:pt x="2389" y="12325"/>
                </a:cubicBezTo>
                <a:cubicBezTo>
                  <a:pt x="2745" y="12325"/>
                  <a:pt x="2869" y="11775"/>
                  <a:pt x="2483" y="11651"/>
                </a:cubicBezTo>
                <a:cubicBezTo>
                  <a:pt x="2349" y="11606"/>
                  <a:pt x="2237" y="11524"/>
                  <a:pt x="2155" y="11412"/>
                </a:cubicBezTo>
                <a:cubicBezTo>
                  <a:pt x="2064" y="11284"/>
                  <a:pt x="1947" y="11232"/>
                  <a:pt x="1833" y="11232"/>
                </a:cubicBezTo>
                <a:close/>
                <a:moveTo>
                  <a:pt x="18624" y="11904"/>
                </a:moveTo>
                <a:cubicBezTo>
                  <a:pt x="18413" y="11904"/>
                  <a:pt x="18227" y="12178"/>
                  <a:pt x="18416" y="12373"/>
                </a:cubicBezTo>
                <a:lnTo>
                  <a:pt x="18565" y="12515"/>
                </a:lnTo>
                <a:cubicBezTo>
                  <a:pt x="18621" y="12573"/>
                  <a:pt x="18686" y="12597"/>
                  <a:pt x="18748" y="12597"/>
                </a:cubicBezTo>
                <a:cubicBezTo>
                  <a:pt x="18958" y="12597"/>
                  <a:pt x="19147" y="12323"/>
                  <a:pt x="18952" y="12128"/>
                </a:cubicBezTo>
                <a:lnTo>
                  <a:pt x="18811" y="11986"/>
                </a:lnTo>
                <a:cubicBezTo>
                  <a:pt x="18753" y="11928"/>
                  <a:pt x="18687" y="11904"/>
                  <a:pt x="18624" y="11904"/>
                </a:cubicBezTo>
                <a:close/>
                <a:moveTo>
                  <a:pt x="5550" y="11839"/>
                </a:moveTo>
                <a:cubicBezTo>
                  <a:pt x="5305" y="11839"/>
                  <a:pt x="5151" y="12185"/>
                  <a:pt x="5410" y="12344"/>
                </a:cubicBezTo>
                <a:lnTo>
                  <a:pt x="5902" y="12656"/>
                </a:lnTo>
                <a:cubicBezTo>
                  <a:pt x="5952" y="12687"/>
                  <a:pt x="6002" y="12700"/>
                  <a:pt x="6049" y="12700"/>
                </a:cubicBezTo>
                <a:cubicBezTo>
                  <a:pt x="6310" y="12700"/>
                  <a:pt x="6490" y="12288"/>
                  <a:pt x="6200" y="12142"/>
                </a:cubicBezTo>
                <a:lnTo>
                  <a:pt x="5686" y="11874"/>
                </a:lnTo>
                <a:cubicBezTo>
                  <a:pt x="5639" y="11850"/>
                  <a:pt x="5593" y="11839"/>
                  <a:pt x="5550" y="11839"/>
                </a:cubicBezTo>
                <a:close/>
                <a:moveTo>
                  <a:pt x="802" y="12082"/>
                </a:moveTo>
                <a:cubicBezTo>
                  <a:pt x="620" y="12082"/>
                  <a:pt x="498" y="12375"/>
                  <a:pt x="688" y="12522"/>
                </a:cubicBezTo>
                <a:lnTo>
                  <a:pt x="978" y="12738"/>
                </a:lnTo>
                <a:cubicBezTo>
                  <a:pt x="1020" y="12770"/>
                  <a:pt x="1062" y="12783"/>
                  <a:pt x="1101" y="12783"/>
                </a:cubicBezTo>
                <a:cubicBezTo>
                  <a:pt x="1283" y="12783"/>
                  <a:pt x="1406" y="12485"/>
                  <a:pt x="1209" y="12344"/>
                </a:cubicBezTo>
                <a:lnTo>
                  <a:pt x="926" y="12128"/>
                </a:lnTo>
                <a:cubicBezTo>
                  <a:pt x="884" y="12096"/>
                  <a:pt x="842" y="12082"/>
                  <a:pt x="802" y="12082"/>
                </a:cubicBezTo>
                <a:close/>
                <a:moveTo>
                  <a:pt x="11797" y="11928"/>
                </a:moveTo>
                <a:cubicBezTo>
                  <a:pt x="11531" y="11928"/>
                  <a:pt x="11292" y="12246"/>
                  <a:pt x="11541" y="12500"/>
                </a:cubicBezTo>
                <a:lnTo>
                  <a:pt x="11541" y="12507"/>
                </a:lnTo>
                <a:lnTo>
                  <a:pt x="12010" y="12969"/>
                </a:lnTo>
                <a:cubicBezTo>
                  <a:pt x="12066" y="13026"/>
                  <a:pt x="12136" y="13050"/>
                  <a:pt x="12205" y="13050"/>
                </a:cubicBezTo>
                <a:cubicBezTo>
                  <a:pt x="12420" y="13050"/>
                  <a:pt x="12635" y="12820"/>
                  <a:pt x="12472" y="12612"/>
                </a:cubicBezTo>
                <a:lnTo>
                  <a:pt x="12084" y="12083"/>
                </a:lnTo>
                <a:cubicBezTo>
                  <a:pt x="12001" y="11973"/>
                  <a:pt x="11897" y="11928"/>
                  <a:pt x="11797" y="11928"/>
                </a:cubicBezTo>
                <a:close/>
                <a:moveTo>
                  <a:pt x="13184" y="12086"/>
                </a:moveTo>
                <a:cubicBezTo>
                  <a:pt x="12923" y="12086"/>
                  <a:pt x="12680" y="12424"/>
                  <a:pt x="12934" y="12627"/>
                </a:cubicBezTo>
                <a:cubicBezTo>
                  <a:pt x="13090" y="12738"/>
                  <a:pt x="13232" y="12880"/>
                  <a:pt x="13358" y="13036"/>
                </a:cubicBezTo>
                <a:cubicBezTo>
                  <a:pt x="13416" y="13120"/>
                  <a:pt x="13506" y="13158"/>
                  <a:pt x="13595" y="13158"/>
                </a:cubicBezTo>
                <a:cubicBezTo>
                  <a:pt x="13760" y="13158"/>
                  <a:pt x="13920" y="13028"/>
                  <a:pt x="13857" y="12820"/>
                </a:cubicBezTo>
                <a:cubicBezTo>
                  <a:pt x="13768" y="12507"/>
                  <a:pt x="13611" y="12277"/>
                  <a:pt x="13321" y="12120"/>
                </a:cubicBezTo>
                <a:cubicBezTo>
                  <a:pt x="13276" y="12097"/>
                  <a:pt x="13230" y="12086"/>
                  <a:pt x="13184" y="12086"/>
                </a:cubicBezTo>
                <a:close/>
                <a:moveTo>
                  <a:pt x="3827" y="12450"/>
                </a:moveTo>
                <a:cubicBezTo>
                  <a:pt x="3627" y="12450"/>
                  <a:pt x="3491" y="12760"/>
                  <a:pt x="3705" y="12880"/>
                </a:cubicBezTo>
                <a:lnTo>
                  <a:pt x="3712" y="12880"/>
                </a:lnTo>
                <a:lnTo>
                  <a:pt x="4584" y="13357"/>
                </a:lnTo>
                <a:cubicBezTo>
                  <a:pt x="4618" y="13374"/>
                  <a:pt x="4651" y="13382"/>
                  <a:pt x="4683" y="13382"/>
                </a:cubicBezTo>
                <a:cubicBezTo>
                  <a:pt x="4861" y="13382"/>
                  <a:pt x="4970" y="13127"/>
                  <a:pt x="4792" y="13007"/>
                </a:cubicBezTo>
                <a:lnTo>
                  <a:pt x="3943" y="12485"/>
                </a:lnTo>
                <a:cubicBezTo>
                  <a:pt x="3903" y="12461"/>
                  <a:pt x="3864" y="12450"/>
                  <a:pt x="3827" y="12450"/>
                </a:cubicBezTo>
                <a:close/>
                <a:moveTo>
                  <a:pt x="7690" y="12466"/>
                </a:moveTo>
                <a:cubicBezTo>
                  <a:pt x="7465" y="12466"/>
                  <a:pt x="7334" y="12819"/>
                  <a:pt x="7563" y="12992"/>
                </a:cubicBezTo>
                <a:lnTo>
                  <a:pt x="8055" y="13371"/>
                </a:lnTo>
                <a:cubicBezTo>
                  <a:pt x="8106" y="13411"/>
                  <a:pt x="8159" y="13429"/>
                  <a:pt x="8209" y="13429"/>
                </a:cubicBezTo>
                <a:cubicBezTo>
                  <a:pt x="8446" y="13429"/>
                  <a:pt x="8624" y="13036"/>
                  <a:pt x="8353" y="12858"/>
                </a:cubicBezTo>
                <a:lnTo>
                  <a:pt x="7839" y="12515"/>
                </a:lnTo>
                <a:cubicBezTo>
                  <a:pt x="7787" y="12481"/>
                  <a:pt x="7737" y="12466"/>
                  <a:pt x="7690" y="12466"/>
                </a:cubicBezTo>
                <a:close/>
                <a:moveTo>
                  <a:pt x="16253" y="12682"/>
                </a:moveTo>
                <a:cubicBezTo>
                  <a:pt x="16092" y="12682"/>
                  <a:pt x="15951" y="12889"/>
                  <a:pt x="16099" y="13044"/>
                </a:cubicBezTo>
                <a:lnTo>
                  <a:pt x="16107" y="13044"/>
                </a:lnTo>
                <a:lnTo>
                  <a:pt x="16449" y="13416"/>
                </a:lnTo>
                <a:cubicBezTo>
                  <a:pt x="16493" y="13465"/>
                  <a:pt x="16544" y="13485"/>
                  <a:pt x="16595" y="13485"/>
                </a:cubicBezTo>
                <a:cubicBezTo>
                  <a:pt x="16769" y="13485"/>
                  <a:pt x="16937" y="13244"/>
                  <a:pt x="16770" y="13088"/>
                </a:cubicBezTo>
                <a:lnTo>
                  <a:pt x="16397" y="12746"/>
                </a:lnTo>
                <a:cubicBezTo>
                  <a:pt x="16352" y="12701"/>
                  <a:pt x="16302" y="12682"/>
                  <a:pt x="16253" y="12682"/>
                </a:cubicBezTo>
                <a:close/>
                <a:moveTo>
                  <a:pt x="17689" y="12921"/>
                </a:moveTo>
                <a:cubicBezTo>
                  <a:pt x="17499" y="12921"/>
                  <a:pt x="17343" y="13126"/>
                  <a:pt x="17440" y="13327"/>
                </a:cubicBezTo>
                <a:cubicBezTo>
                  <a:pt x="17574" y="13602"/>
                  <a:pt x="17805" y="13744"/>
                  <a:pt x="18043" y="13923"/>
                </a:cubicBezTo>
                <a:cubicBezTo>
                  <a:pt x="18084" y="13954"/>
                  <a:pt x="18129" y="13967"/>
                  <a:pt x="18174" y="13967"/>
                </a:cubicBezTo>
                <a:cubicBezTo>
                  <a:pt x="18366" y="13967"/>
                  <a:pt x="18556" y="13719"/>
                  <a:pt x="18423" y="13550"/>
                </a:cubicBezTo>
                <a:cubicBezTo>
                  <a:pt x="18237" y="13312"/>
                  <a:pt x="18103" y="13088"/>
                  <a:pt x="17820" y="12954"/>
                </a:cubicBezTo>
                <a:cubicBezTo>
                  <a:pt x="17776" y="12931"/>
                  <a:pt x="17732" y="12921"/>
                  <a:pt x="17689" y="12921"/>
                </a:cubicBezTo>
                <a:close/>
                <a:moveTo>
                  <a:pt x="20348" y="13319"/>
                </a:moveTo>
                <a:cubicBezTo>
                  <a:pt x="20120" y="13319"/>
                  <a:pt x="19917" y="13619"/>
                  <a:pt x="20129" y="13826"/>
                </a:cubicBezTo>
                <a:lnTo>
                  <a:pt x="20345" y="14042"/>
                </a:lnTo>
                <a:cubicBezTo>
                  <a:pt x="20407" y="14105"/>
                  <a:pt x="20476" y="14131"/>
                  <a:pt x="20544" y="14131"/>
                </a:cubicBezTo>
                <a:cubicBezTo>
                  <a:pt x="20771" y="14131"/>
                  <a:pt x="20975" y="13832"/>
                  <a:pt x="20762" y="13625"/>
                </a:cubicBezTo>
                <a:lnTo>
                  <a:pt x="20546" y="13409"/>
                </a:lnTo>
                <a:cubicBezTo>
                  <a:pt x="20485" y="13346"/>
                  <a:pt x="20415" y="13319"/>
                  <a:pt x="20348" y="13319"/>
                </a:cubicBezTo>
                <a:close/>
                <a:moveTo>
                  <a:pt x="2045" y="12965"/>
                </a:moveTo>
                <a:cubicBezTo>
                  <a:pt x="1839" y="12965"/>
                  <a:pt x="1636" y="13180"/>
                  <a:pt x="1775" y="13401"/>
                </a:cubicBezTo>
                <a:lnTo>
                  <a:pt x="1775" y="13409"/>
                </a:lnTo>
                <a:cubicBezTo>
                  <a:pt x="1969" y="13736"/>
                  <a:pt x="2252" y="13997"/>
                  <a:pt x="2595" y="14169"/>
                </a:cubicBezTo>
                <a:cubicBezTo>
                  <a:pt x="2641" y="14191"/>
                  <a:pt x="2686" y="14200"/>
                  <a:pt x="2730" y="14200"/>
                </a:cubicBezTo>
                <a:cubicBezTo>
                  <a:pt x="3008" y="14200"/>
                  <a:pt x="3196" y="13796"/>
                  <a:pt x="2893" y="13655"/>
                </a:cubicBezTo>
                <a:cubicBezTo>
                  <a:pt x="2647" y="13535"/>
                  <a:pt x="2431" y="13342"/>
                  <a:pt x="2289" y="13111"/>
                </a:cubicBezTo>
                <a:cubicBezTo>
                  <a:pt x="2227" y="13008"/>
                  <a:pt x="2136" y="12965"/>
                  <a:pt x="2045" y="12965"/>
                </a:cubicBezTo>
                <a:close/>
                <a:moveTo>
                  <a:pt x="12166" y="13384"/>
                </a:moveTo>
                <a:cubicBezTo>
                  <a:pt x="11936" y="13384"/>
                  <a:pt x="11743" y="13674"/>
                  <a:pt x="11950" y="13893"/>
                </a:cubicBezTo>
                <a:lnTo>
                  <a:pt x="12435" y="14407"/>
                </a:lnTo>
                <a:cubicBezTo>
                  <a:pt x="12499" y="14476"/>
                  <a:pt x="12573" y="14505"/>
                  <a:pt x="12646" y="14505"/>
                </a:cubicBezTo>
                <a:cubicBezTo>
                  <a:pt x="12894" y="14505"/>
                  <a:pt x="13125" y="14171"/>
                  <a:pt x="12889" y="13952"/>
                </a:cubicBezTo>
                <a:lnTo>
                  <a:pt x="12368" y="13468"/>
                </a:lnTo>
                <a:cubicBezTo>
                  <a:pt x="12303" y="13409"/>
                  <a:pt x="12233" y="13384"/>
                  <a:pt x="12166" y="13384"/>
                </a:cubicBezTo>
                <a:close/>
                <a:moveTo>
                  <a:pt x="6634" y="13702"/>
                </a:moveTo>
                <a:cubicBezTo>
                  <a:pt x="6371" y="13702"/>
                  <a:pt x="6137" y="14046"/>
                  <a:pt x="6379" y="14288"/>
                </a:cubicBezTo>
                <a:lnTo>
                  <a:pt x="6595" y="14504"/>
                </a:lnTo>
                <a:cubicBezTo>
                  <a:pt x="6666" y="14577"/>
                  <a:pt x="6747" y="14608"/>
                  <a:pt x="6825" y="14608"/>
                </a:cubicBezTo>
                <a:cubicBezTo>
                  <a:pt x="7088" y="14608"/>
                  <a:pt x="7320" y="14261"/>
                  <a:pt x="7079" y="14020"/>
                </a:cubicBezTo>
                <a:lnTo>
                  <a:pt x="6863" y="13804"/>
                </a:lnTo>
                <a:cubicBezTo>
                  <a:pt x="6792" y="13732"/>
                  <a:pt x="6711" y="13702"/>
                  <a:pt x="6634" y="13702"/>
                </a:cubicBezTo>
                <a:close/>
                <a:moveTo>
                  <a:pt x="10127" y="13465"/>
                </a:moveTo>
                <a:cubicBezTo>
                  <a:pt x="9870" y="13465"/>
                  <a:pt x="9716" y="13776"/>
                  <a:pt x="9827" y="14012"/>
                </a:cubicBezTo>
                <a:lnTo>
                  <a:pt x="9827" y="14020"/>
                </a:lnTo>
                <a:cubicBezTo>
                  <a:pt x="9947" y="14288"/>
                  <a:pt x="10200" y="14444"/>
                  <a:pt x="10423" y="14623"/>
                </a:cubicBezTo>
                <a:cubicBezTo>
                  <a:pt x="10511" y="14694"/>
                  <a:pt x="10607" y="14725"/>
                  <a:pt x="10699" y="14725"/>
                </a:cubicBezTo>
                <a:cubicBezTo>
                  <a:pt x="11030" y="14725"/>
                  <a:pt x="11315" y="14333"/>
                  <a:pt x="11012" y="14042"/>
                </a:cubicBezTo>
                <a:cubicBezTo>
                  <a:pt x="10766" y="13818"/>
                  <a:pt x="10565" y="13580"/>
                  <a:pt x="10237" y="13483"/>
                </a:cubicBezTo>
                <a:cubicBezTo>
                  <a:pt x="10199" y="13471"/>
                  <a:pt x="10162" y="13465"/>
                  <a:pt x="10127" y="13465"/>
                </a:cubicBezTo>
                <a:close/>
                <a:moveTo>
                  <a:pt x="14894" y="13276"/>
                </a:moveTo>
                <a:cubicBezTo>
                  <a:pt x="14544" y="13276"/>
                  <a:pt x="14224" y="13728"/>
                  <a:pt x="14565" y="13997"/>
                </a:cubicBezTo>
                <a:lnTo>
                  <a:pt x="14565" y="14005"/>
                </a:lnTo>
                <a:lnTo>
                  <a:pt x="15407" y="14675"/>
                </a:lnTo>
                <a:cubicBezTo>
                  <a:pt x="15465" y="14722"/>
                  <a:pt x="15535" y="14743"/>
                  <a:pt x="15605" y="14743"/>
                </a:cubicBezTo>
                <a:cubicBezTo>
                  <a:pt x="15823" y="14743"/>
                  <a:pt x="16038" y="14543"/>
                  <a:pt x="15868" y="14317"/>
                </a:cubicBezTo>
                <a:lnTo>
                  <a:pt x="15250" y="13476"/>
                </a:lnTo>
                <a:cubicBezTo>
                  <a:pt x="15147" y="13333"/>
                  <a:pt x="15019" y="13276"/>
                  <a:pt x="14894" y="13276"/>
                </a:cubicBezTo>
                <a:close/>
                <a:moveTo>
                  <a:pt x="8317" y="14541"/>
                </a:moveTo>
                <a:cubicBezTo>
                  <a:pt x="7990" y="14541"/>
                  <a:pt x="7866" y="15027"/>
                  <a:pt x="8159" y="15226"/>
                </a:cubicBezTo>
                <a:lnTo>
                  <a:pt x="8293" y="15323"/>
                </a:lnTo>
                <a:cubicBezTo>
                  <a:pt x="8360" y="15367"/>
                  <a:pt x="8426" y="15387"/>
                  <a:pt x="8488" y="15387"/>
                </a:cubicBezTo>
                <a:cubicBezTo>
                  <a:pt x="8843" y="15387"/>
                  <a:pt x="9073" y="14760"/>
                  <a:pt x="8591" y="14608"/>
                </a:cubicBezTo>
                <a:lnTo>
                  <a:pt x="8442" y="14563"/>
                </a:lnTo>
                <a:cubicBezTo>
                  <a:pt x="8398" y="14548"/>
                  <a:pt x="8356" y="14541"/>
                  <a:pt x="8317" y="14541"/>
                </a:cubicBezTo>
                <a:close/>
                <a:moveTo>
                  <a:pt x="19199" y="15154"/>
                </a:moveTo>
                <a:cubicBezTo>
                  <a:pt x="19021" y="15154"/>
                  <a:pt x="18858" y="15367"/>
                  <a:pt x="18967" y="15532"/>
                </a:cubicBezTo>
                <a:cubicBezTo>
                  <a:pt x="19079" y="15696"/>
                  <a:pt x="19168" y="15733"/>
                  <a:pt x="19354" y="15800"/>
                </a:cubicBezTo>
                <a:cubicBezTo>
                  <a:pt x="19368" y="15803"/>
                  <a:pt x="19381" y="15804"/>
                  <a:pt x="19394" y="15804"/>
                </a:cubicBezTo>
                <a:cubicBezTo>
                  <a:pt x="19512" y="15804"/>
                  <a:pt x="19611" y="15690"/>
                  <a:pt x="19578" y="15569"/>
                </a:cubicBezTo>
                <a:cubicBezTo>
                  <a:pt x="19518" y="15383"/>
                  <a:pt x="19481" y="15293"/>
                  <a:pt x="19317" y="15189"/>
                </a:cubicBezTo>
                <a:cubicBezTo>
                  <a:pt x="19279" y="15164"/>
                  <a:pt x="19238" y="15154"/>
                  <a:pt x="19199" y="15154"/>
                </a:cubicBezTo>
                <a:close/>
                <a:moveTo>
                  <a:pt x="4677" y="14996"/>
                </a:moveTo>
                <a:cubicBezTo>
                  <a:pt x="4368" y="14996"/>
                  <a:pt x="4160" y="15501"/>
                  <a:pt x="4487" y="15748"/>
                </a:cubicBezTo>
                <a:lnTo>
                  <a:pt x="4777" y="15956"/>
                </a:lnTo>
                <a:cubicBezTo>
                  <a:pt x="4848" y="16010"/>
                  <a:pt x="4919" y="16034"/>
                  <a:pt x="4985" y="16034"/>
                </a:cubicBezTo>
                <a:cubicBezTo>
                  <a:pt x="5292" y="16034"/>
                  <a:pt x="5496" y="15531"/>
                  <a:pt x="5165" y="15286"/>
                </a:cubicBezTo>
                <a:lnTo>
                  <a:pt x="4882" y="15070"/>
                </a:lnTo>
                <a:cubicBezTo>
                  <a:pt x="4812" y="15018"/>
                  <a:pt x="4742" y="14996"/>
                  <a:pt x="4677" y="14996"/>
                </a:cubicBezTo>
                <a:close/>
                <a:moveTo>
                  <a:pt x="17616" y="15253"/>
                </a:moveTo>
                <a:cubicBezTo>
                  <a:pt x="17382" y="15253"/>
                  <a:pt x="17157" y="15482"/>
                  <a:pt x="17336" y="15718"/>
                </a:cubicBezTo>
                <a:lnTo>
                  <a:pt x="17544" y="16001"/>
                </a:lnTo>
                <a:cubicBezTo>
                  <a:pt x="17617" y="16098"/>
                  <a:pt x="17718" y="16138"/>
                  <a:pt x="17816" y="16138"/>
                </a:cubicBezTo>
                <a:cubicBezTo>
                  <a:pt x="18051" y="16138"/>
                  <a:pt x="18276" y="15911"/>
                  <a:pt x="18103" y="15681"/>
                </a:cubicBezTo>
                <a:lnTo>
                  <a:pt x="17887" y="15390"/>
                </a:lnTo>
                <a:cubicBezTo>
                  <a:pt x="17814" y="15293"/>
                  <a:pt x="17714" y="15253"/>
                  <a:pt x="17616" y="15253"/>
                </a:cubicBezTo>
                <a:close/>
                <a:moveTo>
                  <a:pt x="14316" y="15235"/>
                </a:moveTo>
                <a:cubicBezTo>
                  <a:pt x="14092" y="15235"/>
                  <a:pt x="13901" y="15571"/>
                  <a:pt x="14103" y="15755"/>
                </a:cubicBezTo>
                <a:lnTo>
                  <a:pt x="14103" y="15763"/>
                </a:lnTo>
                <a:lnTo>
                  <a:pt x="14513" y="16135"/>
                </a:lnTo>
                <a:cubicBezTo>
                  <a:pt x="14585" y="16200"/>
                  <a:pt x="14662" y="16227"/>
                  <a:pt x="14734" y="16227"/>
                </a:cubicBezTo>
                <a:cubicBezTo>
                  <a:pt x="15000" y="16227"/>
                  <a:pt x="15201" y="15851"/>
                  <a:pt x="14908" y="15628"/>
                </a:cubicBezTo>
                <a:lnTo>
                  <a:pt x="14461" y="15286"/>
                </a:lnTo>
                <a:cubicBezTo>
                  <a:pt x="14413" y="15250"/>
                  <a:pt x="14364" y="15235"/>
                  <a:pt x="14316" y="15235"/>
                </a:cubicBezTo>
                <a:close/>
                <a:moveTo>
                  <a:pt x="12795" y="15321"/>
                </a:moveTo>
                <a:cubicBezTo>
                  <a:pt x="12538" y="15321"/>
                  <a:pt x="12328" y="15651"/>
                  <a:pt x="12479" y="15882"/>
                </a:cubicBezTo>
                <a:cubicBezTo>
                  <a:pt x="12576" y="16023"/>
                  <a:pt x="12621" y="16165"/>
                  <a:pt x="12770" y="16269"/>
                </a:cubicBezTo>
                <a:cubicBezTo>
                  <a:pt x="12874" y="16329"/>
                  <a:pt x="12993" y="16358"/>
                  <a:pt x="13112" y="16366"/>
                </a:cubicBezTo>
                <a:cubicBezTo>
                  <a:pt x="13128" y="16372"/>
                  <a:pt x="13145" y="16375"/>
                  <a:pt x="13163" y="16375"/>
                </a:cubicBezTo>
                <a:cubicBezTo>
                  <a:pt x="13210" y="16375"/>
                  <a:pt x="13258" y="16354"/>
                  <a:pt x="13291" y="16321"/>
                </a:cubicBezTo>
                <a:cubicBezTo>
                  <a:pt x="13418" y="16165"/>
                  <a:pt x="13492" y="16008"/>
                  <a:pt x="13433" y="15800"/>
                </a:cubicBezTo>
                <a:cubicBezTo>
                  <a:pt x="13358" y="15532"/>
                  <a:pt x="13135" y="15435"/>
                  <a:pt x="12896" y="15338"/>
                </a:cubicBezTo>
                <a:cubicBezTo>
                  <a:pt x="12862" y="15326"/>
                  <a:pt x="12828" y="15321"/>
                  <a:pt x="12795" y="15321"/>
                </a:cubicBezTo>
                <a:close/>
                <a:moveTo>
                  <a:pt x="2896" y="15729"/>
                </a:moveTo>
                <a:cubicBezTo>
                  <a:pt x="2755" y="15729"/>
                  <a:pt x="2627" y="15912"/>
                  <a:pt x="2759" y="16038"/>
                </a:cubicBezTo>
                <a:lnTo>
                  <a:pt x="2759" y="16046"/>
                </a:lnTo>
                <a:lnTo>
                  <a:pt x="3116" y="16403"/>
                </a:lnTo>
                <a:cubicBezTo>
                  <a:pt x="3154" y="16440"/>
                  <a:pt x="3197" y="16455"/>
                  <a:pt x="3239" y="16455"/>
                </a:cubicBezTo>
                <a:cubicBezTo>
                  <a:pt x="3382" y="16455"/>
                  <a:pt x="3510" y="16270"/>
                  <a:pt x="3377" y="16142"/>
                </a:cubicBezTo>
                <a:lnTo>
                  <a:pt x="3019" y="15785"/>
                </a:lnTo>
                <a:cubicBezTo>
                  <a:pt x="2981" y="15745"/>
                  <a:pt x="2938" y="15729"/>
                  <a:pt x="2896" y="15729"/>
                </a:cubicBezTo>
                <a:close/>
                <a:moveTo>
                  <a:pt x="6555" y="15967"/>
                </a:moveTo>
                <a:cubicBezTo>
                  <a:pt x="6378" y="15967"/>
                  <a:pt x="6226" y="16198"/>
                  <a:pt x="6386" y="16358"/>
                </a:cubicBezTo>
                <a:lnTo>
                  <a:pt x="6535" y="16500"/>
                </a:lnTo>
                <a:cubicBezTo>
                  <a:pt x="6583" y="16548"/>
                  <a:pt x="6636" y="16568"/>
                  <a:pt x="6688" y="16568"/>
                </a:cubicBezTo>
                <a:cubicBezTo>
                  <a:pt x="6863" y="16568"/>
                  <a:pt x="7016" y="16340"/>
                  <a:pt x="6855" y="16180"/>
                </a:cubicBezTo>
                <a:lnTo>
                  <a:pt x="6714" y="16038"/>
                </a:lnTo>
                <a:cubicBezTo>
                  <a:pt x="6664" y="15988"/>
                  <a:pt x="6608" y="15967"/>
                  <a:pt x="6555" y="15967"/>
                </a:cubicBezTo>
                <a:close/>
                <a:moveTo>
                  <a:pt x="10349" y="15684"/>
                </a:moveTo>
                <a:cubicBezTo>
                  <a:pt x="10112" y="15684"/>
                  <a:pt x="9881" y="15871"/>
                  <a:pt x="9984" y="16157"/>
                </a:cubicBezTo>
                <a:cubicBezTo>
                  <a:pt x="10066" y="16403"/>
                  <a:pt x="10200" y="16634"/>
                  <a:pt x="10371" y="16835"/>
                </a:cubicBezTo>
                <a:cubicBezTo>
                  <a:pt x="10448" y="16928"/>
                  <a:pt x="10537" y="16966"/>
                  <a:pt x="10625" y="16966"/>
                </a:cubicBezTo>
                <a:cubicBezTo>
                  <a:pt x="10905" y="16966"/>
                  <a:pt x="11166" y="16573"/>
                  <a:pt x="10922" y="16284"/>
                </a:cubicBezTo>
                <a:cubicBezTo>
                  <a:pt x="10841" y="16187"/>
                  <a:pt x="10773" y="16075"/>
                  <a:pt x="10736" y="15956"/>
                </a:cubicBezTo>
                <a:cubicBezTo>
                  <a:pt x="10668" y="15766"/>
                  <a:pt x="10507" y="15684"/>
                  <a:pt x="10349" y="15684"/>
                </a:cubicBezTo>
                <a:close/>
                <a:moveTo>
                  <a:pt x="8704" y="16138"/>
                </a:moveTo>
                <a:cubicBezTo>
                  <a:pt x="8493" y="16138"/>
                  <a:pt x="8300" y="16333"/>
                  <a:pt x="8449" y="16560"/>
                </a:cubicBezTo>
                <a:lnTo>
                  <a:pt x="8449" y="16567"/>
                </a:lnTo>
                <a:lnTo>
                  <a:pt x="8785" y="17081"/>
                </a:lnTo>
                <a:cubicBezTo>
                  <a:pt x="8853" y="17184"/>
                  <a:pt x="8951" y="17227"/>
                  <a:pt x="9049" y="17227"/>
                </a:cubicBezTo>
                <a:cubicBezTo>
                  <a:pt x="9283" y="17227"/>
                  <a:pt x="9517" y="16984"/>
                  <a:pt x="9343" y="16753"/>
                </a:cubicBezTo>
                <a:lnTo>
                  <a:pt x="8971" y="16269"/>
                </a:lnTo>
                <a:cubicBezTo>
                  <a:pt x="8897" y="16177"/>
                  <a:pt x="8799" y="16138"/>
                  <a:pt x="8704" y="16138"/>
                </a:cubicBezTo>
                <a:close/>
                <a:moveTo>
                  <a:pt x="12276" y="17038"/>
                </a:moveTo>
                <a:cubicBezTo>
                  <a:pt x="12141" y="17038"/>
                  <a:pt x="11963" y="17228"/>
                  <a:pt x="12092" y="17334"/>
                </a:cubicBezTo>
                <a:cubicBezTo>
                  <a:pt x="12174" y="17431"/>
                  <a:pt x="12248" y="17513"/>
                  <a:pt x="12323" y="17602"/>
                </a:cubicBezTo>
                <a:cubicBezTo>
                  <a:pt x="12353" y="17639"/>
                  <a:pt x="12392" y="17654"/>
                  <a:pt x="12430" y="17654"/>
                </a:cubicBezTo>
                <a:cubicBezTo>
                  <a:pt x="12542" y="17654"/>
                  <a:pt x="12654" y="17525"/>
                  <a:pt x="12576" y="17409"/>
                </a:cubicBezTo>
                <a:lnTo>
                  <a:pt x="12382" y="17111"/>
                </a:lnTo>
                <a:cubicBezTo>
                  <a:pt x="12360" y="17059"/>
                  <a:pt x="12320" y="17038"/>
                  <a:pt x="12276" y="17038"/>
                </a:cubicBezTo>
                <a:close/>
                <a:moveTo>
                  <a:pt x="16132" y="16448"/>
                </a:moveTo>
                <a:cubicBezTo>
                  <a:pt x="15786" y="16448"/>
                  <a:pt x="15447" y="16739"/>
                  <a:pt x="15578" y="17126"/>
                </a:cubicBezTo>
                <a:cubicBezTo>
                  <a:pt x="15652" y="17371"/>
                  <a:pt x="15824" y="17580"/>
                  <a:pt x="16055" y="17692"/>
                </a:cubicBezTo>
                <a:cubicBezTo>
                  <a:pt x="16137" y="17740"/>
                  <a:pt x="16230" y="17764"/>
                  <a:pt x="16324" y="17764"/>
                </a:cubicBezTo>
                <a:cubicBezTo>
                  <a:pt x="16418" y="17764"/>
                  <a:pt x="16513" y="17740"/>
                  <a:pt x="16598" y="17692"/>
                </a:cubicBezTo>
                <a:cubicBezTo>
                  <a:pt x="16613" y="17677"/>
                  <a:pt x="16613" y="17677"/>
                  <a:pt x="16613" y="17677"/>
                </a:cubicBezTo>
                <a:cubicBezTo>
                  <a:pt x="16685" y="17663"/>
                  <a:pt x="16736" y="17614"/>
                  <a:pt x="16760" y="17543"/>
                </a:cubicBezTo>
                <a:lnTo>
                  <a:pt x="16760" y="17543"/>
                </a:lnTo>
                <a:cubicBezTo>
                  <a:pt x="16771" y="17529"/>
                  <a:pt x="16782" y="17514"/>
                  <a:pt x="16792" y="17498"/>
                </a:cubicBezTo>
                <a:cubicBezTo>
                  <a:pt x="16859" y="17371"/>
                  <a:pt x="16881" y="17222"/>
                  <a:pt x="16844" y="17088"/>
                </a:cubicBezTo>
                <a:cubicBezTo>
                  <a:pt x="16785" y="16835"/>
                  <a:pt x="16621" y="16619"/>
                  <a:pt x="16390" y="16507"/>
                </a:cubicBezTo>
                <a:cubicBezTo>
                  <a:pt x="16309" y="16467"/>
                  <a:pt x="16220" y="16448"/>
                  <a:pt x="16132" y="16448"/>
                </a:cubicBezTo>
                <a:close/>
                <a:moveTo>
                  <a:pt x="5187" y="17237"/>
                </a:moveTo>
                <a:cubicBezTo>
                  <a:pt x="4777" y="17237"/>
                  <a:pt x="4770" y="17878"/>
                  <a:pt x="5187" y="17878"/>
                </a:cubicBezTo>
                <a:cubicBezTo>
                  <a:pt x="5597" y="17878"/>
                  <a:pt x="5604" y="17237"/>
                  <a:pt x="5187" y="17237"/>
                </a:cubicBezTo>
                <a:close/>
                <a:moveTo>
                  <a:pt x="17770" y="16993"/>
                </a:moveTo>
                <a:cubicBezTo>
                  <a:pt x="17558" y="16993"/>
                  <a:pt x="17357" y="17278"/>
                  <a:pt x="17559" y="17468"/>
                </a:cubicBezTo>
                <a:lnTo>
                  <a:pt x="17559" y="17461"/>
                </a:lnTo>
                <a:lnTo>
                  <a:pt x="18006" y="17878"/>
                </a:lnTo>
                <a:cubicBezTo>
                  <a:pt x="18061" y="17929"/>
                  <a:pt x="18120" y="17950"/>
                  <a:pt x="18177" y="17950"/>
                </a:cubicBezTo>
                <a:cubicBezTo>
                  <a:pt x="18369" y="17950"/>
                  <a:pt x="18531" y="17704"/>
                  <a:pt x="18364" y="17520"/>
                </a:cubicBezTo>
                <a:lnTo>
                  <a:pt x="17947" y="17074"/>
                </a:lnTo>
                <a:cubicBezTo>
                  <a:pt x="17893" y="17017"/>
                  <a:pt x="17831" y="16993"/>
                  <a:pt x="17770" y="16993"/>
                </a:cubicBezTo>
                <a:close/>
                <a:moveTo>
                  <a:pt x="3460" y="17126"/>
                </a:moveTo>
                <a:cubicBezTo>
                  <a:pt x="3338" y="17126"/>
                  <a:pt x="3228" y="17286"/>
                  <a:pt x="3347" y="17394"/>
                </a:cubicBezTo>
                <a:lnTo>
                  <a:pt x="3936" y="17952"/>
                </a:lnTo>
                <a:cubicBezTo>
                  <a:pt x="3966" y="17980"/>
                  <a:pt x="4000" y="17992"/>
                  <a:pt x="4031" y="17992"/>
                </a:cubicBezTo>
                <a:cubicBezTo>
                  <a:pt x="4136" y="17992"/>
                  <a:pt x="4221" y="17862"/>
                  <a:pt x="4129" y="17759"/>
                </a:cubicBezTo>
                <a:lnTo>
                  <a:pt x="3571" y="17178"/>
                </a:lnTo>
                <a:cubicBezTo>
                  <a:pt x="3537" y="17141"/>
                  <a:pt x="3498" y="17126"/>
                  <a:pt x="3460" y="17126"/>
                </a:cubicBezTo>
                <a:close/>
                <a:moveTo>
                  <a:pt x="6847" y="18049"/>
                </a:moveTo>
                <a:cubicBezTo>
                  <a:pt x="6674" y="18049"/>
                  <a:pt x="6516" y="18276"/>
                  <a:pt x="6677" y="18437"/>
                </a:cubicBezTo>
                <a:lnTo>
                  <a:pt x="6677" y="18444"/>
                </a:lnTo>
                <a:lnTo>
                  <a:pt x="7034" y="18802"/>
                </a:lnTo>
                <a:cubicBezTo>
                  <a:pt x="7081" y="18849"/>
                  <a:pt x="7134" y="18868"/>
                  <a:pt x="7185" y="18868"/>
                </a:cubicBezTo>
                <a:cubicBezTo>
                  <a:pt x="7360" y="18868"/>
                  <a:pt x="7516" y="18635"/>
                  <a:pt x="7355" y="18474"/>
                </a:cubicBezTo>
                <a:lnTo>
                  <a:pt x="6997" y="18116"/>
                </a:lnTo>
                <a:cubicBezTo>
                  <a:pt x="6951" y="18069"/>
                  <a:pt x="6898" y="18049"/>
                  <a:pt x="6847" y="18049"/>
                </a:cubicBezTo>
                <a:close/>
                <a:moveTo>
                  <a:pt x="14554" y="17653"/>
                </a:moveTo>
                <a:cubicBezTo>
                  <a:pt x="14221" y="17653"/>
                  <a:pt x="13918" y="18111"/>
                  <a:pt x="14207" y="18452"/>
                </a:cubicBezTo>
                <a:cubicBezTo>
                  <a:pt x="14431" y="18720"/>
                  <a:pt x="14595" y="18876"/>
                  <a:pt x="14960" y="18906"/>
                </a:cubicBezTo>
                <a:cubicBezTo>
                  <a:pt x="14967" y="18907"/>
                  <a:pt x="14974" y="18907"/>
                  <a:pt x="14981" y="18907"/>
                </a:cubicBezTo>
                <a:cubicBezTo>
                  <a:pt x="15126" y="18907"/>
                  <a:pt x="15221" y="18765"/>
                  <a:pt x="15235" y="18630"/>
                </a:cubicBezTo>
                <a:cubicBezTo>
                  <a:pt x="15265" y="18265"/>
                  <a:pt x="15079" y="18064"/>
                  <a:pt x="14855" y="17803"/>
                </a:cubicBezTo>
                <a:cubicBezTo>
                  <a:pt x="14763" y="17697"/>
                  <a:pt x="14657" y="17653"/>
                  <a:pt x="14554" y="17653"/>
                </a:cubicBezTo>
                <a:close/>
                <a:moveTo>
                  <a:pt x="7785" y="17629"/>
                </a:moveTo>
                <a:cubicBezTo>
                  <a:pt x="7549" y="17629"/>
                  <a:pt x="7344" y="17929"/>
                  <a:pt x="7563" y="18131"/>
                </a:cubicBezTo>
                <a:lnTo>
                  <a:pt x="8345" y="18854"/>
                </a:lnTo>
                <a:cubicBezTo>
                  <a:pt x="8408" y="18912"/>
                  <a:pt x="8478" y="18936"/>
                  <a:pt x="8546" y="18936"/>
                </a:cubicBezTo>
                <a:cubicBezTo>
                  <a:pt x="8782" y="18936"/>
                  <a:pt x="8990" y="18639"/>
                  <a:pt x="8770" y="18437"/>
                </a:cubicBezTo>
                <a:lnTo>
                  <a:pt x="7988" y="17714"/>
                </a:lnTo>
                <a:cubicBezTo>
                  <a:pt x="7924" y="17654"/>
                  <a:pt x="7853" y="17629"/>
                  <a:pt x="7785" y="17629"/>
                </a:cubicBezTo>
                <a:close/>
                <a:moveTo>
                  <a:pt x="11320" y="17890"/>
                </a:moveTo>
                <a:cubicBezTo>
                  <a:pt x="11062" y="17890"/>
                  <a:pt x="10793" y="18171"/>
                  <a:pt x="10952" y="18474"/>
                </a:cubicBezTo>
                <a:cubicBezTo>
                  <a:pt x="11086" y="18705"/>
                  <a:pt x="11235" y="18928"/>
                  <a:pt x="11399" y="19144"/>
                </a:cubicBezTo>
                <a:cubicBezTo>
                  <a:pt x="11462" y="19233"/>
                  <a:pt x="11562" y="19273"/>
                  <a:pt x="11661" y="19273"/>
                </a:cubicBezTo>
                <a:cubicBezTo>
                  <a:pt x="11843" y="19273"/>
                  <a:pt x="12020" y="19136"/>
                  <a:pt x="11943" y="18913"/>
                </a:cubicBezTo>
                <a:cubicBezTo>
                  <a:pt x="11854" y="18630"/>
                  <a:pt x="11749" y="18355"/>
                  <a:pt x="11623" y="18087"/>
                </a:cubicBezTo>
                <a:cubicBezTo>
                  <a:pt x="11551" y="17947"/>
                  <a:pt x="11436" y="17890"/>
                  <a:pt x="11320" y="17890"/>
                </a:cubicBezTo>
                <a:close/>
                <a:moveTo>
                  <a:pt x="16053" y="18399"/>
                </a:moveTo>
                <a:cubicBezTo>
                  <a:pt x="15785" y="18399"/>
                  <a:pt x="15549" y="18722"/>
                  <a:pt x="15809" y="18928"/>
                </a:cubicBezTo>
                <a:cubicBezTo>
                  <a:pt x="15928" y="19025"/>
                  <a:pt x="16047" y="19122"/>
                  <a:pt x="16174" y="19219"/>
                </a:cubicBezTo>
                <a:cubicBezTo>
                  <a:pt x="16238" y="19271"/>
                  <a:pt x="16309" y="19293"/>
                  <a:pt x="16378" y="19293"/>
                </a:cubicBezTo>
                <a:cubicBezTo>
                  <a:pt x="16644" y="19293"/>
                  <a:pt x="16882" y="18965"/>
                  <a:pt x="16628" y="18764"/>
                </a:cubicBezTo>
                <a:lnTo>
                  <a:pt x="16263" y="18474"/>
                </a:lnTo>
                <a:cubicBezTo>
                  <a:pt x="16197" y="18421"/>
                  <a:pt x="16124" y="18399"/>
                  <a:pt x="16053" y="18399"/>
                </a:cubicBezTo>
                <a:close/>
                <a:moveTo>
                  <a:pt x="6276" y="18723"/>
                </a:moveTo>
                <a:cubicBezTo>
                  <a:pt x="6013" y="18723"/>
                  <a:pt x="5780" y="19067"/>
                  <a:pt x="6021" y="19308"/>
                </a:cubicBezTo>
                <a:lnTo>
                  <a:pt x="6021" y="19316"/>
                </a:lnTo>
                <a:lnTo>
                  <a:pt x="6163" y="19457"/>
                </a:lnTo>
                <a:cubicBezTo>
                  <a:pt x="6234" y="19528"/>
                  <a:pt x="6314" y="19558"/>
                  <a:pt x="6393" y="19558"/>
                </a:cubicBezTo>
                <a:cubicBezTo>
                  <a:pt x="6658" y="19558"/>
                  <a:pt x="6896" y="19215"/>
                  <a:pt x="6654" y="18973"/>
                </a:cubicBezTo>
                <a:lnTo>
                  <a:pt x="6505" y="18824"/>
                </a:lnTo>
                <a:cubicBezTo>
                  <a:pt x="6434" y="18753"/>
                  <a:pt x="6354" y="18723"/>
                  <a:pt x="6276" y="18723"/>
                </a:cubicBezTo>
                <a:close/>
                <a:moveTo>
                  <a:pt x="12880" y="18694"/>
                </a:moveTo>
                <a:cubicBezTo>
                  <a:pt x="12636" y="18694"/>
                  <a:pt x="12417" y="19063"/>
                  <a:pt x="12710" y="19256"/>
                </a:cubicBezTo>
                <a:lnTo>
                  <a:pt x="13179" y="19561"/>
                </a:lnTo>
                <a:cubicBezTo>
                  <a:pt x="13220" y="19588"/>
                  <a:pt x="13260" y="19600"/>
                  <a:pt x="13297" y="19600"/>
                </a:cubicBezTo>
                <a:cubicBezTo>
                  <a:pt x="13470" y="19600"/>
                  <a:pt x="13596" y="19357"/>
                  <a:pt x="13455" y="19204"/>
                </a:cubicBezTo>
                <a:lnTo>
                  <a:pt x="13075" y="18787"/>
                </a:lnTo>
                <a:cubicBezTo>
                  <a:pt x="13015" y="18722"/>
                  <a:pt x="12946" y="18694"/>
                  <a:pt x="12880" y="18694"/>
                </a:cubicBezTo>
                <a:close/>
                <a:moveTo>
                  <a:pt x="10030" y="19127"/>
                </a:moveTo>
                <a:cubicBezTo>
                  <a:pt x="9816" y="19127"/>
                  <a:pt x="9577" y="19363"/>
                  <a:pt x="9738" y="19576"/>
                </a:cubicBezTo>
                <a:lnTo>
                  <a:pt x="9999" y="19911"/>
                </a:lnTo>
                <a:cubicBezTo>
                  <a:pt x="10052" y="20000"/>
                  <a:pt x="10130" y="20037"/>
                  <a:pt x="10206" y="20037"/>
                </a:cubicBezTo>
                <a:cubicBezTo>
                  <a:pt x="10375" y="20037"/>
                  <a:pt x="10538" y="19858"/>
                  <a:pt x="10431" y="19658"/>
                </a:cubicBezTo>
                <a:lnTo>
                  <a:pt x="10260" y="19278"/>
                </a:lnTo>
                <a:cubicBezTo>
                  <a:pt x="10210" y="19171"/>
                  <a:pt x="10123" y="19127"/>
                  <a:pt x="10030" y="19127"/>
                </a:cubicBezTo>
                <a:close/>
                <a:moveTo>
                  <a:pt x="8494" y="19867"/>
                </a:moveTo>
                <a:cubicBezTo>
                  <a:pt x="8226" y="19867"/>
                  <a:pt x="8226" y="20276"/>
                  <a:pt x="8494" y="20276"/>
                </a:cubicBezTo>
                <a:cubicBezTo>
                  <a:pt x="8755" y="20276"/>
                  <a:pt x="8755" y="19867"/>
                  <a:pt x="8494" y="19867"/>
                </a:cubicBezTo>
                <a:close/>
                <a:moveTo>
                  <a:pt x="11662" y="19759"/>
                </a:moveTo>
                <a:cubicBezTo>
                  <a:pt x="11453" y="19759"/>
                  <a:pt x="11274" y="20014"/>
                  <a:pt x="11474" y="20172"/>
                </a:cubicBezTo>
                <a:lnTo>
                  <a:pt x="11474" y="20180"/>
                </a:lnTo>
                <a:lnTo>
                  <a:pt x="11831" y="20463"/>
                </a:lnTo>
                <a:cubicBezTo>
                  <a:pt x="11884" y="20504"/>
                  <a:pt x="11941" y="20522"/>
                  <a:pt x="11996" y="20522"/>
                </a:cubicBezTo>
                <a:cubicBezTo>
                  <a:pt x="12207" y="20522"/>
                  <a:pt x="12389" y="20265"/>
                  <a:pt x="12189" y="20105"/>
                </a:cubicBezTo>
                <a:lnTo>
                  <a:pt x="11831" y="19822"/>
                </a:lnTo>
                <a:cubicBezTo>
                  <a:pt x="11777" y="19778"/>
                  <a:pt x="11718" y="19759"/>
                  <a:pt x="11662" y="197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110718" y="3936285"/>
            <a:ext cx="401210" cy="381883"/>
          </a:xfrm>
          <a:custGeom>
            <a:avLst/>
            <a:gdLst/>
            <a:ahLst/>
            <a:cxnLst/>
            <a:rect l="l" t="t" r="r" b="b"/>
            <a:pathLst>
              <a:path w="22087" h="21023" extrusionOk="0">
                <a:moveTo>
                  <a:pt x="11335" y="1"/>
                </a:moveTo>
                <a:cubicBezTo>
                  <a:pt x="11104" y="1"/>
                  <a:pt x="10872" y="8"/>
                  <a:pt x="10638" y="23"/>
                </a:cubicBezTo>
                <a:cubicBezTo>
                  <a:pt x="6399" y="299"/>
                  <a:pt x="2742" y="3100"/>
                  <a:pt x="1371" y="7130"/>
                </a:cubicBezTo>
                <a:cubicBezTo>
                  <a:pt x="1" y="11152"/>
                  <a:pt x="1193" y="15606"/>
                  <a:pt x="4388" y="18407"/>
                </a:cubicBezTo>
                <a:cubicBezTo>
                  <a:pt x="6348" y="20129"/>
                  <a:pt x="8823" y="21022"/>
                  <a:pt x="11325" y="21022"/>
                </a:cubicBezTo>
                <a:cubicBezTo>
                  <a:pt x="12902" y="21022"/>
                  <a:pt x="14489" y="20667"/>
                  <a:pt x="15964" y="19941"/>
                </a:cubicBezTo>
                <a:cubicBezTo>
                  <a:pt x="19777" y="18064"/>
                  <a:pt x="22086" y="14072"/>
                  <a:pt x="21811" y="9833"/>
                </a:cubicBezTo>
                <a:cubicBezTo>
                  <a:pt x="21453" y="4272"/>
                  <a:pt x="16829" y="1"/>
                  <a:pt x="113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8578245" y="215138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773100" y="332765"/>
            <a:ext cx="7703849" cy="837793"/>
          </a:xfrm>
          <a:custGeom>
            <a:avLst/>
            <a:gdLst/>
            <a:ahLst/>
            <a:cxnLst/>
            <a:rect l="l" t="t" r="r" b="b"/>
            <a:pathLst>
              <a:path w="284932" h="29166" extrusionOk="0">
                <a:moveTo>
                  <a:pt x="12137" y="0"/>
                </a:moveTo>
                <a:cubicBezTo>
                  <a:pt x="5430" y="0"/>
                  <a:pt x="0" y="4372"/>
                  <a:pt x="0" y="9742"/>
                </a:cubicBezTo>
                <a:lnTo>
                  <a:pt x="0" y="18066"/>
                </a:lnTo>
                <a:cubicBezTo>
                  <a:pt x="0" y="23456"/>
                  <a:pt x="5430" y="27808"/>
                  <a:pt x="12137" y="27808"/>
                </a:cubicBezTo>
                <a:lnTo>
                  <a:pt x="268103" y="27808"/>
                </a:lnTo>
                <a:cubicBezTo>
                  <a:pt x="269720" y="27808"/>
                  <a:pt x="271317" y="27548"/>
                  <a:pt x="272854" y="27029"/>
                </a:cubicBezTo>
                <a:cubicBezTo>
                  <a:pt x="276554" y="28793"/>
                  <a:pt x="280007" y="29165"/>
                  <a:pt x="282266" y="29165"/>
                </a:cubicBezTo>
                <a:cubicBezTo>
                  <a:pt x="283919" y="29165"/>
                  <a:pt x="284932" y="28965"/>
                  <a:pt x="284932" y="28965"/>
                </a:cubicBezTo>
                <a:cubicBezTo>
                  <a:pt x="282157" y="27848"/>
                  <a:pt x="280041" y="25093"/>
                  <a:pt x="278683" y="22817"/>
                </a:cubicBezTo>
                <a:cubicBezTo>
                  <a:pt x="279681" y="21440"/>
                  <a:pt x="280220" y="19783"/>
                  <a:pt x="280240" y="18066"/>
                </a:cubicBezTo>
                <a:lnTo>
                  <a:pt x="280240" y="9742"/>
                </a:lnTo>
                <a:cubicBezTo>
                  <a:pt x="280240" y="4352"/>
                  <a:pt x="274790" y="0"/>
                  <a:pt x="268083" y="0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1"/>
          </p:nvPr>
        </p:nvSpPr>
        <p:spPr>
          <a:xfrm>
            <a:off x="1450025" y="1340625"/>
            <a:ext cx="4549500" cy="30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-298475" y="3683370"/>
            <a:ext cx="1339293" cy="1292744"/>
          </a:xfrm>
          <a:custGeom>
            <a:avLst/>
            <a:gdLst/>
            <a:ahLst/>
            <a:cxnLst/>
            <a:rect l="l" t="t" r="r" b="b"/>
            <a:pathLst>
              <a:path w="21262" h="20523" extrusionOk="0">
                <a:moveTo>
                  <a:pt x="7704" y="0"/>
                </a:moveTo>
                <a:cubicBezTo>
                  <a:pt x="7411" y="0"/>
                  <a:pt x="7304" y="482"/>
                  <a:pt x="7630" y="537"/>
                </a:cubicBezTo>
                <a:cubicBezTo>
                  <a:pt x="7936" y="597"/>
                  <a:pt x="8233" y="701"/>
                  <a:pt x="8509" y="850"/>
                </a:cubicBezTo>
                <a:cubicBezTo>
                  <a:pt x="8552" y="874"/>
                  <a:pt x="8594" y="884"/>
                  <a:pt x="8633" y="884"/>
                </a:cubicBezTo>
                <a:cubicBezTo>
                  <a:pt x="8855" y="884"/>
                  <a:pt x="8996" y="557"/>
                  <a:pt x="8762" y="418"/>
                </a:cubicBezTo>
                <a:cubicBezTo>
                  <a:pt x="8457" y="232"/>
                  <a:pt x="8122" y="90"/>
                  <a:pt x="7772" y="8"/>
                </a:cubicBezTo>
                <a:cubicBezTo>
                  <a:pt x="7748" y="3"/>
                  <a:pt x="7725" y="0"/>
                  <a:pt x="7704" y="0"/>
                </a:cubicBezTo>
                <a:close/>
                <a:moveTo>
                  <a:pt x="11235" y="79"/>
                </a:moveTo>
                <a:cubicBezTo>
                  <a:pt x="11034" y="79"/>
                  <a:pt x="10901" y="364"/>
                  <a:pt x="11116" y="455"/>
                </a:cubicBezTo>
                <a:lnTo>
                  <a:pt x="12122" y="880"/>
                </a:lnTo>
                <a:cubicBezTo>
                  <a:pt x="12152" y="893"/>
                  <a:pt x="12182" y="899"/>
                  <a:pt x="12210" y="899"/>
                </a:cubicBezTo>
                <a:cubicBezTo>
                  <a:pt x="12406" y="899"/>
                  <a:pt x="12538" y="621"/>
                  <a:pt x="12330" y="530"/>
                </a:cubicBezTo>
                <a:lnTo>
                  <a:pt x="11325" y="98"/>
                </a:lnTo>
                <a:cubicBezTo>
                  <a:pt x="11294" y="85"/>
                  <a:pt x="11264" y="79"/>
                  <a:pt x="11235" y="79"/>
                </a:cubicBezTo>
                <a:close/>
                <a:moveTo>
                  <a:pt x="9994" y="592"/>
                </a:moveTo>
                <a:cubicBezTo>
                  <a:pt x="9781" y="592"/>
                  <a:pt x="9642" y="923"/>
                  <a:pt x="9872" y="1066"/>
                </a:cubicBezTo>
                <a:lnTo>
                  <a:pt x="10662" y="1565"/>
                </a:lnTo>
                <a:cubicBezTo>
                  <a:pt x="10707" y="1595"/>
                  <a:pt x="10751" y="1607"/>
                  <a:pt x="10793" y="1607"/>
                </a:cubicBezTo>
                <a:cubicBezTo>
                  <a:pt x="11006" y="1607"/>
                  <a:pt x="11145" y="1276"/>
                  <a:pt x="10915" y="1133"/>
                </a:cubicBezTo>
                <a:lnTo>
                  <a:pt x="10125" y="634"/>
                </a:lnTo>
                <a:cubicBezTo>
                  <a:pt x="10080" y="605"/>
                  <a:pt x="10036" y="592"/>
                  <a:pt x="9994" y="592"/>
                </a:cubicBezTo>
                <a:close/>
                <a:moveTo>
                  <a:pt x="6240" y="769"/>
                </a:moveTo>
                <a:cubicBezTo>
                  <a:pt x="5988" y="769"/>
                  <a:pt x="5908" y="1200"/>
                  <a:pt x="6192" y="1319"/>
                </a:cubicBezTo>
                <a:lnTo>
                  <a:pt x="7057" y="1684"/>
                </a:lnTo>
                <a:cubicBezTo>
                  <a:pt x="7092" y="1699"/>
                  <a:pt x="7125" y="1706"/>
                  <a:pt x="7156" y="1706"/>
                </a:cubicBezTo>
                <a:cubicBezTo>
                  <a:pt x="7403" y="1706"/>
                  <a:pt x="7483" y="1275"/>
                  <a:pt x="7198" y="1156"/>
                </a:cubicBezTo>
                <a:lnTo>
                  <a:pt x="6341" y="791"/>
                </a:lnTo>
                <a:cubicBezTo>
                  <a:pt x="6305" y="776"/>
                  <a:pt x="6271" y="769"/>
                  <a:pt x="6240" y="769"/>
                </a:cubicBezTo>
                <a:close/>
                <a:moveTo>
                  <a:pt x="13523" y="676"/>
                </a:moveTo>
                <a:cubicBezTo>
                  <a:pt x="13322" y="676"/>
                  <a:pt x="13189" y="989"/>
                  <a:pt x="13410" y="1103"/>
                </a:cubicBezTo>
                <a:lnTo>
                  <a:pt x="13403" y="1103"/>
                </a:lnTo>
                <a:cubicBezTo>
                  <a:pt x="13813" y="1319"/>
                  <a:pt x="14222" y="1535"/>
                  <a:pt x="14625" y="1751"/>
                </a:cubicBezTo>
                <a:cubicBezTo>
                  <a:pt x="14659" y="1769"/>
                  <a:pt x="14692" y="1776"/>
                  <a:pt x="14724" y="1776"/>
                </a:cubicBezTo>
                <a:cubicBezTo>
                  <a:pt x="14912" y="1776"/>
                  <a:pt x="15031" y="1509"/>
                  <a:pt x="14833" y="1394"/>
                </a:cubicBezTo>
                <a:lnTo>
                  <a:pt x="13634" y="709"/>
                </a:lnTo>
                <a:cubicBezTo>
                  <a:pt x="13596" y="686"/>
                  <a:pt x="13558" y="676"/>
                  <a:pt x="13523" y="676"/>
                </a:cubicBezTo>
                <a:close/>
                <a:moveTo>
                  <a:pt x="15969" y="1002"/>
                </a:moveTo>
                <a:cubicBezTo>
                  <a:pt x="15807" y="1002"/>
                  <a:pt x="15664" y="1206"/>
                  <a:pt x="15809" y="1357"/>
                </a:cubicBezTo>
                <a:cubicBezTo>
                  <a:pt x="16092" y="1640"/>
                  <a:pt x="16420" y="1871"/>
                  <a:pt x="16777" y="2049"/>
                </a:cubicBezTo>
                <a:cubicBezTo>
                  <a:pt x="16814" y="2068"/>
                  <a:pt x="16850" y="2076"/>
                  <a:pt x="16885" y="2076"/>
                </a:cubicBezTo>
                <a:cubicBezTo>
                  <a:pt x="17100" y="2076"/>
                  <a:pt x="17239" y="1757"/>
                  <a:pt x="17008" y="1655"/>
                </a:cubicBezTo>
                <a:cubicBezTo>
                  <a:pt x="16673" y="1506"/>
                  <a:pt x="16368" y="1312"/>
                  <a:pt x="16107" y="1059"/>
                </a:cubicBezTo>
                <a:cubicBezTo>
                  <a:pt x="16064" y="1019"/>
                  <a:pt x="16015" y="1002"/>
                  <a:pt x="15969" y="1002"/>
                </a:cubicBezTo>
                <a:close/>
                <a:moveTo>
                  <a:pt x="4169" y="1468"/>
                </a:moveTo>
                <a:cubicBezTo>
                  <a:pt x="4001" y="1468"/>
                  <a:pt x="3962" y="1760"/>
                  <a:pt x="4144" y="1789"/>
                </a:cubicBezTo>
                <a:cubicBezTo>
                  <a:pt x="4427" y="1826"/>
                  <a:pt x="4703" y="1930"/>
                  <a:pt x="4949" y="2087"/>
                </a:cubicBezTo>
                <a:cubicBezTo>
                  <a:pt x="4980" y="2107"/>
                  <a:pt x="5012" y="2115"/>
                  <a:pt x="5041" y="2115"/>
                </a:cubicBezTo>
                <a:cubicBezTo>
                  <a:pt x="5201" y="2115"/>
                  <a:pt x="5311" y="1867"/>
                  <a:pt x="5135" y="1766"/>
                </a:cubicBezTo>
                <a:cubicBezTo>
                  <a:pt x="4844" y="1602"/>
                  <a:pt x="4517" y="1506"/>
                  <a:pt x="4181" y="1468"/>
                </a:cubicBezTo>
                <a:cubicBezTo>
                  <a:pt x="4177" y="1468"/>
                  <a:pt x="4173" y="1468"/>
                  <a:pt x="4169" y="1468"/>
                </a:cubicBezTo>
                <a:close/>
                <a:moveTo>
                  <a:pt x="9937" y="1658"/>
                </a:moveTo>
                <a:cubicBezTo>
                  <a:pt x="9770" y="1658"/>
                  <a:pt x="9618" y="1867"/>
                  <a:pt x="9783" y="1997"/>
                </a:cubicBezTo>
                <a:lnTo>
                  <a:pt x="9775" y="1997"/>
                </a:lnTo>
                <a:cubicBezTo>
                  <a:pt x="10036" y="2221"/>
                  <a:pt x="10371" y="2340"/>
                  <a:pt x="10706" y="2347"/>
                </a:cubicBezTo>
                <a:cubicBezTo>
                  <a:pt x="10709" y="2347"/>
                  <a:pt x="10711" y="2347"/>
                  <a:pt x="10714" y="2347"/>
                </a:cubicBezTo>
                <a:cubicBezTo>
                  <a:pt x="10975" y="2347"/>
                  <a:pt x="10972" y="1945"/>
                  <a:pt x="10706" y="1938"/>
                </a:cubicBezTo>
                <a:cubicBezTo>
                  <a:pt x="10476" y="1938"/>
                  <a:pt x="10252" y="1856"/>
                  <a:pt x="10066" y="1707"/>
                </a:cubicBezTo>
                <a:cubicBezTo>
                  <a:pt x="10026" y="1673"/>
                  <a:pt x="9981" y="1658"/>
                  <a:pt x="9937" y="1658"/>
                </a:cubicBezTo>
                <a:close/>
                <a:moveTo>
                  <a:pt x="7055" y="1907"/>
                </a:moveTo>
                <a:cubicBezTo>
                  <a:pt x="6912" y="1907"/>
                  <a:pt x="6823" y="2118"/>
                  <a:pt x="6975" y="2206"/>
                </a:cubicBezTo>
                <a:lnTo>
                  <a:pt x="7474" y="2496"/>
                </a:lnTo>
                <a:cubicBezTo>
                  <a:pt x="7500" y="2510"/>
                  <a:pt x="7525" y="2517"/>
                  <a:pt x="7550" y="2517"/>
                </a:cubicBezTo>
                <a:cubicBezTo>
                  <a:pt x="7693" y="2517"/>
                  <a:pt x="7790" y="2302"/>
                  <a:pt x="7638" y="2213"/>
                </a:cubicBezTo>
                <a:lnTo>
                  <a:pt x="7138" y="1930"/>
                </a:lnTo>
                <a:cubicBezTo>
                  <a:pt x="7110" y="1914"/>
                  <a:pt x="7082" y="1907"/>
                  <a:pt x="7055" y="1907"/>
                </a:cubicBezTo>
                <a:close/>
                <a:moveTo>
                  <a:pt x="12226" y="2124"/>
                </a:moveTo>
                <a:cubicBezTo>
                  <a:pt x="11928" y="2124"/>
                  <a:pt x="11928" y="2586"/>
                  <a:pt x="12226" y="2586"/>
                </a:cubicBezTo>
                <a:cubicBezTo>
                  <a:pt x="12517" y="2586"/>
                  <a:pt x="12517" y="2124"/>
                  <a:pt x="12226" y="2124"/>
                </a:cubicBezTo>
                <a:close/>
                <a:moveTo>
                  <a:pt x="8925" y="2184"/>
                </a:moveTo>
                <a:cubicBezTo>
                  <a:pt x="8725" y="2184"/>
                  <a:pt x="8548" y="2439"/>
                  <a:pt x="8740" y="2608"/>
                </a:cubicBezTo>
                <a:cubicBezTo>
                  <a:pt x="8986" y="2832"/>
                  <a:pt x="9276" y="3010"/>
                  <a:pt x="9582" y="3144"/>
                </a:cubicBezTo>
                <a:cubicBezTo>
                  <a:pt x="9619" y="3160"/>
                  <a:pt x="9655" y="3167"/>
                  <a:pt x="9689" y="3167"/>
                </a:cubicBezTo>
                <a:cubicBezTo>
                  <a:pt x="9934" y="3167"/>
                  <a:pt x="10096" y="2816"/>
                  <a:pt x="9835" y="2705"/>
                </a:cubicBezTo>
                <a:cubicBezTo>
                  <a:pt x="9567" y="2593"/>
                  <a:pt x="9314" y="2444"/>
                  <a:pt x="9090" y="2251"/>
                </a:cubicBezTo>
                <a:cubicBezTo>
                  <a:pt x="9038" y="2203"/>
                  <a:pt x="8981" y="2184"/>
                  <a:pt x="8925" y="2184"/>
                </a:cubicBezTo>
                <a:close/>
                <a:moveTo>
                  <a:pt x="13603" y="2670"/>
                </a:moveTo>
                <a:cubicBezTo>
                  <a:pt x="13374" y="2670"/>
                  <a:pt x="13176" y="2945"/>
                  <a:pt x="13388" y="3122"/>
                </a:cubicBezTo>
                <a:lnTo>
                  <a:pt x="13753" y="3413"/>
                </a:lnTo>
                <a:cubicBezTo>
                  <a:pt x="13808" y="3457"/>
                  <a:pt x="13869" y="3476"/>
                  <a:pt x="13928" y="3476"/>
                </a:cubicBezTo>
                <a:cubicBezTo>
                  <a:pt x="14155" y="3476"/>
                  <a:pt x="14359" y="3195"/>
                  <a:pt x="14140" y="3018"/>
                </a:cubicBezTo>
                <a:lnTo>
                  <a:pt x="13783" y="2735"/>
                </a:lnTo>
                <a:cubicBezTo>
                  <a:pt x="13725" y="2690"/>
                  <a:pt x="13663" y="2670"/>
                  <a:pt x="13603" y="2670"/>
                </a:cubicBezTo>
                <a:close/>
                <a:moveTo>
                  <a:pt x="3453" y="2733"/>
                </a:moveTo>
                <a:cubicBezTo>
                  <a:pt x="3148" y="2733"/>
                  <a:pt x="2948" y="3274"/>
                  <a:pt x="3369" y="3413"/>
                </a:cubicBezTo>
                <a:lnTo>
                  <a:pt x="3362" y="3427"/>
                </a:lnTo>
                <a:lnTo>
                  <a:pt x="3809" y="3576"/>
                </a:lnTo>
                <a:cubicBezTo>
                  <a:pt x="3841" y="3587"/>
                  <a:pt x="3872" y="3592"/>
                  <a:pt x="3901" y="3592"/>
                </a:cubicBezTo>
                <a:cubicBezTo>
                  <a:pt x="4147" y="3592"/>
                  <a:pt x="4238" y="3223"/>
                  <a:pt x="4025" y="3070"/>
                </a:cubicBezTo>
                <a:lnTo>
                  <a:pt x="3630" y="2794"/>
                </a:lnTo>
                <a:cubicBezTo>
                  <a:pt x="3570" y="2751"/>
                  <a:pt x="3510" y="2733"/>
                  <a:pt x="3453" y="2733"/>
                </a:cubicBezTo>
                <a:close/>
                <a:moveTo>
                  <a:pt x="17985" y="2799"/>
                </a:moveTo>
                <a:cubicBezTo>
                  <a:pt x="17818" y="2799"/>
                  <a:pt x="17673" y="2997"/>
                  <a:pt x="17820" y="3144"/>
                </a:cubicBezTo>
                <a:lnTo>
                  <a:pt x="17827" y="3144"/>
                </a:lnTo>
                <a:lnTo>
                  <a:pt x="18580" y="3889"/>
                </a:lnTo>
                <a:cubicBezTo>
                  <a:pt x="18632" y="3940"/>
                  <a:pt x="18691" y="3961"/>
                  <a:pt x="18748" y="3961"/>
                </a:cubicBezTo>
                <a:cubicBezTo>
                  <a:pt x="18949" y="3961"/>
                  <a:pt x="19129" y="3694"/>
                  <a:pt x="18937" y="3532"/>
                </a:cubicBezTo>
                <a:lnTo>
                  <a:pt x="18118" y="2846"/>
                </a:lnTo>
                <a:cubicBezTo>
                  <a:pt x="18076" y="2813"/>
                  <a:pt x="18030" y="2799"/>
                  <a:pt x="17985" y="2799"/>
                </a:cubicBezTo>
                <a:close/>
                <a:moveTo>
                  <a:pt x="11283" y="3076"/>
                </a:moveTo>
                <a:cubicBezTo>
                  <a:pt x="11108" y="3076"/>
                  <a:pt x="11014" y="3333"/>
                  <a:pt x="11183" y="3465"/>
                </a:cubicBezTo>
                <a:lnTo>
                  <a:pt x="11191" y="3465"/>
                </a:lnTo>
                <a:lnTo>
                  <a:pt x="11809" y="3934"/>
                </a:lnTo>
                <a:cubicBezTo>
                  <a:pt x="11851" y="3965"/>
                  <a:pt x="11893" y="3978"/>
                  <a:pt x="11934" y="3978"/>
                </a:cubicBezTo>
                <a:cubicBezTo>
                  <a:pt x="12142" y="3978"/>
                  <a:pt x="12305" y="3638"/>
                  <a:pt x="12062" y="3494"/>
                </a:cubicBezTo>
                <a:lnTo>
                  <a:pt x="11392" y="3107"/>
                </a:lnTo>
                <a:cubicBezTo>
                  <a:pt x="11353" y="3086"/>
                  <a:pt x="11317" y="3076"/>
                  <a:pt x="11283" y="3076"/>
                </a:cubicBezTo>
                <a:close/>
                <a:moveTo>
                  <a:pt x="16399" y="3050"/>
                </a:moveTo>
                <a:cubicBezTo>
                  <a:pt x="16229" y="3050"/>
                  <a:pt x="16083" y="3279"/>
                  <a:pt x="16226" y="3450"/>
                </a:cubicBezTo>
                <a:cubicBezTo>
                  <a:pt x="16420" y="3673"/>
                  <a:pt x="16651" y="3867"/>
                  <a:pt x="16911" y="4008"/>
                </a:cubicBezTo>
                <a:cubicBezTo>
                  <a:pt x="16952" y="4031"/>
                  <a:pt x="16992" y="4041"/>
                  <a:pt x="17030" y="4041"/>
                </a:cubicBezTo>
                <a:cubicBezTo>
                  <a:pt x="17258" y="4041"/>
                  <a:pt x="17413" y="3690"/>
                  <a:pt x="17165" y="3569"/>
                </a:cubicBezTo>
                <a:cubicBezTo>
                  <a:pt x="16934" y="3465"/>
                  <a:pt x="16725" y="3316"/>
                  <a:pt x="16554" y="3122"/>
                </a:cubicBezTo>
                <a:cubicBezTo>
                  <a:pt x="16505" y="3072"/>
                  <a:pt x="16451" y="3050"/>
                  <a:pt x="16399" y="3050"/>
                </a:cubicBezTo>
                <a:close/>
                <a:moveTo>
                  <a:pt x="6681" y="2985"/>
                </a:moveTo>
                <a:cubicBezTo>
                  <a:pt x="6422" y="2985"/>
                  <a:pt x="6275" y="3413"/>
                  <a:pt x="6543" y="3547"/>
                </a:cubicBezTo>
                <a:cubicBezTo>
                  <a:pt x="6766" y="3651"/>
                  <a:pt x="6982" y="3792"/>
                  <a:pt x="7168" y="3964"/>
                </a:cubicBezTo>
                <a:cubicBezTo>
                  <a:pt x="7245" y="4033"/>
                  <a:pt x="7326" y="4062"/>
                  <a:pt x="7402" y="4062"/>
                </a:cubicBezTo>
                <a:cubicBezTo>
                  <a:pt x="7687" y="4062"/>
                  <a:pt x="7903" y="3655"/>
                  <a:pt x="7585" y="3420"/>
                </a:cubicBezTo>
                <a:cubicBezTo>
                  <a:pt x="7332" y="3241"/>
                  <a:pt x="7064" y="3100"/>
                  <a:pt x="6773" y="3003"/>
                </a:cubicBezTo>
                <a:cubicBezTo>
                  <a:pt x="6741" y="2991"/>
                  <a:pt x="6710" y="2985"/>
                  <a:pt x="6681" y="2985"/>
                </a:cubicBezTo>
                <a:close/>
                <a:moveTo>
                  <a:pt x="9425" y="3778"/>
                </a:moveTo>
                <a:cubicBezTo>
                  <a:pt x="9127" y="3778"/>
                  <a:pt x="9127" y="4232"/>
                  <a:pt x="9425" y="4232"/>
                </a:cubicBezTo>
                <a:cubicBezTo>
                  <a:pt x="9716" y="4232"/>
                  <a:pt x="9716" y="3778"/>
                  <a:pt x="9425" y="3778"/>
                </a:cubicBezTo>
                <a:close/>
                <a:moveTo>
                  <a:pt x="5260" y="3799"/>
                </a:moveTo>
                <a:cubicBezTo>
                  <a:pt x="5082" y="3799"/>
                  <a:pt x="4969" y="4061"/>
                  <a:pt x="5157" y="4180"/>
                </a:cubicBezTo>
                <a:lnTo>
                  <a:pt x="5865" y="4634"/>
                </a:lnTo>
                <a:cubicBezTo>
                  <a:pt x="5903" y="4659"/>
                  <a:pt x="5941" y="4669"/>
                  <a:pt x="5977" y="4669"/>
                </a:cubicBezTo>
                <a:cubicBezTo>
                  <a:pt x="6173" y="4669"/>
                  <a:pt x="6309" y="4359"/>
                  <a:pt x="6096" y="4239"/>
                </a:cubicBezTo>
                <a:lnTo>
                  <a:pt x="5366" y="3830"/>
                </a:lnTo>
                <a:cubicBezTo>
                  <a:pt x="5329" y="3808"/>
                  <a:pt x="5293" y="3799"/>
                  <a:pt x="5260" y="3799"/>
                </a:cubicBezTo>
                <a:close/>
                <a:moveTo>
                  <a:pt x="15615" y="4064"/>
                </a:moveTo>
                <a:cubicBezTo>
                  <a:pt x="15425" y="4064"/>
                  <a:pt x="15260" y="4309"/>
                  <a:pt x="15436" y="4448"/>
                </a:cubicBezTo>
                <a:lnTo>
                  <a:pt x="15638" y="4612"/>
                </a:lnTo>
                <a:cubicBezTo>
                  <a:pt x="15694" y="4657"/>
                  <a:pt x="15753" y="4676"/>
                  <a:pt x="15807" y="4676"/>
                </a:cubicBezTo>
                <a:cubicBezTo>
                  <a:pt x="16032" y="4676"/>
                  <a:pt x="16195" y="4355"/>
                  <a:pt x="15943" y="4217"/>
                </a:cubicBezTo>
                <a:lnTo>
                  <a:pt x="15719" y="4090"/>
                </a:lnTo>
                <a:cubicBezTo>
                  <a:pt x="15685" y="4072"/>
                  <a:pt x="15650" y="4064"/>
                  <a:pt x="15615" y="4064"/>
                </a:cubicBezTo>
                <a:close/>
                <a:moveTo>
                  <a:pt x="19343" y="4422"/>
                </a:moveTo>
                <a:cubicBezTo>
                  <a:pt x="19210" y="4422"/>
                  <a:pt x="19097" y="4588"/>
                  <a:pt x="19220" y="4694"/>
                </a:cubicBezTo>
                <a:lnTo>
                  <a:pt x="19652" y="5051"/>
                </a:lnTo>
                <a:cubicBezTo>
                  <a:pt x="19685" y="5078"/>
                  <a:pt x="19721" y="5089"/>
                  <a:pt x="19756" y="5089"/>
                </a:cubicBezTo>
                <a:cubicBezTo>
                  <a:pt x="19888" y="5089"/>
                  <a:pt x="20007" y="4927"/>
                  <a:pt x="19883" y="4820"/>
                </a:cubicBezTo>
                <a:lnTo>
                  <a:pt x="19451" y="4463"/>
                </a:lnTo>
                <a:cubicBezTo>
                  <a:pt x="19417" y="4434"/>
                  <a:pt x="19379" y="4422"/>
                  <a:pt x="19343" y="4422"/>
                </a:cubicBezTo>
                <a:close/>
                <a:moveTo>
                  <a:pt x="10286" y="4129"/>
                </a:moveTo>
                <a:cubicBezTo>
                  <a:pt x="10093" y="4129"/>
                  <a:pt x="9964" y="4428"/>
                  <a:pt x="10170" y="4560"/>
                </a:cubicBezTo>
                <a:lnTo>
                  <a:pt x="11176" y="5208"/>
                </a:lnTo>
                <a:cubicBezTo>
                  <a:pt x="11215" y="5233"/>
                  <a:pt x="11254" y="5244"/>
                  <a:pt x="11291" y="5244"/>
                </a:cubicBezTo>
                <a:cubicBezTo>
                  <a:pt x="11483" y="5244"/>
                  <a:pt x="11613" y="4944"/>
                  <a:pt x="11407" y="4813"/>
                </a:cubicBezTo>
                <a:lnTo>
                  <a:pt x="10401" y="4165"/>
                </a:lnTo>
                <a:cubicBezTo>
                  <a:pt x="10362" y="4140"/>
                  <a:pt x="10323" y="4129"/>
                  <a:pt x="10286" y="4129"/>
                </a:cubicBezTo>
                <a:close/>
                <a:moveTo>
                  <a:pt x="12946" y="4705"/>
                </a:moveTo>
                <a:cubicBezTo>
                  <a:pt x="12747" y="4705"/>
                  <a:pt x="12615" y="5007"/>
                  <a:pt x="12829" y="5133"/>
                </a:cubicBezTo>
                <a:lnTo>
                  <a:pt x="13187" y="5349"/>
                </a:lnTo>
                <a:cubicBezTo>
                  <a:pt x="13226" y="5372"/>
                  <a:pt x="13265" y="5382"/>
                  <a:pt x="13301" y="5382"/>
                </a:cubicBezTo>
                <a:cubicBezTo>
                  <a:pt x="13500" y="5382"/>
                  <a:pt x="13632" y="5080"/>
                  <a:pt x="13418" y="4954"/>
                </a:cubicBezTo>
                <a:lnTo>
                  <a:pt x="13060" y="4738"/>
                </a:lnTo>
                <a:cubicBezTo>
                  <a:pt x="13021" y="4715"/>
                  <a:pt x="12983" y="4705"/>
                  <a:pt x="12946" y="4705"/>
                </a:cubicBezTo>
                <a:close/>
                <a:moveTo>
                  <a:pt x="3965" y="4392"/>
                </a:moveTo>
                <a:cubicBezTo>
                  <a:pt x="3612" y="4392"/>
                  <a:pt x="3382" y="5032"/>
                  <a:pt x="3861" y="5170"/>
                </a:cubicBezTo>
                <a:lnTo>
                  <a:pt x="3861" y="5178"/>
                </a:lnTo>
                <a:cubicBezTo>
                  <a:pt x="4077" y="5230"/>
                  <a:pt x="4271" y="5334"/>
                  <a:pt x="4435" y="5483"/>
                </a:cubicBezTo>
                <a:cubicBezTo>
                  <a:pt x="4487" y="5530"/>
                  <a:pt x="4548" y="5551"/>
                  <a:pt x="4607" y="5551"/>
                </a:cubicBezTo>
                <a:cubicBezTo>
                  <a:pt x="4782" y="5551"/>
                  <a:pt x="4941" y="5373"/>
                  <a:pt x="4829" y="5178"/>
                </a:cubicBezTo>
                <a:cubicBezTo>
                  <a:pt x="4665" y="4895"/>
                  <a:pt x="4435" y="4649"/>
                  <a:pt x="4166" y="4463"/>
                </a:cubicBezTo>
                <a:cubicBezTo>
                  <a:pt x="4098" y="4413"/>
                  <a:pt x="4029" y="4392"/>
                  <a:pt x="3965" y="4392"/>
                </a:cubicBezTo>
                <a:close/>
                <a:moveTo>
                  <a:pt x="7639" y="4684"/>
                </a:moveTo>
                <a:cubicBezTo>
                  <a:pt x="7443" y="4684"/>
                  <a:pt x="7267" y="4944"/>
                  <a:pt x="7451" y="5111"/>
                </a:cubicBezTo>
                <a:cubicBezTo>
                  <a:pt x="7705" y="5349"/>
                  <a:pt x="8017" y="5513"/>
                  <a:pt x="8360" y="5595"/>
                </a:cubicBezTo>
                <a:cubicBezTo>
                  <a:pt x="8381" y="5600"/>
                  <a:pt x="8400" y="5602"/>
                  <a:pt x="8419" y="5602"/>
                </a:cubicBezTo>
                <a:cubicBezTo>
                  <a:pt x="8658" y="5602"/>
                  <a:pt x="8742" y="5232"/>
                  <a:pt x="8479" y="5156"/>
                </a:cubicBezTo>
                <a:cubicBezTo>
                  <a:pt x="8226" y="5081"/>
                  <a:pt x="7995" y="4947"/>
                  <a:pt x="7809" y="4761"/>
                </a:cubicBezTo>
                <a:cubicBezTo>
                  <a:pt x="7756" y="4706"/>
                  <a:pt x="7697" y="4684"/>
                  <a:pt x="7639" y="4684"/>
                </a:cubicBezTo>
                <a:close/>
                <a:moveTo>
                  <a:pt x="2453" y="4776"/>
                </a:moveTo>
                <a:cubicBezTo>
                  <a:pt x="2267" y="4783"/>
                  <a:pt x="2148" y="4984"/>
                  <a:pt x="2237" y="5148"/>
                </a:cubicBezTo>
                <a:lnTo>
                  <a:pt x="2237" y="5156"/>
                </a:lnTo>
                <a:cubicBezTo>
                  <a:pt x="2386" y="5379"/>
                  <a:pt x="2654" y="5453"/>
                  <a:pt x="2878" y="5610"/>
                </a:cubicBezTo>
                <a:cubicBezTo>
                  <a:pt x="2908" y="5630"/>
                  <a:pt x="2940" y="5639"/>
                  <a:pt x="2973" y="5639"/>
                </a:cubicBezTo>
                <a:cubicBezTo>
                  <a:pt x="3117" y="5639"/>
                  <a:pt x="3257" y="5461"/>
                  <a:pt x="3153" y="5327"/>
                </a:cubicBezTo>
                <a:cubicBezTo>
                  <a:pt x="2967" y="5074"/>
                  <a:pt x="2781" y="4805"/>
                  <a:pt x="2453" y="4776"/>
                </a:cubicBezTo>
                <a:close/>
                <a:moveTo>
                  <a:pt x="14597" y="4678"/>
                </a:moveTo>
                <a:cubicBezTo>
                  <a:pt x="14351" y="4678"/>
                  <a:pt x="14155" y="5029"/>
                  <a:pt x="14364" y="5237"/>
                </a:cubicBezTo>
                <a:lnTo>
                  <a:pt x="14371" y="5237"/>
                </a:lnTo>
                <a:lnTo>
                  <a:pt x="14766" y="5625"/>
                </a:lnTo>
                <a:cubicBezTo>
                  <a:pt x="14846" y="5703"/>
                  <a:pt x="14933" y="5736"/>
                  <a:pt x="15015" y="5736"/>
                </a:cubicBezTo>
                <a:cubicBezTo>
                  <a:pt x="15318" y="5736"/>
                  <a:pt x="15564" y="5297"/>
                  <a:pt x="15213" y="5051"/>
                </a:cubicBezTo>
                <a:lnTo>
                  <a:pt x="14759" y="4731"/>
                </a:lnTo>
                <a:cubicBezTo>
                  <a:pt x="14705" y="4694"/>
                  <a:pt x="14650" y="4678"/>
                  <a:pt x="14597" y="4678"/>
                </a:cubicBezTo>
                <a:close/>
                <a:moveTo>
                  <a:pt x="17333" y="5049"/>
                </a:moveTo>
                <a:cubicBezTo>
                  <a:pt x="17086" y="5049"/>
                  <a:pt x="16879" y="5359"/>
                  <a:pt x="17098" y="5595"/>
                </a:cubicBezTo>
                <a:lnTo>
                  <a:pt x="17656" y="6183"/>
                </a:lnTo>
                <a:cubicBezTo>
                  <a:pt x="17725" y="6256"/>
                  <a:pt x="17804" y="6286"/>
                  <a:pt x="17881" y="6286"/>
                </a:cubicBezTo>
                <a:cubicBezTo>
                  <a:pt x="18145" y="6286"/>
                  <a:pt x="18388" y="5930"/>
                  <a:pt x="18140" y="5699"/>
                </a:cubicBezTo>
                <a:lnTo>
                  <a:pt x="17552" y="5141"/>
                </a:lnTo>
                <a:cubicBezTo>
                  <a:pt x="17482" y="5076"/>
                  <a:pt x="17406" y="5049"/>
                  <a:pt x="17333" y="5049"/>
                </a:cubicBezTo>
                <a:close/>
                <a:moveTo>
                  <a:pt x="9363" y="5309"/>
                </a:moveTo>
                <a:cubicBezTo>
                  <a:pt x="9209" y="5309"/>
                  <a:pt x="9065" y="5499"/>
                  <a:pt x="9209" y="5655"/>
                </a:cubicBezTo>
                <a:cubicBezTo>
                  <a:pt x="9418" y="5923"/>
                  <a:pt x="9679" y="6146"/>
                  <a:pt x="9976" y="6318"/>
                </a:cubicBezTo>
                <a:cubicBezTo>
                  <a:pt x="10000" y="6327"/>
                  <a:pt x="10024" y="6331"/>
                  <a:pt x="10046" y="6331"/>
                </a:cubicBezTo>
                <a:cubicBezTo>
                  <a:pt x="10202" y="6331"/>
                  <a:pt x="10300" y="6121"/>
                  <a:pt x="10163" y="5997"/>
                </a:cubicBezTo>
                <a:cubicBezTo>
                  <a:pt x="9917" y="5848"/>
                  <a:pt x="9701" y="5640"/>
                  <a:pt x="9530" y="5409"/>
                </a:cubicBezTo>
                <a:cubicBezTo>
                  <a:pt x="9484" y="5338"/>
                  <a:pt x="9422" y="5309"/>
                  <a:pt x="9363" y="5309"/>
                </a:cubicBezTo>
                <a:close/>
                <a:moveTo>
                  <a:pt x="7347" y="5679"/>
                </a:moveTo>
                <a:cubicBezTo>
                  <a:pt x="7035" y="5679"/>
                  <a:pt x="6845" y="6113"/>
                  <a:pt x="7168" y="6310"/>
                </a:cubicBezTo>
                <a:lnTo>
                  <a:pt x="7168" y="6318"/>
                </a:lnTo>
                <a:lnTo>
                  <a:pt x="7660" y="6623"/>
                </a:lnTo>
                <a:cubicBezTo>
                  <a:pt x="7721" y="6660"/>
                  <a:pt x="7782" y="6677"/>
                  <a:pt x="7840" y="6677"/>
                </a:cubicBezTo>
                <a:cubicBezTo>
                  <a:pt x="8162" y="6677"/>
                  <a:pt x="8386" y="6173"/>
                  <a:pt x="8032" y="5990"/>
                </a:cubicBezTo>
                <a:lnTo>
                  <a:pt x="7518" y="5722"/>
                </a:lnTo>
                <a:cubicBezTo>
                  <a:pt x="7459" y="5692"/>
                  <a:pt x="7401" y="5679"/>
                  <a:pt x="7347" y="5679"/>
                </a:cubicBezTo>
                <a:close/>
                <a:moveTo>
                  <a:pt x="19057" y="5927"/>
                </a:moveTo>
                <a:cubicBezTo>
                  <a:pt x="18899" y="5927"/>
                  <a:pt x="18754" y="6106"/>
                  <a:pt x="18848" y="6273"/>
                </a:cubicBezTo>
                <a:lnTo>
                  <a:pt x="19027" y="6578"/>
                </a:lnTo>
                <a:cubicBezTo>
                  <a:pt x="19081" y="6677"/>
                  <a:pt x="19162" y="6717"/>
                  <a:pt x="19244" y="6717"/>
                </a:cubicBezTo>
                <a:cubicBezTo>
                  <a:pt x="19451" y="6717"/>
                  <a:pt x="19662" y="6459"/>
                  <a:pt x="19459" y="6250"/>
                </a:cubicBezTo>
                <a:lnTo>
                  <a:pt x="19213" y="5997"/>
                </a:lnTo>
                <a:cubicBezTo>
                  <a:pt x="19166" y="5948"/>
                  <a:pt x="19111" y="5927"/>
                  <a:pt x="19057" y="5927"/>
                </a:cubicBezTo>
                <a:close/>
                <a:moveTo>
                  <a:pt x="12109" y="5705"/>
                </a:moveTo>
                <a:cubicBezTo>
                  <a:pt x="11837" y="5705"/>
                  <a:pt x="11593" y="6038"/>
                  <a:pt x="11854" y="6236"/>
                </a:cubicBezTo>
                <a:lnTo>
                  <a:pt x="11861" y="6236"/>
                </a:lnTo>
                <a:lnTo>
                  <a:pt x="12382" y="6645"/>
                </a:lnTo>
                <a:cubicBezTo>
                  <a:pt x="12473" y="6716"/>
                  <a:pt x="12564" y="6745"/>
                  <a:pt x="12648" y="6745"/>
                </a:cubicBezTo>
                <a:cubicBezTo>
                  <a:pt x="13002" y="6745"/>
                  <a:pt x="13244" y="6227"/>
                  <a:pt x="12859" y="6034"/>
                </a:cubicBezTo>
                <a:lnTo>
                  <a:pt x="12248" y="5737"/>
                </a:lnTo>
                <a:cubicBezTo>
                  <a:pt x="12203" y="5715"/>
                  <a:pt x="12156" y="5705"/>
                  <a:pt x="12109" y="5705"/>
                </a:cubicBezTo>
                <a:close/>
                <a:moveTo>
                  <a:pt x="4174" y="6212"/>
                </a:moveTo>
                <a:cubicBezTo>
                  <a:pt x="3936" y="6212"/>
                  <a:pt x="3869" y="6571"/>
                  <a:pt x="4122" y="6660"/>
                </a:cubicBezTo>
                <a:lnTo>
                  <a:pt x="4122" y="6668"/>
                </a:lnTo>
                <a:cubicBezTo>
                  <a:pt x="4382" y="6757"/>
                  <a:pt x="4628" y="6891"/>
                  <a:pt x="4852" y="7070"/>
                </a:cubicBezTo>
                <a:cubicBezTo>
                  <a:pt x="4913" y="7119"/>
                  <a:pt x="4977" y="7140"/>
                  <a:pt x="5036" y="7140"/>
                </a:cubicBezTo>
                <a:cubicBezTo>
                  <a:pt x="5273" y="7140"/>
                  <a:pt x="5447" y="6810"/>
                  <a:pt x="5179" y="6638"/>
                </a:cubicBezTo>
                <a:cubicBezTo>
                  <a:pt x="4896" y="6452"/>
                  <a:pt x="4576" y="6310"/>
                  <a:pt x="4241" y="6221"/>
                </a:cubicBezTo>
                <a:cubicBezTo>
                  <a:pt x="4217" y="6215"/>
                  <a:pt x="4195" y="6212"/>
                  <a:pt x="4174" y="6212"/>
                </a:cubicBezTo>
                <a:close/>
                <a:moveTo>
                  <a:pt x="1955" y="6364"/>
                </a:moveTo>
                <a:cubicBezTo>
                  <a:pt x="1841" y="6364"/>
                  <a:pt x="1753" y="6488"/>
                  <a:pt x="1813" y="6601"/>
                </a:cubicBezTo>
                <a:lnTo>
                  <a:pt x="1813" y="6608"/>
                </a:lnTo>
                <a:cubicBezTo>
                  <a:pt x="1947" y="6846"/>
                  <a:pt x="2237" y="7003"/>
                  <a:pt x="2453" y="7174"/>
                </a:cubicBezTo>
                <a:cubicBezTo>
                  <a:pt x="2497" y="7208"/>
                  <a:pt x="2544" y="7222"/>
                  <a:pt x="2589" y="7222"/>
                </a:cubicBezTo>
                <a:cubicBezTo>
                  <a:pt x="2764" y="7222"/>
                  <a:pt x="2910" y="7007"/>
                  <a:pt x="2744" y="6876"/>
                </a:cubicBezTo>
                <a:cubicBezTo>
                  <a:pt x="2513" y="6697"/>
                  <a:pt x="2282" y="6444"/>
                  <a:pt x="1999" y="6370"/>
                </a:cubicBezTo>
                <a:cubicBezTo>
                  <a:pt x="1984" y="6366"/>
                  <a:pt x="1969" y="6364"/>
                  <a:pt x="1955" y="6364"/>
                </a:cubicBezTo>
                <a:close/>
                <a:moveTo>
                  <a:pt x="15448" y="6270"/>
                </a:moveTo>
                <a:cubicBezTo>
                  <a:pt x="15284" y="6270"/>
                  <a:pt x="15136" y="6456"/>
                  <a:pt x="15250" y="6630"/>
                </a:cubicBezTo>
                <a:lnTo>
                  <a:pt x="15258" y="6630"/>
                </a:lnTo>
                <a:cubicBezTo>
                  <a:pt x="15429" y="6988"/>
                  <a:pt x="15772" y="7219"/>
                  <a:pt x="16122" y="7375"/>
                </a:cubicBezTo>
                <a:cubicBezTo>
                  <a:pt x="16162" y="7394"/>
                  <a:pt x="16201" y="7402"/>
                  <a:pt x="16238" y="7402"/>
                </a:cubicBezTo>
                <a:cubicBezTo>
                  <a:pt x="16471" y="7402"/>
                  <a:pt x="16626" y="7078"/>
                  <a:pt x="16375" y="6943"/>
                </a:cubicBezTo>
                <a:cubicBezTo>
                  <a:pt x="16084" y="6787"/>
                  <a:pt x="15868" y="6563"/>
                  <a:pt x="15623" y="6355"/>
                </a:cubicBezTo>
                <a:cubicBezTo>
                  <a:pt x="15571" y="6295"/>
                  <a:pt x="15508" y="6270"/>
                  <a:pt x="15448" y="6270"/>
                </a:cubicBezTo>
                <a:close/>
                <a:moveTo>
                  <a:pt x="655" y="6657"/>
                </a:moveTo>
                <a:cubicBezTo>
                  <a:pt x="470" y="6657"/>
                  <a:pt x="315" y="6836"/>
                  <a:pt x="368" y="7033"/>
                </a:cubicBezTo>
                <a:cubicBezTo>
                  <a:pt x="457" y="7375"/>
                  <a:pt x="852" y="7487"/>
                  <a:pt x="1165" y="7524"/>
                </a:cubicBezTo>
                <a:cubicBezTo>
                  <a:pt x="1176" y="7525"/>
                  <a:pt x="1187" y="7526"/>
                  <a:pt x="1198" y="7526"/>
                </a:cubicBezTo>
                <a:cubicBezTo>
                  <a:pt x="1510" y="7526"/>
                  <a:pt x="1549" y="7022"/>
                  <a:pt x="1247" y="6936"/>
                </a:cubicBezTo>
                <a:cubicBezTo>
                  <a:pt x="1045" y="6884"/>
                  <a:pt x="934" y="6720"/>
                  <a:pt x="733" y="6668"/>
                </a:cubicBezTo>
                <a:cubicBezTo>
                  <a:pt x="706" y="6660"/>
                  <a:pt x="680" y="6657"/>
                  <a:pt x="655" y="6657"/>
                </a:cubicBezTo>
                <a:close/>
                <a:moveTo>
                  <a:pt x="10861" y="6436"/>
                </a:moveTo>
                <a:cubicBezTo>
                  <a:pt x="10682" y="6436"/>
                  <a:pt x="10518" y="6679"/>
                  <a:pt x="10692" y="6824"/>
                </a:cubicBezTo>
                <a:lnTo>
                  <a:pt x="11511" y="7509"/>
                </a:lnTo>
                <a:cubicBezTo>
                  <a:pt x="11550" y="7542"/>
                  <a:pt x="11594" y="7556"/>
                  <a:pt x="11635" y="7556"/>
                </a:cubicBezTo>
                <a:cubicBezTo>
                  <a:pt x="11781" y="7556"/>
                  <a:pt x="11905" y="7382"/>
                  <a:pt x="11772" y="7249"/>
                </a:cubicBezTo>
                <a:lnTo>
                  <a:pt x="11012" y="6504"/>
                </a:lnTo>
                <a:cubicBezTo>
                  <a:pt x="10965" y="6456"/>
                  <a:pt x="10913" y="6436"/>
                  <a:pt x="10861" y="6436"/>
                </a:cubicBezTo>
                <a:close/>
                <a:moveTo>
                  <a:pt x="17488" y="6520"/>
                </a:moveTo>
                <a:cubicBezTo>
                  <a:pt x="17300" y="6520"/>
                  <a:pt x="17104" y="6747"/>
                  <a:pt x="17232" y="6936"/>
                </a:cubicBezTo>
                <a:lnTo>
                  <a:pt x="17574" y="7450"/>
                </a:lnTo>
                <a:cubicBezTo>
                  <a:pt x="17641" y="7553"/>
                  <a:pt x="17730" y="7595"/>
                  <a:pt x="17816" y="7595"/>
                </a:cubicBezTo>
                <a:cubicBezTo>
                  <a:pt x="18029" y="7595"/>
                  <a:pt x="18227" y="7336"/>
                  <a:pt x="18036" y="7092"/>
                </a:cubicBezTo>
                <a:lnTo>
                  <a:pt x="17664" y="6608"/>
                </a:lnTo>
                <a:cubicBezTo>
                  <a:pt x="17615" y="6546"/>
                  <a:pt x="17552" y="6520"/>
                  <a:pt x="17488" y="6520"/>
                </a:cubicBezTo>
                <a:close/>
                <a:moveTo>
                  <a:pt x="20418" y="7034"/>
                </a:moveTo>
                <a:cubicBezTo>
                  <a:pt x="20272" y="7034"/>
                  <a:pt x="20130" y="7182"/>
                  <a:pt x="20233" y="7338"/>
                </a:cubicBezTo>
                <a:lnTo>
                  <a:pt x="20375" y="7554"/>
                </a:lnTo>
                <a:cubicBezTo>
                  <a:pt x="20419" y="7618"/>
                  <a:pt x="20482" y="7645"/>
                  <a:pt x="20545" y="7645"/>
                </a:cubicBezTo>
                <a:cubicBezTo>
                  <a:pt x="20692" y="7645"/>
                  <a:pt x="20837" y="7497"/>
                  <a:pt x="20733" y="7345"/>
                </a:cubicBezTo>
                <a:lnTo>
                  <a:pt x="20591" y="7129"/>
                </a:lnTo>
                <a:cubicBezTo>
                  <a:pt x="20546" y="7062"/>
                  <a:pt x="20482" y="7034"/>
                  <a:pt x="20418" y="7034"/>
                </a:cubicBezTo>
                <a:close/>
                <a:moveTo>
                  <a:pt x="9007" y="6706"/>
                </a:moveTo>
                <a:cubicBezTo>
                  <a:pt x="8841" y="6706"/>
                  <a:pt x="8675" y="6941"/>
                  <a:pt x="8829" y="7107"/>
                </a:cubicBezTo>
                <a:cubicBezTo>
                  <a:pt x="9030" y="7323"/>
                  <a:pt x="9269" y="7494"/>
                  <a:pt x="9530" y="7629"/>
                </a:cubicBezTo>
                <a:cubicBezTo>
                  <a:pt x="9562" y="7644"/>
                  <a:pt x="9594" y="7651"/>
                  <a:pt x="9625" y="7651"/>
                </a:cubicBezTo>
                <a:cubicBezTo>
                  <a:pt x="9817" y="7651"/>
                  <a:pt x="9944" y="7380"/>
                  <a:pt x="9738" y="7271"/>
                </a:cubicBezTo>
                <a:cubicBezTo>
                  <a:pt x="9515" y="7144"/>
                  <a:pt x="9314" y="6980"/>
                  <a:pt x="9150" y="6779"/>
                </a:cubicBezTo>
                <a:cubicBezTo>
                  <a:pt x="9108" y="6727"/>
                  <a:pt x="9057" y="6706"/>
                  <a:pt x="9007" y="6706"/>
                </a:cubicBezTo>
                <a:close/>
                <a:moveTo>
                  <a:pt x="6276" y="6509"/>
                </a:moveTo>
                <a:cubicBezTo>
                  <a:pt x="6038" y="6509"/>
                  <a:pt x="5826" y="6819"/>
                  <a:pt x="6058" y="7010"/>
                </a:cubicBezTo>
                <a:lnTo>
                  <a:pt x="6051" y="7018"/>
                </a:lnTo>
                <a:lnTo>
                  <a:pt x="6796" y="7636"/>
                </a:lnTo>
                <a:cubicBezTo>
                  <a:pt x="6854" y="7684"/>
                  <a:pt x="6917" y="7705"/>
                  <a:pt x="6979" y="7705"/>
                </a:cubicBezTo>
                <a:cubicBezTo>
                  <a:pt x="7201" y="7705"/>
                  <a:pt x="7393" y="7435"/>
                  <a:pt x="7183" y="7249"/>
                </a:cubicBezTo>
                <a:lnTo>
                  <a:pt x="6476" y="6593"/>
                </a:lnTo>
                <a:cubicBezTo>
                  <a:pt x="6413" y="6534"/>
                  <a:pt x="6344" y="6509"/>
                  <a:pt x="6276" y="6509"/>
                </a:cubicBezTo>
                <a:close/>
                <a:moveTo>
                  <a:pt x="14318" y="7410"/>
                </a:moveTo>
                <a:cubicBezTo>
                  <a:pt x="14085" y="7410"/>
                  <a:pt x="13928" y="7767"/>
                  <a:pt x="14178" y="7882"/>
                </a:cubicBezTo>
                <a:lnTo>
                  <a:pt x="14625" y="8075"/>
                </a:lnTo>
                <a:cubicBezTo>
                  <a:pt x="14660" y="8092"/>
                  <a:pt x="14695" y="8099"/>
                  <a:pt x="14728" y="8099"/>
                </a:cubicBezTo>
                <a:cubicBezTo>
                  <a:pt x="14939" y="8099"/>
                  <a:pt x="15081" y="7809"/>
                  <a:pt x="14855" y="7681"/>
                </a:cubicBezTo>
                <a:lnTo>
                  <a:pt x="14438" y="7442"/>
                </a:lnTo>
                <a:cubicBezTo>
                  <a:pt x="14397" y="7420"/>
                  <a:pt x="14356" y="7410"/>
                  <a:pt x="14318" y="7410"/>
                </a:cubicBezTo>
                <a:close/>
                <a:moveTo>
                  <a:pt x="7779" y="7964"/>
                </a:moveTo>
                <a:cubicBezTo>
                  <a:pt x="7332" y="7964"/>
                  <a:pt x="7332" y="8649"/>
                  <a:pt x="7772" y="8649"/>
                </a:cubicBezTo>
                <a:lnTo>
                  <a:pt x="7779" y="8649"/>
                </a:lnTo>
                <a:cubicBezTo>
                  <a:pt x="8219" y="8649"/>
                  <a:pt x="8219" y="7964"/>
                  <a:pt x="7779" y="7964"/>
                </a:cubicBezTo>
                <a:close/>
                <a:moveTo>
                  <a:pt x="1881" y="7679"/>
                </a:moveTo>
                <a:cubicBezTo>
                  <a:pt x="1624" y="7679"/>
                  <a:pt x="1452" y="8095"/>
                  <a:pt x="1723" y="8291"/>
                </a:cubicBezTo>
                <a:lnTo>
                  <a:pt x="1723" y="8299"/>
                </a:lnTo>
                <a:lnTo>
                  <a:pt x="2222" y="8664"/>
                </a:lnTo>
                <a:cubicBezTo>
                  <a:pt x="2281" y="8707"/>
                  <a:pt x="2338" y="8725"/>
                  <a:pt x="2392" y="8725"/>
                </a:cubicBezTo>
                <a:cubicBezTo>
                  <a:pt x="2649" y="8725"/>
                  <a:pt x="2821" y="8308"/>
                  <a:pt x="2550" y="8105"/>
                </a:cubicBezTo>
                <a:lnTo>
                  <a:pt x="2051" y="7740"/>
                </a:lnTo>
                <a:cubicBezTo>
                  <a:pt x="1993" y="7697"/>
                  <a:pt x="1935" y="7679"/>
                  <a:pt x="1881" y="7679"/>
                </a:cubicBezTo>
                <a:close/>
                <a:moveTo>
                  <a:pt x="4610" y="7920"/>
                </a:moveTo>
                <a:cubicBezTo>
                  <a:pt x="4386" y="7920"/>
                  <a:pt x="4248" y="8249"/>
                  <a:pt x="4487" y="8381"/>
                </a:cubicBezTo>
                <a:lnTo>
                  <a:pt x="4487" y="8388"/>
                </a:lnTo>
                <a:lnTo>
                  <a:pt x="5135" y="8746"/>
                </a:lnTo>
                <a:cubicBezTo>
                  <a:pt x="5177" y="8771"/>
                  <a:pt x="5219" y="8782"/>
                  <a:pt x="5258" y="8782"/>
                </a:cubicBezTo>
                <a:cubicBezTo>
                  <a:pt x="5477" y="8782"/>
                  <a:pt x="5628" y="8446"/>
                  <a:pt x="5388" y="8314"/>
                </a:cubicBezTo>
                <a:lnTo>
                  <a:pt x="4740" y="7956"/>
                </a:lnTo>
                <a:cubicBezTo>
                  <a:pt x="4695" y="7931"/>
                  <a:pt x="4651" y="7920"/>
                  <a:pt x="4610" y="7920"/>
                </a:cubicBezTo>
                <a:close/>
                <a:moveTo>
                  <a:pt x="13306" y="8254"/>
                </a:moveTo>
                <a:cubicBezTo>
                  <a:pt x="12859" y="8254"/>
                  <a:pt x="12859" y="8939"/>
                  <a:pt x="13299" y="8939"/>
                </a:cubicBezTo>
                <a:lnTo>
                  <a:pt x="13306" y="8939"/>
                </a:lnTo>
                <a:cubicBezTo>
                  <a:pt x="13746" y="8939"/>
                  <a:pt x="13746" y="8254"/>
                  <a:pt x="13306" y="8254"/>
                </a:cubicBezTo>
                <a:close/>
                <a:moveTo>
                  <a:pt x="19118" y="7777"/>
                </a:moveTo>
                <a:cubicBezTo>
                  <a:pt x="18840" y="7777"/>
                  <a:pt x="18600" y="8124"/>
                  <a:pt x="18863" y="8351"/>
                </a:cubicBezTo>
                <a:lnTo>
                  <a:pt x="19511" y="8917"/>
                </a:lnTo>
                <a:cubicBezTo>
                  <a:pt x="19582" y="8977"/>
                  <a:pt x="19661" y="9003"/>
                  <a:pt x="19737" y="9003"/>
                </a:cubicBezTo>
                <a:cubicBezTo>
                  <a:pt x="20018" y="9003"/>
                  <a:pt x="20265" y="8654"/>
                  <a:pt x="19995" y="8426"/>
                </a:cubicBezTo>
                <a:lnTo>
                  <a:pt x="19347" y="7867"/>
                </a:lnTo>
                <a:cubicBezTo>
                  <a:pt x="19274" y="7804"/>
                  <a:pt x="19195" y="7777"/>
                  <a:pt x="19118" y="7777"/>
                </a:cubicBezTo>
                <a:close/>
                <a:moveTo>
                  <a:pt x="17096" y="8113"/>
                </a:moveTo>
                <a:cubicBezTo>
                  <a:pt x="16899" y="8113"/>
                  <a:pt x="16770" y="8438"/>
                  <a:pt x="16978" y="8597"/>
                </a:cubicBezTo>
                <a:lnTo>
                  <a:pt x="17552" y="9029"/>
                </a:lnTo>
                <a:cubicBezTo>
                  <a:pt x="17597" y="9063"/>
                  <a:pt x="17642" y="9077"/>
                  <a:pt x="17684" y="9077"/>
                </a:cubicBezTo>
                <a:cubicBezTo>
                  <a:pt x="17883" y="9077"/>
                  <a:pt x="18014" y="8749"/>
                  <a:pt x="17805" y="8589"/>
                </a:cubicBezTo>
                <a:lnTo>
                  <a:pt x="17232" y="8165"/>
                </a:lnTo>
                <a:cubicBezTo>
                  <a:pt x="17185" y="8129"/>
                  <a:pt x="17139" y="8113"/>
                  <a:pt x="17096" y="8113"/>
                </a:cubicBezTo>
                <a:close/>
                <a:moveTo>
                  <a:pt x="10643" y="8160"/>
                </a:moveTo>
                <a:cubicBezTo>
                  <a:pt x="10317" y="8160"/>
                  <a:pt x="10132" y="8616"/>
                  <a:pt x="10453" y="8843"/>
                </a:cubicBezTo>
                <a:lnTo>
                  <a:pt x="10461" y="8843"/>
                </a:lnTo>
                <a:lnTo>
                  <a:pt x="11012" y="9245"/>
                </a:lnTo>
                <a:cubicBezTo>
                  <a:pt x="11081" y="9294"/>
                  <a:pt x="11150" y="9316"/>
                  <a:pt x="11217" y="9316"/>
                </a:cubicBezTo>
                <a:cubicBezTo>
                  <a:pt x="11563" y="9316"/>
                  <a:pt x="11829" y="8742"/>
                  <a:pt x="11429" y="8530"/>
                </a:cubicBezTo>
                <a:lnTo>
                  <a:pt x="10833" y="8210"/>
                </a:lnTo>
                <a:cubicBezTo>
                  <a:pt x="10766" y="8175"/>
                  <a:pt x="10702" y="8160"/>
                  <a:pt x="10643" y="8160"/>
                </a:cubicBezTo>
                <a:close/>
                <a:moveTo>
                  <a:pt x="466" y="9008"/>
                </a:moveTo>
                <a:cubicBezTo>
                  <a:pt x="198" y="9008"/>
                  <a:pt x="0" y="9414"/>
                  <a:pt x="301" y="9558"/>
                </a:cubicBezTo>
                <a:lnTo>
                  <a:pt x="770" y="9781"/>
                </a:lnTo>
                <a:cubicBezTo>
                  <a:pt x="804" y="9799"/>
                  <a:pt x="839" y="9807"/>
                  <a:pt x="873" y="9807"/>
                </a:cubicBezTo>
                <a:cubicBezTo>
                  <a:pt x="1058" y="9807"/>
                  <a:pt x="1221" y="9581"/>
                  <a:pt x="1045" y="9424"/>
                </a:cubicBezTo>
                <a:lnTo>
                  <a:pt x="666" y="9088"/>
                </a:lnTo>
                <a:cubicBezTo>
                  <a:pt x="599" y="9032"/>
                  <a:pt x="530" y="9008"/>
                  <a:pt x="466" y="9008"/>
                </a:cubicBezTo>
                <a:close/>
                <a:moveTo>
                  <a:pt x="6629" y="8579"/>
                </a:moveTo>
                <a:cubicBezTo>
                  <a:pt x="6396" y="8579"/>
                  <a:pt x="6194" y="8916"/>
                  <a:pt x="6416" y="9088"/>
                </a:cubicBezTo>
                <a:lnTo>
                  <a:pt x="7243" y="9766"/>
                </a:lnTo>
                <a:cubicBezTo>
                  <a:pt x="7323" y="9833"/>
                  <a:pt x="7406" y="9861"/>
                  <a:pt x="7484" y="9861"/>
                </a:cubicBezTo>
                <a:cubicBezTo>
                  <a:pt x="7779" y="9861"/>
                  <a:pt x="7990" y="9454"/>
                  <a:pt x="7660" y="9230"/>
                </a:cubicBezTo>
                <a:lnTo>
                  <a:pt x="6773" y="8627"/>
                </a:lnTo>
                <a:cubicBezTo>
                  <a:pt x="6726" y="8593"/>
                  <a:pt x="6677" y="8579"/>
                  <a:pt x="6629" y="8579"/>
                </a:cubicBezTo>
                <a:close/>
                <a:moveTo>
                  <a:pt x="14546" y="8932"/>
                </a:moveTo>
                <a:cubicBezTo>
                  <a:pt x="14362" y="8932"/>
                  <a:pt x="14202" y="9162"/>
                  <a:pt x="14371" y="9319"/>
                </a:cubicBezTo>
                <a:lnTo>
                  <a:pt x="15012" y="9893"/>
                </a:lnTo>
                <a:cubicBezTo>
                  <a:pt x="15062" y="9938"/>
                  <a:pt x="15117" y="9957"/>
                  <a:pt x="15170" y="9957"/>
                </a:cubicBezTo>
                <a:cubicBezTo>
                  <a:pt x="15354" y="9957"/>
                  <a:pt x="15513" y="9729"/>
                  <a:pt x="15340" y="9573"/>
                </a:cubicBezTo>
                <a:lnTo>
                  <a:pt x="14699" y="8992"/>
                </a:lnTo>
                <a:cubicBezTo>
                  <a:pt x="14650" y="8949"/>
                  <a:pt x="14597" y="8932"/>
                  <a:pt x="14546" y="8932"/>
                </a:cubicBezTo>
                <a:close/>
                <a:moveTo>
                  <a:pt x="9493" y="9197"/>
                </a:moveTo>
                <a:cubicBezTo>
                  <a:pt x="9225" y="9197"/>
                  <a:pt x="9051" y="9611"/>
                  <a:pt x="9336" y="9804"/>
                </a:cubicBezTo>
                <a:lnTo>
                  <a:pt x="9552" y="9945"/>
                </a:lnTo>
                <a:cubicBezTo>
                  <a:pt x="9609" y="9984"/>
                  <a:pt x="9666" y="10000"/>
                  <a:pt x="9720" y="10000"/>
                </a:cubicBezTo>
                <a:cubicBezTo>
                  <a:pt x="9985" y="10000"/>
                  <a:pt x="10165" y="9586"/>
                  <a:pt x="9880" y="9394"/>
                </a:cubicBezTo>
                <a:lnTo>
                  <a:pt x="9664" y="9252"/>
                </a:lnTo>
                <a:cubicBezTo>
                  <a:pt x="9605" y="9214"/>
                  <a:pt x="9547" y="9197"/>
                  <a:pt x="9493" y="9197"/>
                </a:cubicBezTo>
                <a:close/>
                <a:moveTo>
                  <a:pt x="4109" y="8904"/>
                </a:moveTo>
                <a:cubicBezTo>
                  <a:pt x="3900" y="8904"/>
                  <a:pt x="3770" y="9231"/>
                  <a:pt x="3988" y="9386"/>
                </a:cubicBezTo>
                <a:lnTo>
                  <a:pt x="4978" y="10124"/>
                </a:lnTo>
                <a:cubicBezTo>
                  <a:pt x="5027" y="10160"/>
                  <a:pt x="5075" y="10175"/>
                  <a:pt x="5121" y="10175"/>
                </a:cubicBezTo>
                <a:cubicBezTo>
                  <a:pt x="5344" y="10175"/>
                  <a:pt x="5502" y="9814"/>
                  <a:pt x="5261" y="9647"/>
                </a:cubicBezTo>
                <a:lnTo>
                  <a:pt x="4241" y="8947"/>
                </a:lnTo>
                <a:cubicBezTo>
                  <a:pt x="4195" y="8917"/>
                  <a:pt x="4151" y="8904"/>
                  <a:pt x="4109" y="8904"/>
                </a:cubicBezTo>
                <a:close/>
                <a:moveTo>
                  <a:pt x="20476" y="9553"/>
                </a:moveTo>
                <a:cubicBezTo>
                  <a:pt x="20268" y="9553"/>
                  <a:pt x="20129" y="9879"/>
                  <a:pt x="20353" y="10034"/>
                </a:cubicBezTo>
                <a:lnTo>
                  <a:pt x="20777" y="10318"/>
                </a:lnTo>
                <a:cubicBezTo>
                  <a:pt x="20823" y="10347"/>
                  <a:pt x="20868" y="10360"/>
                  <a:pt x="20910" y="10360"/>
                </a:cubicBezTo>
                <a:cubicBezTo>
                  <a:pt x="21122" y="10360"/>
                  <a:pt x="21262" y="10035"/>
                  <a:pt x="21038" y="9885"/>
                </a:cubicBezTo>
                <a:lnTo>
                  <a:pt x="20606" y="9595"/>
                </a:lnTo>
                <a:cubicBezTo>
                  <a:pt x="20561" y="9565"/>
                  <a:pt x="20517" y="9553"/>
                  <a:pt x="20476" y="9553"/>
                </a:cubicBezTo>
                <a:close/>
                <a:moveTo>
                  <a:pt x="2180" y="9543"/>
                </a:moveTo>
                <a:cubicBezTo>
                  <a:pt x="1933" y="9543"/>
                  <a:pt x="1719" y="9847"/>
                  <a:pt x="1954" y="10034"/>
                </a:cubicBezTo>
                <a:lnTo>
                  <a:pt x="2744" y="10675"/>
                </a:lnTo>
                <a:cubicBezTo>
                  <a:pt x="2807" y="10727"/>
                  <a:pt x="2876" y="10749"/>
                  <a:pt x="2942" y="10749"/>
                </a:cubicBezTo>
                <a:cubicBezTo>
                  <a:pt x="3189" y="10749"/>
                  <a:pt x="3403" y="10446"/>
                  <a:pt x="3168" y="10258"/>
                </a:cubicBezTo>
                <a:lnTo>
                  <a:pt x="2379" y="9617"/>
                </a:lnTo>
                <a:cubicBezTo>
                  <a:pt x="2316" y="9565"/>
                  <a:pt x="2247" y="9543"/>
                  <a:pt x="2180" y="9543"/>
                </a:cubicBezTo>
                <a:close/>
                <a:moveTo>
                  <a:pt x="16833" y="9910"/>
                </a:moveTo>
                <a:cubicBezTo>
                  <a:pt x="16649" y="9910"/>
                  <a:pt x="16489" y="10159"/>
                  <a:pt x="16643" y="10347"/>
                </a:cubicBezTo>
                <a:lnTo>
                  <a:pt x="17060" y="10869"/>
                </a:lnTo>
                <a:cubicBezTo>
                  <a:pt x="17111" y="10932"/>
                  <a:pt x="17173" y="10958"/>
                  <a:pt x="17235" y="10958"/>
                </a:cubicBezTo>
                <a:cubicBezTo>
                  <a:pt x="17436" y="10958"/>
                  <a:pt x="17635" y="10681"/>
                  <a:pt x="17448" y="10481"/>
                </a:cubicBezTo>
                <a:lnTo>
                  <a:pt x="17001" y="9990"/>
                </a:lnTo>
                <a:cubicBezTo>
                  <a:pt x="16948" y="9934"/>
                  <a:pt x="16889" y="9910"/>
                  <a:pt x="16833" y="9910"/>
                </a:cubicBezTo>
                <a:close/>
                <a:moveTo>
                  <a:pt x="13169" y="10470"/>
                </a:moveTo>
                <a:cubicBezTo>
                  <a:pt x="12956" y="10470"/>
                  <a:pt x="12767" y="10747"/>
                  <a:pt x="12963" y="10943"/>
                </a:cubicBezTo>
                <a:lnTo>
                  <a:pt x="13321" y="11301"/>
                </a:lnTo>
                <a:cubicBezTo>
                  <a:pt x="13378" y="11356"/>
                  <a:pt x="13442" y="11379"/>
                  <a:pt x="13503" y="11379"/>
                </a:cubicBezTo>
                <a:cubicBezTo>
                  <a:pt x="13716" y="11379"/>
                  <a:pt x="13905" y="11102"/>
                  <a:pt x="13708" y="10906"/>
                </a:cubicBezTo>
                <a:lnTo>
                  <a:pt x="13351" y="10548"/>
                </a:lnTo>
                <a:cubicBezTo>
                  <a:pt x="13294" y="10493"/>
                  <a:pt x="13230" y="10470"/>
                  <a:pt x="13169" y="10470"/>
                </a:cubicBezTo>
                <a:close/>
                <a:moveTo>
                  <a:pt x="10510" y="10138"/>
                </a:moveTo>
                <a:cubicBezTo>
                  <a:pt x="10268" y="10138"/>
                  <a:pt x="10049" y="10461"/>
                  <a:pt x="10267" y="10690"/>
                </a:cubicBezTo>
                <a:cubicBezTo>
                  <a:pt x="10572" y="11010"/>
                  <a:pt x="10937" y="11271"/>
                  <a:pt x="11347" y="11450"/>
                </a:cubicBezTo>
                <a:cubicBezTo>
                  <a:pt x="11396" y="11472"/>
                  <a:pt x="11443" y="11482"/>
                  <a:pt x="11489" y="11482"/>
                </a:cubicBezTo>
                <a:cubicBezTo>
                  <a:pt x="11793" y="11482"/>
                  <a:pt x="11998" y="11041"/>
                  <a:pt x="11667" y="10899"/>
                </a:cubicBezTo>
                <a:cubicBezTo>
                  <a:pt x="11317" y="10742"/>
                  <a:pt x="10990" y="10519"/>
                  <a:pt x="10721" y="10236"/>
                </a:cubicBezTo>
                <a:cubicBezTo>
                  <a:pt x="10656" y="10167"/>
                  <a:pt x="10582" y="10138"/>
                  <a:pt x="10510" y="10138"/>
                </a:cubicBezTo>
                <a:close/>
                <a:moveTo>
                  <a:pt x="6697" y="10850"/>
                </a:moveTo>
                <a:cubicBezTo>
                  <a:pt x="6539" y="10850"/>
                  <a:pt x="6432" y="11089"/>
                  <a:pt x="6602" y="11196"/>
                </a:cubicBezTo>
                <a:lnTo>
                  <a:pt x="7176" y="11554"/>
                </a:lnTo>
                <a:cubicBezTo>
                  <a:pt x="7209" y="11575"/>
                  <a:pt x="7241" y="11584"/>
                  <a:pt x="7271" y="11584"/>
                </a:cubicBezTo>
                <a:cubicBezTo>
                  <a:pt x="7425" y="11584"/>
                  <a:pt x="7524" y="11347"/>
                  <a:pt x="7362" y="11241"/>
                </a:cubicBezTo>
                <a:lnTo>
                  <a:pt x="6788" y="10876"/>
                </a:lnTo>
                <a:cubicBezTo>
                  <a:pt x="6757" y="10858"/>
                  <a:pt x="6726" y="10850"/>
                  <a:pt x="6697" y="10850"/>
                </a:cubicBezTo>
                <a:close/>
                <a:moveTo>
                  <a:pt x="19544" y="10698"/>
                </a:moveTo>
                <a:cubicBezTo>
                  <a:pt x="19330" y="10698"/>
                  <a:pt x="19177" y="10988"/>
                  <a:pt x="19273" y="11196"/>
                </a:cubicBezTo>
                <a:cubicBezTo>
                  <a:pt x="19407" y="11487"/>
                  <a:pt x="19667" y="11628"/>
                  <a:pt x="19965" y="11710"/>
                </a:cubicBezTo>
                <a:cubicBezTo>
                  <a:pt x="19992" y="11717"/>
                  <a:pt x="20019" y="11721"/>
                  <a:pt x="20044" y="11721"/>
                </a:cubicBezTo>
                <a:cubicBezTo>
                  <a:pt x="20342" y="11721"/>
                  <a:pt x="20520" y="11273"/>
                  <a:pt x="20211" y="11122"/>
                </a:cubicBezTo>
                <a:cubicBezTo>
                  <a:pt x="20025" y="11025"/>
                  <a:pt x="19876" y="10876"/>
                  <a:pt x="19712" y="10757"/>
                </a:cubicBezTo>
                <a:cubicBezTo>
                  <a:pt x="19654" y="10715"/>
                  <a:pt x="19597" y="10698"/>
                  <a:pt x="19544" y="10698"/>
                </a:cubicBezTo>
                <a:close/>
                <a:moveTo>
                  <a:pt x="9069" y="10682"/>
                </a:moveTo>
                <a:cubicBezTo>
                  <a:pt x="8828" y="10682"/>
                  <a:pt x="8657" y="10955"/>
                  <a:pt x="8852" y="11182"/>
                </a:cubicBezTo>
                <a:cubicBezTo>
                  <a:pt x="9008" y="11353"/>
                  <a:pt x="9179" y="11517"/>
                  <a:pt x="9358" y="11673"/>
                </a:cubicBezTo>
                <a:cubicBezTo>
                  <a:pt x="9444" y="11753"/>
                  <a:pt x="9534" y="11786"/>
                  <a:pt x="9621" y="11786"/>
                </a:cubicBezTo>
                <a:cubicBezTo>
                  <a:pt x="9955" y="11786"/>
                  <a:pt x="10218" y="11287"/>
                  <a:pt x="9827" y="11062"/>
                </a:cubicBezTo>
                <a:cubicBezTo>
                  <a:pt x="9626" y="10936"/>
                  <a:pt x="9425" y="10817"/>
                  <a:pt x="9209" y="10712"/>
                </a:cubicBezTo>
                <a:cubicBezTo>
                  <a:pt x="9161" y="10691"/>
                  <a:pt x="9114" y="10682"/>
                  <a:pt x="9069" y="10682"/>
                </a:cubicBezTo>
                <a:close/>
                <a:moveTo>
                  <a:pt x="15046" y="10782"/>
                </a:moveTo>
                <a:cubicBezTo>
                  <a:pt x="14818" y="10782"/>
                  <a:pt x="14589" y="11039"/>
                  <a:pt x="14751" y="11263"/>
                </a:cubicBezTo>
                <a:lnTo>
                  <a:pt x="15019" y="11636"/>
                </a:lnTo>
                <a:cubicBezTo>
                  <a:pt x="15101" y="11749"/>
                  <a:pt x="15206" y="11796"/>
                  <a:pt x="15307" y="11796"/>
                </a:cubicBezTo>
                <a:cubicBezTo>
                  <a:pt x="15565" y="11796"/>
                  <a:pt x="15798" y="11494"/>
                  <a:pt x="15563" y="11226"/>
                </a:cubicBezTo>
                <a:cubicBezTo>
                  <a:pt x="15459" y="11107"/>
                  <a:pt x="15354" y="10995"/>
                  <a:pt x="15258" y="10876"/>
                </a:cubicBezTo>
                <a:cubicBezTo>
                  <a:pt x="15197" y="10810"/>
                  <a:pt x="15122" y="10782"/>
                  <a:pt x="15046" y="10782"/>
                </a:cubicBezTo>
                <a:close/>
                <a:moveTo>
                  <a:pt x="1833" y="11232"/>
                </a:moveTo>
                <a:cubicBezTo>
                  <a:pt x="1537" y="11232"/>
                  <a:pt x="1265" y="11586"/>
                  <a:pt x="1544" y="11882"/>
                </a:cubicBezTo>
                <a:cubicBezTo>
                  <a:pt x="1738" y="12098"/>
                  <a:pt x="2006" y="12247"/>
                  <a:pt x="2297" y="12314"/>
                </a:cubicBezTo>
                <a:cubicBezTo>
                  <a:pt x="2329" y="12322"/>
                  <a:pt x="2359" y="12325"/>
                  <a:pt x="2389" y="12325"/>
                </a:cubicBezTo>
                <a:cubicBezTo>
                  <a:pt x="2745" y="12325"/>
                  <a:pt x="2869" y="11775"/>
                  <a:pt x="2483" y="11651"/>
                </a:cubicBezTo>
                <a:cubicBezTo>
                  <a:pt x="2349" y="11606"/>
                  <a:pt x="2237" y="11524"/>
                  <a:pt x="2155" y="11412"/>
                </a:cubicBezTo>
                <a:cubicBezTo>
                  <a:pt x="2064" y="11284"/>
                  <a:pt x="1947" y="11232"/>
                  <a:pt x="1833" y="11232"/>
                </a:cubicBezTo>
                <a:close/>
                <a:moveTo>
                  <a:pt x="18624" y="11904"/>
                </a:moveTo>
                <a:cubicBezTo>
                  <a:pt x="18413" y="11904"/>
                  <a:pt x="18227" y="12178"/>
                  <a:pt x="18416" y="12373"/>
                </a:cubicBezTo>
                <a:lnTo>
                  <a:pt x="18565" y="12515"/>
                </a:lnTo>
                <a:cubicBezTo>
                  <a:pt x="18621" y="12573"/>
                  <a:pt x="18686" y="12597"/>
                  <a:pt x="18748" y="12597"/>
                </a:cubicBezTo>
                <a:cubicBezTo>
                  <a:pt x="18958" y="12597"/>
                  <a:pt x="19147" y="12323"/>
                  <a:pt x="18952" y="12128"/>
                </a:cubicBezTo>
                <a:lnTo>
                  <a:pt x="18811" y="11986"/>
                </a:lnTo>
                <a:cubicBezTo>
                  <a:pt x="18753" y="11928"/>
                  <a:pt x="18687" y="11904"/>
                  <a:pt x="18624" y="11904"/>
                </a:cubicBezTo>
                <a:close/>
                <a:moveTo>
                  <a:pt x="5550" y="11839"/>
                </a:moveTo>
                <a:cubicBezTo>
                  <a:pt x="5305" y="11839"/>
                  <a:pt x="5151" y="12185"/>
                  <a:pt x="5410" y="12344"/>
                </a:cubicBezTo>
                <a:lnTo>
                  <a:pt x="5902" y="12656"/>
                </a:lnTo>
                <a:cubicBezTo>
                  <a:pt x="5952" y="12687"/>
                  <a:pt x="6002" y="12700"/>
                  <a:pt x="6049" y="12700"/>
                </a:cubicBezTo>
                <a:cubicBezTo>
                  <a:pt x="6310" y="12700"/>
                  <a:pt x="6490" y="12288"/>
                  <a:pt x="6200" y="12142"/>
                </a:cubicBezTo>
                <a:lnTo>
                  <a:pt x="5686" y="11874"/>
                </a:lnTo>
                <a:cubicBezTo>
                  <a:pt x="5639" y="11850"/>
                  <a:pt x="5593" y="11839"/>
                  <a:pt x="5550" y="11839"/>
                </a:cubicBezTo>
                <a:close/>
                <a:moveTo>
                  <a:pt x="802" y="12082"/>
                </a:moveTo>
                <a:cubicBezTo>
                  <a:pt x="620" y="12082"/>
                  <a:pt x="498" y="12375"/>
                  <a:pt x="688" y="12522"/>
                </a:cubicBezTo>
                <a:lnTo>
                  <a:pt x="978" y="12738"/>
                </a:lnTo>
                <a:cubicBezTo>
                  <a:pt x="1020" y="12770"/>
                  <a:pt x="1062" y="12783"/>
                  <a:pt x="1101" y="12783"/>
                </a:cubicBezTo>
                <a:cubicBezTo>
                  <a:pt x="1283" y="12783"/>
                  <a:pt x="1406" y="12485"/>
                  <a:pt x="1209" y="12344"/>
                </a:cubicBezTo>
                <a:lnTo>
                  <a:pt x="926" y="12128"/>
                </a:lnTo>
                <a:cubicBezTo>
                  <a:pt x="884" y="12096"/>
                  <a:pt x="842" y="12082"/>
                  <a:pt x="802" y="12082"/>
                </a:cubicBezTo>
                <a:close/>
                <a:moveTo>
                  <a:pt x="11797" y="11928"/>
                </a:moveTo>
                <a:cubicBezTo>
                  <a:pt x="11531" y="11928"/>
                  <a:pt x="11292" y="12246"/>
                  <a:pt x="11541" y="12500"/>
                </a:cubicBezTo>
                <a:lnTo>
                  <a:pt x="11541" y="12507"/>
                </a:lnTo>
                <a:lnTo>
                  <a:pt x="12010" y="12969"/>
                </a:lnTo>
                <a:cubicBezTo>
                  <a:pt x="12066" y="13026"/>
                  <a:pt x="12136" y="13050"/>
                  <a:pt x="12205" y="13050"/>
                </a:cubicBezTo>
                <a:cubicBezTo>
                  <a:pt x="12420" y="13050"/>
                  <a:pt x="12635" y="12820"/>
                  <a:pt x="12472" y="12612"/>
                </a:cubicBezTo>
                <a:lnTo>
                  <a:pt x="12084" y="12083"/>
                </a:lnTo>
                <a:cubicBezTo>
                  <a:pt x="12001" y="11973"/>
                  <a:pt x="11897" y="11928"/>
                  <a:pt x="11797" y="11928"/>
                </a:cubicBezTo>
                <a:close/>
                <a:moveTo>
                  <a:pt x="13184" y="12086"/>
                </a:moveTo>
                <a:cubicBezTo>
                  <a:pt x="12923" y="12086"/>
                  <a:pt x="12680" y="12424"/>
                  <a:pt x="12934" y="12627"/>
                </a:cubicBezTo>
                <a:cubicBezTo>
                  <a:pt x="13090" y="12738"/>
                  <a:pt x="13232" y="12880"/>
                  <a:pt x="13358" y="13036"/>
                </a:cubicBezTo>
                <a:cubicBezTo>
                  <a:pt x="13416" y="13120"/>
                  <a:pt x="13506" y="13158"/>
                  <a:pt x="13595" y="13158"/>
                </a:cubicBezTo>
                <a:cubicBezTo>
                  <a:pt x="13760" y="13158"/>
                  <a:pt x="13920" y="13028"/>
                  <a:pt x="13857" y="12820"/>
                </a:cubicBezTo>
                <a:cubicBezTo>
                  <a:pt x="13768" y="12507"/>
                  <a:pt x="13611" y="12277"/>
                  <a:pt x="13321" y="12120"/>
                </a:cubicBezTo>
                <a:cubicBezTo>
                  <a:pt x="13276" y="12097"/>
                  <a:pt x="13230" y="12086"/>
                  <a:pt x="13184" y="12086"/>
                </a:cubicBezTo>
                <a:close/>
                <a:moveTo>
                  <a:pt x="3827" y="12450"/>
                </a:moveTo>
                <a:cubicBezTo>
                  <a:pt x="3627" y="12450"/>
                  <a:pt x="3491" y="12760"/>
                  <a:pt x="3705" y="12880"/>
                </a:cubicBezTo>
                <a:lnTo>
                  <a:pt x="3712" y="12880"/>
                </a:lnTo>
                <a:lnTo>
                  <a:pt x="4584" y="13357"/>
                </a:lnTo>
                <a:cubicBezTo>
                  <a:pt x="4618" y="13374"/>
                  <a:pt x="4651" y="13382"/>
                  <a:pt x="4683" y="13382"/>
                </a:cubicBezTo>
                <a:cubicBezTo>
                  <a:pt x="4861" y="13382"/>
                  <a:pt x="4970" y="13127"/>
                  <a:pt x="4792" y="13007"/>
                </a:cubicBezTo>
                <a:lnTo>
                  <a:pt x="3943" y="12485"/>
                </a:lnTo>
                <a:cubicBezTo>
                  <a:pt x="3903" y="12461"/>
                  <a:pt x="3864" y="12450"/>
                  <a:pt x="3827" y="12450"/>
                </a:cubicBezTo>
                <a:close/>
                <a:moveTo>
                  <a:pt x="7690" y="12466"/>
                </a:moveTo>
                <a:cubicBezTo>
                  <a:pt x="7465" y="12466"/>
                  <a:pt x="7334" y="12819"/>
                  <a:pt x="7563" y="12992"/>
                </a:cubicBezTo>
                <a:lnTo>
                  <a:pt x="8055" y="13371"/>
                </a:lnTo>
                <a:cubicBezTo>
                  <a:pt x="8106" y="13411"/>
                  <a:pt x="8159" y="13429"/>
                  <a:pt x="8209" y="13429"/>
                </a:cubicBezTo>
                <a:cubicBezTo>
                  <a:pt x="8446" y="13429"/>
                  <a:pt x="8624" y="13036"/>
                  <a:pt x="8353" y="12858"/>
                </a:cubicBezTo>
                <a:lnTo>
                  <a:pt x="7839" y="12515"/>
                </a:lnTo>
                <a:cubicBezTo>
                  <a:pt x="7787" y="12481"/>
                  <a:pt x="7737" y="12466"/>
                  <a:pt x="7690" y="12466"/>
                </a:cubicBezTo>
                <a:close/>
                <a:moveTo>
                  <a:pt x="16253" y="12682"/>
                </a:moveTo>
                <a:cubicBezTo>
                  <a:pt x="16092" y="12682"/>
                  <a:pt x="15951" y="12889"/>
                  <a:pt x="16099" y="13044"/>
                </a:cubicBezTo>
                <a:lnTo>
                  <a:pt x="16107" y="13044"/>
                </a:lnTo>
                <a:lnTo>
                  <a:pt x="16449" y="13416"/>
                </a:lnTo>
                <a:cubicBezTo>
                  <a:pt x="16493" y="13465"/>
                  <a:pt x="16544" y="13485"/>
                  <a:pt x="16595" y="13485"/>
                </a:cubicBezTo>
                <a:cubicBezTo>
                  <a:pt x="16769" y="13485"/>
                  <a:pt x="16937" y="13244"/>
                  <a:pt x="16770" y="13088"/>
                </a:cubicBezTo>
                <a:lnTo>
                  <a:pt x="16397" y="12746"/>
                </a:lnTo>
                <a:cubicBezTo>
                  <a:pt x="16352" y="12701"/>
                  <a:pt x="16302" y="12682"/>
                  <a:pt x="16253" y="12682"/>
                </a:cubicBezTo>
                <a:close/>
                <a:moveTo>
                  <a:pt x="17689" y="12921"/>
                </a:moveTo>
                <a:cubicBezTo>
                  <a:pt x="17499" y="12921"/>
                  <a:pt x="17343" y="13126"/>
                  <a:pt x="17440" y="13327"/>
                </a:cubicBezTo>
                <a:cubicBezTo>
                  <a:pt x="17574" y="13602"/>
                  <a:pt x="17805" y="13744"/>
                  <a:pt x="18043" y="13923"/>
                </a:cubicBezTo>
                <a:cubicBezTo>
                  <a:pt x="18084" y="13954"/>
                  <a:pt x="18129" y="13967"/>
                  <a:pt x="18174" y="13967"/>
                </a:cubicBezTo>
                <a:cubicBezTo>
                  <a:pt x="18366" y="13967"/>
                  <a:pt x="18556" y="13719"/>
                  <a:pt x="18423" y="13550"/>
                </a:cubicBezTo>
                <a:cubicBezTo>
                  <a:pt x="18237" y="13312"/>
                  <a:pt x="18103" y="13088"/>
                  <a:pt x="17820" y="12954"/>
                </a:cubicBezTo>
                <a:cubicBezTo>
                  <a:pt x="17776" y="12931"/>
                  <a:pt x="17732" y="12921"/>
                  <a:pt x="17689" y="12921"/>
                </a:cubicBezTo>
                <a:close/>
                <a:moveTo>
                  <a:pt x="20348" y="13319"/>
                </a:moveTo>
                <a:cubicBezTo>
                  <a:pt x="20120" y="13319"/>
                  <a:pt x="19917" y="13619"/>
                  <a:pt x="20129" y="13826"/>
                </a:cubicBezTo>
                <a:lnTo>
                  <a:pt x="20345" y="14042"/>
                </a:lnTo>
                <a:cubicBezTo>
                  <a:pt x="20407" y="14105"/>
                  <a:pt x="20476" y="14131"/>
                  <a:pt x="20544" y="14131"/>
                </a:cubicBezTo>
                <a:cubicBezTo>
                  <a:pt x="20771" y="14131"/>
                  <a:pt x="20975" y="13832"/>
                  <a:pt x="20762" y="13625"/>
                </a:cubicBezTo>
                <a:lnTo>
                  <a:pt x="20546" y="13409"/>
                </a:lnTo>
                <a:cubicBezTo>
                  <a:pt x="20485" y="13346"/>
                  <a:pt x="20415" y="13319"/>
                  <a:pt x="20348" y="13319"/>
                </a:cubicBezTo>
                <a:close/>
                <a:moveTo>
                  <a:pt x="2045" y="12965"/>
                </a:moveTo>
                <a:cubicBezTo>
                  <a:pt x="1839" y="12965"/>
                  <a:pt x="1636" y="13180"/>
                  <a:pt x="1775" y="13401"/>
                </a:cubicBezTo>
                <a:lnTo>
                  <a:pt x="1775" y="13409"/>
                </a:lnTo>
                <a:cubicBezTo>
                  <a:pt x="1969" y="13736"/>
                  <a:pt x="2252" y="13997"/>
                  <a:pt x="2595" y="14169"/>
                </a:cubicBezTo>
                <a:cubicBezTo>
                  <a:pt x="2641" y="14191"/>
                  <a:pt x="2686" y="14200"/>
                  <a:pt x="2730" y="14200"/>
                </a:cubicBezTo>
                <a:cubicBezTo>
                  <a:pt x="3008" y="14200"/>
                  <a:pt x="3196" y="13796"/>
                  <a:pt x="2893" y="13655"/>
                </a:cubicBezTo>
                <a:cubicBezTo>
                  <a:pt x="2647" y="13535"/>
                  <a:pt x="2431" y="13342"/>
                  <a:pt x="2289" y="13111"/>
                </a:cubicBezTo>
                <a:cubicBezTo>
                  <a:pt x="2227" y="13008"/>
                  <a:pt x="2136" y="12965"/>
                  <a:pt x="2045" y="12965"/>
                </a:cubicBezTo>
                <a:close/>
                <a:moveTo>
                  <a:pt x="12166" y="13384"/>
                </a:moveTo>
                <a:cubicBezTo>
                  <a:pt x="11936" y="13384"/>
                  <a:pt x="11743" y="13674"/>
                  <a:pt x="11950" y="13893"/>
                </a:cubicBezTo>
                <a:lnTo>
                  <a:pt x="12435" y="14407"/>
                </a:lnTo>
                <a:cubicBezTo>
                  <a:pt x="12499" y="14476"/>
                  <a:pt x="12573" y="14505"/>
                  <a:pt x="12646" y="14505"/>
                </a:cubicBezTo>
                <a:cubicBezTo>
                  <a:pt x="12894" y="14505"/>
                  <a:pt x="13125" y="14171"/>
                  <a:pt x="12889" y="13952"/>
                </a:cubicBezTo>
                <a:lnTo>
                  <a:pt x="12368" y="13468"/>
                </a:lnTo>
                <a:cubicBezTo>
                  <a:pt x="12303" y="13409"/>
                  <a:pt x="12233" y="13384"/>
                  <a:pt x="12166" y="13384"/>
                </a:cubicBezTo>
                <a:close/>
                <a:moveTo>
                  <a:pt x="6634" y="13702"/>
                </a:moveTo>
                <a:cubicBezTo>
                  <a:pt x="6371" y="13702"/>
                  <a:pt x="6137" y="14046"/>
                  <a:pt x="6379" y="14288"/>
                </a:cubicBezTo>
                <a:lnTo>
                  <a:pt x="6595" y="14504"/>
                </a:lnTo>
                <a:cubicBezTo>
                  <a:pt x="6666" y="14577"/>
                  <a:pt x="6747" y="14608"/>
                  <a:pt x="6825" y="14608"/>
                </a:cubicBezTo>
                <a:cubicBezTo>
                  <a:pt x="7088" y="14608"/>
                  <a:pt x="7320" y="14261"/>
                  <a:pt x="7079" y="14020"/>
                </a:cubicBezTo>
                <a:lnTo>
                  <a:pt x="6863" y="13804"/>
                </a:lnTo>
                <a:cubicBezTo>
                  <a:pt x="6792" y="13732"/>
                  <a:pt x="6711" y="13702"/>
                  <a:pt x="6634" y="13702"/>
                </a:cubicBezTo>
                <a:close/>
                <a:moveTo>
                  <a:pt x="10127" y="13465"/>
                </a:moveTo>
                <a:cubicBezTo>
                  <a:pt x="9870" y="13465"/>
                  <a:pt x="9716" y="13776"/>
                  <a:pt x="9827" y="14012"/>
                </a:cubicBezTo>
                <a:lnTo>
                  <a:pt x="9827" y="14020"/>
                </a:lnTo>
                <a:cubicBezTo>
                  <a:pt x="9947" y="14288"/>
                  <a:pt x="10200" y="14444"/>
                  <a:pt x="10423" y="14623"/>
                </a:cubicBezTo>
                <a:cubicBezTo>
                  <a:pt x="10511" y="14694"/>
                  <a:pt x="10607" y="14725"/>
                  <a:pt x="10699" y="14725"/>
                </a:cubicBezTo>
                <a:cubicBezTo>
                  <a:pt x="11030" y="14725"/>
                  <a:pt x="11315" y="14333"/>
                  <a:pt x="11012" y="14042"/>
                </a:cubicBezTo>
                <a:cubicBezTo>
                  <a:pt x="10766" y="13818"/>
                  <a:pt x="10565" y="13580"/>
                  <a:pt x="10237" y="13483"/>
                </a:cubicBezTo>
                <a:cubicBezTo>
                  <a:pt x="10199" y="13471"/>
                  <a:pt x="10162" y="13465"/>
                  <a:pt x="10127" y="13465"/>
                </a:cubicBezTo>
                <a:close/>
                <a:moveTo>
                  <a:pt x="14894" y="13276"/>
                </a:moveTo>
                <a:cubicBezTo>
                  <a:pt x="14544" y="13276"/>
                  <a:pt x="14224" y="13728"/>
                  <a:pt x="14565" y="13997"/>
                </a:cubicBezTo>
                <a:lnTo>
                  <a:pt x="14565" y="14005"/>
                </a:lnTo>
                <a:lnTo>
                  <a:pt x="15407" y="14675"/>
                </a:lnTo>
                <a:cubicBezTo>
                  <a:pt x="15465" y="14722"/>
                  <a:pt x="15535" y="14743"/>
                  <a:pt x="15605" y="14743"/>
                </a:cubicBezTo>
                <a:cubicBezTo>
                  <a:pt x="15823" y="14743"/>
                  <a:pt x="16038" y="14543"/>
                  <a:pt x="15868" y="14317"/>
                </a:cubicBezTo>
                <a:lnTo>
                  <a:pt x="15250" y="13476"/>
                </a:lnTo>
                <a:cubicBezTo>
                  <a:pt x="15147" y="13333"/>
                  <a:pt x="15019" y="13276"/>
                  <a:pt x="14894" y="13276"/>
                </a:cubicBezTo>
                <a:close/>
                <a:moveTo>
                  <a:pt x="8317" y="14541"/>
                </a:moveTo>
                <a:cubicBezTo>
                  <a:pt x="7990" y="14541"/>
                  <a:pt x="7866" y="15027"/>
                  <a:pt x="8159" y="15226"/>
                </a:cubicBezTo>
                <a:lnTo>
                  <a:pt x="8293" y="15323"/>
                </a:lnTo>
                <a:cubicBezTo>
                  <a:pt x="8360" y="15367"/>
                  <a:pt x="8426" y="15387"/>
                  <a:pt x="8488" y="15387"/>
                </a:cubicBezTo>
                <a:cubicBezTo>
                  <a:pt x="8843" y="15387"/>
                  <a:pt x="9073" y="14760"/>
                  <a:pt x="8591" y="14608"/>
                </a:cubicBezTo>
                <a:lnTo>
                  <a:pt x="8442" y="14563"/>
                </a:lnTo>
                <a:cubicBezTo>
                  <a:pt x="8398" y="14548"/>
                  <a:pt x="8356" y="14541"/>
                  <a:pt x="8317" y="14541"/>
                </a:cubicBezTo>
                <a:close/>
                <a:moveTo>
                  <a:pt x="19199" y="15154"/>
                </a:moveTo>
                <a:cubicBezTo>
                  <a:pt x="19021" y="15154"/>
                  <a:pt x="18858" y="15367"/>
                  <a:pt x="18967" y="15532"/>
                </a:cubicBezTo>
                <a:cubicBezTo>
                  <a:pt x="19079" y="15696"/>
                  <a:pt x="19168" y="15733"/>
                  <a:pt x="19354" y="15800"/>
                </a:cubicBezTo>
                <a:cubicBezTo>
                  <a:pt x="19368" y="15803"/>
                  <a:pt x="19381" y="15804"/>
                  <a:pt x="19394" y="15804"/>
                </a:cubicBezTo>
                <a:cubicBezTo>
                  <a:pt x="19512" y="15804"/>
                  <a:pt x="19611" y="15690"/>
                  <a:pt x="19578" y="15569"/>
                </a:cubicBezTo>
                <a:cubicBezTo>
                  <a:pt x="19518" y="15383"/>
                  <a:pt x="19481" y="15293"/>
                  <a:pt x="19317" y="15189"/>
                </a:cubicBezTo>
                <a:cubicBezTo>
                  <a:pt x="19279" y="15164"/>
                  <a:pt x="19238" y="15154"/>
                  <a:pt x="19199" y="15154"/>
                </a:cubicBezTo>
                <a:close/>
                <a:moveTo>
                  <a:pt x="4677" y="14996"/>
                </a:moveTo>
                <a:cubicBezTo>
                  <a:pt x="4368" y="14996"/>
                  <a:pt x="4160" y="15501"/>
                  <a:pt x="4487" y="15748"/>
                </a:cubicBezTo>
                <a:lnTo>
                  <a:pt x="4777" y="15956"/>
                </a:lnTo>
                <a:cubicBezTo>
                  <a:pt x="4848" y="16010"/>
                  <a:pt x="4919" y="16034"/>
                  <a:pt x="4985" y="16034"/>
                </a:cubicBezTo>
                <a:cubicBezTo>
                  <a:pt x="5292" y="16034"/>
                  <a:pt x="5496" y="15531"/>
                  <a:pt x="5165" y="15286"/>
                </a:cubicBezTo>
                <a:lnTo>
                  <a:pt x="4882" y="15070"/>
                </a:lnTo>
                <a:cubicBezTo>
                  <a:pt x="4812" y="15018"/>
                  <a:pt x="4742" y="14996"/>
                  <a:pt x="4677" y="14996"/>
                </a:cubicBezTo>
                <a:close/>
                <a:moveTo>
                  <a:pt x="17616" y="15253"/>
                </a:moveTo>
                <a:cubicBezTo>
                  <a:pt x="17382" y="15253"/>
                  <a:pt x="17157" y="15482"/>
                  <a:pt x="17336" y="15718"/>
                </a:cubicBezTo>
                <a:lnTo>
                  <a:pt x="17544" y="16001"/>
                </a:lnTo>
                <a:cubicBezTo>
                  <a:pt x="17617" y="16098"/>
                  <a:pt x="17718" y="16138"/>
                  <a:pt x="17816" y="16138"/>
                </a:cubicBezTo>
                <a:cubicBezTo>
                  <a:pt x="18051" y="16138"/>
                  <a:pt x="18276" y="15911"/>
                  <a:pt x="18103" y="15681"/>
                </a:cubicBezTo>
                <a:lnTo>
                  <a:pt x="17887" y="15390"/>
                </a:lnTo>
                <a:cubicBezTo>
                  <a:pt x="17814" y="15293"/>
                  <a:pt x="17714" y="15253"/>
                  <a:pt x="17616" y="15253"/>
                </a:cubicBezTo>
                <a:close/>
                <a:moveTo>
                  <a:pt x="14316" y="15235"/>
                </a:moveTo>
                <a:cubicBezTo>
                  <a:pt x="14092" y="15235"/>
                  <a:pt x="13901" y="15571"/>
                  <a:pt x="14103" y="15755"/>
                </a:cubicBezTo>
                <a:lnTo>
                  <a:pt x="14103" y="15763"/>
                </a:lnTo>
                <a:lnTo>
                  <a:pt x="14513" y="16135"/>
                </a:lnTo>
                <a:cubicBezTo>
                  <a:pt x="14585" y="16200"/>
                  <a:pt x="14662" y="16227"/>
                  <a:pt x="14734" y="16227"/>
                </a:cubicBezTo>
                <a:cubicBezTo>
                  <a:pt x="15000" y="16227"/>
                  <a:pt x="15201" y="15851"/>
                  <a:pt x="14908" y="15628"/>
                </a:cubicBezTo>
                <a:lnTo>
                  <a:pt x="14461" y="15286"/>
                </a:lnTo>
                <a:cubicBezTo>
                  <a:pt x="14413" y="15250"/>
                  <a:pt x="14364" y="15235"/>
                  <a:pt x="14316" y="15235"/>
                </a:cubicBezTo>
                <a:close/>
                <a:moveTo>
                  <a:pt x="12795" y="15321"/>
                </a:moveTo>
                <a:cubicBezTo>
                  <a:pt x="12538" y="15321"/>
                  <a:pt x="12328" y="15651"/>
                  <a:pt x="12479" y="15882"/>
                </a:cubicBezTo>
                <a:cubicBezTo>
                  <a:pt x="12576" y="16023"/>
                  <a:pt x="12621" y="16165"/>
                  <a:pt x="12770" y="16269"/>
                </a:cubicBezTo>
                <a:cubicBezTo>
                  <a:pt x="12874" y="16329"/>
                  <a:pt x="12993" y="16358"/>
                  <a:pt x="13112" y="16366"/>
                </a:cubicBezTo>
                <a:cubicBezTo>
                  <a:pt x="13128" y="16372"/>
                  <a:pt x="13145" y="16375"/>
                  <a:pt x="13163" y="16375"/>
                </a:cubicBezTo>
                <a:cubicBezTo>
                  <a:pt x="13210" y="16375"/>
                  <a:pt x="13258" y="16354"/>
                  <a:pt x="13291" y="16321"/>
                </a:cubicBezTo>
                <a:cubicBezTo>
                  <a:pt x="13418" y="16165"/>
                  <a:pt x="13492" y="16008"/>
                  <a:pt x="13433" y="15800"/>
                </a:cubicBezTo>
                <a:cubicBezTo>
                  <a:pt x="13358" y="15532"/>
                  <a:pt x="13135" y="15435"/>
                  <a:pt x="12896" y="15338"/>
                </a:cubicBezTo>
                <a:cubicBezTo>
                  <a:pt x="12862" y="15326"/>
                  <a:pt x="12828" y="15321"/>
                  <a:pt x="12795" y="15321"/>
                </a:cubicBezTo>
                <a:close/>
                <a:moveTo>
                  <a:pt x="2896" y="15729"/>
                </a:moveTo>
                <a:cubicBezTo>
                  <a:pt x="2755" y="15729"/>
                  <a:pt x="2627" y="15912"/>
                  <a:pt x="2759" y="16038"/>
                </a:cubicBezTo>
                <a:lnTo>
                  <a:pt x="2759" y="16046"/>
                </a:lnTo>
                <a:lnTo>
                  <a:pt x="3116" y="16403"/>
                </a:lnTo>
                <a:cubicBezTo>
                  <a:pt x="3154" y="16440"/>
                  <a:pt x="3197" y="16455"/>
                  <a:pt x="3239" y="16455"/>
                </a:cubicBezTo>
                <a:cubicBezTo>
                  <a:pt x="3382" y="16455"/>
                  <a:pt x="3510" y="16270"/>
                  <a:pt x="3377" y="16142"/>
                </a:cubicBezTo>
                <a:lnTo>
                  <a:pt x="3019" y="15785"/>
                </a:lnTo>
                <a:cubicBezTo>
                  <a:pt x="2981" y="15745"/>
                  <a:pt x="2938" y="15729"/>
                  <a:pt x="2896" y="15729"/>
                </a:cubicBezTo>
                <a:close/>
                <a:moveTo>
                  <a:pt x="6555" y="15967"/>
                </a:moveTo>
                <a:cubicBezTo>
                  <a:pt x="6378" y="15967"/>
                  <a:pt x="6226" y="16198"/>
                  <a:pt x="6386" y="16358"/>
                </a:cubicBezTo>
                <a:lnTo>
                  <a:pt x="6535" y="16500"/>
                </a:lnTo>
                <a:cubicBezTo>
                  <a:pt x="6583" y="16548"/>
                  <a:pt x="6636" y="16568"/>
                  <a:pt x="6688" y="16568"/>
                </a:cubicBezTo>
                <a:cubicBezTo>
                  <a:pt x="6863" y="16568"/>
                  <a:pt x="7016" y="16340"/>
                  <a:pt x="6855" y="16180"/>
                </a:cubicBezTo>
                <a:lnTo>
                  <a:pt x="6714" y="16038"/>
                </a:lnTo>
                <a:cubicBezTo>
                  <a:pt x="6664" y="15988"/>
                  <a:pt x="6608" y="15967"/>
                  <a:pt x="6555" y="15967"/>
                </a:cubicBezTo>
                <a:close/>
                <a:moveTo>
                  <a:pt x="10349" y="15684"/>
                </a:moveTo>
                <a:cubicBezTo>
                  <a:pt x="10112" y="15684"/>
                  <a:pt x="9881" y="15871"/>
                  <a:pt x="9984" y="16157"/>
                </a:cubicBezTo>
                <a:cubicBezTo>
                  <a:pt x="10066" y="16403"/>
                  <a:pt x="10200" y="16634"/>
                  <a:pt x="10371" y="16835"/>
                </a:cubicBezTo>
                <a:cubicBezTo>
                  <a:pt x="10448" y="16928"/>
                  <a:pt x="10537" y="16966"/>
                  <a:pt x="10625" y="16966"/>
                </a:cubicBezTo>
                <a:cubicBezTo>
                  <a:pt x="10905" y="16966"/>
                  <a:pt x="11166" y="16573"/>
                  <a:pt x="10922" y="16284"/>
                </a:cubicBezTo>
                <a:cubicBezTo>
                  <a:pt x="10841" y="16187"/>
                  <a:pt x="10773" y="16075"/>
                  <a:pt x="10736" y="15956"/>
                </a:cubicBezTo>
                <a:cubicBezTo>
                  <a:pt x="10668" y="15766"/>
                  <a:pt x="10507" y="15684"/>
                  <a:pt x="10349" y="15684"/>
                </a:cubicBezTo>
                <a:close/>
                <a:moveTo>
                  <a:pt x="8704" y="16138"/>
                </a:moveTo>
                <a:cubicBezTo>
                  <a:pt x="8493" y="16138"/>
                  <a:pt x="8300" y="16333"/>
                  <a:pt x="8449" y="16560"/>
                </a:cubicBezTo>
                <a:lnTo>
                  <a:pt x="8449" y="16567"/>
                </a:lnTo>
                <a:lnTo>
                  <a:pt x="8785" y="17081"/>
                </a:lnTo>
                <a:cubicBezTo>
                  <a:pt x="8853" y="17184"/>
                  <a:pt x="8951" y="17227"/>
                  <a:pt x="9049" y="17227"/>
                </a:cubicBezTo>
                <a:cubicBezTo>
                  <a:pt x="9283" y="17227"/>
                  <a:pt x="9517" y="16984"/>
                  <a:pt x="9343" y="16753"/>
                </a:cubicBezTo>
                <a:lnTo>
                  <a:pt x="8971" y="16269"/>
                </a:lnTo>
                <a:cubicBezTo>
                  <a:pt x="8897" y="16177"/>
                  <a:pt x="8799" y="16138"/>
                  <a:pt x="8704" y="16138"/>
                </a:cubicBezTo>
                <a:close/>
                <a:moveTo>
                  <a:pt x="12276" y="17038"/>
                </a:moveTo>
                <a:cubicBezTo>
                  <a:pt x="12141" y="17038"/>
                  <a:pt x="11963" y="17228"/>
                  <a:pt x="12092" y="17334"/>
                </a:cubicBezTo>
                <a:cubicBezTo>
                  <a:pt x="12174" y="17431"/>
                  <a:pt x="12248" y="17513"/>
                  <a:pt x="12323" y="17602"/>
                </a:cubicBezTo>
                <a:cubicBezTo>
                  <a:pt x="12353" y="17639"/>
                  <a:pt x="12392" y="17654"/>
                  <a:pt x="12430" y="17654"/>
                </a:cubicBezTo>
                <a:cubicBezTo>
                  <a:pt x="12542" y="17654"/>
                  <a:pt x="12654" y="17525"/>
                  <a:pt x="12576" y="17409"/>
                </a:cubicBezTo>
                <a:lnTo>
                  <a:pt x="12382" y="17111"/>
                </a:lnTo>
                <a:cubicBezTo>
                  <a:pt x="12360" y="17059"/>
                  <a:pt x="12320" y="17038"/>
                  <a:pt x="12276" y="17038"/>
                </a:cubicBezTo>
                <a:close/>
                <a:moveTo>
                  <a:pt x="16132" y="16448"/>
                </a:moveTo>
                <a:cubicBezTo>
                  <a:pt x="15786" y="16448"/>
                  <a:pt x="15447" y="16739"/>
                  <a:pt x="15578" y="17126"/>
                </a:cubicBezTo>
                <a:cubicBezTo>
                  <a:pt x="15652" y="17371"/>
                  <a:pt x="15824" y="17580"/>
                  <a:pt x="16055" y="17692"/>
                </a:cubicBezTo>
                <a:cubicBezTo>
                  <a:pt x="16137" y="17740"/>
                  <a:pt x="16230" y="17764"/>
                  <a:pt x="16324" y="17764"/>
                </a:cubicBezTo>
                <a:cubicBezTo>
                  <a:pt x="16418" y="17764"/>
                  <a:pt x="16513" y="17740"/>
                  <a:pt x="16598" y="17692"/>
                </a:cubicBezTo>
                <a:cubicBezTo>
                  <a:pt x="16613" y="17677"/>
                  <a:pt x="16613" y="17677"/>
                  <a:pt x="16613" y="17677"/>
                </a:cubicBezTo>
                <a:cubicBezTo>
                  <a:pt x="16685" y="17663"/>
                  <a:pt x="16736" y="17614"/>
                  <a:pt x="16760" y="17543"/>
                </a:cubicBezTo>
                <a:lnTo>
                  <a:pt x="16760" y="17543"/>
                </a:lnTo>
                <a:cubicBezTo>
                  <a:pt x="16771" y="17529"/>
                  <a:pt x="16782" y="17514"/>
                  <a:pt x="16792" y="17498"/>
                </a:cubicBezTo>
                <a:cubicBezTo>
                  <a:pt x="16859" y="17371"/>
                  <a:pt x="16881" y="17222"/>
                  <a:pt x="16844" y="17088"/>
                </a:cubicBezTo>
                <a:cubicBezTo>
                  <a:pt x="16785" y="16835"/>
                  <a:pt x="16621" y="16619"/>
                  <a:pt x="16390" y="16507"/>
                </a:cubicBezTo>
                <a:cubicBezTo>
                  <a:pt x="16309" y="16467"/>
                  <a:pt x="16220" y="16448"/>
                  <a:pt x="16132" y="16448"/>
                </a:cubicBezTo>
                <a:close/>
                <a:moveTo>
                  <a:pt x="5187" y="17237"/>
                </a:moveTo>
                <a:cubicBezTo>
                  <a:pt x="4777" y="17237"/>
                  <a:pt x="4770" y="17878"/>
                  <a:pt x="5187" y="17878"/>
                </a:cubicBezTo>
                <a:cubicBezTo>
                  <a:pt x="5597" y="17878"/>
                  <a:pt x="5604" y="17237"/>
                  <a:pt x="5187" y="17237"/>
                </a:cubicBezTo>
                <a:close/>
                <a:moveTo>
                  <a:pt x="17770" y="16993"/>
                </a:moveTo>
                <a:cubicBezTo>
                  <a:pt x="17558" y="16993"/>
                  <a:pt x="17357" y="17278"/>
                  <a:pt x="17559" y="17468"/>
                </a:cubicBezTo>
                <a:lnTo>
                  <a:pt x="17559" y="17461"/>
                </a:lnTo>
                <a:lnTo>
                  <a:pt x="18006" y="17878"/>
                </a:lnTo>
                <a:cubicBezTo>
                  <a:pt x="18061" y="17929"/>
                  <a:pt x="18120" y="17950"/>
                  <a:pt x="18177" y="17950"/>
                </a:cubicBezTo>
                <a:cubicBezTo>
                  <a:pt x="18369" y="17950"/>
                  <a:pt x="18531" y="17704"/>
                  <a:pt x="18364" y="17520"/>
                </a:cubicBezTo>
                <a:lnTo>
                  <a:pt x="17947" y="17074"/>
                </a:lnTo>
                <a:cubicBezTo>
                  <a:pt x="17893" y="17017"/>
                  <a:pt x="17831" y="16993"/>
                  <a:pt x="17770" y="16993"/>
                </a:cubicBezTo>
                <a:close/>
                <a:moveTo>
                  <a:pt x="3460" y="17126"/>
                </a:moveTo>
                <a:cubicBezTo>
                  <a:pt x="3338" y="17126"/>
                  <a:pt x="3228" y="17286"/>
                  <a:pt x="3347" y="17394"/>
                </a:cubicBezTo>
                <a:lnTo>
                  <a:pt x="3936" y="17952"/>
                </a:lnTo>
                <a:cubicBezTo>
                  <a:pt x="3966" y="17980"/>
                  <a:pt x="4000" y="17992"/>
                  <a:pt x="4031" y="17992"/>
                </a:cubicBezTo>
                <a:cubicBezTo>
                  <a:pt x="4136" y="17992"/>
                  <a:pt x="4221" y="17862"/>
                  <a:pt x="4129" y="17759"/>
                </a:cubicBezTo>
                <a:lnTo>
                  <a:pt x="3571" y="17178"/>
                </a:lnTo>
                <a:cubicBezTo>
                  <a:pt x="3537" y="17141"/>
                  <a:pt x="3498" y="17126"/>
                  <a:pt x="3460" y="17126"/>
                </a:cubicBezTo>
                <a:close/>
                <a:moveTo>
                  <a:pt x="6847" y="18049"/>
                </a:moveTo>
                <a:cubicBezTo>
                  <a:pt x="6674" y="18049"/>
                  <a:pt x="6516" y="18276"/>
                  <a:pt x="6677" y="18437"/>
                </a:cubicBezTo>
                <a:lnTo>
                  <a:pt x="6677" y="18444"/>
                </a:lnTo>
                <a:lnTo>
                  <a:pt x="7034" y="18802"/>
                </a:lnTo>
                <a:cubicBezTo>
                  <a:pt x="7081" y="18849"/>
                  <a:pt x="7134" y="18868"/>
                  <a:pt x="7185" y="18868"/>
                </a:cubicBezTo>
                <a:cubicBezTo>
                  <a:pt x="7360" y="18868"/>
                  <a:pt x="7516" y="18635"/>
                  <a:pt x="7355" y="18474"/>
                </a:cubicBezTo>
                <a:lnTo>
                  <a:pt x="6997" y="18116"/>
                </a:lnTo>
                <a:cubicBezTo>
                  <a:pt x="6951" y="18069"/>
                  <a:pt x="6898" y="18049"/>
                  <a:pt x="6847" y="18049"/>
                </a:cubicBezTo>
                <a:close/>
                <a:moveTo>
                  <a:pt x="14554" y="17653"/>
                </a:moveTo>
                <a:cubicBezTo>
                  <a:pt x="14221" y="17653"/>
                  <a:pt x="13918" y="18111"/>
                  <a:pt x="14207" y="18452"/>
                </a:cubicBezTo>
                <a:cubicBezTo>
                  <a:pt x="14431" y="18720"/>
                  <a:pt x="14595" y="18876"/>
                  <a:pt x="14960" y="18906"/>
                </a:cubicBezTo>
                <a:cubicBezTo>
                  <a:pt x="14967" y="18907"/>
                  <a:pt x="14974" y="18907"/>
                  <a:pt x="14981" y="18907"/>
                </a:cubicBezTo>
                <a:cubicBezTo>
                  <a:pt x="15126" y="18907"/>
                  <a:pt x="15221" y="18765"/>
                  <a:pt x="15235" y="18630"/>
                </a:cubicBezTo>
                <a:cubicBezTo>
                  <a:pt x="15265" y="18265"/>
                  <a:pt x="15079" y="18064"/>
                  <a:pt x="14855" y="17803"/>
                </a:cubicBezTo>
                <a:cubicBezTo>
                  <a:pt x="14763" y="17697"/>
                  <a:pt x="14657" y="17653"/>
                  <a:pt x="14554" y="17653"/>
                </a:cubicBezTo>
                <a:close/>
                <a:moveTo>
                  <a:pt x="7785" y="17629"/>
                </a:moveTo>
                <a:cubicBezTo>
                  <a:pt x="7549" y="17629"/>
                  <a:pt x="7344" y="17929"/>
                  <a:pt x="7563" y="18131"/>
                </a:cubicBezTo>
                <a:lnTo>
                  <a:pt x="8345" y="18854"/>
                </a:lnTo>
                <a:cubicBezTo>
                  <a:pt x="8408" y="18912"/>
                  <a:pt x="8478" y="18936"/>
                  <a:pt x="8546" y="18936"/>
                </a:cubicBezTo>
                <a:cubicBezTo>
                  <a:pt x="8782" y="18936"/>
                  <a:pt x="8990" y="18639"/>
                  <a:pt x="8770" y="18437"/>
                </a:cubicBezTo>
                <a:lnTo>
                  <a:pt x="7988" y="17714"/>
                </a:lnTo>
                <a:cubicBezTo>
                  <a:pt x="7924" y="17654"/>
                  <a:pt x="7853" y="17629"/>
                  <a:pt x="7785" y="17629"/>
                </a:cubicBezTo>
                <a:close/>
                <a:moveTo>
                  <a:pt x="11320" y="17890"/>
                </a:moveTo>
                <a:cubicBezTo>
                  <a:pt x="11062" y="17890"/>
                  <a:pt x="10793" y="18171"/>
                  <a:pt x="10952" y="18474"/>
                </a:cubicBezTo>
                <a:cubicBezTo>
                  <a:pt x="11086" y="18705"/>
                  <a:pt x="11235" y="18928"/>
                  <a:pt x="11399" y="19144"/>
                </a:cubicBezTo>
                <a:cubicBezTo>
                  <a:pt x="11462" y="19233"/>
                  <a:pt x="11562" y="19273"/>
                  <a:pt x="11661" y="19273"/>
                </a:cubicBezTo>
                <a:cubicBezTo>
                  <a:pt x="11843" y="19273"/>
                  <a:pt x="12020" y="19136"/>
                  <a:pt x="11943" y="18913"/>
                </a:cubicBezTo>
                <a:cubicBezTo>
                  <a:pt x="11854" y="18630"/>
                  <a:pt x="11749" y="18355"/>
                  <a:pt x="11623" y="18087"/>
                </a:cubicBezTo>
                <a:cubicBezTo>
                  <a:pt x="11551" y="17947"/>
                  <a:pt x="11436" y="17890"/>
                  <a:pt x="11320" y="17890"/>
                </a:cubicBezTo>
                <a:close/>
                <a:moveTo>
                  <a:pt x="16053" y="18399"/>
                </a:moveTo>
                <a:cubicBezTo>
                  <a:pt x="15785" y="18399"/>
                  <a:pt x="15549" y="18722"/>
                  <a:pt x="15809" y="18928"/>
                </a:cubicBezTo>
                <a:cubicBezTo>
                  <a:pt x="15928" y="19025"/>
                  <a:pt x="16047" y="19122"/>
                  <a:pt x="16174" y="19219"/>
                </a:cubicBezTo>
                <a:cubicBezTo>
                  <a:pt x="16238" y="19271"/>
                  <a:pt x="16309" y="19293"/>
                  <a:pt x="16378" y="19293"/>
                </a:cubicBezTo>
                <a:cubicBezTo>
                  <a:pt x="16644" y="19293"/>
                  <a:pt x="16882" y="18965"/>
                  <a:pt x="16628" y="18764"/>
                </a:cubicBezTo>
                <a:lnTo>
                  <a:pt x="16263" y="18474"/>
                </a:lnTo>
                <a:cubicBezTo>
                  <a:pt x="16197" y="18421"/>
                  <a:pt x="16124" y="18399"/>
                  <a:pt x="16053" y="18399"/>
                </a:cubicBezTo>
                <a:close/>
                <a:moveTo>
                  <a:pt x="6276" y="18723"/>
                </a:moveTo>
                <a:cubicBezTo>
                  <a:pt x="6013" y="18723"/>
                  <a:pt x="5780" y="19067"/>
                  <a:pt x="6021" y="19308"/>
                </a:cubicBezTo>
                <a:lnTo>
                  <a:pt x="6021" y="19316"/>
                </a:lnTo>
                <a:lnTo>
                  <a:pt x="6163" y="19457"/>
                </a:lnTo>
                <a:cubicBezTo>
                  <a:pt x="6234" y="19528"/>
                  <a:pt x="6314" y="19558"/>
                  <a:pt x="6393" y="19558"/>
                </a:cubicBezTo>
                <a:cubicBezTo>
                  <a:pt x="6658" y="19558"/>
                  <a:pt x="6896" y="19215"/>
                  <a:pt x="6654" y="18973"/>
                </a:cubicBezTo>
                <a:lnTo>
                  <a:pt x="6505" y="18824"/>
                </a:lnTo>
                <a:cubicBezTo>
                  <a:pt x="6434" y="18753"/>
                  <a:pt x="6354" y="18723"/>
                  <a:pt x="6276" y="18723"/>
                </a:cubicBezTo>
                <a:close/>
                <a:moveTo>
                  <a:pt x="12880" y="18694"/>
                </a:moveTo>
                <a:cubicBezTo>
                  <a:pt x="12636" y="18694"/>
                  <a:pt x="12417" y="19063"/>
                  <a:pt x="12710" y="19256"/>
                </a:cubicBezTo>
                <a:lnTo>
                  <a:pt x="13179" y="19561"/>
                </a:lnTo>
                <a:cubicBezTo>
                  <a:pt x="13220" y="19588"/>
                  <a:pt x="13260" y="19600"/>
                  <a:pt x="13297" y="19600"/>
                </a:cubicBezTo>
                <a:cubicBezTo>
                  <a:pt x="13470" y="19600"/>
                  <a:pt x="13596" y="19357"/>
                  <a:pt x="13455" y="19204"/>
                </a:cubicBezTo>
                <a:lnTo>
                  <a:pt x="13075" y="18787"/>
                </a:lnTo>
                <a:cubicBezTo>
                  <a:pt x="13015" y="18722"/>
                  <a:pt x="12946" y="18694"/>
                  <a:pt x="12880" y="18694"/>
                </a:cubicBezTo>
                <a:close/>
                <a:moveTo>
                  <a:pt x="10030" y="19127"/>
                </a:moveTo>
                <a:cubicBezTo>
                  <a:pt x="9816" y="19127"/>
                  <a:pt x="9577" y="19363"/>
                  <a:pt x="9738" y="19576"/>
                </a:cubicBezTo>
                <a:lnTo>
                  <a:pt x="9999" y="19911"/>
                </a:lnTo>
                <a:cubicBezTo>
                  <a:pt x="10052" y="20000"/>
                  <a:pt x="10130" y="20037"/>
                  <a:pt x="10206" y="20037"/>
                </a:cubicBezTo>
                <a:cubicBezTo>
                  <a:pt x="10375" y="20037"/>
                  <a:pt x="10538" y="19858"/>
                  <a:pt x="10431" y="19658"/>
                </a:cubicBezTo>
                <a:lnTo>
                  <a:pt x="10260" y="19278"/>
                </a:lnTo>
                <a:cubicBezTo>
                  <a:pt x="10210" y="19171"/>
                  <a:pt x="10123" y="19127"/>
                  <a:pt x="10030" y="19127"/>
                </a:cubicBezTo>
                <a:close/>
                <a:moveTo>
                  <a:pt x="8494" y="19867"/>
                </a:moveTo>
                <a:cubicBezTo>
                  <a:pt x="8226" y="19867"/>
                  <a:pt x="8226" y="20276"/>
                  <a:pt x="8494" y="20276"/>
                </a:cubicBezTo>
                <a:cubicBezTo>
                  <a:pt x="8755" y="20276"/>
                  <a:pt x="8755" y="19867"/>
                  <a:pt x="8494" y="19867"/>
                </a:cubicBezTo>
                <a:close/>
                <a:moveTo>
                  <a:pt x="11662" y="19759"/>
                </a:moveTo>
                <a:cubicBezTo>
                  <a:pt x="11453" y="19759"/>
                  <a:pt x="11274" y="20014"/>
                  <a:pt x="11474" y="20172"/>
                </a:cubicBezTo>
                <a:lnTo>
                  <a:pt x="11474" y="20180"/>
                </a:lnTo>
                <a:lnTo>
                  <a:pt x="11831" y="20463"/>
                </a:lnTo>
                <a:cubicBezTo>
                  <a:pt x="11884" y="20504"/>
                  <a:pt x="11941" y="20522"/>
                  <a:pt x="11996" y="20522"/>
                </a:cubicBezTo>
                <a:cubicBezTo>
                  <a:pt x="12207" y="20522"/>
                  <a:pt x="12389" y="20265"/>
                  <a:pt x="12189" y="20105"/>
                </a:cubicBezTo>
                <a:lnTo>
                  <a:pt x="11831" y="19822"/>
                </a:lnTo>
                <a:cubicBezTo>
                  <a:pt x="11777" y="19778"/>
                  <a:pt x="11718" y="19759"/>
                  <a:pt x="11662" y="197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318793" y="3465085"/>
            <a:ext cx="401210" cy="381883"/>
          </a:xfrm>
          <a:custGeom>
            <a:avLst/>
            <a:gdLst/>
            <a:ahLst/>
            <a:cxnLst/>
            <a:rect l="l" t="t" r="r" b="b"/>
            <a:pathLst>
              <a:path w="22087" h="21023" extrusionOk="0">
                <a:moveTo>
                  <a:pt x="11335" y="1"/>
                </a:moveTo>
                <a:cubicBezTo>
                  <a:pt x="11104" y="1"/>
                  <a:pt x="10872" y="8"/>
                  <a:pt x="10638" y="23"/>
                </a:cubicBezTo>
                <a:cubicBezTo>
                  <a:pt x="6399" y="299"/>
                  <a:pt x="2742" y="3100"/>
                  <a:pt x="1371" y="7130"/>
                </a:cubicBezTo>
                <a:cubicBezTo>
                  <a:pt x="1" y="11152"/>
                  <a:pt x="1193" y="15606"/>
                  <a:pt x="4388" y="18407"/>
                </a:cubicBezTo>
                <a:cubicBezTo>
                  <a:pt x="6348" y="20129"/>
                  <a:pt x="8823" y="21022"/>
                  <a:pt x="11325" y="21022"/>
                </a:cubicBezTo>
                <a:cubicBezTo>
                  <a:pt x="12902" y="21022"/>
                  <a:pt x="14489" y="20667"/>
                  <a:pt x="15964" y="19941"/>
                </a:cubicBezTo>
                <a:cubicBezTo>
                  <a:pt x="19777" y="18064"/>
                  <a:pt x="22086" y="14072"/>
                  <a:pt x="21811" y="9833"/>
                </a:cubicBezTo>
                <a:cubicBezTo>
                  <a:pt x="21453" y="4272"/>
                  <a:pt x="16829" y="1"/>
                  <a:pt x="11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2089765">
            <a:off x="-513073" y="1314976"/>
            <a:ext cx="1515238" cy="864885"/>
          </a:xfrm>
          <a:custGeom>
            <a:avLst/>
            <a:gdLst/>
            <a:ahLst/>
            <a:cxnLst/>
            <a:rect l="l" t="t" r="r" b="b"/>
            <a:pathLst>
              <a:path w="33170" h="18934" extrusionOk="0">
                <a:moveTo>
                  <a:pt x="3376" y="0"/>
                </a:moveTo>
                <a:cubicBezTo>
                  <a:pt x="3248" y="0"/>
                  <a:pt x="3121" y="4"/>
                  <a:pt x="2995" y="11"/>
                </a:cubicBezTo>
                <a:cubicBezTo>
                  <a:pt x="395" y="265"/>
                  <a:pt x="1572" y="4525"/>
                  <a:pt x="2503" y="5330"/>
                </a:cubicBezTo>
                <a:cubicBezTo>
                  <a:pt x="3427" y="6134"/>
                  <a:pt x="2876" y="6127"/>
                  <a:pt x="2258" y="6216"/>
                </a:cubicBezTo>
                <a:cubicBezTo>
                  <a:pt x="1647" y="6306"/>
                  <a:pt x="1" y="7557"/>
                  <a:pt x="45" y="8704"/>
                </a:cubicBezTo>
                <a:cubicBezTo>
                  <a:pt x="97" y="9851"/>
                  <a:pt x="17408" y="14283"/>
                  <a:pt x="23643" y="16942"/>
                </a:cubicBezTo>
                <a:cubicBezTo>
                  <a:pt x="19688" y="15065"/>
                  <a:pt x="16462" y="13635"/>
                  <a:pt x="12224" y="12563"/>
                </a:cubicBezTo>
                <a:cubicBezTo>
                  <a:pt x="11986" y="12510"/>
                  <a:pt x="11539" y="12421"/>
                  <a:pt x="11732" y="12041"/>
                </a:cubicBezTo>
                <a:cubicBezTo>
                  <a:pt x="11756" y="11995"/>
                  <a:pt x="11828" y="11973"/>
                  <a:pt x="11941" y="11973"/>
                </a:cubicBezTo>
                <a:cubicBezTo>
                  <a:pt x="13752" y="11973"/>
                  <a:pt x="26316" y="17558"/>
                  <a:pt x="28090" y="18596"/>
                </a:cubicBezTo>
                <a:cubicBezTo>
                  <a:pt x="28433" y="18799"/>
                  <a:pt x="28842" y="18934"/>
                  <a:pt x="29252" y="18934"/>
                </a:cubicBezTo>
                <a:cubicBezTo>
                  <a:pt x="29518" y="18934"/>
                  <a:pt x="29785" y="18877"/>
                  <a:pt x="30034" y="18745"/>
                </a:cubicBezTo>
                <a:cubicBezTo>
                  <a:pt x="26176" y="15587"/>
                  <a:pt x="16678" y="12481"/>
                  <a:pt x="16649" y="12086"/>
                </a:cubicBezTo>
                <a:cubicBezTo>
                  <a:pt x="16646" y="12042"/>
                  <a:pt x="16695" y="12022"/>
                  <a:pt x="16786" y="12022"/>
                </a:cubicBezTo>
                <a:cubicBezTo>
                  <a:pt x="17538" y="12022"/>
                  <a:pt x="21166" y="13391"/>
                  <a:pt x="22786" y="14388"/>
                </a:cubicBezTo>
                <a:cubicBezTo>
                  <a:pt x="25446" y="15803"/>
                  <a:pt x="28038" y="16503"/>
                  <a:pt x="30295" y="18090"/>
                </a:cubicBezTo>
                <a:cubicBezTo>
                  <a:pt x="30525" y="18225"/>
                  <a:pt x="30696" y="18276"/>
                  <a:pt x="30827" y="18276"/>
                </a:cubicBezTo>
                <a:cubicBezTo>
                  <a:pt x="31151" y="18276"/>
                  <a:pt x="31238" y="17968"/>
                  <a:pt x="31397" y="17851"/>
                </a:cubicBezTo>
                <a:cubicBezTo>
                  <a:pt x="32358" y="16995"/>
                  <a:pt x="33170" y="14388"/>
                  <a:pt x="32507" y="14112"/>
                </a:cubicBezTo>
                <a:cubicBezTo>
                  <a:pt x="31852" y="13836"/>
                  <a:pt x="32038" y="13851"/>
                  <a:pt x="31665" y="13792"/>
                </a:cubicBezTo>
                <a:cubicBezTo>
                  <a:pt x="31107" y="13695"/>
                  <a:pt x="32567" y="12890"/>
                  <a:pt x="32187" y="12488"/>
                </a:cubicBezTo>
                <a:cubicBezTo>
                  <a:pt x="31799" y="12086"/>
                  <a:pt x="19948" y="7103"/>
                  <a:pt x="20373" y="6559"/>
                </a:cubicBezTo>
                <a:cubicBezTo>
                  <a:pt x="20410" y="6513"/>
                  <a:pt x="20472" y="6491"/>
                  <a:pt x="20558" y="6491"/>
                </a:cubicBezTo>
                <a:cubicBezTo>
                  <a:pt x="21460" y="6491"/>
                  <a:pt x="24897" y="8899"/>
                  <a:pt x="26891" y="9859"/>
                </a:cubicBezTo>
                <a:cubicBezTo>
                  <a:pt x="28708" y="10611"/>
                  <a:pt x="30563" y="11319"/>
                  <a:pt x="32395" y="12101"/>
                </a:cubicBezTo>
                <a:cubicBezTo>
                  <a:pt x="32649" y="11617"/>
                  <a:pt x="32805" y="11155"/>
                  <a:pt x="32514" y="10685"/>
                </a:cubicBezTo>
                <a:cubicBezTo>
                  <a:pt x="32187" y="9829"/>
                  <a:pt x="29952" y="9732"/>
                  <a:pt x="28887" y="9106"/>
                </a:cubicBezTo>
                <a:cubicBezTo>
                  <a:pt x="26049" y="7103"/>
                  <a:pt x="22503" y="6127"/>
                  <a:pt x="19524" y="4436"/>
                </a:cubicBezTo>
                <a:cubicBezTo>
                  <a:pt x="17341" y="3244"/>
                  <a:pt x="14935" y="2723"/>
                  <a:pt x="12522" y="2239"/>
                </a:cubicBezTo>
                <a:cubicBezTo>
                  <a:pt x="9330" y="1733"/>
                  <a:pt x="6179" y="0"/>
                  <a:pt x="33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428251" y="64469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903620" y="46085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4253745" y="447373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6264670" y="480415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600120" y="15235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8766045" y="2262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/>
          <p:nvPr/>
        </p:nvSpPr>
        <p:spPr>
          <a:xfrm>
            <a:off x="1631451" y="1153675"/>
            <a:ext cx="6110942" cy="2836142"/>
          </a:xfrm>
          <a:custGeom>
            <a:avLst/>
            <a:gdLst/>
            <a:ahLst/>
            <a:cxnLst/>
            <a:rect l="l" t="t" r="r" b="b"/>
            <a:pathLst>
              <a:path w="285458" h="132530" extrusionOk="0">
                <a:moveTo>
                  <a:pt x="25363" y="0"/>
                </a:moveTo>
                <a:cubicBezTo>
                  <a:pt x="11347" y="0"/>
                  <a:pt x="0" y="9136"/>
                  <a:pt x="0" y="20357"/>
                </a:cubicBezTo>
                <a:lnTo>
                  <a:pt x="0" y="109335"/>
                </a:lnTo>
                <a:cubicBezTo>
                  <a:pt x="0" y="120598"/>
                  <a:pt x="11347" y="129692"/>
                  <a:pt x="25363" y="129692"/>
                </a:cubicBezTo>
                <a:lnTo>
                  <a:pt x="250292" y="129692"/>
                </a:lnTo>
                <a:cubicBezTo>
                  <a:pt x="253671" y="129692"/>
                  <a:pt x="257050" y="129150"/>
                  <a:pt x="260220" y="128065"/>
                </a:cubicBezTo>
                <a:cubicBezTo>
                  <a:pt x="267976" y="131750"/>
                  <a:pt x="275188" y="132529"/>
                  <a:pt x="279900" y="132529"/>
                </a:cubicBezTo>
                <a:cubicBezTo>
                  <a:pt x="283349" y="132529"/>
                  <a:pt x="285458" y="132112"/>
                  <a:pt x="285458" y="132112"/>
                </a:cubicBezTo>
                <a:cubicBezTo>
                  <a:pt x="279660" y="129817"/>
                  <a:pt x="275238" y="124019"/>
                  <a:pt x="272443" y="119264"/>
                </a:cubicBezTo>
                <a:cubicBezTo>
                  <a:pt x="274487" y="116385"/>
                  <a:pt x="275613" y="112923"/>
                  <a:pt x="275655" y="109377"/>
                </a:cubicBezTo>
                <a:lnTo>
                  <a:pt x="275655" y="20357"/>
                </a:lnTo>
                <a:cubicBezTo>
                  <a:pt x="275655" y="9094"/>
                  <a:pt x="264308" y="0"/>
                  <a:pt x="250292" y="0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2184550" y="1307100"/>
            <a:ext cx="4774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817100" y="-414037"/>
            <a:ext cx="2241897" cy="1774655"/>
          </a:xfrm>
          <a:custGeom>
            <a:avLst/>
            <a:gdLst/>
            <a:ahLst/>
            <a:cxnLst/>
            <a:rect l="l" t="t" r="r" b="b"/>
            <a:pathLst>
              <a:path w="67390" h="53345" extrusionOk="0">
                <a:moveTo>
                  <a:pt x="7129" y="0"/>
                </a:moveTo>
                <a:cubicBezTo>
                  <a:pt x="3196" y="1564"/>
                  <a:pt x="358" y="5557"/>
                  <a:pt x="179" y="9773"/>
                </a:cubicBezTo>
                <a:cubicBezTo>
                  <a:pt x="0" y="13996"/>
                  <a:pt x="2488" y="18220"/>
                  <a:pt x="6272" y="20112"/>
                </a:cubicBezTo>
                <a:cubicBezTo>
                  <a:pt x="10317" y="22130"/>
                  <a:pt x="15397" y="21602"/>
                  <a:pt x="19121" y="24164"/>
                </a:cubicBezTo>
                <a:cubicBezTo>
                  <a:pt x="21795" y="26004"/>
                  <a:pt x="23255" y="29088"/>
                  <a:pt x="24931" y="31866"/>
                </a:cubicBezTo>
                <a:cubicBezTo>
                  <a:pt x="30101" y="40452"/>
                  <a:pt x="44049" y="53344"/>
                  <a:pt x="53975" y="53344"/>
                </a:cubicBezTo>
                <a:cubicBezTo>
                  <a:pt x="54589" y="53344"/>
                  <a:pt x="55189" y="53295"/>
                  <a:pt x="55769" y="53192"/>
                </a:cubicBezTo>
                <a:cubicBezTo>
                  <a:pt x="57155" y="52946"/>
                  <a:pt x="62689" y="52909"/>
                  <a:pt x="63993" y="52402"/>
                </a:cubicBezTo>
                <a:cubicBezTo>
                  <a:pt x="67389" y="51069"/>
                  <a:pt x="66734" y="37088"/>
                  <a:pt x="61631" y="34495"/>
                </a:cubicBezTo>
                <a:cubicBezTo>
                  <a:pt x="59978" y="33654"/>
                  <a:pt x="59576" y="31002"/>
                  <a:pt x="60373" y="29326"/>
                </a:cubicBezTo>
                <a:cubicBezTo>
                  <a:pt x="61468" y="27039"/>
                  <a:pt x="65490" y="26585"/>
                  <a:pt x="65445" y="24045"/>
                </a:cubicBezTo>
                <a:cubicBezTo>
                  <a:pt x="60097" y="21952"/>
                  <a:pt x="57438" y="16097"/>
                  <a:pt x="53572" y="11844"/>
                </a:cubicBezTo>
                <a:cubicBezTo>
                  <a:pt x="45535" y="3017"/>
                  <a:pt x="32469" y="1363"/>
                  <a:pt x="20566" y="268"/>
                </a:cubicBezTo>
                <a:lnTo>
                  <a:pt x="71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7211500" y="-207762"/>
            <a:ext cx="1745498" cy="1663949"/>
          </a:xfrm>
          <a:custGeom>
            <a:avLst/>
            <a:gdLst/>
            <a:ahLst/>
            <a:cxnLst/>
            <a:rect l="l" t="t" r="r" b="b"/>
            <a:pathLst>
              <a:path w="54645" h="52092" extrusionOk="0">
                <a:moveTo>
                  <a:pt x="23130" y="1"/>
                </a:moveTo>
                <a:cubicBezTo>
                  <a:pt x="18657" y="1"/>
                  <a:pt x="14210" y="531"/>
                  <a:pt x="9915" y="1795"/>
                </a:cubicBezTo>
                <a:cubicBezTo>
                  <a:pt x="6868" y="2689"/>
                  <a:pt x="3717" y="4134"/>
                  <a:pt x="2183" y="6913"/>
                </a:cubicBezTo>
                <a:cubicBezTo>
                  <a:pt x="0" y="10883"/>
                  <a:pt x="2041" y="15993"/>
                  <a:pt x="5229" y="19218"/>
                </a:cubicBezTo>
                <a:cubicBezTo>
                  <a:pt x="7322" y="21348"/>
                  <a:pt x="10116" y="23464"/>
                  <a:pt x="10041" y="26451"/>
                </a:cubicBezTo>
                <a:cubicBezTo>
                  <a:pt x="9989" y="28953"/>
                  <a:pt x="7874" y="31628"/>
                  <a:pt x="9289" y="33691"/>
                </a:cubicBezTo>
                <a:cubicBezTo>
                  <a:pt x="9684" y="34272"/>
                  <a:pt x="10302" y="34659"/>
                  <a:pt x="10950" y="34927"/>
                </a:cubicBezTo>
                <a:cubicBezTo>
                  <a:pt x="11923" y="35327"/>
                  <a:pt x="12949" y="35472"/>
                  <a:pt x="14003" y="35472"/>
                </a:cubicBezTo>
                <a:cubicBezTo>
                  <a:pt x="16800" y="35472"/>
                  <a:pt x="19792" y="34450"/>
                  <a:pt x="22510" y="34450"/>
                </a:cubicBezTo>
                <a:cubicBezTo>
                  <a:pt x="23887" y="34450"/>
                  <a:pt x="25193" y="34712"/>
                  <a:pt x="26369" y="35501"/>
                </a:cubicBezTo>
                <a:cubicBezTo>
                  <a:pt x="28239" y="36752"/>
                  <a:pt x="29147" y="39054"/>
                  <a:pt x="29423" y="41289"/>
                </a:cubicBezTo>
                <a:cubicBezTo>
                  <a:pt x="29706" y="43523"/>
                  <a:pt x="29460" y="45788"/>
                  <a:pt x="29550" y="48037"/>
                </a:cubicBezTo>
                <a:cubicBezTo>
                  <a:pt x="29594" y="49028"/>
                  <a:pt x="29728" y="50093"/>
                  <a:pt x="30391" y="50838"/>
                </a:cubicBezTo>
                <a:cubicBezTo>
                  <a:pt x="31199" y="51758"/>
                  <a:pt x="32727" y="52091"/>
                  <a:pt x="34367" y="52091"/>
                </a:cubicBezTo>
                <a:cubicBezTo>
                  <a:pt x="36416" y="52091"/>
                  <a:pt x="38639" y="51570"/>
                  <a:pt x="39844" y="51024"/>
                </a:cubicBezTo>
                <a:cubicBezTo>
                  <a:pt x="41900" y="50093"/>
                  <a:pt x="42466" y="48715"/>
                  <a:pt x="42861" y="46607"/>
                </a:cubicBezTo>
                <a:cubicBezTo>
                  <a:pt x="44082" y="40112"/>
                  <a:pt x="47367" y="34682"/>
                  <a:pt x="50361" y="28804"/>
                </a:cubicBezTo>
                <a:cubicBezTo>
                  <a:pt x="51635" y="26294"/>
                  <a:pt x="52924" y="23754"/>
                  <a:pt x="53572" y="21013"/>
                </a:cubicBezTo>
                <a:cubicBezTo>
                  <a:pt x="54644" y="16454"/>
                  <a:pt x="53721" y="11330"/>
                  <a:pt x="50637" y="7806"/>
                </a:cubicBezTo>
                <a:cubicBezTo>
                  <a:pt x="47434" y="4149"/>
                  <a:pt x="42473" y="2630"/>
                  <a:pt x="37713" y="1631"/>
                </a:cubicBezTo>
                <a:cubicBezTo>
                  <a:pt x="32928" y="632"/>
                  <a:pt x="28013" y="1"/>
                  <a:pt x="2313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"/>
          <p:cNvSpPr/>
          <p:nvPr/>
        </p:nvSpPr>
        <p:spPr>
          <a:xfrm rot="-2700000">
            <a:off x="8164130" y="3650111"/>
            <a:ext cx="1233599" cy="1181098"/>
          </a:xfrm>
          <a:custGeom>
            <a:avLst/>
            <a:gdLst/>
            <a:ahLst/>
            <a:cxnLst/>
            <a:rect l="l" t="t" r="r" b="b"/>
            <a:pathLst>
              <a:path w="29559" h="28301" extrusionOk="0">
                <a:moveTo>
                  <a:pt x="7529" y="0"/>
                </a:moveTo>
                <a:cubicBezTo>
                  <a:pt x="7453" y="0"/>
                  <a:pt x="7376" y="26"/>
                  <a:pt x="7311" y="84"/>
                </a:cubicBezTo>
                <a:cubicBezTo>
                  <a:pt x="6975" y="359"/>
                  <a:pt x="6663" y="665"/>
                  <a:pt x="6380" y="992"/>
                </a:cubicBezTo>
                <a:cubicBezTo>
                  <a:pt x="6154" y="1242"/>
                  <a:pt x="6351" y="1585"/>
                  <a:pt x="6608" y="1585"/>
                </a:cubicBezTo>
                <a:cubicBezTo>
                  <a:pt x="6682" y="1585"/>
                  <a:pt x="6760" y="1557"/>
                  <a:pt x="6834" y="1491"/>
                </a:cubicBezTo>
                <a:cubicBezTo>
                  <a:pt x="7057" y="1298"/>
                  <a:pt x="7266" y="1089"/>
                  <a:pt x="7467" y="873"/>
                </a:cubicBezTo>
                <a:lnTo>
                  <a:pt x="7996" y="1812"/>
                </a:lnTo>
                <a:cubicBezTo>
                  <a:pt x="8031" y="1873"/>
                  <a:pt x="8092" y="1900"/>
                  <a:pt x="8154" y="1900"/>
                </a:cubicBezTo>
                <a:cubicBezTo>
                  <a:pt x="8264" y="1900"/>
                  <a:pt x="8374" y="1814"/>
                  <a:pt x="8331" y="1685"/>
                </a:cubicBezTo>
                <a:lnTo>
                  <a:pt x="7847" y="247"/>
                </a:lnTo>
                <a:cubicBezTo>
                  <a:pt x="7808" y="92"/>
                  <a:pt x="7671" y="0"/>
                  <a:pt x="7529" y="0"/>
                </a:cubicBezTo>
                <a:close/>
                <a:moveTo>
                  <a:pt x="10174" y="819"/>
                </a:moveTo>
                <a:cubicBezTo>
                  <a:pt x="10097" y="819"/>
                  <a:pt x="10020" y="846"/>
                  <a:pt x="9955" y="903"/>
                </a:cubicBezTo>
                <a:cubicBezTo>
                  <a:pt x="9620" y="1179"/>
                  <a:pt x="9314" y="1484"/>
                  <a:pt x="9024" y="1812"/>
                </a:cubicBezTo>
                <a:cubicBezTo>
                  <a:pt x="8804" y="2061"/>
                  <a:pt x="8998" y="2405"/>
                  <a:pt x="9253" y="2405"/>
                </a:cubicBezTo>
                <a:cubicBezTo>
                  <a:pt x="9326" y="2405"/>
                  <a:pt x="9404" y="2377"/>
                  <a:pt x="9478" y="2311"/>
                </a:cubicBezTo>
                <a:cubicBezTo>
                  <a:pt x="9702" y="2117"/>
                  <a:pt x="9918" y="1908"/>
                  <a:pt x="10111" y="1692"/>
                </a:cubicBezTo>
                <a:lnTo>
                  <a:pt x="10648" y="2631"/>
                </a:lnTo>
                <a:cubicBezTo>
                  <a:pt x="10680" y="2693"/>
                  <a:pt x="10743" y="2721"/>
                  <a:pt x="10805" y="2721"/>
                </a:cubicBezTo>
                <a:cubicBezTo>
                  <a:pt x="10915" y="2721"/>
                  <a:pt x="11025" y="2637"/>
                  <a:pt x="10983" y="2504"/>
                </a:cubicBezTo>
                <a:lnTo>
                  <a:pt x="10499" y="1067"/>
                </a:lnTo>
                <a:cubicBezTo>
                  <a:pt x="10455" y="911"/>
                  <a:pt x="10317" y="819"/>
                  <a:pt x="10174" y="819"/>
                </a:cubicBezTo>
                <a:close/>
                <a:moveTo>
                  <a:pt x="12825" y="1646"/>
                </a:moveTo>
                <a:cubicBezTo>
                  <a:pt x="12749" y="1646"/>
                  <a:pt x="12672" y="1673"/>
                  <a:pt x="12607" y="1730"/>
                </a:cubicBezTo>
                <a:cubicBezTo>
                  <a:pt x="12272" y="2005"/>
                  <a:pt x="11959" y="2303"/>
                  <a:pt x="11676" y="2631"/>
                </a:cubicBezTo>
                <a:cubicBezTo>
                  <a:pt x="11449" y="2887"/>
                  <a:pt x="11649" y="3229"/>
                  <a:pt x="11906" y="3229"/>
                </a:cubicBezTo>
                <a:cubicBezTo>
                  <a:pt x="11979" y="3229"/>
                  <a:pt x="12056" y="3201"/>
                  <a:pt x="12130" y="3138"/>
                </a:cubicBezTo>
                <a:cubicBezTo>
                  <a:pt x="12353" y="2936"/>
                  <a:pt x="12562" y="2735"/>
                  <a:pt x="12763" y="2519"/>
                </a:cubicBezTo>
                <a:lnTo>
                  <a:pt x="13292" y="3458"/>
                </a:lnTo>
                <a:cubicBezTo>
                  <a:pt x="13327" y="3517"/>
                  <a:pt x="13389" y="3543"/>
                  <a:pt x="13450" y="3543"/>
                </a:cubicBezTo>
                <a:cubicBezTo>
                  <a:pt x="13560" y="3543"/>
                  <a:pt x="13670" y="3460"/>
                  <a:pt x="13627" y="3331"/>
                </a:cubicBezTo>
                <a:lnTo>
                  <a:pt x="13143" y="1894"/>
                </a:lnTo>
                <a:cubicBezTo>
                  <a:pt x="13104" y="1738"/>
                  <a:pt x="12967" y="1646"/>
                  <a:pt x="12825" y="1646"/>
                </a:cubicBezTo>
                <a:close/>
                <a:moveTo>
                  <a:pt x="6839" y="2210"/>
                </a:moveTo>
                <a:cubicBezTo>
                  <a:pt x="6765" y="2210"/>
                  <a:pt x="6689" y="2235"/>
                  <a:pt x="6625" y="2288"/>
                </a:cubicBezTo>
                <a:cubicBezTo>
                  <a:pt x="6290" y="2564"/>
                  <a:pt x="5985" y="2869"/>
                  <a:pt x="5694" y="3197"/>
                </a:cubicBezTo>
                <a:cubicBezTo>
                  <a:pt x="5474" y="3446"/>
                  <a:pt x="5664" y="3790"/>
                  <a:pt x="5921" y="3790"/>
                </a:cubicBezTo>
                <a:cubicBezTo>
                  <a:pt x="5994" y="3790"/>
                  <a:pt x="6073" y="3762"/>
                  <a:pt x="6149" y="3696"/>
                </a:cubicBezTo>
                <a:cubicBezTo>
                  <a:pt x="6372" y="3503"/>
                  <a:pt x="6588" y="3294"/>
                  <a:pt x="6782" y="3078"/>
                </a:cubicBezTo>
                <a:lnTo>
                  <a:pt x="7318" y="4016"/>
                </a:lnTo>
                <a:cubicBezTo>
                  <a:pt x="7351" y="4079"/>
                  <a:pt x="7414" y="4107"/>
                  <a:pt x="7477" y="4107"/>
                </a:cubicBezTo>
                <a:cubicBezTo>
                  <a:pt x="7586" y="4107"/>
                  <a:pt x="7696" y="4025"/>
                  <a:pt x="7653" y="3897"/>
                </a:cubicBezTo>
                <a:cubicBezTo>
                  <a:pt x="7489" y="3413"/>
                  <a:pt x="7326" y="2936"/>
                  <a:pt x="7162" y="2460"/>
                </a:cubicBezTo>
                <a:cubicBezTo>
                  <a:pt x="7122" y="2303"/>
                  <a:pt x="6983" y="2210"/>
                  <a:pt x="6839" y="2210"/>
                </a:cubicBezTo>
                <a:close/>
                <a:moveTo>
                  <a:pt x="15470" y="2466"/>
                </a:moveTo>
                <a:cubicBezTo>
                  <a:pt x="15394" y="2466"/>
                  <a:pt x="15316" y="2492"/>
                  <a:pt x="15251" y="2549"/>
                </a:cubicBezTo>
                <a:cubicBezTo>
                  <a:pt x="14916" y="2825"/>
                  <a:pt x="14610" y="3123"/>
                  <a:pt x="14320" y="3450"/>
                </a:cubicBezTo>
                <a:cubicBezTo>
                  <a:pt x="14099" y="3706"/>
                  <a:pt x="14295" y="4048"/>
                  <a:pt x="14552" y="4048"/>
                </a:cubicBezTo>
                <a:cubicBezTo>
                  <a:pt x="14624" y="4048"/>
                  <a:pt x="14701" y="4021"/>
                  <a:pt x="14774" y="3957"/>
                </a:cubicBezTo>
                <a:cubicBezTo>
                  <a:pt x="14998" y="3756"/>
                  <a:pt x="15214" y="3555"/>
                  <a:pt x="15407" y="3339"/>
                </a:cubicBezTo>
                <a:lnTo>
                  <a:pt x="15944" y="4277"/>
                </a:lnTo>
                <a:cubicBezTo>
                  <a:pt x="15976" y="4339"/>
                  <a:pt x="16037" y="4366"/>
                  <a:pt x="16098" y="4366"/>
                </a:cubicBezTo>
                <a:cubicBezTo>
                  <a:pt x="16209" y="4366"/>
                  <a:pt x="16322" y="4280"/>
                  <a:pt x="16279" y="4151"/>
                </a:cubicBezTo>
                <a:lnTo>
                  <a:pt x="15795" y="2713"/>
                </a:lnTo>
                <a:cubicBezTo>
                  <a:pt x="15751" y="2558"/>
                  <a:pt x="15613" y="2466"/>
                  <a:pt x="15470" y="2466"/>
                </a:cubicBezTo>
                <a:close/>
                <a:moveTo>
                  <a:pt x="9491" y="3030"/>
                </a:moveTo>
                <a:cubicBezTo>
                  <a:pt x="9416" y="3030"/>
                  <a:pt x="9341" y="3054"/>
                  <a:pt x="9277" y="3108"/>
                </a:cubicBezTo>
                <a:cubicBezTo>
                  <a:pt x="8942" y="3391"/>
                  <a:pt x="8629" y="3689"/>
                  <a:pt x="8346" y="4016"/>
                </a:cubicBezTo>
                <a:cubicBezTo>
                  <a:pt x="8120" y="4266"/>
                  <a:pt x="8313" y="4610"/>
                  <a:pt x="8572" y="4610"/>
                </a:cubicBezTo>
                <a:cubicBezTo>
                  <a:pt x="8645" y="4610"/>
                  <a:pt x="8724" y="4582"/>
                  <a:pt x="8800" y="4516"/>
                </a:cubicBezTo>
                <a:cubicBezTo>
                  <a:pt x="9024" y="4322"/>
                  <a:pt x="9232" y="4121"/>
                  <a:pt x="9434" y="3905"/>
                </a:cubicBezTo>
                <a:lnTo>
                  <a:pt x="9962" y="4836"/>
                </a:lnTo>
                <a:cubicBezTo>
                  <a:pt x="9998" y="4899"/>
                  <a:pt x="10062" y="4926"/>
                  <a:pt x="10125" y="4926"/>
                </a:cubicBezTo>
                <a:cubicBezTo>
                  <a:pt x="10233" y="4926"/>
                  <a:pt x="10340" y="4844"/>
                  <a:pt x="10298" y="4717"/>
                </a:cubicBezTo>
                <a:cubicBezTo>
                  <a:pt x="10141" y="4232"/>
                  <a:pt x="9977" y="3756"/>
                  <a:pt x="9813" y="3279"/>
                </a:cubicBezTo>
                <a:cubicBezTo>
                  <a:pt x="9774" y="3122"/>
                  <a:pt x="9635" y="3030"/>
                  <a:pt x="9491" y="3030"/>
                </a:cubicBezTo>
                <a:close/>
                <a:moveTo>
                  <a:pt x="18121" y="3285"/>
                </a:moveTo>
                <a:cubicBezTo>
                  <a:pt x="18045" y="3285"/>
                  <a:pt x="17968" y="3311"/>
                  <a:pt x="17903" y="3368"/>
                </a:cubicBezTo>
                <a:cubicBezTo>
                  <a:pt x="17568" y="3644"/>
                  <a:pt x="17255" y="3949"/>
                  <a:pt x="16972" y="4277"/>
                </a:cubicBezTo>
                <a:cubicBezTo>
                  <a:pt x="16745" y="4527"/>
                  <a:pt x="16944" y="4867"/>
                  <a:pt x="17202" y="4867"/>
                </a:cubicBezTo>
                <a:cubicBezTo>
                  <a:pt x="17275" y="4867"/>
                  <a:pt x="17352" y="4840"/>
                  <a:pt x="17426" y="4776"/>
                </a:cubicBezTo>
                <a:cubicBezTo>
                  <a:pt x="17650" y="4575"/>
                  <a:pt x="17858" y="4374"/>
                  <a:pt x="18059" y="4158"/>
                </a:cubicBezTo>
                <a:lnTo>
                  <a:pt x="18588" y="5097"/>
                </a:lnTo>
                <a:cubicBezTo>
                  <a:pt x="18623" y="5158"/>
                  <a:pt x="18684" y="5185"/>
                  <a:pt x="18746" y="5185"/>
                </a:cubicBezTo>
                <a:cubicBezTo>
                  <a:pt x="18856" y="5185"/>
                  <a:pt x="18966" y="5099"/>
                  <a:pt x="18923" y="4970"/>
                </a:cubicBezTo>
                <a:lnTo>
                  <a:pt x="18439" y="3532"/>
                </a:lnTo>
                <a:cubicBezTo>
                  <a:pt x="18400" y="3377"/>
                  <a:pt x="18263" y="3285"/>
                  <a:pt x="18121" y="3285"/>
                </a:cubicBezTo>
                <a:close/>
                <a:moveTo>
                  <a:pt x="12135" y="3851"/>
                </a:moveTo>
                <a:cubicBezTo>
                  <a:pt x="12060" y="3851"/>
                  <a:pt x="11984" y="3877"/>
                  <a:pt x="11921" y="3935"/>
                </a:cubicBezTo>
                <a:cubicBezTo>
                  <a:pt x="11586" y="4210"/>
                  <a:pt x="11273" y="4516"/>
                  <a:pt x="10990" y="4843"/>
                </a:cubicBezTo>
                <a:cubicBezTo>
                  <a:pt x="10770" y="5087"/>
                  <a:pt x="10965" y="5429"/>
                  <a:pt x="11220" y="5429"/>
                </a:cubicBezTo>
                <a:cubicBezTo>
                  <a:pt x="11292" y="5429"/>
                  <a:pt x="11370" y="5401"/>
                  <a:pt x="11445" y="5335"/>
                </a:cubicBezTo>
                <a:cubicBezTo>
                  <a:pt x="11668" y="5141"/>
                  <a:pt x="11884" y="4940"/>
                  <a:pt x="12085" y="4724"/>
                </a:cubicBezTo>
                <a:lnTo>
                  <a:pt x="12607" y="5663"/>
                </a:lnTo>
                <a:cubicBezTo>
                  <a:pt x="12639" y="5724"/>
                  <a:pt x="12700" y="5751"/>
                  <a:pt x="12761" y="5751"/>
                </a:cubicBezTo>
                <a:cubicBezTo>
                  <a:pt x="12872" y="5751"/>
                  <a:pt x="12985" y="5665"/>
                  <a:pt x="12942" y="5536"/>
                </a:cubicBezTo>
                <a:lnTo>
                  <a:pt x="12458" y="4098"/>
                </a:lnTo>
                <a:cubicBezTo>
                  <a:pt x="12414" y="3943"/>
                  <a:pt x="12276" y="3851"/>
                  <a:pt x="12135" y="3851"/>
                </a:cubicBezTo>
                <a:close/>
                <a:moveTo>
                  <a:pt x="20766" y="4104"/>
                </a:moveTo>
                <a:cubicBezTo>
                  <a:pt x="20690" y="4104"/>
                  <a:pt x="20612" y="4131"/>
                  <a:pt x="20547" y="4188"/>
                </a:cubicBezTo>
                <a:cubicBezTo>
                  <a:pt x="20212" y="4463"/>
                  <a:pt x="19907" y="4769"/>
                  <a:pt x="19616" y="5089"/>
                </a:cubicBezTo>
                <a:cubicBezTo>
                  <a:pt x="19395" y="5345"/>
                  <a:pt x="19591" y="5687"/>
                  <a:pt x="19848" y="5687"/>
                </a:cubicBezTo>
                <a:cubicBezTo>
                  <a:pt x="19920" y="5687"/>
                  <a:pt x="19997" y="5659"/>
                  <a:pt x="20070" y="5596"/>
                </a:cubicBezTo>
                <a:cubicBezTo>
                  <a:pt x="20294" y="5394"/>
                  <a:pt x="20510" y="5193"/>
                  <a:pt x="20704" y="4977"/>
                </a:cubicBezTo>
                <a:lnTo>
                  <a:pt x="21240" y="5916"/>
                </a:lnTo>
                <a:cubicBezTo>
                  <a:pt x="21272" y="5977"/>
                  <a:pt x="21333" y="6004"/>
                  <a:pt x="21395" y="6004"/>
                </a:cubicBezTo>
                <a:cubicBezTo>
                  <a:pt x="21505" y="6004"/>
                  <a:pt x="21618" y="5918"/>
                  <a:pt x="21575" y="5789"/>
                </a:cubicBezTo>
                <a:lnTo>
                  <a:pt x="21091" y="4352"/>
                </a:lnTo>
                <a:cubicBezTo>
                  <a:pt x="21047" y="4196"/>
                  <a:pt x="20909" y="4104"/>
                  <a:pt x="20766" y="4104"/>
                </a:cubicBezTo>
                <a:close/>
                <a:moveTo>
                  <a:pt x="6161" y="4415"/>
                </a:moveTo>
                <a:cubicBezTo>
                  <a:pt x="6087" y="4415"/>
                  <a:pt x="6011" y="4440"/>
                  <a:pt x="5948" y="4493"/>
                </a:cubicBezTo>
                <a:cubicBezTo>
                  <a:pt x="5612" y="4769"/>
                  <a:pt x="5299" y="5074"/>
                  <a:pt x="5016" y="5402"/>
                </a:cubicBezTo>
                <a:cubicBezTo>
                  <a:pt x="4790" y="5652"/>
                  <a:pt x="4985" y="5992"/>
                  <a:pt x="5240" y="5992"/>
                </a:cubicBezTo>
                <a:cubicBezTo>
                  <a:pt x="5313" y="5992"/>
                  <a:pt x="5390" y="5965"/>
                  <a:pt x="5463" y="5901"/>
                </a:cubicBezTo>
                <a:lnTo>
                  <a:pt x="5471" y="5901"/>
                </a:lnTo>
                <a:cubicBezTo>
                  <a:pt x="5694" y="5707"/>
                  <a:pt x="5903" y="5499"/>
                  <a:pt x="6104" y="5283"/>
                </a:cubicBezTo>
                <a:lnTo>
                  <a:pt x="6633" y="6221"/>
                </a:lnTo>
                <a:cubicBezTo>
                  <a:pt x="6668" y="6284"/>
                  <a:pt x="6732" y="6312"/>
                  <a:pt x="6795" y="6312"/>
                </a:cubicBezTo>
                <a:cubicBezTo>
                  <a:pt x="6904" y="6312"/>
                  <a:pt x="7010" y="6229"/>
                  <a:pt x="6968" y="6102"/>
                </a:cubicBezTo>
                <a:lnTo>
                  <a:pt x="6484" y="4665"/>
                </a:lnTo>
                <a:cubicBezTo>
                  <a:pt x="6445" y="4507"/>
                  <a:pt x="6305" y="4415"/>
                  <a:pt x="6161" y="4415"/>
                </a:cubicBezTo>
                <a:close/>
                <a:moveTo>
                  <a:pt x="14787" y="4670"/>
                </a:moveTo>
                <a:cubicBezTo>
                  <a:pt x="14711" y="4670"/>
                  <a:pt x="14636" y="4697"/>
                  <a:pt x="14573" y="4754"/>
                </a:cubicBezTo>
                <a:cubicBezTo>
                  <a:pt x="14238" y="5030"/>
                  <a:pt x="13925" y="5327"/>
                  <a:pt x="13642" y="5655"/>
                </a:cubicBezTo>
                <a:cubicBezTo>
                  <a:pt x="13416" y="5904"/>
                  <a:pt x="13609" y="6248"/>
                  <a:pt x="13868" y="6248"/>
                </a:cubicBezTo>
                <a:cubicBezTo>
                  <a:pt x="13941" y="6248"/>
                  <a:pt x="14020" y="6220"/>
                  <a:pt x="14096" y="6154"/>
                </a:cubicBezTo>
                <a:cubicBezTo>
                  <a:pt x="14320" y="5961"/>
                  <a:pt x="14529" y="5759"/>
                  <a:pt x="14730" y="5543"/>
                </a:cubicBezTo>
                <a:lnTo>
                  <a:pt x="15259" y="6482"/>
                </a:lnTo>
                <a:cubicBezTo>
                  <a:pt x="15293" y="6541"/>
                  <a:pt x="15356" y="6567"/>
                  <a:pt x="15419" y="6567"/>
                </a:cubicBezTo>
                <a:cubicBezTo>
                  <a:pt x="15530" y="6567"/>
                  <a:pt x="15641" y="6484"/>
                  <a:pt x="15594" y="6355"/>
                </a:cubicBezTo>
                <a:lnTo>
                  <a:pt x="15110" y="4918"/>
                </a:lnTo>
                <a:cubicBezTo>
                  <a:pt x="15066" y="4762"/>
                  <a:pt x="14927" y="4670"/>
                  <a:pt x="14787" y="4670"/>
                </a:cubicBezTo>
                <a:close/>
                <a:moveTo>
                  <a:pt x="23417" y="4924"/>
                </a:moveTo>
                <a:cubicBezTo>
                  <a:pt x="23341" y="4924"/>
                  <a:pt x="23264" y="4950"/>
                  <a:pt x="23199" y="5007"/>
                </a:cubicBezTo>
                <a:cubicBezTo>
                  <a:pt x="22864" y="5283"/>
                  <a:pt x="22551" y="5588"/>
                  <a:pt x="22268" y="5916"/>
                </a:cubicBezTo>
                <a:cubicBezTo>
                  <a:pt x="22041" y="6166"/>
                  <a:pt x="22236" y="6506"/>
                  <a:pt x="22495" y="6506"/>
                </a:cubicBezTo>
                <a:cubicBezTo>
                  <a:pt x="22568" y="6506"/>
                  <a:pt x="22647" y="6479"/>
                  <a:pt x="22722" y="6415"/>
                </a:cubicBezTo>
                <a:cubicBezTo>
                  <a:pt x="22946" y="6221"/>
                  <a:pt x="23154" y="6013"/>
                  <a:pt x="23355" y="5797"/>
                </a:cubicBezTo>
                <a:lnTo>
                  <a:pt x="23884" y="6735"/>
                </a:lnTo>
                <a:cubicBezTo>
                  <a:pt x="23919" y="6797"/>
                  <a:pt x="23981" y="6824"/>
                  <a:pt x="24042" y="6824"/>
                </a:cubicBezTo>
                <a:cubicBezTo>
                  <a:pt x="24152" y="6824"/>
                  <a:pt x="24262" y="6738"/>
                  <a:pt x="24219" y="6609"/>
                </a:cubicBezTo>
                <a:lnTo>
                  <a:pt x="23735" y="5171"/>
                </a:lnTo>
                <a:cubicBezTo>
                  <a:pt x="23696" y="5016"/>
                  <a:pt x="23560" y="4924"/>
                  <a:pt x="23417" y="4924"/>
                </a:cubicBezTo>
                <a:close/>
                <a:moveTo>
                  <a:pt x="8806" y="5234"/>
                </a:moveTo>
                <a:cubicBezTo>
                  <a:pt x="8731" y="5234"/>
                  <a:pt x="8655" y="5259"/>
                  <a:pt x="8592" y="5313"/>
                </a:cubicBezTo>
                <a:cubicBezTo>
                  <a:pt x="8257" y="5588"/>
                  <a:pt x="7951" y="5894"/>
                  <a:pt x="7661" y="6221"/>
                </a:cubicBezTo>
                <a:cubicBezTo>
                  <a:pt x="7435" y="6471"/>
                  <a:pt x="7633" y="6814"/>
                  <a:pt x="7889" y="6814"/>
                </a:cubicBezTo>
                <a:cubicBezTo>
                  <a:pt x="7963" y="6814"/>
                  <a:pt x="8041" y="6786"/>
                  <a:pt x="8115" y="6720"/>
                </a:cubicBezTo>
                <a:cubicBezTo>
                  <a:pt x="8339" y="6527"/>
                  <a:pt x="8555" y="6318"/>
                  <a:pt x="8748" y="6102"/>
                </a:cubicBezTo>
                <a:lnTo>
                  <a:pt x="9285" y="7048"/>
                </a:lnTo>
                <a:cubicBezTo>
                  <a:pt x="9317" y="7107"/>
                  <a:pt x="9378" y="7133"/>
                  <a:pt x="9440" y="7133"/>
                </a:cubicBezTo>
                <a:cubicBezTo>
                  <a:pt x="9550" y="7133"/>
                  <a:pt x="9663" y="7050"/>
                  <a:pt x="9620" y="6921"/>
                </a:cubicBezTo>
                <a:lnTo>
                  <a:pt x="9136" y="5484"/>
                </a:lnTo>
                <a:cubicBezTo>
                  <a:pt x="9091" y="5327"/>
                  <a:pt x="8950" y="5234"/>
                  <a:pt x="8806" y="5234"/>
                </a:cubicBezTo>
                <a:close/>
                <a:moveTo>
                  <a:pt x="17439" y="5488"/>
                </a:moveTo>
                <a:cubicBezTo>
                  <a:pt x="17364" y="5488"/>
                  <a:pt x="17289" y="5512"/>
                  <a:pt x="17225" y="5566"/>
                </a:cubicBezTo>
                <a:cubicBezTo>
                  <a:pt x="16890" y="5849"/>
                  <a:pt x="16584" y="6147"/>
                  <a:pt x="16294" y="6475"/>
                </a:cubicBezTo>
                <a:cubicBezTo>
                  <a:pt x="16061" y="6730"/>
                  <a:pt x="16260" y="7072"/>
                  <a:pt x="16517" y="7072"/>
                </a:cubicBezTo>
                <a:cubicBezTo>
                  <a:pt x="16590" y="7072"/>
                  <a:pt x="16667" y="7045"/>
                  <a:pt x="16741" y="6981"/>
                </a:cubicBezTo>
                <a:lnTo>
                  <a:pt x="16748" y="6974"/>
                </a:lnTo>
                <a:cubicBezTo>
                  <a:pt x="16972" y="6780"/>
                  <a:pt x="17180" y="6579"/>
                  <a:pt x="17381" y="6363"/>
                </a:cubicBezTo>
                <a:cubicBezTo>
                  <a:pt x="17560" y="6676"/>
                  <a:pt x="17739" y="6989"/>
                  <a:pt x="17910" y="7301"/>
                </a:cubicBezTo>
                <a:cubicBezTo>
                  <a:pt x="17945" y="7363"/>
                  <a:pt x="18008" y="7390"/>
                  <a:pt x="18070" y="7390"/>
                </a:cubicBezTo>
                <a:cubicBezTo>
                  <a:pt x="18183" y="7390"/>
                  <a:pt x="18296" y="7304"/>
                  <a:pt x="18253" y="7175"/>
                </a:cubicBezTo>
                <a:lnTo>
                  <a:pt x="17761" y="5737"/>
                </a:lnTo>
                <a:cubicBezTo>
                  <a:pt x="17722" y="5580"/>
                  <a:pt x="17583" y="5488"/>
                  <a:pt x="17439" y="5488"/>
                </a:cubicBezTo>
                <a:close/>
                <a:moveTo>
                  <a:pt x="26069" y="5743"/>
                </a:moveTo>
                <a:cubicBezTo>
                  <a:pt x="25993" y="5743"/>
                  <a:pt x="25916" y="5769"/>
                  <a:pt x="25851" y="5827"/>
                </a:cubicBezTo>
                <a:cubicBezTo>
                  <a:pt x="25515" y="6102"/>
                  <a:pt x="25203" y="6408"/>
                  <a:pt x="24920" y="6735"/>
                </a:cubicBezTo>
                <a:cubicBezTo>
                  <a:pt x="24693" y="6985"/>
                  <a:pt x="24888" y="7325"/>
                  <a:pt x="25143" y="7325"/>
                </a:cubicBezTo>
                <a:cubicBezTo>
                  <a:pt x="25216" y="7325"/>
                  <a:pt x="25293" y="7298"/>
                  <a:pt x="25366" y="7234"/>
                </a:cubicBezTo>
                <a:cubicBezTo>
                  <a:pt x="25590" y="7041"/>
                  <a:pt x="25806" y="6832"/>
                  <a:pt x="26000" y="6616"/>
                </a:cubicBezTo>
                <a:lnTo>
                  <a:pt x="26536" y="7555"/>
                </a:lnTo>
                <a:cubicBezTo>
                  <a:pt x="26568" y="7616"/>
                  <a:pt x="26629" y="7643"/>
                  <a:pt x="26691" y="7643"/>
                </a:cubicBezTo>
                <a:cubicBezTo>
                  <a:pt x="26801" y="7643"/>
                  <a:pt x="26914" y="7557"/>
                  <a:pt x="26871" y="7428"/>
                </a:cubicBezTo>
                <a:lnTo>
                  <a:pt x="26387" y="5990"/>
                </a:lnTo>
                <a:cubicBezTo>
                  <a:pt x="26348" y="5835"/>
                  <a:pt x="26211" y="5743"/>
                  <a:pt x="26069" y="5743"/>
                </a:cubicBezTo>
                <a:close/>
                <a:moveTo>
                  <a:pt x="11457" y="6054"/>
                </a:moveTo>
                <a:cubicBezTo>
                  <a:pt x="11383" y="6054"/>
                  <a:pt x="11307" y="6079"/>
                  <a:pt x="11244" y="6132"/>
                </a:cubicBezTo>
                <a:cubicBezTo>
                  <a:pt x="10908" y="6415"/>
                  <a:pt x="10596" y="6713"/>
                  <a:pt x="10313" y="7041"/>
                </a:cubicBezTo>
                <a:cubicBezTo>
                  <a:pt x="10086" y="7290"/>
                  <a:pt x="10280" y="7634"/>
                  <a:pt x="10535" y="7634"/>
                </a:cubicBezTo>
                <a:cubicBezTo>
                  <a:pt x="10607" y="7634"/>
                  <a:pt x="10685" y="7606"/>
                  <a:pt x="10759" y="7540"/>
                </a:cubicBezTo>
                <a:lnTo>
                  <a:pt x="10767" y="7540"/>
                </a:lnTo>
                <a:cubicBezTo>
                  <a:pt x="10990" y="7346"/>
                  <a:pt x="11199" y="7145"/>
                  <a:pt x="11400" y="6921"/>
                </a:cubicBezTo>
                <a:lnTo>
                  <a:pt x="11929" y="7867"/>
                </a:lnTo>
                <a:cubicBezTo>
                  <a:pt x="11964" y="7926"/>
                  <a:pt x="12026" y="7953"/>
                  <a:pt x="12087" y="7953"/>
                </a:cubicBezTo>
                <a:cubicBezTo>
                  <a:pt x="12197" y="7953"/>
                  <a:pt x="12307" y="7870"/>
                  <a:pt x="12264" y="7741"/>
                </a:cubicBezTo>
                <a:lnTo>
                  <a:pt x="11780" y="6303"/>
                </a:lnTo>
                <a:cubicBezTo>
                  <a:pt x="11741" y="6146"/>
                  <a:pt x="11601" y="6054"/>
                  <a:pt x="11457" y="6054"/>
                </a:cubicBezTo>
                <a:close/>
                <a:moveTo>
                  <a:pt x="20095" y="6309"/>
                </a:moveTo>
                <a:cubicBezTo>
                  <a:pt x="20019" y="6309"/>
                  <a:pt x="19942" y="6336"/>
                  <a:pt x="19877" y="6393"/>
                </a:cubicBezTo>
                <a:cubicBezTo>
                  <a:pt x="19542" y="6668"/>
                  <a:pt x="19229" y="6966"/>
                  <a:pt x="18946" y="7294"/>
                </a:cubicBezTo>
                <a:cubicBezTo>
                  <a:pt x="18713" y="7544"/>
                  <a:pt x="18908" y="7891"/>
                  <a:pt x="19168" y="7891"/>
                </a:cubicBezTo>
                <a:cubicBezTo>
                  <a:pt x="19240" y="7891"/>
                  <a:pt x="19318" y="7864"/>
                  <a:pt x="19393" y="7800"/>
                </a:cubicBezTo>
                <a:lnTo>
                  <a:pt x="19400" y="7793"/>
                </a:lnTo>
                <a:cubicBezTo>
                  <a:pt x="19623" y="7599"/>
                  <a:pt x="19832" y="7398"/>
                  <a:pt x="20033" y="7182"/>
                </a:cubicBezTo>
                <a:lnTo>
                  <a:pt x="20562" y="8121"/>
                </a:lnTo>
                <a:cubicBezTo>
                  <a:pt x="20594" y="8182"/>
                  <a:pt x="20655" y="8209"/>
                  <a:pt x="20717" y="8209"/>
                </a:cubicBezTo>
                <a:cubicBezTo>
                  <a:pt x="20827" y="8209"/>
                  <a:pt x="20940" y="8123"/>
                  <a:pt x="20897" y="7994"/>
                </a:cubicBezTo>
                <a:lnTo>
                  <a:pt x="20413" y="6556"/>
                </a:lnTo>
                <a:cubicBezTo>
                  <a:pt x="20374" y="6401"/>
                  <a:pt x="20237" y="6309"/>
                  <a:pt x="20095" y="6309"/>
                </a:cubicBezTo>
                <a:close/>
                <a:moveTo>
                  <a:pt x="28706" y="6562"/>
                </a:moveTo>
                <a:cubicBezTo>
                  <a:pt x="28630" y="6562"/>
                  <a:pt x="28552" y="6589"/>
                  <a:pt x="28488" y="6646"/>
                </a:cubicBezTo>
                <a:cubicBezTo>
                  <a:pt x="28152" y="6921"/>
                  <a:pt x="27847" y="7227"/>
                  <a:pt x="27556" y="7555"/>
                </a:cubicBezTo>
                <a:cubicBezTo>
                  <a:pt x="27336" y="7804"/>
                  <a:pt x="27536" y="8145"/>
                  <a:pt x="27791" y="8145"/>
                </a:cubicBezTo>
                <a:cubicBezTo>
                  <a:pt x="27863" y="8145"/>
                  <a:pt x="27939" y="8118"/>
                  <a:pt x="28011" y="8054"/>
                </a:cubicBezTo>
                <a:cubicBezTo>
                  <a:pt x="28234" y="7860"/>
                  <a:pt x="28450" y="7651"/>
                  <a:pt x="28644" y="7435"/>
                </a:cubicBezTo>
                <a:lnTo>
                  <a:pt x="29180" y="8374"/>
                </a:lnTo>
                <a:cubicBezTo>
                  <a:pt x="29215" y="8435"/>
                  <a:pt x="29277" y="8462"/>
                  <a:pt x="29338" y="8462"/>
                </a:cubicBezTo>
                <a:cubicBezTo>
                  <a:pt x="29448" y="8462"/>
                  <a:pt x="29558" y="8376"/>
                  <a:pt x="29515" y="8247"/>
                </a:cubicBezTo>
                <a:lnTo>
                  <a:pt x="29031" y="6810"/>
                </a:lnTo>
                <a:cubicBezTo>
                  <a:pt x="28988" y="6654"/>
                  <a:pt x="28849" y="6562"/>
                  <a:pt x="28706" y="6562"/>
                </a:cubicBezTo>
                <a:close/>
                <a:moveTo>
                  <a:pt x="5476" y="6620"/>
                </a:moveTo>
                <a:cubicBezTo>
                  <a:pt x="5401" y="6620"/>
                  <a:pt x="5326" y="6645"/>
                  <a:pt x="5262" y="6698"/>
                </a:cubicBezTo>
                <a:cubicBezTo>
                  <a:pt x="4927" y="6974"/>
                  <a:pt x="4614" y="7279"/>
                  <a:pt x="4331" y="7607"/>
                </a:cubicBezTo>
                <a:cubicBezTo>
                  <a:pt x="4105" y="7857"/>
                  <a:pt x="4299" y="8197"/>
                  <a:pt x="4559" y="8197"/>
                </a:cubicBezTo>
                <a:cubicBezTo>
                  <a:pt x="4632" y="8197"/>
                  <a:pt x="4710" y="8170"/>
                  <a:pt x="4786" y="8106"/>
                </a:cubicBezTo>
                <a:cubicBezTo>
                  <a:pt x="5009" y="7912"/>
                  <a:pt x="5218" y="7704"/>
                  <a:pt x="5419" y="7488"/>
                </a:cubicBezTo>
                <a:lnTo>
                  <a:pt x="5948" y="8426"/>
                </a:lnTo>
                <a:cubicBezTo>
                  <a:pt x="5983" y="8489"/>
                  <a:pt x="6048" y="8517"/>
                  <a:pt x="6112" y="8517"/>
                </a:cubicBezTo>
                <a:cubicBezTo>
                  <a:pt x="6222" y="8517"/>
                  <a:pt x="6330" y="8434"/>
                  <a:pt x="6283" y="8307"/>
                </a:cubicBezTo>
                <a:lnTo>
                  <a:pt x="5799" y="6869"/>
                </a:lnTo>
                <a:cubicBezTo>
                  <a:pt x="5759" y="6712"/>
                  <a:pt x="5620" y="6620"/>
                  <a:pt x="5476" y="6620"/>
                </a:cubicBezTo>
                <a:close/>
                <a:moveTo>
                  <a:pt x="14107" y="6875"/>
                </a:moveTo>
                <a:cubicBezTo>
                  <a:pt x="14030" y="6875"/>
                  <a:pt x="13953" y="6902"/>
                  <a:pt x="13888" y="6959"/>
                </a:cubicBezTo>
                <a:cubicBezTo>
                  <a:pt x="13553" y="7234"/>
                  <a:pt x="13247" y="7532"/>
                  <a:pt x="12957" y="7860"/>
                </a:cubicBezTo>
                <a:cubicBezTo>
                  <a:pt x="12731" y="8109"/>
                  <a:pt x="12924" y="8453"/>
                  <a:pt x="13183" y="8453"/>
                </a:cubicBezTo>
                <a:cubicBezTo>
                  <a:pt x="13256" y="8453"/>
                  <a:pt x="13335" y="8425"/>
                  <a:pt x="13411" y="8359"/>
                </a:cubicBezTo>
                <a:cubicBezTo>
                  <a:pt x="13635" y="8165"/>
                  <a:pt x="13851" y="7964"/>
                  <a:pt x="14044" y="7748"/>
                </a:cubicBezTo>
                <a:lnTo>
                  <a:pt x="14581" y="8687"/>
                </a:lnTo>
                <a:cubicBezTo>
                  <a:pt x="14613" y="8748"/>
                  <a:pt x="14674" y="8775"/>
                  <a:pt x="14735" y="8775"/>
                </a:cubicBezTo>
                <a:cubicBezTo>
                  <a:pt x="14846" y="8775"/>
                  <a:pt x="14959" y="8689"/>
                  <a:pt x="14916" y="8560"/>
                </a:cubicBezTo>
                <a:lnTo>
                  <a:pt x="14432" y="7123"/>
                </a:lnTo>
                <a:cubicBezTo>
                  <a:pt x="14388" y="6967"/>
                  <a:pt x="14250" y="6875"/>
                  <a:pt x="14107" y="6875"/>
                </a:cubicBezTo>
                <a:close/>
                <a:moveTo>
                  <a:pt x="22740" y="7129"/>
                </a:moveTo>
                <a:cubicBezTo>
                  <a:pt x="22664" y="7129"/>
                  <a:pt x="22586" y="7155"/>
                  <a:pt x="22521" y="7212"/>
                </a:cubicBezTo>
                <a:cubicBezTo>
                  <a:pt x="22186" y="7488"/>
                  <a:pt x="21880" y="7793"/>
                  <a:pt x="21590" y="8113"/>
                </a:cubicBezTo>
                <a:cubicBezTo>
                  <a:pt x="21363" y="8369"/>
                  <a:pt x="21558" y="8711"/>
                  <a:pt x="21814" y="8711"/>
                </a:cubicBezTo>
                <a:cubicBezTo>
                  <a:pt x="21886" y="8711"/>
                  <a:pt x="21963" y="8684"/>
                  <a:pt x="22037" y="8620"/>
                </a:cubicBezTo>
                <a:lnTo>
                  <a:pt x="22044" y="8620"/>
                </a:lnTo>
                <a:cubicBezTo>
                  <a:pt x="22268" y="8419"/>
                  <a:pt x="22476" y="8218"/>
                  <a:pt x="22677" y="8002"/>
                </a:cubicBezTo>
                <a:lnTo>
                  <a:pt x="23206" y="8940"/>
                </a:lnTo>
                <a:cubicBezTo>
                  <a:pt x="23241" y="9002"/>
                  <a:pt x="23304" y="9029"/>
                  <a:pt x="23366" y="9029"/>
                </a:cubicBezTo>
                <a:cubicBezTo>
                  <a:pt x="23479" y="9029"/>
                  <a:pt x="23592" y="8942"/>
                  <a:pt x="23549" y="8813"/>
                </a:cubicBezTo>
                <a:lnTo>
                  <a:pt x="23057" y="7376"/>
                </a:lnTo>
                <a:cubicBezTo>
                  <a:pt x="23019" y="7221"/>
                  <a:pt x="22882" y="7129"/>
                  <a:pt x="22740" y="7129"/>
                </a:cubicBezTo>
                <a:close/>
                <a:moveTo>
                  <a:pt x="8113" y="7439"/>
                </a:moveTo>
                <a:cubicBezTo>
                  <a:pt x="8038" y="7439"/>
                  <a:pt x="7963" y="7464"/>
                  <a:pt x="7899" y="7517"/>
                </a:cubicBezTo>
                <a:cubicBezTo>
                  <a:pt x="7564" y="7793"/>
                  <a:pt x="7259" y="8098"/>
                  <a:pt x="6968" y="8426"/>
                </a:cubicBezTo>
                <a:cubicBezTo>
                  <a:pt x="6747" y="8676"/>
                  <a:pt x="6948" y="9016"/>
                  <a:pt x="7206" y="9016"/>
                </a:cubicBezTo>
                <a:cubicBezTo>
                  <a:pt x="7279" y="9016"/>
                  <a:pt x="7356" y="8989"/>
                  <a:pt x="7430" y="8925"/>
                </a:cubicBezTo>
                <a:lnTo>
                  <a:pt x="7422" y="8925"/>
                </a:lnTo>
                <a:cubicBezTo>
                  <a:pt x="7646" y="8732"/>
                  <a:pt x="7862" y="8523"/>
                  <a:pt x="8056" y="8307"/>
                </a:cubicBezTo>
                <a:lnTo>
                  <a:pt x="8592" y="9245"/>
                </a:lnTo>
                <a:cubicBezTo>
                  <a:pt x="8625" y="9308"/>
                  <a:pt x="8688" y="9336"/>
                  <a:pt x="8751" y="9336"/>
                </a:cubicBezTo>
                <a:cubicBezTo>
                  <a:pt x="8860" y="9336"/>
                  <a:pt x="8969" y="9254"/>
                  <a:pt x="8927" y="9126"/>
                </a:cubicBezTo>
                <a:lnTo>
                  <a:pt x="8435" y="7689"/>
                </a:lnTo>
                <a:cubicBezTo>
                  <a:pt x="8396" y="7532"/>
                  <a:pt x="8257" y="7439"/>
                  <a:pt x="8113" y="7439"/>
                </a:cubicBezTo>
                <a:close/>
                <a:moveTo>
                  <a:pt x="16758" y="7695"/>
                </a:moveTo>
                <a:cubicBezTo>
                  <a:pt x="16682" y="7695"/>
                  <a:pt x="16605" y="7721"/>
                  <a:pt x="16540" y="7778"/>
                </a:cubicBezTo>
                <a:cubicBezTo>
                  <a:pt x="16204" y="8054"/>
                  <a:pt x="15892" y="8352"/>
                  <a:pt x="15609" y="8679"/>
                </a:cubicBezTo>
                <a:cubicBezTo>
                  <a:pt x="15383" y="8929"/>
                  <a:pt x="15576" y="9273"/>
                  <a:pt x="15831" y="9273"/>
                </a:cubicBezTo>
                <a:cubicBezTo>
                  <a:pt x="15903" y="9273"/>
                  <a:pt x="15981" y="9245"/>
                  <a:pt x="16056" y="9178"/>
                </a:cubicBezTo>
                <a:lnTo>
                  <a:pt x="16063" y="9178"/>
                </a:lnTo>
                <a:cubicBezTo>
                  <a:pt x="16286" y="8985"/>
                  <a:pt x="16495" y="8784"/>
                  <a:pt x="16696" y="8568"/>
                </a:cubicBezTo>
                <a:lnTo>
                  <a:pt x="17225" y="9506"/>
                </a:lnTo>
                <a:cubicBezTo>
                  <a:pt x="17260" y="9568"/>
                  <a:pt x="17321" y="9595"/>
                  <a:pt x="17383" y="9595"/>
                </a:cubicBezTo>
                <a:cubicBezTo>
                  <a:pt x="17493" y="9595"/>
                  <a:pt x="17603" y="9509"/>
                  <a:pt x="17560" y="9380"/>
                </a:cubicBezTo>
                <a:lnTo>
                  <a:pt x="17076" y="7942"/>
                </a:lnTo>
                <a:cubicBezTo>
                  <a:pt x="17037" y="7787"/>
                  <a:pt x="16900" y="7695"/>
                  <a:pt x="16758" y="7695"/>
                </a:cubicBezTo>
                <a:close/>
                <a:moveTo>
                  <a:pt x="25391" y="7948"/>
                </a:moveTo>
                <a:cubicBezTo>
                  <a:pt x="25315" y="7948"/>
                  <a:pt x="25238" y="7974"/>
                  <a:pt x="25173" y="8031"/>
                </a:cubicBezTo>
                <a:cubicBezTo>
                  <a:pt x="24838" y="8307"/>
                  <a:pt x="24525" y="8612"/>
                  <a:pt x="24242" y="8940"/>
                </a:cubicBezTo>
                <a:cubicBezTo>
                  <a:pt x="24009" y="9190"/>
                  <a:pt x="24203" y="9530"/>
                  <a:pt x="24462" y="9530"/>
                </a:cubicBezTo>
                <a:cubicBezTo>
                  <a:pt x="24535" y="9530"/>
                  <a:pt x="24613" y="9503"/>
                  <a:pt x="24689" y="9439"/>
                </a:cubicBezTo>
                <a:lnTo>
                  <a:pt x="24696" y="9439"/>
                </a:lnTo>
                <a:cubicBezTo>
                  <a:pt x="24920" y="9245"/>
                  <a:pt x="25128" y="9037"/>
                  <a:pt x="25329" y="8821"/>
                </a:cubicBezTo>
                <a:lnTo>
                  <a:pt x="25858" y="9759"/>
                </a:lnTo>
                <a:cubicBezTo>
                  <a:pt x="25890" y="9821"/>
                  <a:pt x="25951" y="9848"/>
                  <a:pt x="26013" y="9848"/>
                </a:cubicBezTo>
                <a:cubicBezTo>
                  <a:pt x="26123" y="9848"/>
                  <a:pt x="26236" y="9762"/>
                  <a:pt x="26193" y="9633"/>
                </a:cubicBezTo>
                <a:lnTo>
                  <a:pt x="25709" y="8195"/>
                </a:lnTo>
                <a:cubicBezTo>
                  <a:pt x="25670" y="8040"/>
                  <a:pt x="25533" y="7948"/>
                  <a:pt x="25391" y="7948"/>
                </a:cubicBezTo>
                <a:close/>
                <a:moveTo>
                  <a:pt x="10765" y="8259"/>
                </a:moveTo>
                <a:cubicBezTo>
                  <a:pt x="10690" y="8259"/>
                  <a:pt x="10614" y="8283"/>
                  <a:pt x="10551" y="8337"/>
                </a:cubicBezTo>
                <a:cubicBezTo>
                  <a:pt x="10216" y="8612"/>
                  <a:pt x="9903" y="8918"/>
                  <a:pt x="9620" y="9245"/>
                </a:cubicBezTo>
                <a:cubicBezTo>
                  <a:pt x="9400" y="9500"/>
                  <a:pt x="9594" y="9836"/>
                  <a:pt x="9849" y="9836"/>
                </a:cubicBezTo>
                <a:cubicBezTo>
                  <a:pt x="9922" y="9836"/>
                  <a:pt x="10000" y="9809"/>
                  <a:pt x="10074" y="9745"/>
                </a:cubicBezTo>
                <a:cubicBezTo>
                  <a:pt x="10298" y="9551"/>
                  <a:pt x="10506" y="9342"/>
                  <a:pt x="10707" y="9126"/>
                </a:cubicBezTo>
                <a:lnTo>
                  <a:pt x="11236" y="10065"/>
                </a:lnTo>
                <a:cubicBezTo>
                  <a:pt x="11272" y="10128"/>
                  <a:pt x="11335" y="10156"/>
                  <a:pt x="11398" y="10156"/>
                </a:cubicBezTo>
                <a:cubicBezTo>
                  <a:pt x="11507" y="10156"/>
                  <a:pt x="11614" y="10073"/>
                  <a:pt x="11571" y="9946"/>
                </a:cubicBezTo>
                <a:lnTo>
                  <a:pt x="11087" y="8508"/>
                </a:lnTo>
                <a:cubicBezTo>
                  <a:pt x="11048" y="8351"/>
                  <a:pt x="10908" y="8259"/>
                  <a:pt x="10765" y="8259"/>
                </a:cubicBezTo>
                <a:close/>
                <a:moveTo>
                  <a:pt x="19403" y="8514"/>
                </a:moveTo>
                <a:cubicBezTo>
                  <a:pt x="19326" y="8514"/>
                  <a:pt x="19249" y="8540"/>
                  <a:pt x="19184" y="8597"/>
                </a:cubicBezTo>
                <a:cubicBezTo>
                  <a:pt x="18849" y="8873"/>
                  <a:pt x="18543" y="9171"/>
                  <a:pt x="18253" y="9499"/>
                </a:cubicBezTo>
                <a:cubicBezTo>
                  <a:pt x="18026" y="9754"/>
                  <a:pt x="18221" y="10096"/>
                  <a:pt x="18481" y="10096"/>
                </a:cubicBezTo>
                <a:cubicBezTo>
                  <a:pt x="18554" y="10096"/>
                  <a:pt x="18632" y="10069"/>
                  <a:pt x="18707" y="10005"/>
                </a:cubicBezTo>
                <a:cubicBezTo>
                  <a:pt x="18931" y="9804"/>
                  <a:pt x="19147" y="9603"/>
                  <a:pt x="19340" y="9387"/>
                </a:cubicBezTo>
                <a:lnTo>
                  <a:pt x="19877" y="10326"/>
                </a:lnTo>
                <a:cubicBezTo>
                  <a:pt x="19909" y="10387"/>
                  <a:pt x="19970" y="10414"/>
                  <a:pt x="20031" y="10414"/>
                </a:cubicBezTo>
                <a:cubicBezTo>
                  <a:pt x="20142" y="10414"/>
                  <a:pt x="20255" y="10328"/>
                  <a:pt x="20212" y="10199"/>
                </a:cubicBezTo>
                <a:lnTo>
                  <a:pt x="19728" y="8761"/>
                </a:lnTo>
                <a:cubicBezTo>
                  <a:pt x="19684" y="8606"/>
                  <a:pt x="19546" y="8514"/>
                  <a:pt x="19403" y="8514"/>
                </a:cubicBezTo>
                <a:close/>
                <a:moveTo>
                  <a:pt x="28036" y="8767"/>
                </a:moveTo>
                <a:cubicBezTo>
                  <a:pt x="27960" y="8767"/>
                  <a:pt x="27882" y="8794"/>
                  <a:pt x="27817" y="8851"/>
                </a:cubicBezTo>
                <a:cubicBezTo>
                  <a:pt x="27482" y="9126"/>
                  <a:pt x="27169" y="9432"/>
                  <a:pt x="26886" y="9759"/>
                </a:cubicBezTo>
                <a:lnTo>
                  <a:pt x="26879" y="9759"/>
                </a:lnTo>
                <a:cubicBezTo>
                  <a:pt x="26658" y="10009"/>
                  <a:pt x="26854" y="10350"/>
                  <a:pt x="27113" y="10350"/>
                </a:cubicBezTo>
                <a:cubicBezTo>
                  <a:pt x="27187" y="10350"/>
                  <a:pt x="27265" y="10322"/>
                  <a:pt x="27340" y="10259"/>
                </a:cubicBezTo>
                <a:cubicBezTo>
                  <a:pt x="27564" y="10065"/>
                  <a:pt x="27772" y="9856"/>
                  <a:pt x="27974" y="9640"/>
                </a:cubicBezTo>
                <a:lnTo>
                  <a:pt x="28502" y="10579"/>
                </a:lnTo>
                <a:cubicBezTo>
                  <a:pt x="28537" y="10640"/>
                  <a:pt x="28599" y="10667"/>
                  <a:pt x="28660" y="10667"/>
                </a:cubicBezTo>
                <a:cubicBezTo>
                  <a:pt x="28770" y="10667"/>
                  <a:pt x="28881" y="10581"/>
                  <a:pt x="28838" y="10452"/>
                </a:cubicBezTo>
                <a:lnTo>
                  <a:pt x="28353" y="9015"/>
                </a:lnTo>
                <a:cubicBezTo>
                  <a:pt x="28315" y="8859"/>
                  <a:pt x="28178" y="8767"/>
                  <a:pt x="28036" y="8767"/>
                </a:cubicBezTo>
                <a:close/>
                <a:moveTo>
                  <a:pt x="4790" y="8824"/>
                </a:moveTo>
                <a:cubicBezTo>
                  <a:pt x="4716" y="8824"/>
                  <a:pt x="4641" y="8849"/>
                  <a:pt x="4577" y="8903"/>
                </a:cubicBezTo>
                <a:cubicBezTo>
                  <a:pt x="4242" y="9178"/>
                  <a:pt x="3929" y="9484"/>
                  <a:pt x="3646" y="9812"/>
                </a:cubicBezTo>
                <a:cubicBezTo>
                  <a:pt x="3419" y="10061"/>
                  <a:pt x="3614" y="10402"/>
                  <a:pt x="3873" y="10402"/>
                </a:cubicBezTo>
                <a:cubicBezTo>
                  <a:pt x="3946" y="10402"/>
                  <a:pt x="4025" y="10375"/>
                  <a:pt x="4100" y="10311"/>
                </a:cubicBezTo>
                <a:cubicBezTo>
                  <a:pt x="4316" y="10117"/>
                  <a:pt x="4532" y="9908"/>
                  <a:pt x="4733" y="9692"/>
                </a:cubicBezTo>
                <a:lnTo>
                  <a:pt x="5262" y="10631"/>
                </a:lnTo>
                <a:cubicBezTo>
                  <a:pt x="5295" y="10694"/>
                  <a:pt x="5358" y="10722"/>
                  <a:pt x="5421" y="10722"/>
                </a:cubicBezTo>
                <a:cubicBezTo>
                  <a:pt x="5530" y="10722"/>
                  <a:pt x="5640" y="10639"/>
                  <a:pt x="5597" y="10512"/>
                </a:cubicBezTo>
                <a:lnTo>
                  <a:pt x="5113" y="9067"/>
                </a:lnTo>
                <a:cubicBezTo>
                  <a:pt x="5069" y="8915"/>
                  <a:pt x="4932" y="8824"/>
                  <a:pt x="4790" y="8824"/>
                </a:cubicBezTo>
                <a:close/>
                <a:moveTo>
                  <a:pt x="13409" y="9078"/>
                </a:moveTo>
                <a:cubicBezTo>
                  <a:pt x="13334" y="9078"/>
                  <a:pt x="13259" y="9103"/>
                  <a:pt x="13195" y="9156"/>
                </a:cubicBezTo>
                <a:cubicBezTo>
                  <a:pt x="12860" y="9432"/>
                  <a:pt x="12555" y="9737"/>
                  <a:pt x="12264" y="10065"/>
                </a:cubicBezTo>
                <a:cubicBezTo>
                  <a:pt x="12044" y="10314"/>
                  <a:pt x="12243" y="10658"/>
                  <a:pt x="12500" y="10658"/>
                </a:cubicBezTo>
                <a:cubicBezTo>
                  <a:pt x="12573" y="10658"/>
                  <a:pt x="12652" y="10630"/>
                  <a:pt x="12726" y="10564"/>
                </a:cubicBezTo>
                <a:lnTo>
                  <a:pt x="12718" y="10564"/>
                </a:lnTo>
                <a:cubicBezTo>
                  <a:pt x="12942" y="10370"/>
                  <a:pt x="13158" y="10162"/>
                  <a:pt x="13352" y="9946"/>
                </a:cubicBezTo>
                <a:cubicBezTo>
                  <a:pt x="13530" y="10266"/>
                  <a:pt x="13709" y="10579"/>
                  <a:pt x="13888" y="10884"/>
                </a:cubicBezTo>
                <a:cubicBezTo>
                  <a:pt x="13921" y="10947"/>
                  <a:pt x="13984" y="10975"/>
                  <a:pt x="14047" y="10975"/>
                </a:cubicBezTo>
                <a:cubicBezTo>
                  <a:pt x="14156" y="10975"/>
                  <a:pt x="14266" y="10892"/>
                  <a:pt x="14223" y="10765"/>
                </a:cubicBezTo>
                <a:lnTo>
                  <a:pt x="13732" y="9327"/>
                </a:lnTo>
                <a:cubicBezTo>
                  <a:pt x="13692" y="9170"/>
                  <a:pt x="13553" y="9078"/>
                  <a:pt x="13409" y="9078"/>
                </a:cubicBezTo>
                <a:close/>
                <a:moveTo>
                  <a:pt x="22054" y="9333"/>
                </a:moveTo>
                <a:cubicBezTo>
                  <a:pt x="21978" y="9333"/>
                  <a:pt x="21901" y="9360"/>
                  <a:pt x="21836" y="9417"/>
                </a:cubicBezTo>
                <a:cubicBezTo>
                  <a:pt x="21501" y="9692"/>
                  <a:pt x="21188" y="9998"/>
                  <a:pt x="20905" y="10326"/>
                </a:cubicBezTo>
                <a:cubicBezTo>
                  <a:pt x="20678" y="10575"/>
                  <a:pt x="20873" y="10916"/>
                  <a:pt x="21132" y="10916"/>
                </a:cubicBezTo>
                <a:cubicBezTo>
                  <a:pt x="21205" y="10916"/>
                  <a:pt x="21284" y="10889"/>
                  <a:pt x="21359" y="10825"/>
                </a:cubicBezTo>
                <a:cubicBezTo>
                  <a:pt x="21583" y="10624"/>
                  <a:pt x="21791" y="10422"/>
                  <a:pt x="21992" y="10206"/>
                </a:cubicBezTo>
                <a:lnTo>
                  <a:pt x="22521" y="11145"/>
                </a:lnTo>
                <a:cubicBezTo>
                  <a:pt x="22556" y="11206"/>
                  <a:pt x="22617" y="11233"/>
                  <a:pt x="22679" y="11233"/>
                </a:cubicBezTo>
                <a:cubicBezTo>
                  <a:pt x="22789" y="11233"/>
                  <a:pt x="22899" y="11147"/>
                  <a:pt x="22856" y="11018"/>
                </a:cubicBezTo>
                <a:lnTo>
                  <a:pt x="22372" y="9581"/>
                </a:lnTo>
                <a:cubicBezTo>
                  <a:pt x="22333" y="9425"/>
                  <a:pt x="22196" y="9333"/>
                  <a:pt x="22054" y="9333"/>
                </a:cubicBezTo>
                <a:close/>
                <a:moveTo>
                  <a:pt x="7442" y="9644"/>
                </a:moveTo>
                <a:cubicBezTo>
                  <a:pt x="7368" y="9644"/>
                  <a:pt x="7292" y="9669"/>
                  <a:pt x="7229" y="9722"/>
                </a:cubicBezTo>
                <a:cubicBezTo>
                  <a:pt x="6894" y="9998"/>
                  <a:pt x="6581" y="10303"/>
                  <a:pt x="6298" y="10631"/>
                </a:cubicBezTo>
                <a:cubicBezTo>
                  <a:pt x="6071" y="10881"/>
                  <a:pt x="6266" y="11221"/>
                  <a:pt x="6522" y="11221"/>
                </a:cubicBezTo>
                <a:cubicBezTo>
                  <a:pt x="6594" y="11221"/>
                  <a:pt x="6671" y="11194"/>
                  <a:pt x="6745" y="11130"/>
                </a:cubicBezTo>
                <a:cubicBezTo>
                  <a:pt x="6968" y="10936"/>
                  <a:pt x="7177" y="10728"/>
                  <a:pt x="7378" y="10512"/>
                </a:cubicBezTo>
                <a:lnTo>
                  <a:pt x="7907" y="11450"/>
                </a:lnTo>
                <a:cubicBezTo>
                  <a:pt x="7942" y="11513"/>
                  <a:pt x="8006" y="11541"/>
                  <a:pt x="8069" y="11541"/>
                </a:cubicBezTo>
                <a:cubicBezTo>
                  <a:pt x="8180" y="11541"/>
                  <a:pt x="8289" y="11456"/>
                  <a:pt x="8242" y="11324"/>
                </a:cubicBezTo>
                <a:lnTo>
                  <a:pt x="7765" y="9894"/>
                </a:lnTo>
                <a:cubicBezTo>
                  <a:pt x="7726" y="9736"/>
                  <a:pt x="7586" y="9644"/>
                  <a:pt x="7442" y="9644"/>
                </a:cubicBezTo>
                <a:close/>
                <a:moveTo>
                  <a:pt x="16061" y="9897"/>
                </a:moveTo>
                <a:cubicBezTo>
                  <a:pt x="15986" y="9897"/>
                  <a:pt x="15910" y="9922"/>
                  <a:pt x="15847" y="9975"/>
                </a:cubicBezTo>
                <a:cubicBezTo>
                  <a:pt x="15512" y="10259"/>
                  <a:pt x="15199" y="10556"/>
                  <a:pt x="14916" y="10884"/>
                </a:cubicBezTo>
                <a:cubicBezTo>
                  <a:pt x="14696" y="11133"/>
                  <a:pt x="14890" y="11477"/>
                  <a:pt x="15145" y="11477"/>
                </a:cubicBezTo>
                <a:cubicBezTo>
                  <a:pt x="15218" y="11477"/>
                  <a:pt x="15296" y="11449"/>
                  <a:pt x="15370" y="11383"/>
                </a:cubicBezTo>
                <a:cubicBezTo>
                  <a:pt x="15594" y="11190"/>
                  <a:pt x="15802" y="10988"/>
                  <a:pt x="16003" y="10772"/>
                </a:cubicBezTo>
                <a:cubicBezTo>
                  <a:pt x="16182" y="11078"/>
                  <a:pt x="16353" y="11391"/>
                  <a:pt x="16532" y="11711"/>
                </a:cubicBezTo>
                <a:cubicBezTo>
                  <a:pt x="16567" y="11770"/>
                  <a:pt x="16629" y="11796"/>
                  <a:pt x="16691" y="11796"/>
                </a:cubicBezTo>
                <a:cubicBezTo>
                  <a:pt x="16801" y="11796"/>
                  <a:pt x="16910" y="11713"/>
                  <a:pt x="16867" y="11584"/>
                </a:cubicBezTo>
                <a:lnTo>
                  <a:pt x="16383" y="10147"/>
                </a:lnTo>
                <a:cubicBezTo>
                  <a:pt x="16344" y="9990"/>
                  <a:pt x="16204" y="9897"/>
                  <a:pt x="16061" y="9897"/>
                </a:cubicBezTo>
                <a:close/>
                <a:moveTo>
                  <a:pt x="24699" y="10153"/>
                </a:moveTo>
                <a:cubicBezTo>
                  <a:pt x="24623" y="10153"/>
                  <a:pt x="24545" y="10179"/>
                  <a:pt x="24480" y="10236"/>
                </a:cubicBezTo>
                <a:cubicBezTo>
                  <a:pt x="24145" y="10512"/>
                  <a:pt x="23839" y="10817"/>
                  <a:pt x="23549" y="11145"/>
                </a:cubicBezTo>
                <a:cubicBezTo>
                  <a:pt x="23322" y="11395"/>
                  <a:pt x="23522" y="11735"/>
                  <a:pt x="23779" y="11735"/>
                </a:cubicBezTo>
                <a:cubicBezTo>
                  <a:pt x="23852" y="11735"/>
                  <a:pt x="23930" y="11708"/>
                  <a:pt x="24003" y="11644"/>
                </a:cubicBezTo>
                <a:cubicBezTo>
                  <a:pt x="24227" y="11443"/>
                  <a:pt x="24435" y="11242"/>
                  <a:pt x="24637" y="11026"/>
                </a:cubicBezTo>
                <a:lnTo>
                  <a:pt x="25173" y="11964"/>
                </a:lnTo>
                <a:cubicBezTo>
                  <a:pt x="25205" y="12026"/>
                  <a:pt x="25266" y="12053"/>
                  <a:pt x="25327" y="12053"/>
                </a:cubicBezTo>
                <a:cubicBezTo>
                  <a:pt x="25438" y="12053"/>
                  <a:pt x="25551" y="11967"/>
                  <a:pt x="25508" y="11838"/>
                </a:cubicBezTo>
                <a:lnTo>
                  <a:pt x="25016" y="10400"/>
                </a:lnTo>
                <a:cubicBezTo>
                  <a:pt x="24978" y="10245"/>
                  <a:pt x="24841" y="10153"/>
                  <a:pt x="24699" y="10153"/>
                </a:cubicBezTo>
                <a:close/>
                <a:moveTo>
                  <a:pt x="10087" y="10463"/>
                </a:moveTo>
                <a:cubicBezTo>
                  <a:pt x="10012" y="10463"/>
                  <a:pt x="9937" y="10488"/>
                  <a:pt x="9873" y="10542"/>
                </a:cubicBezTo>
                <a:cubicBezTo>
                  <a:pt x="9538" y="10817"/>
                  <a:pt x="9225" y="11123"/>
                  <a:pt x="8942" y="11450"/>
                </a:cubicBezTo>
                <a:cubicBezTo>
                  <a:pt x="8715" y="11700"/>
                  <a:pt x="8910" y="12040"/>
                  <a:pt x="9169" y="12040"/>
                </a:cubicBezTo>
                <a:cubicBezTo>
                  <a:pt x="9243" y="12040"/>
                  <a:pt x="9321" y="12013"/>
                  <a:pt x="9396" y="11949"/>
                </a:cubicBezTo>
                <a:cubicBezTo>
                  <a:pt x="9612" y="11756"/>
                  <a:pt x="9828" y="11547"/>
                  <a:pt x="10029" y="11331"/>
                </a:cubicBezTo>
                <a:lnTo>
                  <a:pt x="10558" y="12270"/>
                </a:lnTo>
                <a:cubicBezTo>
                  <a:pt x="10591" y="12333"/>
                  <a:pt x="10654" y="12360"/>
                  <a:pt x="10717" y="12360"/>
                </a:cubicBezTo>
                <a:cubicBezTo>
                  <a:pt x="10826" y="12360"/>
                  <a:pt x="10936" y="12278"/>
                  <a:pt x="10894" y="12151"/>
                </a:cubicBezTo>
                <a:lnTo>
                  <a:pt x="10409" y="10713"/>
                </a:lnTo>
                <a:cubicBezTo>
                  <a:pt x="10370" y="10556"/>
                  <a:pt x="10231" y="10463"/>
                  <a:pt x="10087" y="10463"/>
                </a:cubicBezTo>
                <a:close/>
                <a:moveTo>
                  <a:pt x="18717" y="10719"/>
                </a:moveTo>
                <a:cubicBezTo>
                  <a:pt x="18641" y="10719"/>
                  <a:pt x="18564" y="10745"/>
                  <a:pt x="18499" y="10802"/>
                </a:cubicBezTo>
                <a:cubicBezTo>
                  <a:pt x="18164" y="11078"/>
                  <a:pt x="17851" y="11383"/>
                  <a:pt x="17568" y="11711"/>
                </a:cubicBezTo>
                <a:cubicBezTo>
                  <a:pt x="17342" y="11954"/>
                  <a:pt x="17539" y="12297"/>
                  <a:pt x="17796" y="12297"/>
                </a:cubicBezTo>
                <a:cubicBezTo>
                  <a:pt x="17869" y="12297"/>
                  <a:pt x="17948" y="12269"/>
                  <a:pt x="18022" y="12203"/>
                </a:cubicBezTo>
                <a:lnTo>
                  <a:pt x="18015" y="12203"/>
                </a:lnTo>
                <a:cubicBezTo>
                  <a:pt x="18238" y="12009"/>
                  <a:pt x="18454" y="11808"/>
                  <a:pt x="18648" y="11592"/>
                </a:cubicBezTo>
                <a:lnTo>
                  <a:pt x="19184" y="12530"/>
                </a:lnTo>
                <a:cubicBezTo>
                  <a:pt x="19216" y="12589"/>
                  <a:pt x="19277" y="12616"/>
                  <a:pt x="19339" y="12616"/>
                </a:cubicBezTo>
                <a:cubicBezTo>
                  <a:pt x="19449" y="12616"/>
                  <a:pt x="19562" y="12533"/>
                  <a:pt x="19519" y="12404"/>
                </a:cubicBezTo>
                <a:lnTo>
                  <a:pt x="19035" y="10966"/>
                </a:lnTo>
                <a:cubicBezTo>
                  <a:pt x="18996" y="10811"/>
                  <a:pt x="18859" y="10719"/>
                  <a:pt x="18717" y="10719"/>
                </a:cubicBezTo>
                <a:close/>
                <a:moveTo>
                  <a:pt x="27343" y="10972"/>
                </a:moveTo>
                <a:cubicBezTo>
                  <a:pt x="27267" y="10972"/>
                  <a:pt x="27189" y="10998"/>
                  <a:pt x="27124" y="11056"/>
                </a:cubicBezTo>
                <a:cubicBezTo>
                  <a:pt x="26789" y="11331"/>
                  <a:pt x="26484" y="11637"/>
                  <a:pt x="26193" y="11964"/>
                </a:cubicBezTo>
                <a:cubicBezTo>
                  <a:pt x="25973" y="12214"/>
                  <a:pt x="26169" y="12554"/>
                  <a:pt x="26425" y="12554"/>
                </a:cubicBezTo>
                <a:cubicBezTo>
                  <a:pt x="26497" y="12554"/>
                  <a:pt x="26574" y="12527"/>
                  <a:pt x="26648" y="12463"/>
                </a:cubicBezTo>
                <a:cubicBezTo>
                  <a:pt x="26871" y="12262"/>
                  <a:pt x="27080" y="12061"/>
                  <a:pt x="27281" y="11845"/>
                </a:cubicBezTo>
                <a:lnTo>
                  <a:pt x="27810" y="12784"/>
                </a:lnTo>
                <a:cubicBezTo>
                  <a:pt x="27844" y="12845"/>
                  <a:pt x="27907" y="12872"/>
                  <a:pt x="27970" y="12872"/>
                </a:cubicBezTo>
                <a:cubicBezTo>
                  <a:pt x="28082" y="12872"/>
                  <a:pt x="28195" y="12786"/>
                  <a:pt x="28152" y="12657"/>
                </a:cubicBezTo>
                <a:lnTo>
                  <a:pt x="27661" y="11219"/>
                </a:lnTo>
                <a:cubicBezTo>
                  <a:pt x="27622" y="11064"/>
                  <a:pt x="27485" y="10972"/>
                  <a:pt x="27343" y="10972"/>
                </a:cubicBezTo>
                <a:close/>
                <a:moveTo>
                  <a:pt x="4110" y="11024"/>
                </a:moveTo>
                <a:cubicBezTo>
                  <a:pt x="4034" y="11024"/>
                  <a:pt x="3957" y="11051"/>
                  <a:pt x="3892" y="11108"/>
                </a:cubicBezTo>
                <a:cubicBezTo>
                  <a:pt x="3556" y="11383"/>
                  <a:pt x="3244" y="11689"/>
                  <a:pt x="2961" y="12016"/>
                </a:cubicBezTo>
                <a:cubicBezTo>
                  <a:pt x="2734" y="12266"/>
                  <a:pt x="2933" y="12607"/>
                  <a:pt x="3191" y="12607"/>
                </a:cubicBezTo>
                <a:cubicBezTo>
                  <a:pt x="3264" y="12607"/>
                  <a:pt x="3341" y="12579"/>
                  <a:pt x="3415" y="12515"/>
                </a:cubicBezTo>
                <a:cubicBezTo>
                  <a:pt x="3638" y="12322"/>
                  <a:pt x="3847" y="12113"/>
                  <a:pt x="4048" y="11897"/>
                </a:cubicBezTo>
                <a:lnTo>
                  <a:pt x="4577" y="12836"/>
                </a:lnTo>
                <a:cubicBezTo>
                  <a:pt x="4612" y="12897"/>
                  <a:pt x="4673" y="12924"/>
                  <a:pt x="4735" y="12924"/>
                </a:cubicBezTo>
                <a:cubicBezTo>
                  <a:pt x="4845" y="12924"/>
                  <a:pt x="4955" y="12838"/>
                  <a:pt x="4912" y="12709"/>
                </a:cubicBezTo>
                <a:lnTo>
                  <a:pt x="4428" y="11272"/>
                </a:lnTo>
                <a:cubicBezTo>
                  <a:pt x="4389" y="11116"/>
                  <a:pt x="4252" y="11024"/>
                  <a:pt x="4110" y="11024"/>
                </a:cubicBezTo>
                <a:close/>
                <a:moveTo>
                  <a:pt x="12732" y="11279"/>
                </a:moveTo>
                <a:cubicBezTo>
                  <a:pt x="12657" y="11279"/>
                  <a:pt x="12581" y="11305"/>
                  <a:pt x="12517" y="11361"/>
                </a:cubicBezTo>
                <a:cubicBezTo>
                  <a:pt x="12182" y="11637"/>
                  <a:pt x="11869" y="11942"/>
                  <a:pt x="11586" y="12270"/>
                </a:cubicBezTo>
                <a:cubicBezTo>
                  <a:pt x="11366" y="12519"/>
                  <a:pt x="11562" y="12860"/>
                  <a:pt x="11818" y="12860"/>
                </a:cubicBezTo>
                <a:cubicBezTo>
                  <a:pt x="11890" y="12860"/>
                  <a:pt x="11967" y="12833"/>
                  <a:pt x="12041" y="12769"/>
                </a:cubicBezTo>
                <a:cubicBezTo>
                  <a:pt x="12264" y="12575"/>
                  <a:pt x="12473" y="12367"/>
                  <a:pt x="12674" y="12151"/>
                </a:cubicBezTo>
                <a:lnTo>
                  <a:pt x="13203" y="13096"/>
                </a:lnTo>
                <a:cubicBezTo>
                  <a:pt x="13237" y="13155"/>
                  <a:pt x="13300" y="13182"/>
                  <a:pt x="13363" y="13182"/>
                </a:cubicBezTo>
                <a:cubicBezTo>
                  <a:pt x="13474" y="13182"/>
                  <a:pt x="13586" y="13099"/>
                  <a:pt x="13538" y="12970"/>
                </a:cubicBezTo>
                <a:lnTo>
                  <a:pt x="13054" y="11525"/>
                </a:lnTo>
                <a:cubicBezTo>
                  <a:pt x="13015" y="11373"/>
                  <a:pt x="12876" y="11279"/>
                  <a:pt x="12732" y="11279"/>
                </a:cubicBezTo>
                <a:close/>
                <a:moveTo>
                  <a:pt x="21362" y="11538"/>
                </a:moveTo>
                <a:cubicBezTo>
                  <a:pt x="21286" y="11538"/>
                  <a:pt x="21208" y="11565"/>
                  <a:pt x="21143" y="11622"/>
                </a:cubicBezTo>
                <a:cubicBezTo>
                  <a:pt x="20808" y="11897"/>
                  <a:pt x="20495" y="12195"/>
                  <a:pt x="20212" y="12523"/>
                </a:cubicBezTo>
                <a:cubicBezTo>
                  <a:pt x="19991" y="12779"/>
                  <a:pt x="20187" y="13120"/>
                  <a:pt x="20444" y="13120"/>
                </a:cubicBezTo>
                <a:cubicBezTo>
                  <a:pt x="20516" y="13120"/>
                  <a:pt x="20593" y="13093"/>
                  <a:pt x="20666" y="13029"/>
                </a:cubicBezTo>
                <a:cubicBezTo>
                  <a:pt x="20890" y="12828"/>
                  <a:pt x="21098" y="12627"/>
                  <a:pt x="21299" y="12411"/>
                </a:cubicBezTo>
                <a:lnTo>
                  <a:pt x="21828" y="13350"/>
                </a:lnTo>
                <a:cubicBezTo>
                  <a:pt x="21863" y="13411"/>
                  <a:pt x="21926" y="13438"/>
                  <a:pt x="21988" y="13438"/>
                </a:cubicBezTo>
                <a:cubicBezTo>
                  <a:pt x="22100" y="13438"/>
                  <a:pt x="22211" y="13352"/>
                  <a:pt x="22164" y="13223"/>
                </a:cubicBezTo>
                <a:lnTo>
                  <a:pt x="21679" y="11786"/>
                </a:lnTo>
                <a:cubicBezTo>
                  <a:pt x="21641" y="11630"/>
                  <a:pt x="21504" y="11538"/>
                  <a:pt x="21362" y="11538"/>
                </a:cubicBezTo>
                <a:close/>
                <a:moveTo>
                  <a:pt x="6755" y="11844"/>
                </a:moveTo>
                <a:cubicBezTo>
                  <a:pt x="6678" y="11844"/>
                  <a:pt x="6601" y="11870"/>
                  <a:pt x="6536" y="11927"/>
                </a:cubicBezTo>
                <a:cubicBezTo>
                  <a:pt x="6201" y="12203"/>
                  <a:pt x="5888" y="12508"/>
                  <a:pt x="5605" y="12836"/>
                </a:cubicBezTo>
                <a:cubicBezTo>
                  <a:pt x="5384" y="13086"/>
                  <a:pt x="5580" y="13426"/>
                  <a:pt x="5836" y="13426"/>
                </a:cubicBezTo>
                <a:cubicBezTo>
                  <a:pt x="5908" y="13426"/>
                  <a:pt x="5985" y="13399"/>
                  <a:pt x="6059" y="13335"/>
                </a:cubicBezTo>
                <a:cubicBezTo>
                  <a:pt x="6283" y="13141"/>
                  <a:pt x="6499" y="12933"/>
                  <a:pt x="6692" y="12717"/>
                </a:cubicBezTo>
                <a:lnTo>
                  <a:pt x="7229" y="13655"/>
                </a:lnTo>
                <a:cubicBezTo>
                  <a:pt x="7261" y="13717"/>
                  <a:pt x="7322" y="13744"/>
                  <a:pt x="7383" y="13744"/>
                </a:cubicBezTo>
                <a:cubicBezTo>
                  <a:pt x="7494" y="13744"/>
                  <a:pt x="7607" y="13657"/>
                  <a:pt x="7564" y="13529"/>
                </a:cubicBezTo>
                <a:lnTo>
                  <a:pt x="7072" y="12091"/>
                </a:lnTo>
                <a:cubicBezTo>
                  <a:pt x="7033" y="11936"/>
                  <a:pt x="6897" y="11844"/>
                  <a:pt x="6755" y="11844"/>
                </a:cubicBezTo>
                <a:close/>
                <a:moveTo>
                  <a:pt x="15383" y="12102"/>
                </a:moveTo>
                <a:cubicBezTo>
                  <a:pt x="15308" y="12102"/>
                  <a:pt x="15233" y="12127"/>
                  <a:pt x="15169" y="12180"/>
                </a:cubicBezTo>
                <a:cubicBezTo>
                  <a:pt x="14834" y="12456"/>
                  <a:pt x="14521" y="12761"/>
                  <a:pt x="14238" y="13089"/>
                </a:cubicBezTo>
                <a:cubicBezTo>
                  <a:pt x="14012" y="13338"/>
                  <a:pt x="14210" y="13682"/>
                  <a:pt x="14467" y="13682"/>
                </a:cubicBezTo>
                <a:cubicBezTo>
                  <a:pt x="14540" y="13682"/>
                  <a:pt x="14618" y="13654"/>
                  <a:pt x="14692" y="13588"/>
                </a:cubicBezTo>
                <a:cubicBezTo>
                  <a:pt x="14908" y="13394"/>
                  <a:pt x="15124" y="13186"/>
                  <a:pt x="15326" y="12970"/>
                </a:cubicBezTo>
                <a:lnTo>
                  <a:pt x="15854" y="13916"/>
                </a:lnTo>
                <a:cubicBezTo>
                  <a:pt x="15887" y="13975"/>
                  <a:pt x="15948" y="14001"/>
                  <a:pt x="16010" y="14001"/>
                </a:cubicBezTo>
                <a:cubicBezTo>
                  <a:pt x="16120" y="14001"/>
                  <a:pt x="16233" y="13918"/>
                  <a:pt x="16190" y="13789"/>
                </a:cubicBezTo>
                <a:lnTo>
                  <a:pt x="15705" y="12352"/>
                </a:lnTo>
                <a:cubicBezTo>
                  <a:pt x="15666" y="12195"/>
                  <a:pt x="15527" y="12102"/>
                  <a:pt x="15383" y="12102"/>
                </a:cubicBezTo>
                <a:close/>
                <a:moveTo>
                  <a:pt x="24006" y="12358"/>
                </a:moveTo>
                <a:cubicBezTo>
                  <a:pt x="23930" y="12358"/>
                  <a:pt x="23852" y="12384"/>
                  <a:pt x="23787" y="12441"/>
                </a:cubicBezTo>
                <a:cubicBezTo>
                  <a:pt x="23452" y="12717"/>
                  <a:pt x="23147" y="13015"/>
                  <a:pt x="22856" y="13342"/>
                </a:cubicBezTo>
                <a:cubicBezTo>
                  <a:pt x="22635" y="13599"/>
                  <a:pt x="22837" y="13937"/>
                  <a:pt x="23093" y="13937"/>
                </a:cubicBezTo>
                <a:cubicBezTo>
                  <a:pt x="23164" y="13937"/>
                  <a:pt x="23239" y="13911"/>
                  <a:pt x="23311" y="13849"/>
                </a:cubicBezTo>
                <a:cubicBezTo>
                  <a:pt x="23534" y="13648"/>
                  <a:pt x="23750" y="13447"/>
                  <a:pt x="23944" y="13231"/>
                </a:cubicBezTo>
                <a:lnTo>
                  <a:pt x="24480" y="14169"/>
                </a:lnTo>
                <a:cubicBezTo>
                  <a:pt x="24512" y="14231"/>
                  <a:pt x="24573" y="14258"/>
                  <a:pt x="24635" y="14258"/>
                </a:cubicBezTo>
                <a:cubicBezTo>
                  <a:pt x="24745" y="14258"/>
                  <a:pt x="24858" y="14171"/>
                  <a:pt x="24815" y="14042"/>
                </a:cubicBezTo>
                <a:lnTo>
                  <a:pt x="24331" y="12605"/>
                </a:lnTo>
                <a:cubicBezTo>
                  <a:pt x="24287" y="12450"/>
                  <a:pt x="24149" y="12358"/>
                  <a:pt x="24006" y="12358"/>
                </a:cubicBezTo>
                <a:close/>
                <a:moveTo>
                  <a:pt x="9394" y="12668"/>
                </a:moveTo>
                <a:cubicBezTo>
                  <a:pt x="9319" y="12668"/>
                  <a:pt x="9244" y="12693"/>
                  <a:pt x="9180" y="12746"/>
                </a:cubicBezTo>
                <a:cubicBezTo>
                  <a:pt x="8845" y="13022"/>
                  <a:pt x="8532" y="13327"/>
                  <a:pt x="8249" y="13655"/>
                </a:cubicBezTo>
                <a:cubicBezTo>
                  <a:pt x="8028" y="13905"/>
                  <a:pt x="8229" y="14245"/>
                  <a:pt x="8487" y="14245"/>
                </a:cubicBezTo>
                <a:cubicBezTo>
                  <a:pt x="8560" y="14245"/>
                  <a:pt x="8637" y="14218"/>
                  <a:pt x="8711" y="14154"/>
                </a:cubicBezTo>
                <a:cubicBezTo>
                  <a:pt x="8934" y="13961"/>
                  <a:pt x="9143" y="13752"/>
                  <a:pt x="9344" y="13536"/>
                </a:cubicBezTo>
                <a:cubicBezTo>
                  <a:pt x="9523" y="13849"/>
                  <a:pt x="9694" y="14162"/>
                  <a:pt x="9873" y="14475"/>
                </a:cubicBezTo>
                <a:cubicBezTo>
                  <a:pt x="9908" y="14536"/>
                  <a:pt x="9969" y="14563"/>
                  <a:pt x="10031" y="14563"/>
                </a:cubicBezTo>
                <a:cubicBezTo>
                  <a:pt x="10141" y="14563"/>
                  <a:pt x="10251" y="14477"/>
                  <a:pt x="10208" y="14348"/>
                </a:cubicBezTo>
                <a:lnTo>
                  <a:pt x="9717" y="12918"/>
                </a:lnTo>
                <a:cubicBezTo>
                  <a:pt x="9677" y="12761"/>
                  <a:pt x="9538" y="12668"/>
                  <a:pt x="9394" y="12668"/>
                </a:cubicBezTo>
                <a:close/>
                <a:moveTo>
                  <a:pt x="18027" y="12922"/>
                </a:moveTo>
                <a:cubicBezTo>
                  <a:pt x="17953" y="12922"/>
                  <a:pt x="17877" y="12946"/>
                  <a:pt x="17813" y="13000"/>
                </a:cubicBezTo>
                <a:cubicBezTo>
                  <a:pt x="17478" y="13283"/>
                  <a:pt x="17165" y="13581"/>
                  <a:pt x="16882" y="13908"/>
                </a:cubicBezTo>
                <a:cubicBezTo>
                  <a:pt x="16661" y="14159"/>
                  <a:pt x="16859" y="14505"/>
                  <a:pt x="17116" y="14505"/>
                </a:cubicBezTo>
                <a:cubicBezTo>
                  <a:pt x="17187" y="14505"/>
                  <a:pt x="17264" y="14478"/>
                  <a:pt x="17337" y="14415"/>
                </a:cubicBezTo>
                <a:lnTo>
                  <a:pt x="17337" y="14407"/>
                </a:lnTo>
                <a:cubicBezTo>
                  <a:pt x="17560" y="14214"/>
                  <a:pt x="17769" y="14013"/>
                  <a:pt x="17970" y="13797"/>
                </a:cubicBezTo>
                <a:lnTo>
                  <a:pt x="18499" y="14735"/>
                </a:lnTo>
                <a:cubicBezTo>
                  <a:pt x="18534" y="14794"/>
                  <a:pt x="18596" y="14820"/>
                  <a:pt x="18659" y="14820"/>
                </a:cubicBezTo>
                <a:cubicBezTo>
                  <a:pt x="18770" y="14820"/>
                  <a:pt x="18882" y="14737"/>
                  <a:pt x="18834" y="14609"/>
                </a:cubicBezTo>
                <a:lnTo>
                  <a:pt x="18350" y="13171"/>
                </a:lnTo>
                <a:cubicBezTo>
                  <a:pt x="18310" y="13014"/>
                  <a:pt x="18171" y="12922"/>
                  <a:pt x="18027" y="12922"/>
                </a:cubicBezTo>
                <a:close/>
                <a:moveTo>
                  <a:pt x="26665" y="13177"/>
                </a:moveTo>
                <a:cubicBezTo>
                  <a:pt x="26589" y="13177"/>
                  <a:pt x="26511" y="13203"/>
                  <a:pt x="26447" y="13260"/>
                </a:cubicBezTo>
                <a:cubicBezTo>
                  <a:pt x="26111" y="13536"/>
                  <a:pt x="25799" y="13834"/>
                  <a:pt x="25515" y="14162"/>
                </a:cubicBezTo>
                <a:lnTo>
                  <a:pt x="25508" y="14169"/>
                </a:lnTo>
                <a:cubicBezTo>
                  <a:pt x="25288" y="14418"/>
                  <a:pt x="25481" y="14756"/>
                  <a:pt x="25739" y="14756"/>
                </a:cubicBezTo>
                <a:cubicBezTo>
                  <a:pt x="25813" y="14756"/>
                  <a:pt x="25893" y="14728"/>
                  <a:pt x="25970" y="14661"/>
                </a:cubicBezTo>
                <a:cubicBezTo>
                  <a:pt x="26186" y="14467"/>
                  <a:pt x="26402" y="14266"/>
                  <a:pt x="26603" y="14050"/>
                </a:cubicBezTo>
                <a:lnTo>
                  <a:pt x="27132" y="14988"/>
                </a:lnTo>
                <a:cubicBezTo>
                  <a:pt x="27167" y="15050"/>
                  <a:pt x="27228" y="15077"/>
                  <a:pt x="27290" y="15077"/>
                </a:cubicBezTo>
                <a:cubicBezTo>
                  <a:pt x="27400" y="15077"/>
                  <a:pt x="27510" y="14991"/>
                  <a:pt x="27467" y="14862"/>
                </a:cubicBezTo>
                <a:lnTo>
                  <a:pt x="26983" y="13424"/>
                </a:lnTo>
                <a:cubicBezTo>
                  <a:pt x="26944" y="13269"/>
                  <a:pt x="26807" y="13177"/>
                  <a:pt x="26665" y="13177"/>
                </a:cubicBezTo>
                <a:close/>
                <a:moveTo>
                  <a:pt x="3425" y="13236"/>
                </a:moveTo>
                <a:cubicBezTo>
                  <a:pt x="3349" y="13236"/>
                  <a:pt x="3271" y="13263"/>
                  <a:pt x="3206" y="13320"/>
                </a:cubicBezTo>
                <a:cubicBezTo>
                  <a:pt x="2871" y="13596"/>
                  <a:pt x="2558" y="13894"/>
                  <a:pt x="2275" y="14221"/>
                </a:cubicBezTo>
                <a:cubicBezTo>
                  <a:pt x="2055" y="14471"/>
                  <a:pt x="2251" y="14811"/>
                  <a:pt x="2507" y="14811"/>
                </a:cubicBezTo>
                <a:cubicBezTo>
                  <a:pt x="2579" y="14811"/>
                  <a:pt x="2656" y="14784"/>
                  <a:pt x="2730" y="14720"/>
                </a:cubicBezTo>
                <a:cubicBezTo>
                  <a:pt x="2953" y="14527"/>
                  <a:pt x="3162" y="14318"/>
                  <a:pt x="3363" y="14102"/>
                </a:cubicBezTo>
                <a:lnTo>
                  <a:pt x="3892" y="15041"/>
                </a:lnTo>
                <a:cubicBezTo>
                  <a:pt x="3926" y="15102"/>
                  <a:pt x="3988" y="15129"/>
                  <a:pt x="4050" y="15129"/>
                </a:cubicBezTo>
                <a:cubicBezTo>
                  <a:pt x="4160" y="15129"/>
                  <a:pt x="4270" y="15043"/>
                  <a:pt x="4227" y="14914"/>
                </a:cubicBezTo>
                <a:lnTo>
                  <a:pt x="3743" y="13484"/>
                </a:lnTo>
                <a:cubicBezTo>
                  <a:pt x="3704" y="13329"/>
                  <a:pt x="3567" y="13236"/>
                  <a:pt x="3425" y="13236"/>
                </a:cubicBezTo>
                <a:close/>
                <a:moveTo>
                  <a:pt x="12051" y="13482"/>
                </a:moveTo>
                <a:cubicBezTo>
                  <a:pt x="11975" y="13482"/>
                  <a:pt x="11897" y="13509"/>
                  <a:pt x="11832" y="13566"/>
                </a:cubicBezTo>
                <a:cubicBezTo>
                  <a:pt x="11497" y="13841"/>
                  <a:pt x="11184" y="14147"/>
                  <a:pt x="10901" y="14475"/>
                </a:cubicBezTo>
                <a:cubicBezTo>
                  <a:pt x="10680" y="14724"/>
                  <a:pt x="10876" y="15065"/>
                  <a:pt x="11132" y="15065"/>
                </a:cubicBezTo>
                <a:cubicBezTo>
                  <a:pt x="11204" y="15065"/>
                  <a:pt x="11282" y="15038"/>
                  <a:pt x="11355" y="14974"/>
                </a:cubicBezTo>
                <a:cubicBezTo>
                  <a:pt x="11579" y="14780"/>
                  <a:pt x="11787" y="14571"/>
                  <a:pt x="11988" y="14355"/>
                </a:cubicBezTo>
                <a:lnTo>
                  <a:pt x="12525" y="15294"/>
                </a:lnTo>
                <a:cubicBezTo>
                  <a:pt x="12557" y="15356"/>
                  <a:pt x="12620" y="15384"/>
                  <a:pt x="12682" y="15384"/>
                </a:cubicBezTo>
                <a:cubicBezTo>
                  <a:pt x="12792" y="15384"/>
                  <a:pt x="12903" y="15300"/>
                  <a:pt x="12860" y="15167"/>
                </a:cubicBezTo>
                <a:lnTo>
                  <a:pt x="12368" y="13730"/>
                </a:lnTo>
                <a:cubicBezTo>
                  <a:pt x="12330" y="13574"/>
                  <a:pt x="12193" y="13482"/>
                  <a:pt x="12051" y="13482"/>
                </a:cubicBezTo>
                <a:close/>
                <a:moveTo>
                  <a:pt x="20679" y="13743"/>
                </a:moveTo>
                <a:cubicBezTo>
                  <a:pt x="20603" y="13743"/>
                  <a:pt x="20528" y="13769"/>
                  <a:pt x="20465" y="13826"/>
                </a:cubicBezTo>
                <a:cubicBezTo>
                  <a:pt x="20130" y="14102"/>
                  <a:pt x="19817" y="14400"/>
                  <a:pt x="19534" y="14728"/>
                </a:cubicBezTo>
                <a:cubicBezTo>
                  <a:pt x="19308" y="14977"/>
                  <a:pt x="19501" y="15321"/>
                  <a:pt x="19760" y="15321"/>
                </a:cubicBezTo>
                <a:cubicBezTo>
                  <a:pt x="19833" y="15321"/>
                  <a:pt x="19912" y="15293"/>
                  <a:pt x="19988" y="15227"/>
                </a:cubicBezTo>
                <a:cubicBezTo>
                  <a:pt x="20204" y="15033"/>
                  <a:pt x="20421" y="14832"/>
                  <a:pt x="20622" y="14616"/>
                </a:cubicBezTo>
                <a:lnTo>
                  <a:pt x="21150" y="15555"/>
                </a:lnTo>
                <a:cubicBezTo>
                  <a:pt x="21183" y="15616"/>
                  <a:pt x="21243" y="15643"/>
                  <a:pt x="21305" y="15643"/>
                </a:cubicBezTo>
                <a:cubicBezTo>
                  <a:pt x="21415" y="15643"/>
                  <a:pt x="21529" y="15557"/>
                  <a:pt x="21486" y="15428"/>
                </a:cubicBezTo>
                <a:lnTo>
                  <a:pt x="21002" y="13990"/>
                </a:lnTo>
                <a:cubicBezTo>
                  <a:pt x="20958" y="13835"/>
                  <a:pt x="20819" y="13743"/>
                  <a:pt x="20679" y="13743"/>
                </a:cubicBezTo>
                <a:close/>
                <a:moveTo>
                  <a:pt x="6070" y="14048"/>
                </a:moveTo>
                <a:cubicBezTo>
                  <a:pt x="5993" y="14048"/>
                  <a:pt x="5916" y="14075"/>
                  <a:pt x="5851" y="14132"/>
                </a:cubicBezTo>
                <a:cubicBezTo>
                  <a:pt x="5516" y="14407"/>
                  <a:pt x="5210" y="14713"/>
                  <a:pt x="4920" y="15041"/>
                </a:cubicBezTo>
                <a:cubicBezTo>
                  <a:pt x="4699" y="15290"/>
                  <a:pt x="4895" y="15631"/>
                  <a:pt x="5154" y="15631"/>
                </a:cubicBezTo>
                <a:cubicBezTo>
                  <a:pt x="5228" y="15631"/>
                  <a:pt x="5306" y="15604"/>
                  <a:pt x="5381" y="15540"/>
                </a:cubicBezTo>
                <a:lnTo>
                  <a:pt x="5374" y="15540"/>
                </a:lnTo>
                <a:cubicBezTo>
                  <a:pt x="5597" y="15346"/>
                  <a:pt x="5813" y="15137"/>
                  <a:pt x="6007" y="14921"/>
                </a:cubicBezTo>
                <a:lnTo>
                  <a:pt x="6543" y="15860"/>
                </a:lnTo>
                <a:cubicBezTo>
                  <a:pt x="6576" y="15922"/>
                  <a:pt x="6638" y="15950"/>
                  <a:pt x="6701" y="15950"/>
                </a:cubicBezTo>
                <a:cubicBezTo>
                  <a:pt x="6810" y="15950"/>
                  <a:pt x="6921" y="15866"/>
                  <a:pt x="6879" y="15733"/>
                </a:cubicBezTo>
                <a:lnTo>
                  <a:pt x="6394" y="14296"/>
                </a:lnTo>
                <a:cubicBezTo>
                  <a:pt x="6351" y="14140"/>
                  <a:pt x="6212" y="14048"/>
                  <a:pt x="6070" y="14048"/>
                </a:cubicBezTo>
                <a:close/>
                <a:moveTo>
                  <a:pt x="14696" y="14307"/>
                </a:moveTo>
                <a:cubicBezTo>
                  <a:pt x="14622" y="14307"/>
                  <a:pt x="14547" y="14332"/>
                  <a:pt x="14484" y="14385"/>
                </a:cubicBezTo>
                <a:cubicBezTo>
                  <a:pt x="14149" y="14661"/>
                  <a:pt x="13836" y="14966"/>
                  <a:pt x="13553" y="15294"/>
                </a:cubicBezTo>
                <a:cubicBezTo>
                  <a:pt x="13327" y="15543"/>
                  <a:pt x="13525" y="15887"/>
                  <a:pt x="13778" y="15887"/>
                </a:cubicBezTo>
                <a:cubicBezTo>
                  <a:pt x="13850" y="15887"/>
                  <a:pt x="13927" y="15859"/>
                  <a:pt x="14000" y="15793"/>
                </a:cubicBezTo>
                <a:lnTo>
                  <a:pt x="14007" y="15793"/>
                </a:lnTo>
                <a:cubicBezTo>
                  <a:pt x="14223" y="15599"/>
                  <a:pt x="14439" y="15391"/>
                  <a:pt x="14640" y="15175"/>
                </a:cubicBezTo>
                <a:cubicBezTo>
                  <a:pt x="14812" y="15488"/>
                  <a:pt x="14990" y="15800"/>
                  <a:pt x="15169" y="16113"/>
                </a:cubicBezTo>
                <a:cubicBezTo>
                  <a:pt x="15202" y="16176"/>
                  <a:pt x="15265" y="16204"/>
                  <a:pt x="15328" y="16204"/>
                </a:cubicBezTo>
                <a:cubicBezTo>
                  <a:pt x="15437" y="16204"/>
                  <a:pt x="15547" y="16121"/>
                  <a:pt x="15504" y="15994"/>
                </a:cubicBezTo>
                <a:lnTo>
                  <a:pt x="15020" y="14556"/>
                </a:lnTo>
                <a:cubicBezTo>
                  <a:pt x="14976" y="14399"/>
                  <a:pt x="14838" y="14307"/>
                  <a:pt x="14696" y="14307"/>
                </a:cubicBezTo>
                <a:close/>
                <a:moveTo>
                  <a:pt x="23328" y="14562"/>
                </a:moveTo>
                <a:cubicBezTo>
                  <a:pt x="23252" y="14562"/>
                  <a:pt x="23174" y="14589"/>
                  <a:pt x="23110" y="14646"/>
                </a:cubicBezTo>
                <a:cubicBezTo>
                  <a:pt x="22774" y="14921"/>
                  <a:pt x="22461" y="15219"/>
                  <a:pt x="22178" y="15547"/>
                </a:cubicBezTo>
                <a:cubicBezTo>
                  <a:pt x="21958" y="15796"/>
                  <a:pt x="22153" y="16140"/>
                  <a:pt x="22408" y="16140"/>
                </a:cubicBezTo>
                <a:cubicBezTo>
                  <a:pt x="22481" y="16140"/>
                  <a:pt x="22558" y="16112"/>
                  <a:pt x="22633" y="16046"/>
                </a:cubicBezTo>
                <a:cubicBezTo>
                  <a:pt x="22856" y="15853"/>
                  <a:pt x="23065" y="15651"/>
                  <a:pt x="23266" y="15435"/>
                </a:cubicBezTo>
                <a:lnTo>
                  <a:pt x="23795" y="16374"/>
                </a:lnTo>
                <a:cubicBezTo>
                  <a:pt x="23830" y="16435"/>
                  <a:pt x="23892" y="16462"/>
                  <a:pt x="23955" y="16462"/>
                </a:cubicBezTo>
                <a:cubicBezTo>
                  <a:pt x="24067" y="16462"/>
                  <a:pt x="24180" y="16376"/>
                  <a:pt x="24137" y="16247"/>
                </a:cubicBezTo>
                <a:lnTo>
                  <a:pt x="23646" y="14810"/>
                </a:lnTo>
                <a:cubicBezTo>
                  <a:pt x="23607" y="14654"/>
                  <a:pt x="23470" y="14562"/>
                  <a:pt x="23328" y="14562"/>
                </a:cubicBezTo>
                <a:close/>
                <a:moveTo>
                  <a:pt x="8716" y="14870"/>
                </a:moveTo>
                <a:cubicBezTo>
                  <a:pt x="8642" y="14870"/>
                  <a:pt x="8566" y="14895"/>
                  <a:pt x="8502" y="14951"/>
                </a:cubicBezTo>
                <a:cubicBezTo>
                  <a:pt x="8167" y="15227"/>
                  <a:pt x="7854" y="15532"/>
                  <a:pt x="7571" y="15860"/>
                </a:cubicBezTo>
                <a:cubicBezTo>
                  <a:pt x="7351" y="16110"/>
                  <a:pt x="7547" y="16450"/>
                  <a:pt x="7803" y="16450"/>
                </a:cubicBezTo>
                <a:cubicBezTo>
                  <a:pt x="7875" y="16450"/>
                  <a:pt x="7952" y="16423"/>
                  <a:pt x="8026" y="16359"/>
                </a:cubicBezTo>
                <a:cubicBezTo>
                  <a:pt x="8249" y="16165"/>
                  <a:pt x="8458" y="15957"/>
                  <a:pt x="8659" y="15741"/>
                </a:cubicBezTo>
                <a:lnTo>
                  <a:pt x="9188" y="16679"/>
                </a:lnTo>
                <a:cubicBezTo>
                  <a:pt x="9223" y="16742"/>
                  <a:pt x="9287" y="16770"/>
                  <a:pt x="9350" y="16770"/>
                </a:cubicBezTo>
                <a:cubicBezTo>
                  <a:pt x="9459" y="16770"/>
                  <a:pt x="9565" y="16687"/>
                  <a:pt x="9523" y="16560"/>
                </a:cubicBezTo>
                <a:lnTo>
                  <a:pt x="9039" y="15123"/>
                </a:lnTo>
                <a:cubicBezTo>
                  <a:pt x="8999" y="14965"/>
                  <a:pt x="8860" y="14870"/>
                  <a:pt x="8716" y="14870"/>
                </a:cubicBezTo>
                <a:close/>
                <a:moveTo>
                  <a:pt x="17342" y="15126"/>
                </a:moveTo>
                <a:cubicBezTo>
                  <a:pt x="17267" y="15126"/>
                  <a:pt x="17192" y="15151"/>
                  <a:pt x="17128" y="15204"/>
                </a:cubicBezTo>
                <a:cubicBezTo>
                  <a:pt x="16793" y="15480"/>
                  <a:pt x="16480" y="15785"/>
                  <a:pt x="16197" y="16113"/>
                </a:cubicBezTo>
                <a:cubicBezTo>
                  <a:pt x="15977" y="16362"/>
                  <a:pt x="16171" y="16706"/>
                  <a:pt x="16427" y="16706"/>
                </a:cubicBezTo>
                <a:cubicBezTo>
                  <a:pt x="16499" y="16706"/>
                  <a:pt x="16577" y="16678"/>
                  <a:pt x="16651" y="16612"/>
                </a:cubicBezTo>
                <a:cubicBezTo>
                  <a:pt x="16875" y="16419"/>
                  <a:pt x="17083" y="16210"/>
                  <a:pt x="17285" y="15994"/>
                </a:cubicBezTo>
                <a:lnTo>
                  <a:pt x="17813" y="16933"/>
                </a:lnTo>
                <a:cubicBezTo>
                  <a:pt x="17849" y="16995"/>
                  <a:pt x="17914" y="17023"/>
                  <a:pt x="17978" y="17023"/>
                </a:cubicBezTo>
                <a:cubicBezTo>
                  <a:pt x="18088" y="17023"/>
                  <a:pt x="18196" y="16941"/>
                  <a:pt x="18149" y="16813"/>
                </a:cubicBezTo>
                <a:lnTo>
                  <a:pt x="17664" y="15376"/>
                </a:lnTo>
                <a:cubicBezTo>
                  <a:pt x="17625" y="15219"/>
                  <a:pt x="17486" y="15126"/>
                  <a:pt x="17342" y="15126"/>
                </a:cubicBezTo>
                <a:close/>
                <a:moveTo>
                  <a:pt x="25974" y="15381"/>
                </a:moveTo>
                <a:cubicBezTo>
                  <a:pt x="25897" y="15381"/>
                  <a:pt x="25819" y="15408"/>
                  <a:pt x="25754" y="15465"/>
                </a:cubicBezTo>
                <a:cubicBezTo>
                  <a:pt x="25419" y="15741"/>
                  <a:pt x="25106" y="16039"/>
                  <a:pt x="24823" y="16366"/>
                </a:cubicBezTo>
                <a:cubicBezTo>
                  <a:pt x="24603" y="16621"/>
                  <a:pt x="24796" y="16961"/>
                  <a:pt x="25050" y="16961"/>
                </a:cubicBezTo>
                <a:cubicBezTo>
                  <a:pt x="25124" y="16961"/>
                  <a:pt x="25202" y="16932"/>
                  <a:pt x="25277" y="16866"/>
                </a:cubicBezTo>
                <a:cubicBezTo>
                  <a:pt x="25501" y="16672"/>
                  <a:pt x="25709" y="16463"/>
                  <a:pt x="25910" y="16247"/>
                </a:cubicBezTo>
                <a:lnTo>
                  <a:pt x="26439" y="17186"/>
                </a:lnTo>
                <a:cubicBezTo>
                  <a:pt x="26474" y="17248"/>
                  <a:pt x="26538" y="17276"/>
                  <a:pt x="26602" y="17276"/>
                </a:cubicBezTo>
                <a:cubicBezTo>
                  <a:pt x="26714" y="17276"/>
                  <a:pt x="26824" y="17192"/>
                  <a:pt x="26782" y="17059"/>
                </a:cubicBezTo>
                <a:lnTo>
                  <a:pt x="26290" y="15622"/>
                </a:lnTo>
                <a:cubicBezTo>
                  <a:pt x="26251" y="15472"/>
                  <a:pt x="26115" y="15381"/>
                  <a:pt x="25974" y="15381"/>
                </a:cubicBezTo>
                <a:close/>
                <a:moveTo>
                  <a:pt x="2740" y="15434"/>
                </a:moveTo>
                <a:cubicBezTo>
                  <a:pt x="2664" y="15434"/>
                  <a:pt x="2586" y="15460"/>
                  <a:pt x="2521" y="15517"/>
                </a:cubicBezTo>
                <a:cubicBezTo>
                  <a:pt x="2186" y="15793"/>
                  <a:pt x="1873" y="16098"/>
                  <a:pt x="1590" y="16426"/>
                </a:cubicBezTo>
                <a:cubicBezTo>
                  <a:pt x="1369" y="16671"/>
                  <a:pt x="1566" y="17015"/>
                  <a:pt x="1823" y="17015"/>
                </a:cubicBezTo>
                <a:cubicBezTo>
                  <a:pt x="1895" y="17015"/>
                  <a:pt x="1971" y="16989"/>
                  <a:pt x="2044" y="16925"/>
                </a:cubicBezTo>
                <a:cubicBezTo>
                  <a:pt x="2268" y="16731"/>
                  <a:pt x="2476" y="16523"/>
                  <a:pt x="2678" y="16307"/>
                </a:cubicBezTo>
                <a:lnTo>
                  <a:pt x="3206" y="17245"/>
                </a:lnTo>
                <a:cubicBezTo>
                  <a:pt x="3242" y="17308"/>
                  <a:pt x="3305" y="17336"/>
                  <a:pt x="3367" y="17336"/>
                </a:cubicBezTo>
                <a:cubicBezTo>
                  <a:pt x="3476" y="17336"/>
                  <a:pt x="3584" y="17251"/>
                  <a:pt x="3542" y="17119"/>
                </a:cubicBezTo>
                <a:lnTo>
                  <a:pt x="3057" y="15681"/>
                </a:lnTo>
                <a:cubicBezTo>
                  <a:pt x="3019" y="15526"/>
                  <a:pt x="2882" y="15434"/>
                  <a:pt x="2740" y="15434"/>
                </a:cubicBezTo>
                <a:close/>
                <a:moveTo>
                  <a:pt x="11361" y="15692"/>
                </a:moveTo>
                <a:cubicBezTo>
                  <a:pt x="11286" y="15692"/>
                  <a:pt x="11210" y="15717"/>
                  <a:pt x="11147" y="15771"/>
                </a:cubicBezTo>
                <a:cubicBezTo>
                  <a:pt x="10812" y="16046"/>
                  <a:pt x="10506" y="16352"/>
                  <a:pt x="10216" y="16679"/>
                </a:cubicBezTo>
                <a:cubicBezTo>
                  <a:pt x="9995" y="16929"/>
                  <a:pt x="10191" y="17269"/>
                  <a:pt x="10450" y="17269"/>
                </a:cubicBezTo>
                <a:cubicBezTo>
                  <a:pt x="10524" y="17269"/>
                  <a:pt x="10602" y="17242"/>
                  <a:pt x="10678" y="17178"/>
                </a:cubicBezTo>
                <a:lnTo>
                  <a:pt x="10670" y="17178"/>
                </a:lnTo>
                <a:cubicBezTo>
                  <a:pt x="10894" y="16985"/>
                  <a:pt x="11110" y="16776"/>
                  <a:pt x="11303" y="16560"/>
                </a:cubicBezTo>
                <a:lnTo>
                  <a:pt x="11840" y="17499"/>
                </a:lnTo>
                <a:cubicBezTo>
                  <a:pt x="11872" y="17562"/>
                  <a:pt x="11935" y="17589"/>
                  <a:pt x="11998" y="17589"/>
                </a:cubicBezTo>
                <a:cubicBezTo>
                  <a:pt x="12107" y="17589"/>
                  <a:pt x="12217" y="17507"/>
                  <a:pt x="12175" y="17380"/>
                </a:cubicBezTo>
                <a:lnTo>
                  <a:pt x="11691" y="15942"/>
                </a:lnTo>
                <a:cubicBezTo>
                  <a:pt x="11646" y="15785"/>
                  <a:pt x="11505" y="15692"/>
                  <a:pt x="11361" y="15692"/>
                </a:cubicBezTo>
                <a:close/>
                <a:moveTo>
                  <a:pt x="19994" y="15946"/>
                </a:moveTo>
                <a:cubicBezTo>
                  <a:pt x="19919" y="15946"/>
                  <a:pt x="19843" y="15970"/>
                  <a:pt x="19780" y="16024"/>
                </a:cubicBezTo>
                <a:cubicBezTo>
                  <a:pt x="19445" y="16299"/>
                  <a:pt x="19132" y="16605"/>
                  <a:pt x="18849" y="16933"/>
                </a:cubicBezTo>
                <a:cubicBezTo>
                  <a:pt x="18629" y="17182"/>
                  <a:pt x="18823" y="17526"/>
                  <a:pt x="19078" y="17526"/>
                </a:cubicBezTo>
                <a:cubicBezTo>
                  <a:pt x="19151" y="17526"/>
                  <a:pt x="19229" y="17498"/>
                  <a:pt x="19303" y="17432"/>
                </a:cubicBezTo>
                <a:cubicBezTo>
                  <a:pt x="19519" y="17238"/>
                  <a:pt x="19735" y="17037"/>
                  <a:pt x="19936" y="16813"/>
                </a:cubicBezTo>
                <a:lnTo>
                  <a:pt x="20465" y="17752"/>
                </a:lnTo>
                <a:cubicBezTo>
                  <a:pt x="20498" y="17815"/>
                  <a:pt x="20561" y="17843"/>
                  <a:pt x="20624" y="17843"/>
                </a:cubicBezTo>
                <a:cubicBezTo>
                  <a:pt x="20733" y="17843"/>
                  <a:pt x="20843" y="17760"/>
                  <a:pt x="20800" y="17633"/>
                </a:cubicBezTo>
                <a:lnTo>
                  <a:pt x="20316" y="16195"/>
                </a:lnTo>
                <a:cubicBezTo>
                  <a:pt x="20277" y="16038"/>
                  <a:pt x="20137" y="15946"/>
                  <a:pt x="19994" y="15946"/>
                </a:cubicBezTo>
                <a:close/>
                <a:moveTo>
                  <a:pt x="5384" y="16253"/>
                </a:moveTo>
                <a:cubicBezTo>
                  <a:pt x="5308" y="16253"/>
                  <a:pt x="5230" y="16280"/>
                  <a:pt x="5165" y="16337"/>
                </a:cubicBezTo>
                <a:cubicBezTo>
                  <a:pt x="4830" y="16612"/>
                  <a:pt x="4525" y="16918"/>
                  <a:pt x="4234" y="17245"/>
                </a:cubicBezTo>
                <a:cubicBezTo>
                  <a:pt x="4014" y="17495"/>
                  <a:pt x="4210" y="17836"/>
                  <a:pt x="4466" y="17836"/>
                </a:cubicBezTo>
                <a:cubicBezTo>
                  <a:pt x="4538" y="17836"/>
                  <a:pt x="4615" y="17808"/>
                  <a:pt x="4689" y="17745"/>
                </a:cubicBezTo>
                <a:cubicBezTo>
                  <a:pt x="4912" y="17551"/>
                  <a:pt x="5128" y="17342"/>
                  <a:pt x="5329" y="17126"/>
                </a:cubicBezTo>
                <a:cubicBezTo>
                  <a:pt x="5501" y="17439"/>
                  <a:pt x="5679" y="17752"/>
                  <a:pt x="5858" y="18065"/>
                </a:cubicBezTo>
                <a:cubicBezTo>
                  <a:pt x="5891" y="18127"/>
                  <a:pt x="5953" y="18155"/>
                  <a:pt x="6016" y="18155"/>
                </a:cubicBezTo>
                <a:cubicBezTo>
                  <a:pt x="6125" y="18155"/>
                  <a:pt x="6236" y="18071"/>
                  <a:pt x="6193" y="17938"/>
                </a:cubicBezTo>
                <a:lnTo>
                  <a:pt x="5702" y="16501"/>
                </a:lnTo>
                <a:cubicBezTo>
                  <a:pt x="5663" y="16345"/>
                  <a:pt x="5526" y="16253"/>
                  <a:pt x="5384" y="16253"/>
                </a:cubicBezTo>
                <a:close/>
                <a:moveTo>
                  <a:pt x="14012" y="16512"/>
                </a:moveTo>
                <a:cubicBezTo>
                  <a:pt x="13938" y="16512"/>
                  <a:pt x="13862" y="16537"/>
                  <a:pt x="13799" y="16590"/>
                </a:cubicBezTo>
                <a:cubicBezTo>
                  <a:pt x="13463" y="16866"/>
                  <a:pt x="13151" y="17171"/>
                  <a:pt x="12867" y="17499"/>
                </a:cubicBezTo>
                <a:cubicBezTo>
                  <a:pt x="12647" y="17748"/>
                  <a:pt x="12843" y="18089"/>
                  <a:pt x="13099" y="18089"/>
                </a:cubicBezTo>
                <a:cubicBezTo>
                  <a:pt x="13171" y="18089"/>
                  <a:pt x="13248" y="18062"/>
                  <a:pt x="13322" y="17998"/>
                </a:cubicBezTo>
                <a:cubicBezTo>
                  <a:pt x="13545" y="17804"/>
                  <a:pt x="13754" y="17596"/>
                  <a:pt x="13955" y="17380"/>
                </a:cubicBezTo>
                <a:lnTo>
                  <a:pt x="14484" y="18318"/>
                </a:lnTo>
                <a:cubicBezTo>
                  <a:pt x="14519" y="18381"/>
                  <a:pt x="14583" y="18409"/>
                  <a:pt x="14646" y="18409"/>
                </a:cubicBezTo>
                <a:cubicBezTo>
                  <a:pt x="14755" y="18409"/>
                  <a:pt x="14861" y="18326"/>
                  <a:pt x="14819" y="18199"/>
                </a:cubicBezTo>
                <a:lnTo>
                  <a:pt x="14335" y="16761"/>
                </a:lnTo>
                <a:cubicBezTo>
                  <a:pt x="14296" y="16604"/>
                  <a:pt x="14156" y="16512"/>
                  <a:pt x="14012" y="16512"/>
                </a:cubicBezTo>
                <a:close/>
                <a:moveTo>
                  <a:pt x="22638" y="16765"/>
                </a:moveTo>
                <a:cubicBezTo>
                  <a:pt x="22563" y="16765"/>
                  <a:pt x="22488" y="16790"/>
                  <a:pt x="22424" y="16843"/>
                </a:cubicBezTo>
                <a:cubicBezTo>
                  <a:pt x="22089" y="17126"/>
                  <a:pt x="21776" y="17424"/>
                  <a:pt x="21493" y="17752"/>
                </a:cubicBezTo>
                <a:cubicBezTo>
                  <a:pt x="21273" y="18001"/>
                  <a:pt x="21468" y="18345"/>
                  <a:pt x="21723" y="18345"/>
                </a:cubicBezTo>
                <a:cubicBezTo>
                  <a:pt x="21795" y="18345"/>
                  <a:pt x="21873" y="18317"/>
                  <a:pt x="21948" y="18251"/>
                </a:cubicBezTo>
                <a:cubicBezTo>
                  <a:pt x="22171" y="18057"/>
                  <a:pt x="22380" y="17856"/>
                  <a:pt x="22581" y="17640"/>
                </a:cubicBezTo>
                <a:lnTo>
                  <a:pt x="23110" y="18579"/>
                </a:lnTo>
                <a:cubicBezTo>
                  <a:pt x="23144" y="18638"/>
                  <a:pt x="23207" y="18664"/>
                  <a:pt x="23270" y="18664"/>
                </a:cubicBezTo>
                <a:cubicBezTo>
                  <a:pt x="23382" y="18664"/>
                  <a:pt x="23495" y="18581"/>
                  <a:pt x="23452" y="18452"/>
                </a:cubicBezTo>
                <a:lnTo>
                  <a:pt x="22961" y="17015"/>
                </a:lnTo>
                <a:cubicBezTo>
                  <a:pt x="22921" y="16857"/>
                  <a:pt x="22782" y="16765"/>
                  <a:pt x="22638" y="16765"/>
                </a:cubicBezTo>
                <a:close/>
                <a:moveTo>
                  <a:pt x="8036" y="17073"/>
                </a:moveTo>
                <a:cubicBezTo>
                  <a:pt x="7960" y="17073"/>
                  <a:pt x="7882" y="17099"/>
                  <a:pt x="7817" y="17156"/>
                </a:cubicBezTo>
                <a:cubicBezTo>
                  <a:pt x="7482" y="17432"/>
                  <a:pt x="7169" y="17737"/>
                  <a:pt x="6886" y="18065"/>
                </a:cubicBezTo>
                <a:cubicBezTo>
                  <a:pt x="6665" y="18315"/>
                  <a:pt x="6861" y="18655"/>
                  <a:pt x="7117" y="18655"/>
                </a:cubicBezTo>
                <a:cubicBezTo>
                  <a:pt x="7190" y="18655"/>
                  <a:pt x="7267" y="18628"/>
                  <a:pt x="7340" y="18564"/>
                </a:cubicBezTo>
                <a:cubicBezTo>
                  <a:pt x="7564" y="18363"/>
                  <a:pt x="7772" y="18162"/>
                  <a:pt x="7974" y="17946"/>
                </a:cubicBezTo>
                <a:cubicBezTo>
                  <a:pt x="8152" y="18251"/>
                  <a:pt x="8331" y="18564"/>
                  <a:pt x="8502" y="18884"/>
                </a:cubicBezTo>
                <a:cubicBezTo>
                  <a:pt x="8537" y="18946"/>
                  <a:pt x="8600" y="18973"/>
                  <a:pt x="8662" y="18973"/>
                </a:cubicBezTo>
                <a:cubicBezTo>
                  <a:pt x="8774" y="18973"/>
                  <a:pt x="8885" y="18886"/>
                  <a:pt x="8838" y="18758"/>
                </a:cubicBezTo>
                <a:lnTo>
                  <a:pt x="8353" y="17320"/>
                </a:lnTo>
                <a:cubicBezTo>
                  <a:pt x="8315" y="17165"/>
                  <a:pt x="8178" y="17073"/>
                  <a:pt x="8036" y="17073"/>
                </a:cubicBezTo>
                <a:close/>
                <a:moveTo>
                  <a:pt x="16661" y="17333"/>
                </a:moveTo>
                <a:cubicBezTo>
                  <a:pt x="16585" y="17333"/>
                  <a:pt x="16508" y="17360"/>
                  <a:pt x="16443" y="17417"/>
                </a:cubicBezTo>
                <a:cubicBezTo>
                  <a:pt x="16108" y="17692"/>
                  <a:pt x="15802" y="17990"/>
                  <a:pt x="15512" y="18318"/>
                </a:cubicBezTo>
                <a:cubicBezTo>
                  <a:pt x="15291" y="18568"/>
                  <a:pt x="15487" y="18908"/>
                  <a:pt x="15747" y="18908"/>
                </a:cubicBezTo>
                <a:cubicBezTo>
                  <a:pt x="15820" y="18908"/>
                  <a:pt x="15898" y="18881"/>
                  <a:pt x="15974" y="18817"/>
                </a:cubicBezTo>
                <a:lnTo>
                  <a:pt x="15966" y="18817"/>
                </a:lnTo>
                <a:cubicBezTo>
                  <a:pt x="16190" y="18623"/>
                  <a:pt x="16406" y="18415"/>
                  <a:pt x="16599" y="18199"/>
                </a:cubicBezTo>
                <a:lnTo>
                  <a:pt x="17136" y="19137"/>
                </a:lnTo>
                <a:cubicBezTo>
                  <a:pt x="17168" y="19200"/>
                  <a:pt x="17231" y="19228"/>
                  <a:pt x="17295" y="19228"/>
                </a:cubicBezTo>
                <a:cubicBezTo>
                  <a:pt x="17403" y="19228"/>
                  <a:pt x="17513" y="19146"/>
                  <a:pt x="17471" y="19018"/>
                </a:cubicBezTo>
                <a:lnTo>
                  <a:pt x="16979" y="17581"/>
                </a:lnTo>
                <a:cubicBezTo>
                  <a:pt x="16940" y="17425"/>
                  <a:pt x="16804" y="17333"/>
                  <a:pt x="16661" y="17333"/>
                </a:cubicBezTo>
                <a:close/>
                <a:moveTo>
                  <a:pt x="25287" y="17587"/>
                </a:moveTo>
                <a:cubicBezTo>
                  <a:pt x="25211" y="17587"/>
                  <a:pt x="25133" y="17613"/>
                  <a:pt x="25069" y="17670"/>
                </a:cubicBezTo>
                <a:cubicBezTo>
                  <a:pt x="24733" y="17946"/>
                  <a:pt x="24421" y="18244"/>
                  <a:pt x="24137" y="18571"/>
                </a:cubicBezTo>
                <a:cubicBezTo>
                  <a:pt x="23917" y="18821"/>
                  <a:pt x="24116" y="19164"/>
                  <a:pt x="24370" y="19164"/>
                </a:cubicBezTo>
                <a:cubicBezTo>
                  <a:pt x="24442" y="19164"/>
                  <a:pt x="24519" y="19136"/>
                  <a:pt x="24592" y="19070"/>
                </a:cubicBezTo>
                <a:cubicBezTo>
                  <a:pt x="24815" y="18877"/>
                  <a:pt x="25024" y="18676"/>
                  <a:pt x="25225" y="18460"/>
                </a:cubicBezTo>
                <a:lnTo>
                  <a:pt x="25754" y="19398"/>
                </a:lnTo>
                <a:cubicBezTo>
                  <a:pt x="25789" y="19460"/>
                  <a:pt x="25851" y="19487"/>
                  <a:pt x="25914" y="19487"/>
                </a:cubicBezTo>
                <a:cubicBezTo>
                  <a:pt x="26025" y="19487"/>
                  <a:pt x="26137" y="19400"/>
                  <a:pt x="26089" y="19272"/>
                </a:cubicBezTo>
                <a:lnTo>
                  <a:pt x="25605" y="17834"/>
                </a:lnTo>
                <a:cubicBezTo>
                  <a:pt x="25566" y="17679"/>
                  <a:pt x="25429" y="17587"/>
                  <a:pt x="25287" y="17587"/>
                </a:cubicBezTo>
                <a:close/>
                <a:moveTo>
                  <a:pt x="2054" y="17639"/>
                </a:moveTo>
                <a:cubicBezTo>
                  <a:pt x="1978" y="17639"/>
                  <a:pt x="1901" y="17665"/>
                  <a:pt x="1836" y="17722"/>
                </a:cubicBezTo>
                <a:cubicBezTo>
                  <a:pt x="1501" y="17998"/>
                  <a:pt x="1188" y="18303"/>
                  <a:pt x="905" y="18631"/>
                </a:cubicBezTo>
                <a:cubicBezTo>
                  <a:pt x="684" y="18881"/>
                  <a:pt x="880" y="19221"/>
                  <a:pt x="1136" y="19221"/>
                </a:cubicBezTo>
                <a:cubicBezTo>
                  <a:pt x="1208" y="19221"/>
                  <a:pt x="1285" y="19194"/>
                  <a:pt x="1359" y="19130"/>
                </a:cubicBezTo>
                <a:lnTo>
                  <a:pt x="1367" y="19130"/>
                </a:lnTo>
                <a:cubicBezTo>
                  <a:pt x="1590" y="18936"/>
                  <a:pt x="1799" y="18728"/>
                  <a:pt x="1992" y="18512"/>
                </a:cubicBezTo>
                <a:lnTo>
                  <a:pt x="2521" y="19450"/>
                </a:lnTo>
                <a:cubicBezTo>
                  <a:pt x="2556" y="19512"/>
                  <a:pt x="2617" y="19539"/>
                  <a:pt x="2679" y="19539"/>
                </a:cubicBezTo>
                <a:cubicBezTo>
                  <a:pt x="2789" y="19539"/>
                  <a:pt x="2899" y="19453"/>
                  <a:pt x="2856" y="19324"/>
                </a:cubicBezTo>
                <a:lnTo>
                  <a:pt x="2372" y="17886"/>
                </a:lnTo>
                <a:cubicBezTo>
                  <a:pt x="2333" y="17731"/>
                  <a:pt x="2196" y="17639"/>
                  <a:pt x="2054" y="17639"/>
                </a:cubicBezTo>
                <a:close/>
                <a:moveTo>
                  <a:pt x="10682" y="17892"/>
                </a:moveTo>
                <a:cubicBezTo>
                  <a:pt x="10607" y="17892"/>
                  <a:pt x="10531" y="17918"/>
                  <a:pt x="10469" y="17975"/>
                </a:cubicBezTo>
                <a:cubicBezTo>
                  <a:pt x="10134" y="18251"/>
                  <a:pt x="9821" y="18549"/>
                  <a:pt x="9538" y="18884"/>
                </a:cubicBezTo>
                <a:cubicBezTo>
                  <a:pt x="9311" y="19134"/>
                  <a:pt x="9511" y="19474"/>
                  <a:pt x="9768" y="19474"/>
                </a:cubicBezTo>
                <a:cubicBezTo>
                  <a:pt x="9841" y="19474"/>
                  <a:pt x="9918" y="19447"/>
                  <a:pt x="9992" y="19383"/>
                </a:cubicBezTo>
                <a:cubicBezTo>
                  <a:pt x="10208" y="19190"/>
                  <a:pt x="10424" y="18981"/>
                  <a:pt x="10625" y="18765"/>
                </a:cubicBezTo>
                <a:lnTo>
                  <a:pt x="11154" y="19704"/>
                </a:lnTo>
                <a:cubicBezTo>
                  <a:pt x="11186" y="19765"/>
                  <a:pt x="11247" y="19792"/>
                  <a:pt x="11309" y="19792"/>
                </a:cubicBezTo>
                <a:cubicBezTo>
                  <a:pt x="11419" y="19792"/>
                  <a:pt x="11532" y="19706"/>
                  <a:pt x="11489" y="19577"/>
                </a:cubicBezTo>
                <a:lnTo>
                  <a:pt x="11005" y="18139"/>
                </a:lnTo>
                <a:cubicBezTo>
                  <a:pt x="10962" y="17984"/>
                  <a:pt x="10823" y="17892"/>
                  <a:pt x="10682" y="17892"/>
                </a:cubicBezTo>
                <a:close/>
                <a:moveTo>
                  <a:pt x="19308" y="18151"/>
                </a:moveTo>
                <a:cubicBezTo>
                  <a:pt x="19234" y="18151"/>
                  <a:pt x="19158" y="18175"/>
                  <a:pt x="19095" y="18229"/>
                </a:cubicBezTo>
                <a:cubicBezTo>
                  <a:pt x="18759" y="18504"/>
                  <a:pt x="18447" y="18810"/>
                  <a:pt x="18164" y="19137"/>
                </a:cubicBezTo>
                <a:cubicBezTo>
                  <a:pt x="17937" y="19387"/>
                  <a:pt x="18135" y="19731"/>
                  <a:pt x="18392" y="19731"/>
                </a:cubicBezTo>
                <a:cubicBezTo>
                  <a:pt x="18465" y="19731"/>
                  <a:pt x="18544" y="19703"/>
                  <a:pt x="18618" y="19636"/>
                </a:cubicBezTo>
                <a:cubicBezTo>
                  <a:pt x="18841" y="19443"/>
                  <a:pt x="19050" y="19234"/>
                  <a:pt x="19251" y="19018"/>
                </a:cubicBezTo>
                <a:lnTo>
                  <a:pt x="19780" y="19964"/>
                </a:lnTo>
                <a:cubicBezTo>
                  <a:pt x="19815" y="20023"/>
                  <a:pt x="19877" y="20049"/>
                  <a:pt x="19938" y="20049"/>
                </a:cubicBezTo>
                <a:cubicBezTo>
                  <a:pt x="20048" y="20049"/>
                  <a:pt x="20158" y="19966"/>
                  <a:pt x="20115" y="19838"/>
                </a:cubicBezTo>
                <a:lnTo>
                  <a:pt x="19631" y="18400"/>
                </a:lnTo>
                <a:cubicBezTo>
                  <a:pt x="19592" y="18243"/>
                  <a:pt x="19452" y="18151"/>
                  <a:pt x="19308" y="18151"/>
                </a:cubicBezTo>
                <a:close/>
                <a:moveTo>
                  <a:pt x="4714" y="18458"/>
                </a:moveTo>
                <a:cubicBezTo>
                  <a:pt x="4637" y="18458"/>
                  <a:pt x="4560" y="18484"/>
                  <a:pt x="4495" y="18542"/>
                </a:cubicBezTo>
                <a:cubicBezTo>
                  <a:pt x="4160" y="18817"/>
                  <a:pt x="3847" y="19123"/>
                  <a:pt x="3564" y="19450"/>
                </a:cubicBezTo>
                <a:cubicBezTo>
                  <a:pt x="3332" y="19700"/>
                  <a:pt x="3530" y="20040"/>
                  <a:pt x="3787" y="20040"/>
                </a:cubicBezTo>
                <a:cubicBezTo>
                  <a:pt x="3860" y="20040"/>
                  <a:pt x="3937" y="20013"/>
                  <a:pt x="4011" y="19949"/>
                </a:cubicBezTo>
                <a:lnTo>
                  <a:pt x="4018" y="19949"/>
                </a:lnTo>
                <a:cubicBezTo>
                  <a:pt x="4242" y="19756"/>
                  <a:pt x="4450" y="19547"/>
                  <a:pt x="4651" y="19331"/>
                </a:cubicBezTo>
                <a:lnTo>
                  <a:pt x="5180" y="20270"/>
                </a:lnTo>
                <a:cubicBezTo>
                  <a:pt x="5215" y="20331"/>
                  <a:pt x="5277" y="20358"/>
                  <a:pt x="5338" y="20358"/>
                </a:cubicBezTo>
                <a:cubicBezTo>
                  <a:pt x="5448" y="20358"/>
                  <a:pt x="5558" y="20272"/>
                  <a:pt x="5516" y="20143"/>
                </a:cubicBezTo>
                <a:lnTo>
                  <a:pt x="5031" y="18705"/>
                </a:lnTo>
                <a:cubicBezTo>
                  <a:pt x="4993" y="18550"/>
                  <a:pt x="4856" y="18458"/>
                  <a:pt x="4714" y="18458"/>
                </a:cubicBezTo>
                <a:close/>
                <a:moveTo>
                  <a:pt x="13332" y="18711"/>
                </a:moveTo>
                <a:cubicBezTo>
                  <a:pt x="13256" y="18711"/>
                  <a:pt x="13178" y="18738"/>
                  <a:pt x="13113" y="18795"/>
                </a:cubicBezTo>
                <a:cubicBezTo>
                  <a:pt x="12778" y="19070"/>
                  <a:pt x="12465" y="19376"/>
                  <a:pt x="12182" y="19704"/>
                </a:cubicBezTo>
                <a:cubicBezTo>
                  <a:pt x="11961" y="19953"/>
                  <a:pt x="12157" y="20294"/>
                  <a:pt x="12413" y="20294"/>
                </a:cubicBezTo>
                <a:cubicBezTo>
                  <a:pt x="12486" y="20294"/>
                  <a:pt x="12563" y="20267"/>
                  <a:pt x="12637" y="20203"/>
                </a:cubicBezTo>
                <a:cubicBezTo>
                  <a:pt x="12860" y="20009"/>
                  <a:pt x="13069" y="19800"/>
                  <a:pt x="13270" y="19584"/>
                </a:cubicBezTo>
                <a:lnTo>
                  <a:pt x="13799" y="20523"/>
                </a:lnTo>
                <a:cubicBezTo>
                  <a:pt x="13833" y="20584"/>
                  <a:pt x="13896" y="20611"/>
                  <a:pt x="13958" y="20611"/>
                </a:cubicBezTo>
                <a:cubicBezTo>
                  <a:pt x="14070" y="20611"/>
                  <a:pt x="14182" y="20525"/>
                  <a:pt x="14134" y="20396"/>
                </a:cubicBezTo>
                <a:lnTo>
                  <a:pt x="13650" y="18959"/>
                </a:lnTo>
                <a:cubicBezTo>
                  <a:pt x="13611" y="18803"/>
                  <a:pt x="13474" y="18711"/>
                  <a:pt x="13332" y="18711"/>
                </a:cubicBezTo>
                <a:close/>
                <a:moveTo>
                  <a:pt x="21953" y="18970"/>
                </a:moveTo>
                <a:cubicBezTo>
                  <a:pt x="21878" y="18970"/>
                  <a:pt x="21802" y="18995"/>
                  <a:pt x="21739" y="19048"/>
                </a:cubicBezTo>
                <a:cubicBezTo>
                  <a:pt x="21404" y="19331"/>
                  <a:pt x="21098" y="19629"/>
                  <a:pt x="20808" y="19957"/>
                </a:cubicBezTo>
                <a:cubicBezTo>
                  <a:pt x="20582" y="20206"/>
                  <a:pt x="20780" y="20550"/>
                  <a:pt x="21037" y="20550"/>
                </a:cubicBezTo>
                <a:cubicBezTo>
                  <a:pt x="21110" y="20550"/>
                  <a:pt x="21188" y="20522"/>
                  <a:pt x="21262" y="20456"/>
                </a:cubicBezTo>
                <a:cubicBezTo>
                  <a:pt x="21486" y="20262"/>
                  <a:pt x="21702" y="20054"/>
                  <a:pt x="21895" y="19838"/>
                </a:cubicBezTo>
                <a:lnTo>
                  <a:pt x="22432" y="20784"/>
                </a:lnTo>
                <a:cubicBezTo>
                  <a:pt x="22464" y="20843"/>
                  <a:pt x="22525" y="20869"/>
                  <a:pt x="22587" y="20869"/>
                </a:cubicBezTo>
                <a:cubicBezTo>
                  <a:pt x="22697" y="20869"/>
                  <a:pt x="22810" y="20786"/>
                  <a:pt x="22767" y="20657"/>
                </a:cubicBezTo>
                <a:lnTo>
                  <a:pt x="22283" y="19219"/>
                </a:lnTo>
                <a:cubicBezTo>
                  <a:pt x="22239" y="19062"/>
                  <a:pt x="22097" y="18970"/>
                  <a:pt x="21953" y="18970"/>
                </a:cubicBezTo>
                <a:close/>
                <a:moveTo>
                  <a:pt x="7350" y="19277"/>
                </a:moveTo>
                <a:cubicBezTo>
                  <a:pt x="7274" y="19277"/>
                  <a:pt x="7197" y="19304"/>
                  <a:pt x="7132" y="19361"/>
                </a:cubicBezTo>
                <a:cubicBezTo>
                  <a:pt x="6797" y="19636"/>
                  <a:pt x="6484" y="19942"/>
                  <a:pt x="6201" y="20270"/>
                </a:cubicBezTo>
                <a:cubicBezTo>
                  <a:pt x="5980" y="20519"/>
                  <a:pt x="6176" y="20860"/>
                  <a:pt x="6432" y="20860"/>
                </a:cubicBezTo>
                <a:cubicBezTo>
                  <a:pt x="6504" y="20860"/>
                  <a:pt x="6581" y="20833"/>
                  <a:pt x="6655" y="20769"/>
                </a:cubicBezTo>
                <a:lnTo>
                  <a:pt x="6663" y="20769"/>
                </a:lnTo>
                <a:cubicBezTo>
                  <a:pt x="6886" y="20575"/>
                  <a:pt x="7102" y="20366"/>
                  <a:pt x="7296" y="20150"/>
                </a:cubicBezTo>
                <a:lnTo>
                  <a:pt x="7832" y="21089"/>
                </a:lnTo>
                <a:cubicBezTo>
                  <a:pt x="7865" y="21151"/>
                  <a:pt x="7927" y="21179"/>
                  <a:pt x="7990" y="21179"/>
                </a:cubicBezTo>
                <a:cubicBezTo>
                  <a:pt x="8099" y="21179"/>
                  <a:pt x="8210" y="21095"/>
                  <a:pt x="8167" y="20962"/>
                </a:cubicBezTo>
                <a:lnTo>
                  <a:pt x="7668" y="19525"/>
                </a:lnTo>
                <a:cubicBezTo>
                  <a:pt x="7629" y="19369"/>
                  <a:pt x="7493" y="19277"/>
                  <a:pt x="7350" y="19277"/>
                </a:cubicBezTo>
                <a:close/>
                <a:moveTo>
                  <a:pt x="15978" y="19531"/>
                </a:moveTo>
                <a:cubicBezTo>
                  <a:pt x="15903" y="19531"/>
                  <a:pt x="15827" y="19557"/>
                  <a:pt x="15765" y="19614"/>
                </a:cubicBezTo>
                <a:cubicBezTo>
                  <a:pt x="15430" y="19890"/>
                  <a:pt x="15117" y="20195"/>
                  <a:pt x="14834" y="20523"/>
                </a:cubicBezTo>
                <a:cubicBezTo>
                  <a:pt x="14607" y="20773"/>
                  <a:pt x="14807" y="21113"/>
                  <a:pt x="15064" y="21113"/>
                </a:cubicBezTo>
                <a:cubicBezTo>
                  <a:pt x="15137" y="21113"/>
                  <a:pt x="15215" y="21086"/>
                  <a:pt x="15288" y="21022"/>
                </a:cubicBezTo>
                <a:cubicBezTo>
                  <a:pt x="15504" y="20828"/>
                  <a:pt x="15720" y="20620"/>
                  <a:pt x="15921" y="20404"/>
                </a:cubicBezTo>
                <a:lnTo>
                  <a:pt x="16450" y="21342"/>
                </a:lnTo>
                <a:cubicBezTo>
                  <a:pt x="16482" y="21404"/>
                  <a:pt x="16543" y="21431"/>
                  <a:pt x="16605" y="21431"/>
                </a:cubicBezTo>
                <a:cubicBezTo>
                  <a:pt x="16715" y="21431"/>
                  <a:pt x="16828" y="21345"/>
                  <a:pt x="16786" y="21216"/>
                </a:cubicBezTo>
                <a:lnTo>
                  <a:pt x="16301" y="19778"/>
                </a:lnTo>
                <a:cubicBezTo>
                  <a:pt x="16258" y="19623"/>
                  <a:pt x="16119" y="19531"/>
                  <a:pt x="15978" y="19531"/>
                </a:cubicBezTo>
                <a:close/>
                <a:moveTo>
                  <a:pt x="24604" y="19789"/>
                </a:moveTo>
                <a:cubicBezTo>
                  <a:pt x="24530" y="19789"/>
                  <a:pt x="24454" y="19814"/>
                  <a:pt x="24391" y="19867"/>
                </a:cubicBezTo>
                <a:cubicBezTo>
                  <a:pt x="24056" y="20150"/>
                  <a:pt x="23743" y="20448"/>
                  <a:pt x="23460" y="20776"/>
                </a:cubicBezTo>
                <a:cubicBezTo>
                  <a:pt x="23234" y="21025"/>
                  <a:pt x="23431" y="21369"/>
                  <a:pt x="23688" y="21369"/>
                </a:cubicBezTo>
                <a:cubicBezTo>
                  <a:pt x="23762" y="21369"/>
                  <a:pt x="23840" y="21341"/>
                  <a:pt x="23914" y="21275"/>
                </a:cubicBezTo>
                <a:cubicBezTo>
                  <a:pt x="24137" y="21082"/>
                  <a:pt x="24346" y="20880"/>
                  <a:pt x="24547" y="20664"/>
                </a:cubicBezTo>
                <a:lnTo>
                  <a:pt x="25076" y="21603"/>
                </a:lnTo>
                <a:cubicBezTo>
                  <a:pt x="25111" y="21662"/>
                  <a:pt x="25173" y="21688"/>
                  <a:pt x="25234" y="21688"/>
                </a:cubicBezTo>
                <a:cubicBezTo>
                  <a:pt x="25344" y="21688"/>
                  <a:pt x="25454" y="21605"/>
                  <a:pt x="25411" y="21476"/>
                </a:cubicBezTo>
                <a:lnTo>
                  <a:pt x="24927" y="20039"/>
                </a:lnTo>
                <a:cubicBezTo>
                  <a:pt x="24888" y="19882"/>
                  <a:pt x="24748" y="19789"/>
                  <a:pt x="24604" y="19789"/>
                </a:cubicBezTo>
                <a:close/>
                <a:moveTo>
                  <a:pt x="1371" y="19844"/>
                </a:moveTo>
                <a:cubicBezTo>
                  <a:pt x="1296" y="19844"/>
                  <a:pt x="1220" y="19870"/>
                  <a:pt x="1158" y="19927"/>
                </a:cubicBezTo>
                <a:cubicBezTo>
                  <a:pt x="823" y="20203"/>
                  <a:pt x="510" y="20508"/>
                  <a:pt x="227" y="20836"/>
                </a:cubicBezTo>
                <a:cubicBezTo>
                  <a:pt x="0" y="21086"/>
                  <a:pt x="195" y="21426"/>
                  <a:pt x="451" y="21426"/>
                </a:cubicBezTo>
                <a:cubicBezTo>
                  <a:pt x="523" y="21426"/>
                  <a:pt x="600" y="21399"/>
                  <a:pt x="674" y="21335"/>
                </a:cubicBezTo>
                <a:lnTo>
                  <a:pt x="681" y="21335"/>
                </a:lnTo>
                <a:cubicBezTo>
                  <a:pt x="905" y="21141"/>
                  <a:pt x="1113" y="20933"/>
                  <a:pt x="1314" y="20717"/>
                </a:cubicBezTo>
                <a:lnTo>
                  <a:pt x="1843" y="21655"/>
                </a:lnTo>
                <a:cubicBezTo>
                  <a:pt x="1878" y="21717"/>
                  <a:pt x="1940" y="21744"/>
                  <a:pt x="2001" y="21744"/>
                </a:cubicBezTo>
                <a:cubicBezTo>
                  <a:pt x="2111" y="21744"/>
                  <a:pt x="2221" y="21657"/>
                  <a:pt x="2178" y="21528"/>
                </a:cubicBezTo>
                <a:lnTo>
                  <a:pt x="1694" y="20091"/>
                </a:lnTo>
                <a:cubicBezTo>
                  <a:pt x="1651" y="19936"/>
                  <a:pt x="1512" y="19844"/>
                  <a:pt x="1371" y="19844"/>
                </a:cubicBezTo>
                <a:close/>
                <a:moveTo>
                  <a:pt x="10006" y="20099"/>
                </a:moveTo>
                <a:cubicBezTo>
                  <a:pt x="9931" y="20099"/>
                  <a:pt x="9855" y="20124"/>
                  <a:pt x="9791" y="20180"/>
                </a:cubicBezTo>
                <a:cubicBezTo>
                  <a:pt x="9456" y="20456"/>
                  <a:pt x="9143" y="20761"/>
                  <a:pt x="8860" y="21089"/>
                </a:cubicBezTo>
                <a:cubicBezTo>
                  <a:pt x="8628" y="21339"/>
                  <a:pt x="8826" y="21679"/>
                  <a:pt x="9083" y="21679"/>
                </a:cubicBezTo>
                <a:cubicBezTo>
                  <a:pt x="9156" y="21679"/>
                  <a:pt x="9233" y="21652"/>
                  <a:pt x="9307" y="21588"/>
                </a:cubicBezTo>
                <a:lnTo>
                  <a:pt x="9314" y="21588"/>
                </a:lnTo>
                <a:cubicBezTo>
                  <a:pt x="9538" y="21394"/>
                  <a:pt x="9746" y="21186"/>
                  <a:pt x="9948" y="20970"/>
                </a:cubicBezTo>
                <a:lnTo>
                  <a:pt x="10476" y="21908"/>
                </a:lnTo>
                <a:cubicBezTo>
                  <a:pt x="10512" y="21971"/>
                  <a:pt x="10575" y="21999"/>
                  <a:pt x="10637" y="21999"/>
                </a:cubicBezTo>
                <a:cubicBezTo>
                  <a:pt x="10746" y="21999"/>
                  <a:pt x="10854" y="21914"/>
                  <a:pt x="10812" y="21782"/>
                </a:cubicBezTo>
                <a:lnTo>
                  <a:pt x="10327" y="20344"/>
                </a:lnTo>
                <a:cubicBezTo>
                  <a:pt x="10288" y="20192"/>
                  <a:pt x="10149" y="20099"/>
                  <a:pt x="10006" y="20099"/>
                </a:cubicBezTo>
                <a:close/>
                <a:moveTo>
                  <a:pt x="18628" y="20350"/>
                </a:moveTo>
                <a:cubicBezTo>
                  <a:pt x="18552" y="20350"/>
                  <a:pt x="18474" y="20376"/>
                  <a:pt x="18409" y="20434"/>
                </a:cubicBezTo>
                <a:cubicBezTo>
                  <a:pt x="18074" y="20709"/>
                  <a:pt x="17761" y="21015"/>
                  <a:pt x="17478" y="21342"/>
                </a:cubicBezTo>
                <a:cubicBezTo>
                  <a:pt x="17258" y="21592"/>
                  <a:pt x="17454" y="21932"/>
                  <a:pt x="17710" y="21932"/>
                </a:cubicBezTo>
                <a:cubicBezTo>
                  <a:pt x="17782" y="21932"/>
                  <a:pt x="17859" y="21905"/>
                  <a:pt x="17933" y="21841"/>
                </a:cubicBezTo>
                <a:cubicBezTo>
                  <a:pt x="18156" y="21648"/>
                  <a:pt x="18365" y="21439"/>
                  <a:pt x="18566" y="21223"/>
                </a:cubicBezTo>
                <a:lnTo>
                  <a:pt x="19095" y="22162"/>
                </a:lnTo>
                <a:cubicBezTo>
                  <a:pt x="19129" y="22223"/>
                  <a:pt x="19192" y="22250"/>
                  <a:pt x="19255" y="22250"/>
                </a:cubicBezTo>
                <a:cubicBezTo>
                  <a:pt x="19367" y="22250"/>
                  <a:pt x="19480" y="22164"/>
                  <a:pt x="19437" y="22035"/>
                </a:cubicBezTo>
                <a:lnTo>
                  <a:pt x="18946" y="20597"/>
                </a:lnTo>
                <a:cubicBezTo>
                  <a:pt x="18907" y="20442"/>
                  <a:pt x="18770" y="20350"/>
                  <a:pt x="18628" y="20350"/>
                </a:cubicBezTo>
                <a:close/>
                <a:moveTo>
                  <a:pt x="4021" y="20663"/>
                </a:moveTo>
                <a:cubicBezTo>
                  <a:pt x="3945" y="20663"/>
                  <a:pt x="3867" y="20689"/>
                  <a:pt x="3802" y="20746"/>
                </a:cubicBezTo>
                <a:cubicBezTo>
                  <a:pt x="3467" y="21022"/>
                  <a:pt x="3162" y="21327"/>
                  <a:pt x="2871" y="21655"/>
                </a:cubicBezTo>
                <a:cubicBezTo>
                  <a:pt x="2650" y="21905"/>
                  <a:pt x="2846" y="22245"/>
                  <a:pt x="3102" y="22245"/>
                </a:cubicBezTo>
                <a:cubicBezTo>
                  <a:pt x="3175" y="22245"/>
                  <a:pt x="3252" y="22218"/>
                  <a:pt x="3326" y="22154"/>
                </a:cubicBezTo>
                <a:cubicBezTo>
                  <a:pt x="3549" y="21960"/>
                  <a:pt x="3765" y="21752"/>
                  <a:pt x="3959" y="21536"/>
                </a:cubicBezTo>
                <a:cubicBezTo>
                  <a:pt x="4137" y="21849"/>
                  <a:pt x="4316" y="22162"/>
                  <a:pt x="4495" y="22474"/>
                </a:cubicBezTo>
                <a:cubicBezTo>
                  <a:pt x="4527" y="22536"/>
                  <a:pt x="4588" y="22563"/>
                  <a:pt x="4650" y="22563"/>
                </a:cubicBezTo>
                <a:cubicBezTo>
                  <a:pt x="4760" y="22563"/>
                  <a:pt x="4873" y="22477"/>
                  <a:pt x="4830" y="22348"/>
                </a:cubicBezTo>
                <a:lnTo>
                  <a:pt x="4346" y="20910"/>
                </a:lnTo>
                <a:cubicBezTo>
                  <a:pt x="4302" y="20755"/>
                  <a:pt x="4164" y="20663"/>
                  <a:pt x="4021" y="20663"/>
                </a:cubicBezTo>
                <a:close/>
                <a:moveTo>
                  <a:pt x="12654" y="20916"/>
                </a:moveTo>
                <a:cubicBezTo>
                  <a:pt x="12578" y="20916"/>
                  <a:pt x="12500" y="20942"/>
                  <a:pt x="12435" y="21000"/>
                </a:cubicBezTo>
                <a:cubicBezTo>
                  <a:pt x="12100" y="21275"/>
                  <a:pt x="11795" y="21581"/>
                  <a:pt x="11504" y="21908"/>
                </a:cubicBezTo>
                <a:cubicBezTo>
                  <a:pt x="11272" y="22158"/>
                  <a:pt x="11470" y="22499"/>
                  <a:pt x="11727" y="22499"/>
                </a:cubicBezTo>
                <a:cubicBezTo>
                  <a:pt x="11800" y="22499"/>
                  <a:pt x="11877" y="22471"/>
                  <a:pt x="11951" y="22407"/>
                </a:cubicBezTo>
                <a:lnTo>
                  <a:pt x="11959" y="22407"/>
                </a:lnTo>
                <a:cubicBezTo>
                  <a:pt x="12182" y="22214"/>
                  <a:pt x="12398" y="22005"/>
                  <a:pt x="12592" y="21789"/>
                </a:cubicBezTo>
                <a:lnTo>
                  <a:pt x="13128" y="22728"/>
                </a:lnTo>
                <a:cubicBezTo>
                  <a:pt x="13161" y="22790"/>
                  <a:pt x="13223" y="22818"/>
                  <a:pt x="13286" y="22818"/>
                </a:cubicBezTo>
                <a:cubicBezTo>
                  <a:pt x="13395" y="22818"/>
                  <a:pt x="13506" y="22734"/>
                  <a:pt x="13463" y="22601"/>
                </a:cubicBezTo>
                <a:lnTo>
                  <a:pt x="12972" y="21163"/>
                </a:lnTo>
                <a:cubicBezTo>
                  <a:pt x="12933" y="21008"/>
                  <a:pt x="12796" y="20916"/>
                  <a:pt x="12654" y="20916"/>
                </a:cubicBezTo>
                <a:close/>
                <a:moveTo>
                  <a:pt x="21278" y="21169"/>
                </a:moveTo>
                <a:cubicBezTo>
                  <a:pt x="21203" y="21169"/>
                  <a:pt x="21126" y="21196"/>
                  <a:pt x="21061" y="21253"/>
                </a:cubicBezTo>
                <a:cubicBezTo>
                  <a:pt x="20726" y="21528"/>
                  <a:pt x="20413" y="21834"/>
                  <a:pt x="20130" y="22162"/>
                </a:cubicBezTo>
                <a:cubicBezTo>
                  <a:pt x="19903" y="22411"/>
                  <a:pt x="20103" y="22752"/>
                  <a:pt x="20360" y="22752"/>
                </a:cubicBezTo>
                <a:cubicBezTo>
                  <a:pt x="20433" y="22752"/>
                  <a:pt x="20511" y="22725"/>
                  <a:pt x="20584" y="22661"/>
                </a:cubicBezTo>
                <a:cubicBezTo>
                  <a:pt x="20800" y="22467"/>
                  <a:pt x="21016" y="22258"/>
                  <a:pt x="21218" y="22042"/>
                </a:cubicBezTo>
                <a:lnTo>
                  <a:pt x="21746" y="22981"/>
                </a:lnTo>
                <a:cubicBezTo>
                  <a:pt x="21778" y="23042"/>
                  <a:pt x="21839" y="23069"/>
                  <a:pt x="21901" y="23069"/>
                </a:cubicBezTo>
                <a:cubicBezTo>
                  <a:pt x="22011" y="23069"/>
                  <a:pt x="22125" y="22983"/>
                  <a:pt x="22082" y="22854"/>
                </a:cubicBezTo>
                <a:lnTo>
                  <a:pt x="21597" y="21417"/>
                </a:lnTo>
                <a:cubicBezTo>
                  <a:pt x="21554" y="21261"/>
                  <a:pt x="21418" y="21169"/>
                  <a:pt x="21278" y="21169"/>
                </a:cubicBezTo>
                <a:close/>
                <a:moveTo>
                  <a:pt x="6673" y="21482"/>
                </a:moveTo>
                <a:cubicBezTo>
                  <a:pt x="6597" y="21482"/>
                  <a:pt x="6519" y="21509"/>
                  <a:pt x="6454" y="21566"/>
                </a:cubicBezTo>
                <a:cubicBezTo>
                  <a:pt x="6119" y="21841"/>
                  <a:pt x="5806" y="22147"/>
                  <a:pt x="5523" y="22474"/>
                </a:cubicBezTo>
                <a:cubicBezTo>
                  <a:pt x="5296" y="22724"/>
                  <a:pt x="5491" y="23065"/>
                  <a:pt x="5750" y="23065"/>
                </a:cubicBezTo>
                <a:cubicBezTo>
                  <a:pt x="5824" y="23065"/>
                  <a:pt x="5902" y="23037"/>
                  <a:pt x="5977" y="22974"/>
                </a:cubicBezTo>
                <a:cubicBezTo>
                  <a:pt x="6201" y="22780"/>
                  <a:pt x="6409" y="22571"/>
                  <a:pt x="6610" y="22355"/>
                </a:cubicBezTo>
                <a:cubicBezTo>
                  <a:pt x="6789" y="22668"/>
                  <a:pt x="6961" y="22981"/>
                  <a:pt x="7139" y="23294"/>
                </a:cubicBezTo>
                <a:cubicBezTo>
                  <a:pt x="7174" y="23355"/>
                  <a:pt x="7236" y="23382"/>
                  <a:pt x="7297" y="23382"/>
                </a:cubicBezTo>
                <a:cubicBezTo>
                  <a:pt x="7407" y="23382"/>
                  <a:pt x="7518" y="23296"/>
                  <a:pt x="7475" y="23167"/>
                </a:cubicBezTo>
                <a:lnTo>
                  <a:pt x="6990" y="21730"/>
                </a:lnTo>
                <a:cubicBezTo>
                  <a:pt x="6952" y="21574"/>
                  <a:pt x="6815" y="21482"/>
                  <a:pt x="6673" y="21482"/>
                </a:cubicBezTo>
                <a:close/>
                <a:moveTo>
                  <a:pt x="15301" y="21738"/>
                </a:moveTo>
                <a:cubicBezTo>
                  <a:pt x="15226" y="21738"/>
                  <a:pt x="15151" y="21763"/>
                  <a:pt x="15087" y="21819"/>
                </a:cubicBezTo>
                <a:cubicBezTo>
                  <a:pt x="14752" y="22095"/>
                  <a:pt x="14439" y="22400"/>
                  <a:pt x="14156" y="22728"/>
                </a:cubicBezTo>
                <a:cubicBezTo>
                  <a:pt x="13924" y="22977"/>
                  <a:pt x="14122" y="23318"/>
                  <a:pt x="14379" y="23318"/>
                </a:cubicBezTo>
                <a:cubicBezTo>
                  <a:pt x="14452" y="23318"/>
                  <a:pt x="14529" y="23291"/>
                  <a:pt x="14603" y="23227"/>
                </a:cubicBezTo>
                <a:lnTo>
                  <a:pt x="14610" y="23227"/>
                </a:lnTo>
                <a:cubicBezTo>
                  <a:pt x="14834" y="23033"/>
                  <a:pt x="15042" y="22825"/>
                  <a:pt x="15244" y="22609"/>
                </a:cubicBezTo>
                <a:lnTo>
                  <a:pt x="15772" y="23547"/>
                </a:lnTo>
                <a:cubicBezTo>
                  <a:pt x="15808" y="23610"/>
                  <a:pt x="15872" y="23638"/>
                  <a:pt x="15935" y="23638"/>
                </a:cubicBezTo>
                <a:cubicBezTo>
                  <a:pt x="16043" y="23638"/>
                  <a:pt x="16150" y="23555"/>
                  <a:pt x="16108" y="23428"/>
                </a:cubicBezTo>
                <a:lnTo>
                  <a:pt x="15623" y="21990"/>
                </a:lnTo>
                <a:cubicBezTo>
                  <a:pt x="15584" y="21833"/>
                  <a:pt x="15445" y="21738"/>
                  <a:pt x="15301" y="21738"/>
                </a:cubicBezTo>
                <a:close/>
                <a:moveTo>
                  <a:pt x="23924" y="21989"/>
                </a:moveTo>
                <a:cubicBezTo>
                  <a:pt x="23848" y="21989"/>
                  <a:pt x="23770" y="22015"/>
                  <a:pt x="23705" y="22072"/>
                </a:cubicBezTo>
                <a:cubicBezTo>
                  <a:pt x="23370" y="22348"/>
                  <a:pt x="23057" y="22653"/>
                  <a:pt x="22774" y="22981"/>
                </a:cubicBezTo>
                <a:cubicBezTo>
                  <a:pt x="22554" y="23230"/>
                  <a:pt x="22749" y="23574"/>
                  <a:pt x="23004" y="23574"/>
                </a:cubicBezTo>
                <a:cubicBezTo>
                  <a:pt x="23077" y="23574"/>
                  <a:pt x="23154" y="23546"/>
                  <a:pt x="23229" y="23480"/>
                </a:cubicBezTo>
                <a:cubicBezTo>
                  <a:pt x="23445" y="23286"/>
                  <a:pt x="23661" y="23078"/>
                  <a:pt x="23862" y="22862"/>
                </a:cubicBezTo>
                <a:lnTo>
                  <a:pt x="24391" y="23800"/>
                </a:lnTo>
                <a:cubicBezTo>
                  <a:pt x="24426" y="23863"/>
                  <a:pt x="24489" y="23891"/>
                  <a:pt x="24552" y="23891"/>
                </a:cubicBezTo>
                <a:cubicBezTo>
                  <a:pt x="24661" y="23891"/>
                  <a:pt x="24768" y="23806"/>
                  <a:pt x="24726" y="23674"/>
                </a:cubicBezTo>
                <a:lnTo>
                  <a:pt x="24242" y="22236"/>
                </a:lnTo>
                <a:cubicBezTo>
                  <a:pt x="24203" y="22081"/>
                  <a:pt x="24066" y="21989"/>
                  <a:pt x="23924" y="21989"/>
                </a:cubicBezTo>
                <a:close/>
                <a:moveTo>
                  <a:pt x="9317" y="22302"/>
                </a:moveTo>
                <a:cubicBezTo>
                  <a:pt x="9241" y="22302"/>
                  <a:pt x="9163" y="22328"/>
                  <a:pt x="9098" y="22385"/>
                </a:cubicBezTo>
                <a:cubicBezTo>
                  <a:pt x="8763" y="22661"/>
                  <a:pt x="8458" y="22966"/>
                  <a:pt x="8167" y="23294"/>
                </a:cubicBezTo>
                <a:cubicBezTo>
                  <a:pt x="7947" y="23544"/>
                  <a:pt x="8143" y="23884"/>
                  <a:pt x="8399" y="23884"/>
                </a:cubicBezTo>
                <a:cubicBezTo>
                  <a:pt x="8471" y="23884"/>
                  <a:pt x="8548" y="23857"/>
                  <a:pt x="8622" y="23793"/>
                </a:cubicBezTo>
                <a:cubicBezTo>
                  <a:pt x="8845" y="23599"/>
                  <a:pt x="9061" y="23391"/>
                  <a:pt x="9255" y="23175"/>
                </a:cubicBezTo>
                <a:lnTo>
                  <a:pt x="9791" y="24113"/>
                </a:lnTo>
                <a:cubicBezTo>
                  <a:pt x="9824" y="24176"/>
                  <a:pt x="9886" y="24203"/>
                  <a:pt x="9949" y="24203"/>
                </a:cubicBezTo>
                <a:cubicBezTo>
                  <a:pt x="10058" y="24203"/>
                  <a:pt x="10169" y="24119"/>
                  <a:pt x="10126" y="23987"/>
                </a:cubicBezTo>
                <a:lnTo>
                  <a:pt x="9642" y="22549"/>
                </a:lnTo>
                <a:cubicBezTo>
                  <a:pt x="9598" y="22394"/>
                  <a:pt x="9460" y="22302"/>
                  <a:pt x="9317" y="22302"/>
                </a:cubicBezTo>
                <a:close/>
                <a:moveTo>
                  <a:pt x="17945" y="22560"/>
                </a:moveTo>
                <a:cubicBezTo>
                  <a:pt x="17871" y="22560"/>
                  <a:pt x="17795" y="22585"/>
                  <a:pt x="17731" y="22638"/>
                </a:cubicBezTo>
                <a:cubicBezTo>
                  <a:pt x="17396" y="22914"/>
                  <a:pt x="17091" y="23219"/>
                  <a:pt x="16800" y="23547"/>
                </a:cubicBezTo>
                <a:cubicBezTo>
                  <a:pt x="16574" y="23797"/>
                  <a:pt x="16769" y="24137"/>
                  <a:pt x="17024" y="24137"/>
                </a:cubicBezTo>
                <a:cubicBezTo>
                  <a:pt x="17096" y="24137"/>
                  <a:pt x="17174" y="24110"/>
                  <a:pt x="17247" y="24046"/>
                </a:cubicBezTo>
                <a:lnTo>
                  <a:pt x="17255" y="24046"/>
                </a:lnTo>
                <a:cubicBezTo>
                  <a:pt x="17478" y="23852"/>
                  <a:pt x="17694" y="23644"/>
                  <a:pt x="17888" y="23428"/>
                </a:cubicBezTo>
                <a:lnTo>
                  <a:pt x="18424" y="24366"/>
                </a:lnTo>
                <a:cubicBezTo>
                  <a:pt x="18457" y="24429"/>
                  <a:pt x="18520" y="24457"/>
                  <a:pt x="18583" y="24457"/>
                </a:cubicBezTo>
                <a:cubicBezTo>
                  <a:pt x="18692" y="24457"/>
                  <a:pt x="18802" y="24375"/>
                  <a:pt x="18759" y="24247"/>
                </a:cubicBezTo>
                <a:lnTo>
                  <a:pt x="18275" y="22810"/>
                </a:lnTo>
                <a:cubicBezTo>
                  <a:pt x="18231" y="22653"/>
                  <a:pt x="18090" y="22560"/>
                  <a:pt x="17945" y="22560"/>
                </a:cubicBezTo>
                <a:close/>
                <a:moveTo>
                  <a:pt x="11969" y="23121"/>
                </a:moveTo>
                <a:cubicBezTo>
                  <a:pt x="11893" y="23121"/>
                  <a:pt x="11815" y="23147"/>
                  <a:pt x="11750" y="23204"/>
                </a:cubicBezTo>
                <a:cubicBezTo>
                  <a:pt x="11415" y="23480"/>
                  <a:pt x="11102" y="23785"/>
                  <a:pt x="10819" y="24113"/>
                </a:cubicBezTo>
                <a:cubicBezTo>
                  <a:pt x="10592" y="24363"/>
                  <a:pt x="10787" y="24703"/>
                  <a:pt x="11046" y="24703"/>
                </a:cubicBezTo>
                <a:cubicBezTo>
                  <a:pt x="11120" y="24703"/>
                  <a:pt x="11198" y="24676"/>
                  <a:pt x="11273" y="24612"/>
                </a:cubicBezTo>
                <a:cubicBezTo>
                  <a:pt x="11497" y="24419"/>
                  <a:pt x="11705" y="24210"/>
                  <a:pt x="11907" y="23994"/>
                </a:cubicBezTo>
                <a:lnTo>
                  <a:pt x="12435" y="24933"/>
                </a:lnTo>
                <a:cubicBezTo>
                  <a:pt x="12471" y="24995"/>
                  <a:pt x="12534" y="25023"/>
                  <a:pt x="12596" y="25023"/>
                </a:cubicBezTo>
                <a:cubicBezTo>
                  <a:pt x="12705" y="25023"/>
                  <a:pt x="12813" y="24938"/>
                  <a:pt x="12771" y="24806"/>
                </a:cubicBezTo>
                <a:lnTo>
                  <a:pt x="12286" y="23368"/>
                </a:lnTo>
                <a:cubicBezTo>
                  <a:pt x="12248" y="23213"/>
                  <a:pt x="12111" y="23121"/>
                  <a:pt x="11969" y="23121"/>
                </a:cubicBezTo>
                <a:close/>
                <a:moveTo>
                  <a:pt x="20597" y="23380"/>
                </a:moveTo>
                <a:cubicBezTo>
                  <a:pt x="20522" y="23380"/>
                  <a:pt x="20447" y="23404"/>
                  <a:pt x="20383" y="23458"/>
                </a:cubicBezTo>
                <a:cubicBezTo>
                  <a:pt x="20048" y="23733"/>
                  <a:pt x="19735" y="24039"/>
                  <a:pt x="19452" y="24366"/>
                </a:cubicBezTo>
                <a:cubicBezTo>
                  <a:pt x="19220" y="24616"/>
                  <a:pt x="19418" y="24957"/>
                  <a:pt x="19675" y="24957"/>
                </a:cubicBezTo>
                <a:cubicBezTo>
                  <a:pt x="19748" y="24957"/>
                  <a:pt x="19825" y="24929"/>
                  <a:pt x="19899" y="24866"/>
                </a:cubicBezTo>
                <a:lnTo>
                  <a:pt x="19907" y="24866"/>
                </a:lnTo>
                <a:cubicBezTo>
                  <a:pt x="20130" y="24672"/>
                  <a:pt x="20339" y="24463"/>
                  <a:pt x="20540" y="24247"/>
                </a:cubicBezTo>
                <a:lnTo>
                  <a:pt x="21069" y="25186"/>
                </a:lnTo>
                <a:cubicBezTo>
                  <a:pt x="21104" y="25249"/>
                  <a:pt x="21168" y="25276"/>
                  <a:pt x="21231" y="25276"/>
                </a:cubicBezTo>
                <a:cubicBezTo>
                  <a:pt x="21339" y="25276"/>
                  <a:pt x="21446" y="25194"/>
                  <a:pt x="21404" y="25067"/>
                </a:cubicBezTo>
                <a:lnTo>
                  <a:pt x="20920" y="23629"/>
                </a:lnTo>
                <a:cubicBezTo>
                  <a:pt x="20880" y="23472"/>
                  <a:pt x="20741" y="23380"/>
                  <a:pt x="20597" y="23380"/>
                </a:cubicBezTo>
                <a:close/>
                <a:moveTo>
                  <a:pt x="14613" y="23940"/>
                </a:moveTo>
                <a:cubicBezTo>
                  <a:pt x="14537" y="23940"/>
                  <a:pt x="14459" y="23967"/>
                  <a:pt x="14394" y="24024"/>
                </a:cubicBezTo>
                <a:cubicBezTo>
                  <a:pt x="14059" y="24299"/>
                  <a:pt x="13754" y="24605"/>
                  <a:pt x="13463" y="24933"/>
                </a:cubicBezTo>
                <a:cubicBezTo>
                  <a:pt x="13243" y="25182"/>
                  <a:pt x="13439" y="25523"/>
                  <a:pt x="13695" y="25523"/>
                </a:cubicBezTo>
                <a:cubicBezTo>
                  <a:pt x="13767" y="25523"/>
                  <a:pt x="13844" y="25496"/>
                  <a:pt x="13918" y="25432"/>
                </a:cubicBezTo>
                <a:cubicBezTo>
                  <a:pt x="14141" y="25238"/>
                  <a:pt x="14357" y="25029"/>
                  <a:pt x="14551" y="24813"/>
                </a:cubicBezTo>
                <a:lnTo>
                  <a:pt x="15087" y="25752"/>
                </a:lnTo>
                <a:cubicBezTo>
                  <a:pt x="15120" y="25814"/>
                  <a:pt x="15182" y="25842"/>
                  <a:pt x="15245" y="25842"/>
                </a:cubicBezTo>
                <a:cubicBezTo>
                  <a:pt x="15354" y="25842"/>
                  <a:pt x="15465" y="25758"/>
                  <a:pt x="15422" y="25625"/>
                </a:cubicBezTo>
                <a:lnTo>
                  <a:pt x="14931" y="24188"/>
                </a:lnTo>
                <a:cubicBezTo>
                  <a:pt x="14892" y="24032"/>
                  <a:pt x="14755" y="23940"/>
                  <a:pt x="14613" y="23940"/>
                </a:cubicBezTo>
                <a:close/>
                <a:moveTo>
                  <a:pt x="23241" y="24199"/>
                </a:moveTo>
                <a:cubicBezTo>
                  <a:pt x="23167" y="24199"/>
                  <a:pt x="23091" y="24224"/>
                  <a:pt x="23028" y="24277"/>
                </a:cubicBezTo>
                <a:cubicBezTo>
                  <a:pt x="22692" y="24553"/>
                  <a:pt x="22380" y="24858"/>
                  <a:pt x="22096" y="25186"/>
                </a:cubicBezTo>
                <a:lnTo>
                  <a:pt x="22089" y="25186"/>
                </a:lnTo>
                <a:cubicBezTo>
                  <a:pt x="21868" y="25436"/>
                  <a:pt x="22064" y="25776"/>
                  <a:pt x="22324" y="25776"/>
                </a:cubicBezTo>
                <a:cubicBezTo>
                  <a:pt x="22397" y="25776"/>
                  <a:pt x="22475" y="25749"/>
                  <a:pt x="22551" y="25685"/>
                </a:cubicBezTo>
                <a:cubicBezTo>
                  <a:pt x="22774" y="25491"/>
                  <a:pt x="22983" y="25283"/>
                  <a:pt x="23184" y="25067"/>
                </a:cubicBezTo>
                <a:lnTo>
                  <a:pt x="23713" y="26005"/>
                </a:lnTo>
                <a:cubicBezTo>
                  <a:pt x="23748" y="26068"/>
                  <a:pt x="23812" y="26096"/>
                  <a:pt x="23875" y="26096"/>
                </a:cubicBezTo>
                <a:cubicBezTo>
                  <a:pt x="23984" y="26096"/>
                  <a:pt x="24090" y="26013"/>
                  <a:pt x="24048" y="25886"/>
                </a:cubicBezTo>
                <a:lnTo>
                  <a:pt x="23564" y="24448"/>
                </a:lnTo>
                <a:cubicBezTo>
                  <a:pt x="23525" y="24291"/>
                  <a:pt x="23385" y="24199"/>
                  <a:pt x="23241" y="24199"/>
                </a:cubicBezTo>
                <a:close/>
                <a:moveTo>
                  <a:pt x="17260" y="24762"/>
                </a:moveTo>
                <a:cubicBezTo>
                  <a:pt x="17185" y="24762"/>
                  <a:pt x="17110" y="24787"/>
                  <a:pt x="17046" y="24843"/>
                </a:cubicBezTo>
                <a:cubicBezTo>
                  <a:pt x="16711" y="25119"/>
                  <a:pt x="16398" y="25424"/>
                  <a:pt x="16115" y="25752"/>
                </a:cubicBezTo>
                <a:cubicBezTo>
                  <a:pt x="15889" y="26002"/>
                  <a:pt x="16083" y="26342"/>
                  <a:pt x="16343" y="26342"/>
                </a:cubicBezTo>
                <a:cubicBezTo>
                  <a:pt x="16416" y="26342"/>
                  <a:pt x="16494" y="26315"/>
                  <a:pt x="16569" y="26251"/>
                </a:cubicBezTo>
                <a:cubicBezTo>
                  <a:pt x="16793" y="26057"/>
                  <a:pt x="17002" y="25849"/>
                  <a:pt x="17203" y="25633"/>
                </a:cubicBezTo>
                <a:lnTo>
                  <a:pt x="17731" y="26571"/>
                </a:lnTo>
                <a:cubicBezTo>
                  <a:pt x="17767" y="26634"/>
                  <a:pt x="17831" y="26662"/>
                  <a:pt x="17894" y="26662"/>
                </a:cubicBezTo>
                <a:cubicBezTo>
                  <a:pt x="18002" y="26662"/>
                  <a:pt x="18109" y="26579"/>
                  <a:pt x="18067" y="26452"/>
                </a:cubicBezTo>
                <a:lnTo>
                  <a:pt x="17583" y="25014"/>
                </a:lnTo>
                <a:cubicBezTo>
                  <a:pt x="17543" y="24857"/>
                  <a:pt x="17404" y="24762"/>
                  <a:pt x="17260" y="24762"/>
                </a:cubicBezTo>
                <a:close/>
                <a:moveTo>
                  <a:pt x="19904" y="25584"/>
                </a:moveTo>
                <a:cubicBezTo>
                  <a:pt x="19830" y="25584"/>
                  <a:pt x="19754" y="25609"/>
                  <a:pt x="19691" y="25663"/>
                </a:cubicBezTo>
                <a:cubicBezTo>
                  <a:pt x="19355" y="25938"/>
                  <a:pt x="19050" y="26244"/>
                  <a:pt x="18759" y="26571"/>
                </a:cubicBezTo>
                <a:cubicBezTo>
                  <a:pt x="18533" y="26821"/>
                  <a:pt x="18732" y="27161"/>
                  <a:pt x="18990" y="27161"/>
                </a:cubicBezTo>
                <a:cubicBezTo>
                  <a:pt x="19063" y="27161"/>
                  <a:pt x="19140" y="27134"/>
                  <a:pt x="19214" y="27070"/>
                </a:cubicBezTo>
                <a:cubicBezTo>
                  <a:pt x="19437" y="26877"/>
                  <a:pt x="19653" y="26668"/>
                  <a:pt x="19847" y="26452"/>
                </a:cubicBezTo>
                <a:lnTo>
                  <a:pt x="20383" y="27391"/>
                </a:lnTo>
                <a:cubicBezTo>
                  <a:pt x="20416" y="27454"/>
                  <a:pt x="20479" y="27481"/>
                  <a:pt x="20542" y="27481"/>
                </a:cubicBezTo>
                <a:cubicBezTo>
                  <a:pt x="20651" y="27481"/>
                  <a:pt x="20761" y="27399"/>
                  <a:pt x="20718" y="27271"/>
                </a:cubicBezTo>
                <a:lnTo>
                  <a:pt x="20234" y="25834"/>
                </a:lnTo>
                <a:cubicBezTo>
                  <a:pt x="20190" y="25677"/>
                  <a:pt x="20049" y="25584"/>
                  <a:pt x="19904" y="25584"/>
                </a:cubicBezTo>
                <a:close/>
                <a:moveTo>
                  <a:pt x="22548" y="26404"/>
                </a:moveTo>
                <a:cubicBezTo>
                  <a:pt x="22474" y="26404"/>
                  <a:pt x="22398" y="26429"/>
                  <a:pt x="22335" y="26482"/>
                </a:cubicBezTo>
                <a:cubicBezTo>
                  <a:pt x="22000" y="26757"/>
                  <a:pt x="21687" y="27063"/>
                  <a:pt x="21404" y="27391"/>
                </a:cubicBezTo>
                <a:cubicBezTo>
                  <a:pt x="21183" y="27640"/>
                  <a:pt x="21379" y="27981"/>
                  <a:pt x="21635" y="27981"/>
                </a:cubicBezTo>
                <a:cubicBezTo>
                  <a:pt x="21707" y="27981"/>
                  <a:pt x="21784" y="27954"/>
                  <a:pt x="21858" y="27890"/>
                </a:cubicBezTo>
                <a:cubicBezTo>
                  <a:pt x="22082" y="27696"/>
                  <a:pt x="22290" y="27487"/>
                  <a:pt x="22491" y="27271"/>
                </a:cubicBezTo>
                <a:lnTo>
                  <a:pt x="23020" y="28210"/>
                </a:lnTo>
                <a:cubicBezTo>
                  <a:pt x="23056" y="28273"/>
                  <a:pt x="23120" y="28301"/>
                  <a:pt x="23184" y="28301"/>
                </a:cubicBezTo>
                <a:cubicBezTo>
                  <a:pt x="23294" y="28301"/>
                  <a:pt x="23402" y="28218"/>
                  <a:pt x="23355" y="28091"/>
                </a:cubicBezTo>
                <a:lnTo>
                  <a:pt x="22871" y="26653"/>
                </a:lnTo>
                <a:cubicBezTo>
                  <a:pt x="22832" y="26496"/>
                  <a:pt x="22692" y="26404"/>
                  <a:pt x="22548" y="264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8"/>
          <p:cNvGrpSpPr/>
          <p:nvPr/>
        </p:nvGrpSpPr>
        <p:grpSpPr>
          <a:xfrm>
            <a:off x="1181803" y="692632"/>
            <a:ext cx="494392" cy="428972"/>
            <a:chOff x="3330775" y="3355850"/>
            <a:chExt cx="568986" cy="493696"/>
          </a:xfrm>
        </p:grpSpPr>
        <p:sp>
          <p:nvSpPr>
            <p:cNvPr id="112" name="Google Shape;112;p8"/>
            <p:cNvSpPr/>
            <p:nvPr/>
          </p:nvSpPr>
          <p:spPr>
            <a:xfrm>
              <a:off x="3330775" y="3355850"/>
              <a:ext cx="568986" cy="493696"/>
            </a:xfrm>
            <a:custGeom>
              <a:avLst/>
              <a:gdLst/>
              <a:ahLst/>
              <a:cxnLst/>
              <a:rect l="l" t="t" r="r" b="b"/>
              <a:pathLst>
                <a:path w="14117" h="12249" extrusionOk="0">
                  <a:moveTo>
                    <a:pt x="5552" y="0"/>
                  </a:moveTo>
                  <a:cubicBezTo>
                    <a:pt x="5450" y="0"/>
                    <a:pt x="5343" y="24"/>
                    <a:pt x="5230" y="77"/>
                  </a:cubicBezTo>
                  <a:cubicBezTo>
                    <a:pt x="4552" y="382"/>
                    <a:pt x="4716" y="3004"/>
                    <a:pt x="5043" y="3131"/>
                  </a:cubicBezTo>
                  <a:lnTo>
                    <a:pt x="5163" y="3190"/>
                  </a:lnTo>
                  <a:cubicBezTo>
                    <a:pt x="4780" y="3190"/>
                    <a:pt x="4385" y="3217"/>
                    <a:pt x="3996" y="3217"/>
                  </a:cubicBezTo>
                  <a:cubicBezTo>
                    <a:pt x="3801" y="3217"/>
                    <a:pt x="3608" y="3210"/>
                    <a:pt x="3420" y="3190"/>
                  </a:cubicBezTo>
                  <a:cubicBezTo>
                    <a:pt x="3143" y="3162"/>
                    <a:pt x="2658" y="3022"/>
                    <a:pt x="2252" y="3022"/>
                  </a:cubicBezTo>
                  <a:cubicBezTo>
                    <a:pt x="2012" y="3022"/>
                    <a:pt x="1801" y="3071"/>
                    <a:pt x="1677" y="3220"/>
                  </a:cubicBezTo>
                  <a:cubicBezTo>
                    <a:pt x="902" y="4129"/>
                    <a:pt x="3390" y="5715"/>
                    <a:pt x="3859" y="6140"/>
                  </a:cubicBezTo>
                  <a:cubicBezTo>
                    <a:pt x="3554" y="6639"/>
                    <a:pt x="1" y="8032"/>
                    <a:pt x="1468" y="8524"/>
                  </a:cubicBezTo>
                  <a:cubicBezTo>
                    <a:pt x="1608" y="8572"/>
                    <a:pt x="1781" y="8590"/>
                    <a:pt x="1968" y="8590"/>
                  </a:cubicBezTo>
                  <a:cubicBezTo>
                    <a:pt x="2386" y="8590"/>
                    <a:pt x="2869" y="8500"/>
                    <a:pt x="3189" y="8464"/>
                  </a:cubicBezTo>
                  <a:cubicBezTo>
                    <a:pt x="3744" y="8409"/>
                    <a:pt x="4413" y="7969"/>
                    <a:pt x="4957" y="7969"/>
                  </a:cubicBezTo>
                  <a:cubicBezTo>
                    <a:pt x="5004" y="7969"/>
                    <a:pt x="5050" y="7973"/>
                    <a:pt x="5096" y="7980"/>
                  </a:cubicBezTo>
                  <a:cubicBezTo>
                    <a:pt x="5207" y="9164"/>
                    <a:pt x="4336" y="10334"/>
                    <a:pt x="4202" y="11533"/>
                  </a:cubicBezTo>
                  <a:cubicBezTo>
                    <a:pt x="4172" y="11824"/>
                    <a:pt x="4403" y="12049"/>
                    <a:pt x="4663" y="12049"/>
                  </a:cubicBezTo>
                  <a:cubicBezTo>
                    <a:pt x="4730" y="12049"/>
                    <a:pt x="4798" y="12034"/>
                    <a:pt x="4865" y="12002"/>
                  </a:cubicBezTo>
                  <a:cubicBezTo>
                    <a:pt x="5595" y="11645"/>
                    <a:pt x="6146" y="10490"/>
                    <a:pt x="6488" y="9984"/>
                  </a:cubicBezTo>
                  <a:cubicBezTo>
                    <a:pt x="6674" y="9718"/>
                    <a:pt x="6811" y="9598"/>
                    <a:pt x="6941" y="9598"/>
                  </a:cubicBezTo>
                  <a:cubicBezTo>
                    <a:pt x="7087" y="9598"/>
                    <a:pt x="7223" y="9752"/>
                    <a:pt x="7405" y="10021"/>
                  </a:cubicBezTo>
                  <a:cubicBezTo>
                    <a:pt x="7747" y="10527"/>
                    <a:pt x="8045" y="11012"/>
                    <a:pt x="8403" y="11496"/>
                  </a:cubicBezTo>
                  <a:cubicBezTo>
                    <a:pt x="8615" y="11774"/>
                    <a:pt x="8810" y="12248"/>
                    <a:pt x="9203" y="12248"/>
                  </a:cubicBezTo>
                  <a:cubicBezTo>
                    <a:pt x="9251" y="12248"/>
                    <a:pt x="9302" y="12241"/>
                    <a:pt x="9356" y="12226"/>
                  </a:cubicBezTo>
                  <a:cubicBezTo>
                    <a:pt x="9751" y="12114"/>
                    <a:pt x="9863" y="11429"/>
                    <a:pt x="9893" y="11079"/>
                  </a:cubicBezTo>
                  <a:cubicBezTo>
                    <a:pt x="9937" y="10520"/>
                    <a:pt x="9446" y="9172"/>
                    <a:pt x="9982" y="8822"/>
                  </a:cubicBezTo>
                  <a:cubicBezTo>
                    <a:pt x="10095" y="8750"/>
                    <a:pt x="10240" y="8721"/>
                    <a:pt x="10406" y="8721"/>
                  </a:cubicBezTo>
                  <a:cubicBezTo>
                    <a:pt x="11050" y="8721"/>
                    <a:pt x="11991" y="9154"/>
                    <a:pt x="12447" y="9172"/>
                  </a:cubicBezTo>
                  <a:cubicBezTo>
                    <a:pt x="12482" y="9173"/>
                    <a:pt x="12515" y="9174"/>
                    <a:pt x="12547" y="9174"/>
                  </a:cubicBezTo>
                  <a:cubicBezTo>
                    <a:pt x="13676" y="9174"/>
                    <a:pt x="13010" y="8165"/>
                    <a:pt x="12619" y="7600"/>
                  </a:cubicBezTo>
                  <a:cubicBezTo>
                    <a:pt x="12351" y="7190"/>
                    <a:pt x="12001" y="6840"/>
                    <a:pt x="11591" y="6580"/>
                  </a:cubicBezTo>
                  <a:cubicBezTo>
                    <a:pt x="11218" y="6341"/>
                    <a:pt x="10645" y="6215"/>
                    <a:pt x="10950" y="5760"/>
                  </a:cubicBezTo>
                  <a:cubicBezTo>
                    <a:pt x="11285" y="5269"/>
                    <a:pt x="12492" y="5254"/>
                    <a:pt x="12999" y="4889"/>
                  </a:cubicBezTo>
                  <a:cubicBezTo>
                    <a:pt x="14116" y="4084"/>
                    <a:pt x="12924" y="3548"/>
                    <a:pt x="12097" y="3496"/>
                  </a:cubicBezTo>
                  <a:cubicBezTo>
                    <a:pt x="11997" y="3489"/>
                    <a:pt x="11895" y="3486"/>
                    <a:pt x="11792" y="3486"/>
                  </a:cubicBezTo>
                  <a:cubicBezTo>
                    <a:pt x="11226" y="3486"/>
                    <a:pt x="10629" y="3576"/>
                    <a:pt x="10064" y="3576"/>
                  </a:cubicBezTo>
                  <a:cubicBezTo>
                    <a:pt x="9863" y="3576"/>
                    <a:pt x="9666" y="3564"/>
                    <a:pt x="9475" y="3533"/>
                  </a:cubicBezTo>
                  <a:cubicBezTo>
                    <a:pt x="9408" y="2915"/>
                    <a:pt x="11248" y="732"/>
                    <a:pt x="10250" y="337"/>
                  </a:cubicBezTo>
                  <a:cubicBezTo>
                    <a:pt x="10203" y="319"/>
                    <a:pt x="10152" y="310"/>
                    <a:pt x="10097" y="310"/>
                  </a:cubicBezTo>
                  <a:cubicBezTo>
                    <a:pt x="9606" y="310"/>
                    <a:pt x="8827" y="992"/>
                    <a:pt x="8559" y="1246"/>
                  </a:cubicBezTo>
                  <a:cubicBezTo>
                    <a:pt x="8150" y="1656"/>
                    <a:pt x="7978" y="2416"/>
                    <a:pt x="7479" y="2691"/>
                  </a:cubicBezTo>
                  <a:cubicBezTo>
                    <a:pt x="7034" y="2226"/>
                    <a:pt x="6534" y="0"/>
                    <a:pt x="5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3570666" y="3538307"/>
              <a:ext cx="140221" cy="128533"/>
            </a:xfrm>
            <a:custGeom>
              <a:avLst/>
              <a:gdLst/>
              <a:ahLst/>
              <a:cxnLst/>
              <a:rect l="l" t="t" r="r" b="b"/>
              <a:pathLst>
                <a:path w="3479" h="3189" extrusionOk="0">
                  <a:moveTo>
                    <a:pt x="1515" y="1"/>
                  </a:moveTo>
                  <a:cubicBezTo>
                    <a:pt x="1301" y="1"/>
                    <a:pt x="1087" y="40"/>
                    <a:pt x="887" y="123"/>
                  </a:cubicBezTo>
                  <a:cubicBezTo>
                    <a:pt x="209" y="406"/>
                    <a:pt x="0" y="868"/>
                    <a:pt x="90" y="1404"/>
                  </a:cubicBezTo>
                  <a:cubicBezTo>
                    <a:pt x="60" y="1546"/>
                    <a:pt x="45" y="1688"/>
                    <a:pt x="52" y="1829"/>
                  </a:cubicBezTo>
                  <a:cubicBezTo>
                    <a:pt x="97" y="2656"/>
                    <a:pt x="860" y="3189"/>
                    <a:pt x="1625" y="3189"/>
                  </a:cubicBezTo>
                  <a:cubicBezTo>
                    <a:pt x="1887" y="3189"/>
                    <a:pt x="2150" y="3126"/>
                    <a:pt x="2384" y="2991"/>
                  </a:cubicBezTo>
                  <a:cubicBezTo>
                    <a:pt x="3144" y="2544"/>
                    <a:pt x="3479" y="1248"/>
                    <a:pt x="2838" y="563"/>
                  </a:cubicBezTo>
                  <a:cubicBezTo>
                    <a:pt x="2505" y="209"/>
                    <a:pt x="2010" y="1"/>
                    <a:pt x="1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rot="2700000">
            <a:off x="8276290" y="3238075"/>
            <a:ext cx="1218671" cy="899912"/>
          </a:xfrm>
          <a:custGeom>
            <a:avLst/>
            <a:gdLst/>
            <a:ahLst/>
            <a:cxnLst/>
            <a:rect l="l" t="t" r="r" b="b"/>
            <a:pathLst>
              <a:path w="31545" h="23294" extrusionOk="0">
                <a:moveTo>
                  <a:pt x="24440" y="1"/>
                </a:moveTo>
                <a:cubicBezTo>
                  <a:pt x="23433" y="1"/>
                  <a:pt x="22602" y="569"/>
                  <a:pt x="22204" y="2025"/>
                </a:cubicBezTo>
                <a:cubicBezTo>
                  <a:pt x="21675" y="3969"/>
                  <a:pt x="21824" y="6174"/>
                  <a:pt x="20968" y="8029"/>
                </a:cubicBezTo>
                <a:cubicBezTo>
                  <a:pt x="20654" y="8710"/>
                  <a:pt x="20309" y="8980"/>
                  <a:pt x="19951" y="8980"/>
                </a:cubicBezTo>
                <a:cubicBezTo>
                  <a:pt x="18765" y="8980"/>
                  <a:pt x="17438" y="6013"/>
                  <a:pt x="16625" y="5280"/>
                </a:cubicBezTo>
                <a:cubicBezTo>
                  <a:pt x="15750" y="4488"/>
                  <a:pt x="14511" y="3649"/>
                  <a:pt x="13374" y="3649"/>
                </a:cubicBezTo>
                <a:cubicBezTo>
                  <a:pt x="12876" y="3649"/>
                  <a:pt x="12397" y="3810"/>
                  <a:pt x="11977" y="4208"/>
                </a:cubicBezTo>
                <a:cubicBezTo>
                  <a:pt x="10599" y="5511"/>
                  <a:pt x="10450" y="7977"/>
                  <a:pt x="10055" y="9720"/>
                </a:cubicBezTo>
                <a:cubicBezTo>
                  <a:pt x="9765" y="11023"/>
                  <a:pt x="9362" y="14293"/>
                  <a:pt x="7634" y="14562"/>
                </a:cubicBezTo>
                <a:cubicBezTo>
                  <a:pt x="7559" y="14574"/>
                  <a:pt x="7483" y="14580"/>
                  <a:pt x="7409" y="14580"/>
                </a:cubicBezTo>
                <a:cubicBezTo>
                  <a:pt x="5967" y="14580"/>
                  <a:pt x="4715" y="12417"/>
                  <a:pt x="3239" y="12417"/>
                </a:cubicBezTo>
                <a:cubicBezTo>
                  <a:pt x="2972" y="12417"/>
                  <a:pt x="2697" y="12487"/>
                  <a:pt x="2413" y="12655"/>
                </a:cubicBezTo>
                <a:cubicBezTo>
                  <a:pt x="856" y="13563"/>
                  <a:pt x="141" y="16863"/>
                  <a:pt x="66" y="18495"/>
                </a:cubicBezTo>
                <a:cubicBezTo>
                  <a:pt x="0" y="19854"/>
                  <a:pt x="217" y="23293"/>
                  <a:pt x="2203" y="23293"/>
                </a:cubicBezTo>
                <a:cubicBezTo>
                  <a:pt x="2231" y="23293"/>
                  <a:pt x="2258" y="23293"/>
                  <a:pt x="2286" y="23292"/>
                </a:cubicBezTo>
                <a:cubicBezTo>
                  <a:pt x="2592" y="23277"/>
                  <a:pt x="3135" y="23008"/>
                  <a:pt x="3493" y="22688"/>
                </a:cubicBezTo>
                <a:cubicBezTo>
                  <a:pt x="3687" y="22547"/>
                  <a:pt x="3843" y="22360"/>
                  <a:pt x="3962" y="22144"/>
                </a:cubicBezTo>
                <a:cubicBezTo>
                  <a:pt x="4729" y="20729"/>
                  <a:pt x="3120" y="17273"/>
                  <a:pt x="5251" y="16744"/>
                </a:cubicBezTo>
                <a:cubicBezTo>
                  <a:pt x="5406" y="16706"/>
                  <a:pt x="5556" y="16688"/>
                  <a:pt x="5700" y="16688"/>
                </a:cubicBezTo>
                <a:cubicBezTo>
                  <a:pt x="7542" y="16688"/>
                  <a:pt x="8552" y="19608"/>
                  <a:pt x="10279" y="20126"/>
                </a:cubicBezTo>
                <a:cubicBezTo>
                  <a:pt x="10489" y="20188"/>
                  <a:pt x="10691" y="20217"/>
                  <a:pt x="10884" y="20217"/>
                </a:cubicBezTo>
                <a:cubicBezTo>
                  <a:pt x="12589" y="20217"/>
                  <a:pt x="13625" y="17960"/>
                  <a:pt x="13705" y="16334"/>
                </a:cubicBezTo>
                <a:cubicBezTo>
                  <a:pt x="13765" y="15135"/>
                  <a:pt x="12446" y="11925"/>
                  <a:pt x="13519" y="10837"/>
                </a:cubicBezTo>
                <a:cubicBezTo>
                  <a:pt x="13771" y="10580"/>
                  <a:pt x="14052" y="10472"/>
                  <a:pt x="14347" y="10472"/>
                </a:cubicBezTo>
                <a:cubicBezTo>
                  <a:pt x="15719" y="10472"/>
                  <a:pt x="17419" y="12799"/>
                  <a:pt x="18167" y="13333"/>
                </a:cubicBezTo>
                <a:cubicBezTo>
                  <a:pt x="19045" y="13957"/>
                  <a:pt x="20259" y="14636"/>
                  <a:pt x="21357" y="14636"/>
                </a:cubicBezTo>
                <a:cubicBezTo>
                  <a:pt x="22039" y="14636"/>
                  <a:pt x="22675" y="14374"/>
                  <a:pt x="23158" y="13675"/>
                </a:cubicBezTo>
                <a:cubicBezTo>
                  <a:pt x="24424" y="11828"/>
                  <a:pt x="23947" y="9415"/>
                  <a:pt x="24565" y="7374"/>
                </a:cubicBezTo>
                <a:cubicBezTo>
                  <a:pt x="24789" y="6614"/>
                  <a:pt x="25079" y="5765"/>
                  <a:pt x="25943" y="5571"/>
                </a:cubicBezTo>
                <a:cubicBezTo>
                  <a:pt x="26033" y="5550"/>
                  <a:pt x="26119" y="5541"/>
                  <a:pt x="26202" y="5541"/>
                </a:cubicBezTo>
                <a:cubicBezTo>
                  <a:pt x="27049" y="5541"/>
                  <a:pt x="27528" y="6551"/>
                  <a:pt x="28118" y="7128"/>
                </a:cubicBezTo>
                <a:cubicBezTo>
                  <a:pt x="28634" y="7632"/>
                  <a:pt x="29178" y="8189"/>
                  <a:pt x="29824" y="8189"/>
                </a:cubicBezTo>
                <a:cubicBezTo>
                  <a:pt x="30056" y="8189"/>
                  <a:pt x="30300" y="8118"/>
                  <a:pt x="30562" y="7947"/>
                </a:cubicBezTo>
                <a:cubicBezTo>
                  <a:pt x="31314" y="7456"/>
                  <a:pt x="31545" y="6591"/>
                  <a:pt x="31321" y="5794"/>
                </a:cubicBezTo>
                <a:cubicBezTo>
                  <a:pt x="30748" y="3722"/>
                  <a:pt x="27017" y="1"/>
                  <a:pt x="244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5613570" y="57093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rot="1817149">
            <a:off x="2666844" y="272282"/>
            <a:ext cx="108876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 rot="1920763">
            <a:off x="8121640" y="20805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8874920" y="290708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 rot="-2444342">
            <a:off x="-691399" y="2706254"/>
            <a:ext cx="1515259" cy="864905"/>
          </a:xfrm>
          <a:custGeom>
            <a:avLst/>
            <a:gdLst/>
            <a:ahLst/>
            <a:cxnLst/>
            <a:rect l="l" t="t" r="r" b="b"/>
            <a:pathLst>
              <a:path w="33170" h="18934" extrusionOk="0">
                <a:moveTo>
                  <a:pt x="3376" y="0"/>
                </a:moveTo>
                <a:cubicBezTo>
                  <a:pt x="3248" y="0"/>
                  <a:pt x="3121" y="4"/>
                  <a:pt x="2995" y="11"/>
                </a:cubicBezTo>
                <a:cubicBezTo>
                  <a:pt x="395" y="265"/>
                  <a:pt x="1572" y="4525"/>
                  <a:pt x="2503" y="5330"/>
                </a:cubicBezTo>
                <a:cubicBezTo>
                  <a:pt x="3427" y="6134"/>
                  <a:pt x="2876" y="6127"/>
                  <a:pt x="2258" y="6216"/>
                </a:cubicBezTo>
                <a:cubicBezTo>
                  <a:pt x="1647" y="6306"/>
                  <a:pt x="1" y="7557"/>
                  <a:pt x="45" y="8704"/>
                </a:cubicBezTo>
                <a:cubicBezTo>
                  <a:pt x="97" y="9851"/>
                  <a:pt x="17408" y="14283"/>
                  <a:pt x="23643" y="16942"/>
                </a:cubicBezTo>
                <a:cubicBezTo>
                  <a:pt x="19688" y="15065"/>
                  <a:pt x="16462" y="13635"/>
                  <a:pt x="12224" y="12563"/>
                </a:cubicBezTo>
                <a:cubicBezTo>
                  <a:pt x="11986" y="12510"/>
                  <a:pt x="11539" y="12421"/>
                  <a:pt x="11732" y="12041"/>
                </a:cubicBezTo>
                <a:cubicBezTo>
                  <a:pt x="11756" y="11995"/>
                  <a:pt x="11828" y="11973"/>
                  <a:pt x="11941" y="11973"/>
                </a:cubicBezTo>
                <a:cubicBezTo>
                  <a:pt x="13752" y="11973"/>
                  <a:pt x="26316" y="17558"/>
                  <a:pt x="28090" y="18596"/>
                </a:cubicBezTo>
                <a:cubicBezTo>
                  <a:pt x="28433" y="18799"/>
                  <a:pt x="28842" y="18934"/>
                  <a:pt x="29252" y="18934"/>
                </a:cubicBezTo>
                <a:cubicBezTo>
                  <a:pt x="29518" y="18934"/>
                  <a:pt x="29785" y="18877"/>
                  <a:pt x="30034" y="18745"/>
                </a:cubicBezTo>
                <a:cubicBezTo>
                  <a:pt x="26176" y="15587"/>
                  <a:pt x="16678" y="12481"/>
                  <a:pt x="16649" y="12086"/>
                </a:cubicBezTo>
                <a:cubicBezTo>
                  <a:pt x="16646" y="12042"/>
                  <a:pt x="16695" y="12022"/>
                  <a:pt x="16786" y="12022"/>
                </a:cubicBezTo>
                <a:cubicBezTo>
                  <a:pt x="17538" y="12022"/>
                  <a:pt x="21166" y="13391"/>
                  <a:pt x="22786" y="14388"/>
                </a:cubicBezTo>
                <a:cubicBezTo>
                  <a:pt x="25446" y="15803"/>
                  <a:pt x="28038" y="16503"/>
                  <a:pt x="30295" y="18090"/>
                </a:cubicBezTo>
                <a:cubicBezTo>
                  <a:pt x="30525" y="18225"/>
                  <a:pt x="30696" y="18276"/>
                  <a:pt x="30827" y="18276"/>
                </a:cubicBezTo>
                <a:cubicBezTo>
                  <a:pt x="31151" y="18276"/>
                  <a:pt x="31238" y="17968"/>
                  <a:pt x="31397" y="17851"/>
                </a:cubicBezTo>
                <a:cubicBezTo>
                  <a:pt x="32358" y="16995"/>
                  <a:pt x="33170" y="14388"/>
                  <a:pt x="32507" y="14112"/>
                </a:cubicBezTo>
                <a:cubicBezTo>
                  <a:pt x="31852" y="13836"/>
                  <a:pt x="32038" y="13851"/>
                  <a:pt x="31665" y="13792"/>
                </a:cubicBezTo>
                <a:cubicBezTo>
                  <a:pt x="31107" y="13695"/>
                  <a:pt x="32567" y="12890"/>
                  <a:pt x="32187" y="12488"/>
                </a:cubicBezTo>
                <a:cubicBezTo>
                  <a:pt x="31799" y="12086"/>
                  <a:pt x="19948" y="7103"/>
                  <a:pt x="20373" y="6559"/>
                </a:cubicBezTo>
                <a:cubicBezTo>
                  <a:pt x="20410" y="6513"/>
                  <a:pt x="20472" y="6491"/>
                  <a:pt x="20558" y="6491"/>
                </a:cubicBezTo>
                <a:cubicBezTo>
                  <a:pt x="21460" y="6491"/>
                  <a:pt x="24897" y="8899"/>
                  <a:pt x="26891" y="9859"/>
                </a:cubicBezTo>
                <a:cubicBezTo>
                  <a:pt x="28708" y="10611"/>
                  <a:pt x="30563" y="11319"/>
                  <a:pt x="32395" y="12101"/>
                </a:cubicBezTo>
                <a:cubicBezTo>
                  <a:pt x="32649" y="11617"/>
                  <a:pt x="32805" y="11155"/>
                  <a:pt x="32514" y="10685"/>
                </a:cubicBezTo>
                <a:cubicBezTo>
                  <a:pt x="32187" y="9829"/>
                  <a:pt x="29952" y="9732"/>
                  <a:pt x="28887" y="9106"/>
                </a:cubicBezTo>
                <a:cubicBezTo>
                  <a:pt x="26049" y="7103"/>
                  <a:pt x="22503" y="6127"/>
                  <a:pt x="19524" y="4436"/>
                </a:cubicBezTo>
                <a:cubicBezTo>
                  <a:pt x="17341" y="3244"/>
                  <a:pt x="14935" y="2723"/>
                  <a:pt x="12522" y="2239"/>
                </a:cubicBezTo>
                <a:cubicBezTo>
                  <a:pt x="9330" y="1733"/>
                  <a:pt x="6179" y="0"/>
                  <a:pt x="3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-134370" y="3272610"/>
            <a:ext cx="401210" cy="381883"/>
          </a:xfrm>
          <a:custGeom>
            <a:avLst/>
            <a:gdLst/>
            <a:ahLst/>
            <a:cxnLst/>
            <a:rect l="l" t="t" r="r" b="b"/>
            <a:pathLst>
              <a:path w="22087" h="21023" extrusionOk="0">
                <a:moveTo>
                  <a:pt x="11335" y="1"/>
                </a:moveTo>
                <a:cubicBezTo>
                  <a:pt x="11104" y="1"/>
                  <a:pt x="10872" y="8"/>
                  <a:pt x="10638" y="23"/>
                </a:cubicBezTo>
                <a:cubicBezTo>
                  <a:pt x="6399" y="299"/>
                  <a:pt x="2742" y="3100"/>
                  <a:pt x="1371" y="7130"/>
                </a:cubicBezTo>
                <a:cubicBezTo>
                  <a:pt x="1" y="11152"/>
                  <a:pt x="1193" y="15606"/>
                  <a:pt x="4388" y="18407"/>
                </a:cubicBezTo>
                <a:cubicBezTo>
                  <a:pt x="6348" y="20129"/>
                  <a:pt x="8823" y="21022"/>
                  <a:pt x="11325" y="21022"/>
                </a:cubicBezTo>
                <a:cubicBezTo>
                  <a:pt x="12902" y="21022"/>
                  <a:pt x="14489" y="20667"/>
                  <a:pt x="15964" y="19941"/>
                </a:cubicBezTo>
                <a:cubicBezTo>
                  <a:pt x="19777" y="18064"/>
                  <a:pt x="22086" y="14072"/>
                  <a:pt x="21811" y="9833"/>
                </a:cubicBezTo>
                <a:cubicBezTo>
                  <a:pt x="21453" y="4272"/>
                  <a:pt x="16829" y="1"/>
                  <a:pt x="113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"/>
          <p:cNvSpPr/>
          <p:nvPr/>
        </p:nvSpPr>
        <p:spPr>
          <a:xfrm rot="1920763">
            <a:off x="303540" y="3883933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 rot="1920763">
            <a:off x="409715" y="1932733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315920" y="297343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861645" y="475873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/>
          <p:cNvSpPr txBox="1">
            <a:spLocks noGrp="1"/>
          </p:cNvSpPr>
          <p:nvPr>
            <p:ph type="title"/>
          </p:nvPr>
        </p:nvSpPr>
        <p:spPr>
          <a:xfrm>
            <a:off x="2483975" y="1516300"/>
            <a:ext cx="4176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2"/>
          <p:cNvSpPr txBox="1">
            <a:spLocks noGrp="1"/>
          </p:cNvSpPr>
          <p:nvPr>
            <p:ph type="subTitle" idx="1"/>
          </p:nvPr>
        </p:nvSpPr>
        <p:spPr>
          <a:xfrm>
            <a:off x="1856825" y="3105413"/>
            <a:ext cx="54303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"/>
          <p:cNvSpPr/>
          <p:nvPr/>
        </p:nvSpPr>
        <p:spPr>
          <a:xfrm>
            <a:off x="7639500" y="189400"/>
            <a:ext cx="1253746" cy="1250531"/>
          </a:xfrm>
          <a:custGeom>
            <a:avLst/>
            <a:gdLst/>
            <a:ahLst/>
            <a:cxnLst/>
            <a:rect l="l" t="t" r="r" b="b"/>
            <a:pathLst>
              <a:path w="28985" h="28909" extrusionOk="0">
                <a:moveTo>
                  <a:pt x="21534" y="0"/>
                </a:moveTo>
                <a:cubicBezTo>
                  <a:pt x="20193" y="0"/>
                  <a:pt x="9389" y="13693"/>
                  <a:pt x="4507" y="18259"/>
                </a:cubicBezTo>
                <a:cubicBezTo>
                  <a:pt x="7815" y="15398"/>
                  <a:pt x="10437" y="13030"/>
                  <a:pt x="13133" y="9588"/>
                </a:cubicBezTo>
                <a:cubicBezTo>
                  <a:pt x="13229" y="9440"/>
                  <a:pt x="13389" y="9211"/>
                  <a:pt x="13570" y="9211"/>
                </a:cubicBezTo>
                <a:cubicBezTo>
                  <a:pt x="13643" y="9211"/>
                  <a:pt x="13719" y="9248"/>
                  <a:pt x="13796" y="9343"/>
                </a:cubicBezTo>
                <a:cubicBezTo>
                  <a:pt x="14355" y="10028"/>
                  <a:pt x="2951" y="20367"/>
                  <a:pt x="1185" y="21648"/>
                </a:cubicBezTo>
                <a:cubicBezTo>
                  <a:pt x="649" y="22035"/>
                  <a:pt x="217" y="22646"/>
                  <a:pt x="262" y="23368"/>
                </a:cubicBezTo>
                <a:cubicBezTo>
                  <a:pt x="4669" y="21132"/>
                  <a:pt x="11271" y="13817"/>
                  <a:pt x="11758" y="13817"/>
                </a:cubicBezTo>
                <a:cubicBezTo>
                  <a:pt x="11763" y="13817"/>
                  <a:pt x="11767" y="13818"/>
                  <a:pt x="11770" y="13819"/>
                </a:cubicBezTo>
                <a:cubicBezTo>
                  <a:pt x="12142" y="13961"/>
                  <a:pt x="8932" y="17290"/>
                  <a:pt x="7174" y="18497"/>
                </a:cubicBezTo>
                <a:cubicBezTo>
                  <a:pt x="4813" y="20359"/>
                  <a:pt x="3122" y="22445"/>
                  <a:pt x="753" y="23868"/>
                </a:cubicBezTo>
                <a:cubicBezTo>
                  <a:pt x="1" y="24411"/>
                  <a:pt x="463" y="24702"/>
                  <a:pt x="522" y="24977"/>
                </a:cubicBezTo>
                <a:cubicBezTo>
                  <a:pt x="871" y="26057"/>
                  <a:pt x="2525" y="27586"/>
                  <a:pt x="3258" y="27586"/>
                </a:cubicBezTo>
                <a:cubicBezTo>
                  <a:pt x="3354" y="27586"/>
                  <a:pt x="3435" y="27560"/>
                  <a:pt x="3494" y="27503"/>
                </a:cubicBezTo>
                <a:cubicBezTo>
                  <a:pt x="4016" y="27018"/>
                  <a:pt x="3926" y="27175"/>
                  <a:pt x="4128" y="26862"/>
                </a:cubicBezTo>
                <a:cubicBezTo>
                  <a:pt x="4167" y="26802"/>
                  <a:pt x="4204" y="26776"/>
                  <a:pt x="4239" y="26776"/>
                </a:cubicBezTo>
                <a:cubicBezTo>
                  <a:pt x="4469" y="26776"/>
                  <a:pt x="4635" y="27882"/>
                  <a:pt x="5037" y="27882"/>
                </a:cubicBezTo>
                <a:cubicBezTo>
                  <a:pt x="5063" y="27882"/>
                  <a:pt x="5090" y="27877"/>
                  <a:pt x="5118" y="27868"/>
                </a:cubicBezTo>
                <a:cubicBezTo>
                  <a:pt x="5629" y="27688"/>
                  <a:pt x="14380" y="19435"/>
                  <a:pt x="15254" y="19435"/>
                </a:cubicBezTo>
                <a:cubicBezTo>
                  <a:pt x="15284" y="19435"/>
                  <a:pt x="15305" y="19445"/>
                  <a:pt x="15316" y="19465"/>
                </a:cubicBezTo>
                <a:cubicBezTo>
                  <a:pt x="15636" y="20069"/>
                  <a:pt x="11509" y="22519"/>
                  <a:pt x="9662" y="24091"/>
                </a:cubicBezTo>
                <a:cubicBezTo>
                  <a:pt x="8239" y="25447"/>
                  <a:pt x="6839" y="26855"/>
                  <a:pt x="5386" y="28218"/>
                </a:cubicBezTo>
                <a:cubicBezTo>
                  <a:pt x="5693" y="28605"/>
                  <a:pt x="6012" y="28908"/>
                  <a:pt x="6461" y="28908"/>
                </a:cubicBezTo>
                <a:cubicBezTo>
                  <a:pt x="6513" y="28908"/>
                  <a:pt x="6567" y="28904"/>
                  <a:pt x="6623" y="28895"/>
                </a:cubicBezTo>
                <a:cubicBezTo>
                  <a:pt x="6635" y="28896"/>
                  <a:pt x="6647" y="28896"/>
                  <a:pt x="6658" y="28896"/>
                </a:cubicBezTo>
                <a:cubicBezTo>
                  <a:pt x="7572" y="28896"/>
                  <a:pt x="8550" y="26935"/>
                  <a:pt x="9543" y="26221"/>
                </a:cubicBezTo>
                <a:cubicBezTo>
                  <a:pt x="12522" y="24434"/>
                  <a:pt x="14854" y="21588"/>
                  <a:pt x="17602" y="19555"/>
                </a:cubicBezTo>
                <a:cubicBezTo>
                  <a:pt x="19576" y="18035"/>
                  <a:pt x="21029" y="16046"/>
                  <a:pt x="22444" y="14035"/>
                </a:cubicBezTo>
                <a:cubicBezTo>
                  <a:pt x="24284" y="11197"/>
                  <a:pt x="27331" y="8948"/>
                  <a:pt x="28344" y="6229"/>
                </a:cubicBezTo>
                <a:cubicBezTo>
                  <a:pt x="28985" y="4270"/>
                  <a:pt x="26398" y="3454"/>
                  <a:pt x="24735" y="3454"/>
                </a:cubicBezTo>
                <a:cubicBezTo>
                  <a:pt x="24292" y="3454"/>
                  <a:pt x="23914" y="3512"/>
                  <a:pt x="23681" y="3622"/>
                </a:cubicBezTo>
                <a:cubicBezTo>
                  <a:pt x="23352" y="3775"/>
                  <a:pt x="23140" y="3840"/>
                  <a:pt x="23008" y="3840"/>
                </a:cubicBezTo>
                <a:cubicBezTo>
                  <a:pt x="22694" y="3840"/>
                  <a:pt x="22845" y="3467"/>
                  <a:pt x="22966" y="3041"/>
                </a:cubicBezTo>
                <a:cubicBezTo>
                  <a:pt x="23137" y="2445"/>
                  <a:pt x="22653" y="434"/>
                  <a:pt x="21587" y="9"/>
                </a:cubicBezTo>
                <a:cubicBezTo>
                  <a:pt x="21572" y="3"/>
                  <a:pt x="21554" y="0"/>
                  <a:pt x="215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2"/>
          <p:cNvSpPr/>
          <p:nvPr/>
        </p:nvSpPr>
        <p:spPr>
          <a:xfrm>
            <a:off x="-266000" y="3414750"/>
            <a:ext cx="1475142" cy="1412361"/>
          </a:xfrm>
          <a:custGeom>
            <a:avLst/>
            <a:gdLst/>
            <a:ahLst/>
            <a:cxnLst/>
            <a:rect l="l" t="t" r="r" b="b"/>
            <a:pathLst>
              <a:path w="29559" h="28301" extrusionOk="0">
                <a:moveTo>
                  <a:pt x="7529" y="0"/>
                </a:moveTo>
                <a:cubicBezTo>
                  <a:pt x="7453" y="0"/>
                  <a:pt x="7376" y="26"/>
                  <a:pt x="7311" y="84"/>
                </a:cubicBezTo>
                <a:cubicBezTo>
                  <a:pt x="6975" y="359"/>
                  <a:pt x="6663" y="665"/>
                  <a:pt x="6380" y="992"/>
                </a:cubicBezTo>
                <a:cubicBezTo>
                  <a:pt x="6154" y="1242"/>
                  <a:pt x="6351" y="1585"/>
                  <a:pt x="6608" y="1585"/>
                </a:cubicBezTo>
                <a:cubicBezTo>
                  <a:pt x="6682" y="1585"/>
                  <a:pt x="6760" y="1557"/>
                  <a:pt x="6834" y="1491"/>
                </a:cubicBezTo>
                <a:cubicBezTo>
                  <a:pt x="7057" y="1298"/>
                  <a:pt x="7266" y="1089"/>
                  <a:pt x="7467" y="873"/>
                </a:cubicBezTo>
                <a:lnTo>
                  <a:pt x="7996" y="1812"/>
                </a:lnTo>
                <a:cubicBezTo>
                  <a:pt x="8031" y="1873"/>
                  <a:pt x="8092" y="1900"/>
                  <a:pt x="8154" y="1900"/>
                </a:cubicBezTo>
                <a:cubicBezTo>
                  <a:pt x="8264" y="1900"/>
                  <a:pt x="8374" y="1814"/>
                  <a:pt x="8331" y="1685"/>
                </a:cubicBezTo>
                <a:lnTo>
                  <a:pt x="7847" y="247"/>
                </a:lnTo>
                <a:cubicBezTo>
                  <a:pt x="7808" y="92"/>
                  <a:pt x="7671" y="0"/>
                  <a:pt x="7529" y="0"/>
                </a:cubicBezTo>
                <a:close/>
                <a:moveTo>
                  <a:pt x="10174" y="819"/>
                </a:moveTo>
                <a:cubicBezTo>
                  <a:pt x="10097" y="819"/>
                  <a:pt x="10020" y="846"/>
                  <a:pt x="9955" y="903"/>
                </a:cubicBezTo>
                <a:cubicBezTo>
                  <a:pt x="9620" y="1179"/>
                  <a:pt x="9314" y="1484"/>
                  <a:pt x="9024" y="1812"/>
                </a:cubicBezTo>
                <a:cubicBezTo>
                  <a:pt x="8804" y="2061"/>
                  <a:pt x="8998" y="2405"/>
                  <a:pt x="9253" y="2405"/>
                </a:cubicBezTo>
                <a:cubicBezTo>
                  <a:pt x="9326" y="2405"/>
                  <a:pt x="9404" y="2377"/>
                  <a:pt x="9478" y="2311"/>
                </a:cubicBezTo>
                <a:cubicBezTo>
                  <a:pt x="9702" y="2117"/>
                  <a:pt x="9918" y="1908"/>
                  <a:pt x="10111" y="1692"/>
                </a:cubicBezTo>
                <a:lnTo>
                  <a:pt x="10648" y="2631"/>
                </a:lnTo>
                <a:cubicBezTo>
                  <a:pt x="10680" y="2693"/>
                  <a:pt x="10743" y="2721"/>
                  <a:pt x="10805" y="2721"/>
                </a:cubicBezTo>
                <a:cubicBezTo>
                  <a:pt x="10915" y="2721"/>
                  <a:pt x="11025" y="2637"/>
                  <a:pt x="10983" y="2504"/>
                </a:cubicBezTo>
                <a:lnTo>
                  <a:pt x="10499" y="1067"/>
                </a:lnTo>
                <a:cubicBezTo>
                  <a:pt x="10455" y="911"/>
                  <a:pt x="10317" y="819"/>
                  <a:pt x="10174" y="819"/>
                </a:cubicBezTo>
                <a:close/>
                <a:moveTo>
                  <a:pt x="12825" y="1646"/>
                </a:moveTo>
                <a:cubicBezTo>
                  <a:pt x="12749" y="1646"/>
                  <a:pt x="12672" y="1673"/>
                  <a:pt x="12607" y="1730"/>
                </a:cubicBezTo>
                <a:cubicBezTo>
                  <a:pt x="12272" y="2005"/>
                  <a:pt x="11959" y="2303"/>
                  <a:pt x="11676" y="2631"/>
                </a:cubicBezTo>
                <a:cubicBezTo>
                  <a:pt x="11449" y="2887"/>
                  <a:pt x="11649" y="3229"/>
                  <a:pt x="11906" y="3229"/>
                </a:cubicBezTo>
                <a:cubicBezTo>
                  <a:pt x="11979" y="3229"/>
                  <a:pt x="12056" y="3201"/>
                  <a:pt x="12130" y="3138"/>
                </a:cubicBezTo>
                <a:cubicBezTo>
                  <a:pt x="12353" y="2936"/>
                  <a:pt x="12562" y="2735"/>
                  <a:pt x="12763" y="2519"/>
                </a:cubicBezTo>
                <a:lnTo>
                  <a:pt x="13292" y="3458"/>
                </a:lnTo>
                <a:cubicBezTo>
                  <a:pt x="13327" y="3517"/>
                  <a:pt x="13389" y="3543"/>
                  <a:pt x="13450" y="3543"/>
                </a:cubicBezTo>
                <a:cubicBezTo>
                  <a:pt x="13560" y="3543"/>
                  <a:pt x="13670" y="3460"/>
                  <a:pt x="13627" y="3331"/>
                </a:cubicBezTo>
                <a:lnTo>
                  <a:pt x="13143" y="1894"/>
                </a:lnTo>
                <a:cubicBezTo>
                  <a:pt x="13104" y="1738"/>
                  <a:pt x="12967" y="1646"/>
                  <a:pt x="12825" y="1646"/>
                </a:cubicBezTo>
                <a:close/>
                <a:moveTo>
                  <a:pt x="6839" y="2210"/>
                </a:moveTo>
                <a:cubicBezTo>
                  <a:pt x="6765" y="2210"/>
                  <a:pt x="6689" y="2235"/>
                  <a:pt x="6625" y="2288"/>
                </a:cubicBezTo>
                <a:cubicBezTo>
                  <a:pt x="6290" y="2564"/>
                  <a:pt x="5985" y="2869"/>
                  <a:pt x="5694" y="3197"/>
                </a:cubicBezTo>
                <a:cubicBezTo>
                  <a:pt x="5474" y="3446"/>
                  <a:pt x="5664" y="3790"/>
                  <a:pt x="5921" y="3790"/>
                </a:cubicBezTo>
                <a:cubicBezTo>
                  <a:pt x="5994" y="3790"/>
                  <a:pt x="6073" y="3762"/>
                  <a:pt x="6149" y="3696"/>
                </a:cubicBezTo>
                <a:cubicBezTo>
                  <a:pt x="6372" y="3503"/>
                  <a:pt x="6588" y="3294"/>
                  <a:pt x="6782" y="3078"/>
                </a:cubicBezTo>
                <a:lnTo>
                  <a:pt x="7318" y="4016"/>
                </a:lnTo>
                <a:cubicBezTo>
                  <a:pt x="7351" y="4079"/>
                  <a:pt x="7414" y="4107"/>
                  <a:pt x="7477" y="4107"/>
                </a:cubicBezTo>
                <a:cubicBezTo>
                  <a:pt x="7586" y="4107"/>
                  <a:pt x="7696" y="4025"/>
                  <a:pt x="7653" y="3897"/>
                </a:cubicBezTo>
                <a:cubicBezTo>
                  <a:pt x="7489" y="3413"/>
                  <a:pt x="7326" y="2936"/>
                  <a:pt x="7162" y="2460"/>
                </a:cubicBezTo>
                <a:cubicBezTo>
                  <a:pt x="7122" y="2303"/>
                  <a:pt x="6983" y="2210"/>
                  <a:pt x="6839" y="2210"/>
                </a:cubicBezTo>
                <a:close/>
                <a:moveTo>
                  <a:pt x="15470" y="2466"/>
                </a:moveTo>
                <a:cubicBezTo>
                  <a:pt x="15394" y="2466"/>
                  <a:pt x="15316" y="2492"/>
                  <a:pt x="15251" y="2549"/>
                </a:cubicBezTo>
                <a:cubicBezTo>
                  <a:pt x="14916" y="2825"/>
                  <a:pt x="14610" y="3123"/>
                  <a:pt x="14320" y="3450"/>
                </a:cubicBezTo>
                <a:cubicBezTo>
                  <a:pt x="14099" y="3706"/>
                  <a:pt x="14295" y="4048"/>
                  <a:pt x="14552" y="4048"/>
                </a:cubicBezTo>
                <a:cubicBezTo>
                  <a:pt x="14624" y="4048"/>
                  <a:pt x="14701" y="4021"/>
                  <a:pt x="14774" y="3957"/>
                </a:cubicBezTo>
                <a:cubicBezTo>
                  <a:pt x="14998" y="3756"/>
                  <a:pt x="15214" y="3555"/>
                  <a:pt x="15407" y="3339"/>
                </a:cubicBezTo>
                <a:lnTo>
                  <a:pt x="15944" y="4277"/>
                </a:lnTo>
                <a:cubicBezTo>
                  <a:pt x="15976" y="4339"/>
                  <a:pt x="16037" y="4366"/>
                  <a:pt x="16098" y="4366"/>
                </a:cubicBezTo>
                <a:cubicBezTo>
                  <a:pt x="16209" y="4366"/>
                  <a:pt x="16322" y="4280"/>
                  <a:pt x="16279" y="4151"/>
                </a:cubicBezTo>
                <a:lnTo>
                  <a:pt x="15795" y="2713"/>
                </a:lnTo>
                <a:cubicBezTo>
                  <a:pt x="15751" y="2558"/>
                  <a:pt x="15613" y="2466"/>
                  <a:pt x="15470" y="2466"/>
                </a:cubicBezTo>
                <a:close/>
                <a:moveTo>
                  <a:pt x="9491" y="3030"/>
                </a:moveTo>
                <a:cubicBezTo>
                  <a:pt x="9416" y="3030"/>
                  <a:pt x="9341" y="3054"/>
                  <a:pt x="9277" y="3108"/>
                </a:cubicBezTo>
                <a:cubicBezTo>
                  <a:pt x="8942" y="3391"/>
                  <a:pt x="8629" y="3689"/>
                  <a:pt x="8346" y="4016"/>
                </a:cubicBezTo>
                <a:cubicBezTo>
                  <a:pt x="8120" y="4266"/>
                  <a:pt x="8313" y="4610"/>
                  <a:pt x="8572" y="4610"/>
                </a:cubicBezTo>
                <a:cubicBezTo>
                  <a:pt x="8645" y="4610"/>
                  <a:pt x="8724" y="4582"/>
                  <a:pt x="8800" y="4516"/>
                </a:cubicBezTo>
                <a:cubicBezTo>
                  <a:pt x="9024" y="4322"/>
                  <a:pt x="9232" y="4121"/>
                  <a:pt x="9434" y="3905"/>
                </a:cubicBezTo>
                <a:lnTo>
                  <a:pt x="9962" y="4836"/>
                </a:lnTo>
                <a:cubicBezTo>
                  <a:pt x="9998" y="4899"/>
                  <a:pt x="10062" y="4926"/>
                  <a:pt x="10125" y="4926"/>
                </a:cubicBezTo>
                <a:cubicBezTo>
                  <a:pt x="10233" y="4926"/>
                  <a:pt x="10340" y="4844"/>
                  <a:pt x="10298" y="4717"/>
                </a:cubicBezTo>
                <a:cubicBezTo>
                  <a:pt x="10141" y="4232"/>
                  <a:pt x="9977" y="3756"/>
                  <a:pt x="9813" y="3279"/>
                </a:cubicBezTo>
                <a:cubicBezTo>
                  <a:pt x="9774" y="3122"/>
                  <a:pt x="9635" y="3030"/>
                  <a:pt x="9491" y="3030"/>
                </a:cubicBezTo>
                <a:close/>
                <a:moveTo>
                  <a:pt x="18121" y="3285"/>
                </a:moveTo>
                <a:cubicBezTo>
                  <a:pt x="18045" y="3285"/>
                  <a:pt x="17968" y="3311"/>
                  <a:pt x="17903" y="3368"/>
                </a:cubicBezTo>
                <a:cubicBezTo>
                  <a:pt x="17568" y="3644"/>
                  <a:pt x="17255" y="3949"/>
                  <a:pt x="16972" y="4277"/>
                </a:cubicBezTo>
                <a:cubicBezTo>
                  <a:pt x="16745" y="4527"/>
                  <a:pt x="16944" y="4867"/>
                  <a:pt x="17202" y="4867"/>
                </a:cubicBezTo>
                <a:cubicBezTo>
                  <a:pt x="17275" y="4867"/>
                  <a:pt x="17352" y="4840"/>
                  <a:pt x="17426" y="4776"/>
                </a:cubicBezTo>
                <a:cubicBezTo>
                  <a:pt x="17650" y="4575"/>
                  <a:pt x="17858" y="4374"/>
                  <a:pt x="18059" y="4158"/>
                </a:cubicBezTo>
                <a:lnTo>
                  <a:pt x="18588" y="5097"/>
                </a:lnTo>
                <a:cubicBezTo>
                  <a:pt x="18623" y="5158"/>
                  <a:pt x="18684" y="5185"/>
                  <a:pt x="18746" y="5185"/>
                </a:cubicBezTo>
                <a:cubicBezTo>
                  <a:pt x="18856" y="5185"/>
                  <a:pt x="18966" y="5099"/>
                  <a:pt x="18923" y="4970"/>
                </a:cubicBezTo>
                <a:lnTo>
                  <a:pt x="18439" y="3532"/>
                </a:lnTo>
                <a:cubicBezTo>
                  <a:pt x="18400" y="3377"/>
                  <a:pt x="18263" y="3285"/>
                  <a:pt x="18121" y="3285"/>
                </a:cubicBezTo>
                <a:close/>
                <a:moveTo>
                  <a:pt x="12135" y="3851"/>
                </a:moveTo>
                <a:cubicBezTo>
                  <a:pt x="12060" y="3851"/>
                  <a:pt x="11984" y="3877"/>
                  <a:pt x="11921" y="3935"/>
                </a:cubicBezTo>
                <a:cubicBezTo>
                  <a:pt x="11586" y="4210"/>
                  <a:pt x="11273" y="4516"/>
                  <a:pt x="10990" y="4843"/>
                </a:cubicBezTo>
                <a:cubicBezTo>
                  <a:pt x="10770" y="5087"/>
                  <a:pt x="10965" y="5429"/>
                  <a:pt x="11220" y="5429"/>
                </a:cubicBezTo>
                <a:cubicBezTo>
                  <a:pt x="11292" y="5429"/>
                  <a:pt x="11370" y="5401"/>
                  <a:pt x="11445" y="5335"/>
                </a:cubicBezTo>
                <a:cubicBezTo>
                  <a:pt x="11668" y="5141"/>
                  <a:pt x="11884" y="4940"/>
                  <a:pt x="12085" y="4724"/>
                </a:cubicBezTo>
                <a:lnTo>
                  <a:pt x="12607" y="5663"/>
                </a:lnTo>
                <a:cubicBezTo>
                  <a:pt x="12639" y="5724"/>
                  <a:pt x="12700" y="5751"/>
                  <a:pt x="12761" y="5751"/>
                </a:cubicBezTo>
                <a:cubicBezTo>
                  <a:pt x="12872" y="5751"/>
                  <a:pt x="12985" y="5665"/>
                  <a:pt x="12942" y="5536"/>
                </a:cubicBezTo>
                <a:lnTo>
                  <a:pt x="12458" y="4098"/>
                </a:lnTo>
                <a:cubicBezTo>
                  <a:pt x="12414" y="3943"/>
                  <a:pt x="12276" y="3851"/>
                  <a:pt x="12135" y="3851"/>
                </a:cubicBezTo>
                <a:close/>
                <a:moveTo>
                  <a:pt x="20766" y="4104"/>
                </a:moveTo>
                <a:cubicBezTo>
                  <a:pt x="20690" y="4104"/>
                  <a:pt x="20612" y="4131"/>
                  <a:pt x="20547" y="4188"/>
                </a:cubicBezTo>
                <a:cubicBezTo>
                  <a:pt x="20212" y="4463"/>
                  <a:pt x="19907" y="4769"/>
                  <a:pt x="19616" y="5089"/>
                </a:cubicBezTo>
                <a:cubicBezTo>
                  <a:pt x="19395" y="5345"/>
                  <a:pt x="19591" y="5687"/>
                  <a:pt x="19848" y="5687"/>
                </a:cubicBezTo>
                <a:cubicBezTo>
                  <a:pt x="19920" y="5687"/>
                  <a:pt x="19997" y="5659"/>
                  <a:pt x="20070" y="5596"/>
                </a:cubicBezTo>
                <a:cubicBezTo>
                  <a:pt x="20294" y="5394"/>
                  <a:pt x="20510" y="5193"/>
                  <a:pt x="20704" y="4977"/>
                </a:cubicBezTo>
                <a:lnTo>
                  <a:pt x="21240" y="5916"/>
                </a:lnTo>
                <a:cubicBezTo>
                  <a:pt x="21272" y="5977"/>
                  <a:pt x="21333" y="6004"/>
                  <a:pt x="21395" y="6004"/>
                </a:cubicBezTo>
                <a:cubicBezTo>
                  <a:pt x="21505" y="6004"/>
                  <a:pt x="21618" y="5918"/>
                  <a:pt x="21575" y="5789"/>
                </a:cubicBezTo>
                <a:lnTo>
                  <a:pt x="21091" y="4352"/>
                </a:lnTo>
                <a:cubicBezTo>
                  <a:pt x="21047" y="4196"/>
                  <a:pt x="20909" y="4104"/>
                  <a:pt x="20766" y="4104"/>
                </a:cubicBezTo>
                <a:close/>
                <a:moveTo>
                  <a:pt x="6161" y="4415"/>
                </a:moveTo>
                <a:cubicBezTo>
                  <a:pt x="6087" y="4415"/>
                  <a:pt x="6011" y="4440"/>
                  <a:pt x="5948" y="4493"/>
                </a:cubicBezTo>
                <a:cubicBezTo>
                  <a:pt x="5612" y="4769"/>
                  <a:pt x="5299" y="5074"/>
                  <a:pt x="5016" y="5402"/>
                </a:cubicBezTo>
                <a:cubicBezTo>
                  <a:pt x="4790" y="5652"/>
                  <a:pt x="4985" y="5992"/>
                  <a:pt x="5240" y="5992"/>
                </a:cubicBezTo>
                <a:cubicBezTo>
                  <a:pt x="5313" y="5992"/>
                  <a:pt x="5390" y="5965"/>
                  <a:pt x="5463" y="5901"/>
                </a:cubicBezTo>
                <a:lnTo>
                  <a:pt x="5471" y="5901"/>
                </a:lnTo>
                <a:cubicBezTo>
                  <a:pt x="5694" y="5707"/>
                  <a:pt x="5903" y="5499"/>
                  <a:pt x="6104" y="5283"/>
                </a:cubicBezTo>
                <a:lnTo>
                  <a:pt x="6633" y="6221"/>
                </a:lnTo>
                <a:cubicBezTo>
                  <a:pt x="6668" y="6284"/>
                  <a:pt x="6732" y="6312"/>
                  <a:pt x="6795" y="6312"/>
                </a:cubicBezTo>
                <a:cubicBezTo>
                  <a:pt x="6904" y="6312"/>
                  <a:pt x="7010" y="6229"/>
                  <a:pt x="6968" y="6102"/>
                </a:cubicBezTo>
                <a:lnTo>
                  <a:pt x="6484" y="4665"/>
                </a:lnTo>
                <a:cubicBezTo>
                  <a:pt x="6445" y="4507"/>
                  <a:pt x="6305" y="4415"/>
                  <a:pt x="6161" y="4415"/>
                </a:cubicBezTo>
                <a:close/>
                <a:moveTo>
                  <a:pt x="14787" y="4670"/>
                </a:moveTo>
                <a:cubicBezTo>
                  <a:pt x="14711" y="4670"/>
                  <a:pt x="14636" y="4697"/>
                  <a:pt x="14573" y="4754"/>
                </a:cubicBezTo>
                <a:cubicBezTo>
                  <a:pt x="14238" y="5030"/>
                  <a:pt x="13925" y="5327"/>
                  <a:pt x="13642" y="5655"/>
                </a:cubicBezTo>
                <a:cubicBezTo>
                  <a:pt x="13416" y="5904"/>
                  <a:pt x="13609" y="6248"/>
                  <a:pt x="13868" y="6248"/>
                </a:cubicBezTo>
                <a:cubicBezTo>
                  <a:pt x="13941" y="6248"/>
                  <a:pt x="14020" y="6220"/>
                  <a:pt x="14096" y="6154"/>
                </a:cubicBezTo>
                <a:cubicBezTo>
                  <a:pt x="14320" y="5961"/>
                  <a:pt x="14529" y="5759"/>
                  <a:pt x="14730" y="5543"/>
                </a:cubicBezTo>
                <a:lnTo>
                  <a:pt x="15259" y="6482"/>
                </a:lnTo>
                <a:cubicBezTo>
                  <a:pt x="15293" y="6541"/>
                  <a:pt x="15356" y="6567"/>
                  <a:pt x="15419" y="6567"/>
                </a:cubicBezTo>
                <a:cubicBezTo>
                  <a:pt x="15530" y="6567"/>
                  <a:pt x="15641" y="6484"/>
                  <a:pt x="15594" y="6355"/>
                </a:cubicBezTo>
                <a:lnTo>
                  <a:pt x="15110" y="4918"/>
                </a:lnTo>
                <a:cubicBezTo>
                  <a:pt x="15066" y="4762"/>
                  <a:pt x="14927" y="4670"/>
                  <a:pt x="14787" y="4670"/>
                </a:cubicBezTo>
                <a:close/>
                <a:moveTo>
                  <a:pt x="23417" y="4924"/>
                </a:moveTo>
                <a:cubicBezTo>
                  <a:pt x="23341" y="4924"/>
                  <a:pt x="23264" y="4950"/>
                  <a:pt x="23199" y="5007"/>
                </a:cubicBezTo>
                <a:cubicBezTo>
                  <a:pt x="22864" y="5283"/>
                  <a:pt x="22551" y="5588"/>
                  <a:pt x="22268" y="5916"/>
                </a:cubicBezTo>
                <a:cubicBezTo>
                  <a:pt x="22041" y="6166"/>
                  <a:pt x="22236" y="6506"/>
                  <a:pt x="22495" y="6506"/>
                </a:cubicBezTo>
                <a:cubicBezTo>
                  <a:pt x="22568" y="6506"/>
                  <a:pt x="22647" y="6479"/>
                  <a:pt x="22722" y="6415"/>
                </a:cubicBezTo>
                <a:cubicBezTo>
                  <a:pt x="22946" y="6221"/>
                  <a:pt x="23154" y="6013"/>
                  <a:pt x="23355" y="5797"/>
                </a:cubicBezTo>
                <a:lnTo>
                  <a:pt x="23884" y="6735"/>
                </a:lnTo>
                <a:cubicBezTo>
                  <a:pt x="23919" y="6797"/>
                  <a:pt x="23981" y="6824"/>
                  <a:pt x="24042" y="6824"/>
                </a:cubicBezTo>
                <a:cubicBezTo>
                  <a:pt x="24152" y="6824"/>
                  <a:pt x="24262" y="6738"/>
                  <a:pt x="24219" y="6609"/>
                </a:cubicBezTo>
                <a:lnTo>
                  <a:pt x="23735" y="5171"/>
                </a:lnTo>
                <a:cubicBezTo>
                  <a:pt x="23696" y="5016"/>
                  <a:pt x="23560" y="4924"/>
                  <a:pt x="23417" y="4924"/>
                </a:cubicBezTo>
                <a:close/>
                <a:moveTo>
                  <a:pt x="8806" y="5234"/>
                </a:moveTo>
                <a:cubicBezTo>
                  <a:pt x="8731" y="5234"/>
                  <a:pt x="8655" y="5259"/>
                  <a:pt x="8592" y="5313"/>
                </a:cubicBezTo>
                <a:cubicBezTo>
                  <a:pt x="8257" y="5588"/>
                  <a:pt x="7951" y="5894"/>
                  <a:pt x="7661" y="6221"/>
                </a:cubicBezTo>
                <a:cubicBezTo>
                  <a:pt x="7435" y="6471"/>
                  <a:pt x="7633" y="6814"/>
                  <a:pt x="7889" y="6814"/>
                </a:cubicBezTo>
                <a:cubicBezTo>
                  <a:pt x="7963" y="6814"/>
                  <a:pt x="8041" y="6786"/>
                  <a:pt x="8115" y="6720"/>
                </a:cubicBezTo>
                <a:cubicBezTo>
                  <a:pt x="8339" y="6527"/>
                  <a:pt x="8555" y="6318"/>
                  <a:pt x="8748" y="6102"/>
                </a:cubicBezTo>
                <a:lnTo>
                  <a:pt x="9285" y="7048"/>
                </a:lnTo>
                <a:cubicBezTo>
                  <a:pt x="9317" y="7107"/>
                  <a:pt x="9378" y="7133"/>
                  <a:pt x="9440" y="7133"/>
                </a:cubicBezTo>
                <a:cubicBezTo>
                  <a:pt x="9550" y="7133"/>
                  <a:pt x="9663" y="7050"/>
                  <a:pt x="9620" y="6921"/>
                </a:cubicBezTo>
                <a:lnTo>
                  <a:pt x="9136" y="5484"/>
                </a:lnTo>
                <a:cubicBezTo>
                  <a:pt x="9091" y="5327"/>
                  <a:pt x="8950" y="5234"/>
                  <a:pt x="8806" y="5234"/>
                </a:cubicBezTo>
                <a:close/>
                <a:moveTo>
                  <a:pt x="17439" y="5488"/>
                </a:moveTo>
                <a:cubicBezTo>
                  <a:pt x="17364" y="5488"/>
                  <a:pt x="17289" y="5512"/>
                  <a:pt x="17225" y="5566"/>
                </a:cubicBezTo>
                <a:cubicBezTo>
                  <a:pt x="16890" y="5849"/>
                  <a:pt x="16584" y="6147"/>
                  <a:pt x="16294" y="6475"/>
                </a:cubicBezTo>
                <a:cubicBezTo>
                  <a:pt x="16061" y="6730"/>
                  <a:pt x="16260" y="7072"/>
                  <a:pt x="16517" y="7072"/>
                </a:cubicBezTo>
                <a:cubicBezTo>
                  <a:pt x="16590" y="7072"/>
                  <a:pt x="16667" y="7045"/>
                  <a:pt x="16741" y="6981"/>
                </a:cubicBezTo>
                <a:lnTo>
                  <a:pt x="16748" y="6974"/>
                </a:lnTo>
                <a:cubicBezTo>
                  <a:pt x="16972" y="6780"/>
                  <a:pt x="17180" y="6579"/>
                  <a:pt x="17381" y="6363"/>
                </a:cubicBezTo>
                <a:cubicBezTo>
                  <a:pt x="17560" y="6676"/>
                  <a:pt x="17739" y="6989"/>
                  <a:pt x="17910" y="7301"/>
                </a:cubicBezTo>
                <a:cubicBezTo>
                  <a:pt x="17945" y="7363"/>
                  <a:pt x="18008" y="7390"/>
                  <a:pt x="18070" y="7390"/>
                </a:cubicBezTo>
                <a:cubicBezTo>
                  <a:pt x="18183" y="7390"/>
                  <a:pt x="18296" y="7304"/>
                  <a:pt x="18253" y="7175"/>
                </a:cubicBezTo>
                <a:lnTo>
                  <a:pt x="17761" y="5737"/>
                </a:lnTo>
                <a:cubicBezTo>
                  <a:pt x="17722" y="5580"/>
                  <a:pt x="17583" y="5488"/>
                  <a:pt x="17439" y="5488"/>
                </a:cubicBezTo>
                <a:close/>
                <a:moveTo>
                  <a:pt x="26069" y="5743"/>
                </a:moveTo>
                <a:cubicBezTo>
                  <a:pt x="25993" y="5743"/>
                  <a:pt x="25916" y="5769"/>
                  <a:pt x="25851" y="5827"/>
                </a:cubicBezTo>
                <a:cubicBezTo>
                  <a:pt x="25515" y="6102"/>
                  <a:pt x="25203" y="6408"/>
                  <a:pt x="24920" y="6735"/>
                </a:cubicBezTo>
                <a:cubicBezTo>
                  <a:pt x="24693" y="6985"/>
                  <a:pt x="24888" y="7325"/>
                  <a:pt x="25143" y="7325"/>
                </a:cubicBezTo>
                <a:cubicBezTo>
                  <a:pt x="25216" y="7325"/>
                  <a:pt x="25293" y="7298"/>
                  <a:pt x="25366" y="7234"/>
                </a:cubicBezTo>
                <a:cubicBezTo>
                  <a:pt x="25590" y="7041"/>
                  <a:pt x="25806" y="6832"/>
                  <a:pt x="26000" y="6616"/>
                </a:cubicBezTo>
                <a:lnTo>
                  <a:pt x="26536" y="7555"/>
                </a:lnTo>
                <a:cubicBezTo>
                  <a:pt x="26568" y="7616"/>
                  <a:pt x="26629" y="7643"/>
                  <a:pt x="26691" y="7643"/>
                </a:cubicBezTo>
                <a:cubicBezTo>
                  <a:pt x="26801" y="7643"/>
                  <a:pt x="26914" y="7557"/>
                  <a:pt x="26871" y="7428"/>
                </a:cubicBezTo>
                <a:lnTo>
                  <a:pt x="26387" y="5990"/>
                </a:lnTo>
                <a:cubicBezTo>
                  <a:pt x="26348" y="5835"/>
                  <a:pt x="26211" y="5743"/>
                  <a:pt x="26069" y="5743"/>
                </a:cubicBezTo>
                <a:close/>
                <a:moveTo>
                  <a:pt x="11457" y="6054"/>
                </a:moveTo>
                <a:cubicBezTo>
                  <a:pt x="11383" y="6054"/>
                  <a:pt x="11307" y="6079"/>
                  <a:pt x="11244" y="6132"/>
                </a:cubicBezTo>
                <a:cubicBezTo>
                  <a:pt x="10908" y="6415"/>
                  <a:pt x="10596" y="6713"/>
                  <a:pt x="10313" y="7041"/>
                </a:cubicBezTo>
                <a:cubicBezTo>
                  <a:pt x="10086" y="7290"/>
                  <a:pt x="10280" y="7634"/>
                  <a:pt x="10535" y="7634"/>
                </a:cubicBezTo>
                <a:cubicBezTo>
                  <a:pt x="10607" y="7634"/>
                  <a:pt x="10685" y="7606"/>
                  <a:pt x="10759" y="7540"/>
                </a:cubicBezTo>
                <a:lnTo>
                  <a:pt x="10767" y="7540"/>
                </a:lnTo>
                <a:cubicBezTo>
                  <a:pt x="10990" y="7346"/>
                  <a:pt x="11199" y="7145"/>
                  <a:pt x="11400" y="6921"/>
                </a:cubicBezTo>
                <a:lnTo>
                  <a:pt x="11929" y="7867"/>
                </a:lnTo>
                <a:cubicBezTo>
                  <a:pt x="11964" y="7926"/>
                  <a:pt x="12026" y="7953"/>
                  <a:pt x="12087" y="7953"/>
                </a:cubicBezTo>
                <a:cubicBezTo>
                  <a:pt x="12197" y="7953"/>
                  <a:pt x="12307" y="7870"/>
                  <a:pt x="12264" y="7741"/>
                </a:cubicBezTo>
                <a:lnTo>
                  <a:pt x="11780" y="6303"/>
                </a:lnTo>
                <a:cubicBezTo>
                  <a:pt x="11741" y="6146"/>
                  <a:pt x="11601" y="6054"/>
                  <a:pt x="11457" y="6054"/>
                </a:cubicBezTo>
                <a:close/>
                <a:moveTo>
                  <a:pt x="20095" y="6309"/>
                </a:moveTo>
                <a:cubicBezTo>
                  <a:pt x="20019" y="6309"/>
                  <a:pt x="19942" y="6336"/>
                  <a:pt x="19877" y="6393"/>
                </a:cubicBezTo>
                <a:cubicBezTo>
                  <a:pt x="19542" y="6668"/>
                  <a:pt x="19229" y="6966"/>
                  <a:pt x="18946" y="7294"/>
                </a:cubicBezTo>
                <a:cubicBezTo>
                  <a:pt x="18713" y="7544"/>
                  <a:pt x="18908" y="7891"/>
                  <a:pt x="19168" y="7891"/>
                </a:cubicBezTo>
                <a:cubicBezTo>
                  <a:pt x="19240" y="7891"/>
                  <a:pt x="19318" y="7864"/>
                  <a:pt x="19393" y="7800"/>
                </a:cubicBezTo>
                <a:lnTo>
                  <a:pt x="19400" y="7793"/>
                </a:lnTo>
                <a:cubicBezTo>
                  <a:pt x="19623" y="7599"/>
                  <a:pt x="19832" y="7398"/>
                  <a:pt x="20033" y="7182"/>
                </a:cubicBezTo>
                <a:lnTo>
                  <a:pt x="20562" y="8121"/>
                </a:lnTo>
                <a:cubicBezTo>
                  <a:pt x="20594" y="8182"/>
                  <a:pt x="20655" y="8209"/>
                  <a:pt x="20717" y="8209"/>
                </a:cubicBezTo>
                <a:cubicBezTo>
                  <a:pt x="20827" y="8209"/>
                  <a:pt x="20940" y="8123"/>
                  <a:pt x="20897" y="7994"/>
                </a:cubicBezTo>
                <a:lnTo>
                  <a:pt x="20413" y="6556"/>
                </a:lnTo>
                <a:cubicBezTo>
                  <a:pt x="20374" y="6401"/>
                  <a:pt x="20237" y="6309"/>
                  <a:pt x="20095" y="6309"/>
                </a:cubicBezTo>
                <a:close/>
                <a:moveTo>
                  <a:pt x="28706" y="6562"/>
                </a:moveTo>
                <a:cubicBezTo>
                  <a:pt x="28630" y="6562"/>
                  <a:pt x="28552" y="6589"/>
                  <a:pt x="28488" y="6646"/>
                </a:cubicBezTo>
                <a:cubicBezTo>
                  <a:pt x="28152" y="6921"/>
                  <a:pt x="27847" y="7227"/>
                  <a:pt x="27556" y="7555"/>
                </a:cubicBezTo>
                <a:cubicBezTo>
                  <a:pt x="27336" y="7804"/>
                  <a:pt x="27536" y="8145"/>
                  <a:pt x="27791" y="8145"/>
                </a:cubicBezTo>
                <a:cubicBezTo>
                  <a:pt x="27863" y="8145"/>
                  <a:pt x="27939" y="8118"/>
                  <a:pt x="28011" y="8054"/>
                </a:cubicBezTo>
                <a:cubicBezTo>
                  <a:pt x="28234" y="7860"/>
                  <a:pt x="28450" y="7651"/>
                  <a:pt x="28644" y="7435"/>
                </a:cubicBezTo>
                <a:lnTo>
                  <a:pt x="29180" y="8374"/>
                </a:lnTo>
                <a:cubicBezTo>
                  <a:pt x="29215" y="8435"/>
                  <a:pt x="29277" y="8462"/>
                  <a:pt x="29338" y="8462"/>
                </a:cubicBezTo>
                <a:cubicBezTo>
                  <a:pt x="29448" y="8462"/>
                  <a:pt x="29558" y="8376"/>
                  <a:pt x="29515" y="8247"/>
                </a:cubicBezTo>
                <a:lnTo>
                  <a:pt x="29031" y="6810"/>
                </a:lnTo>
                <a:cubicBezTo>
                  <a:pt x="28988" y="6654"/>
                  <a:pt x="28849" y="6562"/>
                  <a:pt x="28706" y="6562"/>
                </a:cubicBezTo>
                <a:close/>
                <a:moveTo>
                  <a:pt x="5476" y="6620"/>
                </a:moveTo>
                <a:cubicBezTo>
                  <a:pt x="5401" y="6620"/>
                  <a:pt x="5326" y="6645"/>
                  <a:pt x="5262" y="6698"/>
                </a:cubicBezTo>
                <a:cubicBezTo>
                  <a:pt x="4927" y="6974"/>
                  <a:pt x="4614" y="7279"/>
                  <a:pt x="4331" y="7607"/>
                </a:cubicBezTo>
                <a:cubicBezTo>
                  <a:pt x="4105" y="7857"/>
                  <a:pt x="4299" y="8197"/>
                  <a:pt x="4559" y="8197"/>
                </a:cubicBezTo>
                <a:cubicBezTo>
                  <a:pt x="4632" y="8197"/>
                  <a:pt x="4710" y="8170"/>
                  <a:pt x="4786" y="8106"/>
                </a:cubicBezTo>
                <a:cubicBezTo>
                  <a:pt x="5009" y="7912"/>
                  <a:pt x="5218" y="7704"/>
                  <a:pt x="5419" y="7488"/>
                </a:cubicBezTo>
                <a:lnTo>
                  <a:pt x="5948" y="8426"/>
                </a:lnTo>
                <a:cubicBezTo>
                  <a:pt x="5983" y="8489"/>
                  <a:pt x="6048" y="8517"/>
                  <a:pt x="6112" y="8517"/>
                </a:cubicBezTo>
                <a:cubicBezTo>
                  <a:pt x="6222" y="8517"/>
                  <a:pt x="6330" y="8434"/>
                  <a:pt x="6283" y="8307"/>
                </a:cubicBezTo>
                <a:lnTo>
                  <a:pt x="5799" y="6869"/>
                </a:lnTo>
                <a:cubicBezTo>
                  <a:pt x="5759" y="6712"/>
                  <a:pt x="5620" y="6620"/>
                  <a:pt x="5476" y="6620"/>
                </a:cubicBezTo>
                <a:close/>
                <a:moveTo>
                  <a:pt x="14107" y="6875"/>
                </a:moveTo>
                <a:cubicBezTo>
                  <a:pt x="14030" y="6875"/>
                  <a:pt x="13953" y="6902"/>
                  <a:pt x="13888" y="6959"/>
                </a:cubicBezTo>
                <a:cubicBezTo>
                  <a:pt x="13553" y="7234"/>
                  <a:pt x="13247" y="7532"/>
                  <a:pt x="12957" y="7860"/>
                </a:cubicBezTo>
                <a:cubicBezTo>
                  <a:pt x="12731" y="8109"/>
                  <a:pt x="12924" y="8453"/>
                  <a:pt x="13183" y="8453"/>
                </a:cubicBezTo>
                <a:cubicBezTo>
                  <a:pt x="13256" y="8453"/>
                  <a:pt x="13335" y="8425"/>
                  <a:pt x="13411" y="8359"/>
                </a:cubicBezTo>
                <a:cubicBezTo>
                  <a:pt x="13635" y="8165"/>
                  <a:pt x="13851" y="7964"/>
                  <a:pt x="14044" y="7748"/>
                </a:cubicBezTo>
                <a:lnTo>
                  <a:pt x="14581" y="8687"/>
                </a:lnTo>
                <a:cubicBezTo>
                  <a:pt x="14613" y="8748"/>
                  <a:pt x="14674" y="8775"/>
                  <a:pt x="14735" y="8775"/>
                </a:cubicBezTo>
                <a:cubicBezTo>
                  <a:pt x="14846" y="8775"/>
                  <a:pt x="14959" y="8689"/>
                  <a:pt x="14916" y="8560"/>
                </a:cubicBezTo>
                <a:lnTo>
                  <a:pt x="14432" y="7123"/>
                </a:lnTo>
                <a:cubicBezTo>
                  <a:pt x="14388" y="6967"/>
                  <a:pt x="14250" y="6875"/>
                  <a:pt x="14107" y="6875"/>
                </a:cubicBezTo>
                <a:close/>
                <a:moveTo>
                  <a:pt x="22740" y="7129"/>
                </a:moveTo>
                <a:cubicBezTo>
                  <a:pt x="22664" y="7129"/>
                  <a:pt x="22586" y="7155"/>
                  <a:pt x="22521" y="7212"/>
                </a:cubicBezTo>
                <a:cubicBezTo>
                  <a:pt x="22186" y="7488"/>
                  <a:pt x="21880" y="7793"/>
                  <a:pt x="21590" y="8113"/>
                </a:cubicBezTo>
                <a:cubicBezTo>
                  <a:pt x="21363" y="8369"/>
                  <a:pt x="21558" y="8711"/>
                  <a:pt x="21814" y="8711"/>
                </a:cubicBezTo>
                <a:cubicBezTo>
                  <a:pt x="21886" y="8711"/>
                  <a:pt x="21963" y="8684"/>
                  <a:pt x="22037" y="8620"/>
                </a:cubicBezTo>
                <a:lnTo>
                  <a:pt x="22044" y="8620"/>
                </a:lnTo>
                <a:cubicBezTo>
                  <a:pt x="22268" y="8419"/>
                  <a:pt x="22476" y="8218"/>
                  <a:pt x="22677" y="8002"/>
                </a:cubicBezTo>
                <a:lnTo>
                  <a:pt x="23206" y="8940"/>
                </a:lnTo>
                <a:cubicBezTo>
                  <a:pt x="23241" y="9002"/>
                  <a:pt x="23304" y="9029"/>
                  <a:pt x="23366" y="9029"/>
                </a:cubicBezTo>
                <a:cubicBezTo>
                  <a:pt x="23479" y="9029"/>
                  <a:pt x="23592" y="8942"/>
                  <a:pt x="23549" y="8813"/>
                </a:cubicBezTo>
                <a:lnTo>
                  <a:pt x="23057" y="7376"/>
                </a:lnTo>
                <a:cubicBezTo>
                  <a:pt x="23019" y="7221"/>
                  <a:pt x="22882" y="7129"/>
                  <a:pt x="22740" y="7129"/>
                </a:cubicBezTo>
                <a:close/>
                <a:moveTo>
                  <a:pt x="8113" y="7439"/>
                </a:moveTo>
                <a:cubicBezTo>
                  <a:pt x="8038" y="7439"/>
                  <a:pt x="7963" y="7464"/>
                  <a:pt x="7899" y="7517"/>
                </a:cubicBezTo>
                <a:cubicBezTo>
                  <a:pt x="7564" y="7793"/>
                  <a:pt x="7259" y="8098"/>
                  <a:pt x="6968" y="8426"/>
                </a:cubicBezTo>
                <a:cubicBezTo>
                  <a:pt x="6747" y="8676"/>
                  <a:pt x="6948" y="9016"/>
                  <a:pt x="7206" y="9016"/>
                </a:cubicBezTo>
                <a:cubicBezTo>
                  <a:pt x="7279" y="9016"/>
                  <a:pt x="7356" y="8989"/>
                  <a:pt x="7430" y="8925"/>
                </a:cubicBezTo>
                <a:lnTo>
                  <a:pt x="7422" y="8925"/>
                </a:lnTo>
                <a:cubicBezTo>
                  <a:pt x="7646" y="8732"/>
                  <a:pt x="7862" y="8523"/>
                  <a:pt x="8056" y="8307"/>
                </a:cubicBezTo>
                <a:lnTo>
                  <a:pt x="8592" y="9245"/>
                </a:lnTo>
                <a:cubicBezTo>
                  <a:pt x="8625" y="9308"/>
                  <a:pt x="8688" y="9336"/>
                  <a:pt x="8751" y="9336"/>
                </a:cubicBezTo>
                <a:cubicBezTo>
                  <a:pt x="8860" y="9336"/>
                  <a:pt x="8969" y="9254"/>
                  <a:pt x="8927" y="9126"/>
                </a:cubicBezTo>
                <a:lnTo>
                  <a:pt x="8435" y="7689"/>
                </a:lnTo>
                <a:cubicBezTo>
                  <a:pt x="8396" y="7532"/>
                  <a:pt x="8257" y="7439"/>
                  <a:pt x="8113" y="7439"/>
                </a:cubicBezTo>
                <a:close/>
                <a:moveTo>
                  <a:pt x="16758" y="7695"/>
                </a:moveTo>
                <a:cubicBezTo>
                  <a:pt x="16682" y="7695"/>
                  <a:pt x="16605" y="7721"/>
                  <a:pt x="16540" y="7778"/>
                </a:cubicBezTo>
                <a:cubicBezTo>
                  <a:pt x="16204" y="8054"/>
                  <a:pt x="15892" y="8352"/>
                  <a:pt x="15609" y="8679"/>
                </a:cubicBezTo>
                <a:cubicBezTo>
                  <a:pt x="15383" y="8929"/>
                  <a:pt x="15576" y="9273"/>
                  <a:pt x="15831" y="9273"/>
                </a:cubicBezTo>
                <a:cubicBezTo>
                  <a:pt x="15903" y="9273"/>
                  <a:pt x="15981" y="9245"/>
                  <a:pt x="16056" y="9178"/>
                </a:cubicBezTo>
                <a:lnTo>
                  <a:pt x="16063" y="9178"/>
                </a:lnTo>
                <a:cubicBezTo>
                  <a:pt x="16286" y="8985"/>
                  <a:pt x="16495" y="8784"/>
                  <a:pt x="16696" y="8568"/>
                </a:cubicBezTo>
                <a:lnTo>
                  <a:pt x="17225" y="9506"/>
                </a:lnTo>
                <a:cubicBezTo>
                  <a:pt x="17260" y="9568"/>
                  <a:pt x="17321" y="9595"/>
                  <a:pt x="17383" y="9595"/>
                </a:cubicBezTo>
                <a:cubicBezTo>
                  <a:pt x="17493" y="9595"/>
                  <a:pt x="17603" y="9509"/>
                  <a:pt x="17560" y="9380"/>
                </a:cubicBezTo>
                <a:lnTo>
                  <a:pt x="17076" y="7942"/>
                </a:lnTo>
                <a:cubicBezTo>
                  <a:pt x="17037" y="7787"/>
                  <a:pt x="16900" y="7695"/>
                  <a:pt x="16758" y="7695"/>
                </a:cubicBezTo>
                <a:close/>
                <a:moveTo>
                  <a:pt x="25391" y="7948"/>
                </a:moveTo>
                <a:cubicBezTo>
                  <a:pt x="25315" y="7948"/>
                  <a:pt x="25238" y="7974"/>
                  <a:pt x="25173" y="8031"/>
                </a:cubicBezTo>
                <a:cubicBezTo>
                  <a:pt x="24838" y="8307"/>
                  <a:pt x="24525" y="8612"/>
                  <a:pt x="24242" y="8940"/>
                </a:cubicBezTo>
                <a:cubicBezTo>
                  <a:pt x="24009" y="9190"/>
                  <a:pt x="24203" y="9530"/>
                  <a:pt x="24462" y="9530"/>
                </a:cubicBezTo>
                <a:cubicBezTo>
                  <a:pt x="24535" y="9530"/>
                  <a:pt x="24613" y="9503"/>
                  <a:pt x="24689" y="9439"/>
                </a:cubicBezTo>
                <a:lnTo>
                  <a:pt x="24696" y="9439"/>
                </a:lnTo>
                <a:cubicBezTo>
                  <a:pt x="24920" y="9245"/>
                  <a:pt x="25128" y="9037"/>
                  <a:pt x="25329" y="8821"/>
                </a:cubicBezTo>
                <a:lnTo>
                  <a:pt x="25858" y="9759"/>
                </a:lnTo>
                <a:cubicBezTo>
                  <a:pt x="25890" y="9821"/>
                  <a:pt x="25951" y="9848"/>
                  <a:pt x="26013" y="9848"/>
                </a:cubicBezTo>
                <a:cubicBezTo>
                  <a:pt x="26123" y="9848"/>
                  <a:pt x="26236" y="9762"/>
                  <a:pt x="26193" y="9633"/>
                </a:cubicBezTo>
                <a:lnTo>
                  <a:pt x="25709" y="8195"/>
                </a:lnTo>
                <a:cubicBezTo>
                  <a:pt x="25670" y="8040"/>
                  <a:pt x="25533" y="7948"/>
                  <a:pt x="25391" y="7948"/>
                </a:cubicBezTo>
                <a:close/>
                <a:moveTo>
                  <a:pt x="10765" y="8259"/>
                </a:moveTo>
                <a:cubicBezTo>
                  <a:pt x="10690" y="8259"/>
                  <a:pt x="10614" y="8283"/>
                  <a:pt x="10551" y="8337"/>
                </a:cubicBezTo>
                <a:cubicBezTo>
                  <a:pt x="10216" y="8612"/>
                  <a:pt x="9903" y="8918"/>
                  <a:pt x="9620" y="9245"/>
                </a:cubicBezTo>
                <a:cubicBezTo>
                  <a:pt x="9400" y="9500"/>
                  <a:pt x="9594" y="9836"/>
                  <a:pt x="9849" y="9836"/>
                </a:cubicBezTo>
                <a:cubicBezTo>
                  <a:pt x="9922" y="9836"/>
                  <a:pt x="10000" y="9809"/>
                  <a:pt x="10074" y="9745"/>
                </a:cubicBezTo>
                <a:cubicBezTo>
                  <a:pt x="10298" y="9551"/>
                  <a:pt x="10506" y="9342"/>
                  <a:pt x="10707" y="9126"/>
                </a:cubicBezTo>
                <a:lnTo>
                  <a:pt x="11236" y="10065"/>
                </a:lnTo>
                <a:cubicBezTo>
                  <a:pt x="11272" y="10128"/>
                  <a:pt x="11335" y="10156"/>
                  <a:pt x="11398" y="10156"/>
                </a:cubicBezTo>
                <a:cubicBezTo>
                  <a:pt x="11507" y="10156"/>
                  <a:pt x="11614" y="10073"/>
                  <a:pt x="11571" y="9946"/>
                </a:cubicBezTo>
                <a:lnTo>
                  <a:pt x="11087" y="8508"/>
                </a:lnTo>
                <a:cubicBezTo>
                  <a:pt x="11048" y="8351"/>
                  <a:pt x="10908" y="8259"/>
                  <a:pt x="10765" y="8259"/>
                </a:cubicBezTo>
                <a:close/>
                <a:moveTo>
                  <a:pt x="19403" y="8514"/>
                </a:moveTo>
                <a:cubicBezTo>
                  <a:pt x="19326" y="8514"/>
                  <a:pt x="19249" y="8540"/>
                  <a:pt x="19184" y="8597"/>
                </a:cubicBezTo>
                <a:cubicBezTo>
                  <a:pt x="18849" y="8873"/>
                  <a:pt x="18543" y="9171"/>
                  <a:pt x="18253" y="9499"/>
                </a:cubicBezTo>
                <a:cubicBezTo>
                  <a:pt x="18026" y="9754"/>
                  <a:pt x="18221" y="10096"/>
                  <a:pt x="18481" y="10096"/>
                </a:cubicBezTo>
                <a:cubicBezTo>
                  <a:pt x="18554" y="10096"/>
                  <a:pt x="18632" y="10069"/>
                  <a:pt x="18707" y="10005"/>
                </a:cubicBezTo>
                <a:cubicBezTo>
                  <a:pt x="18931" y="9804"/>
                  <a:pt x="19147" y="9603"/>
                  <a:pt x="19340" y="9387"/>
                </a:cubicBezTo>
                <a:lnTo>
                  <a:pt x="19877" y="10326"/>
                </a:lnTo>
                <a:cubicBezTo>
                  <a:pt x="19909" y="10387"/>
                  <a:pt x="19970" y="10414"/>
                  <a:pt x="20031" y="10414"/>
                </a:cubicBezTo>
                <a:cubicBezTo>
                  <a:pt x="20142" y="10414"/>
                  <a:pt x="20255" y="10328"/>
                  <a:pt x="20212" y="10199"/>
                </a:cubicBezTo>
                <a:lnTo>
                  <a:pt x="19728" y="8761"/>
                </a:lnTo>
                <a:cubicBezTo>
                  <a:pt x="19684" y="8606"/>
                  <a:pt x="19546" y="8514"/>
                  <a:pt x="19403" y="8514"/>
                </a:cubicBezTo>
                <a:close/>
                <a:moveTo>
                  <a:pt x="28036" y="8767"/>
                </a:moveTo>
                <a:cubicBezTo>
                  <a:pt x="27960" y="8767"/>
                  <a:pt x="27882" y="8794"/>
                  <a:pt x="27817" y="8851"/>
                </a:cubicBezTo>
                <a:cubicBezTo>
                  <a:pt x="27482" y="9126"/>
                  <a:pt x="27169" y="9432"/>
                  <a:pt x="26886" y="9759"/>
                </a:cubicBezTo>
                <a:lnTo>
                  <a:pt x="26879" y="9759"/>
                </a:lnTo>
                <a:cubicBezTo>
                  <a:pt x="26658" y="10009"/>
                  <a:pt x="26854" y="10350"/>
                  <a:pt x="27113" y="10350"/>
                </a:cubicBezTo>
                <a:cubicBezTo>
                  <a:pt x="27187" y="10350"/>
                  <a:pt x="27265" y="10322"/>
                  <a:pt x="27340" y="10259"/>
                </a:cubicBezTo>
                <a:cubicBezTo>
                  <a:pt x="27564" y="10065"/>
                  <a:pt x="27772" y="9856"/>
                  <a:pt x="27974" y="9640"/>
                </a:cubicBezTo>
                <a:lnTo>
                  <a:pt x="28502" y="10579"/>
                </a:lnTo>
                <a:cubicBezTo>
                  <a:pt x="28537" y="10640"/>
                  <a:pt x="28599" y="10667"/>
                  <a:pt x="28660" y="10667"/>
                </a:cubicBezTo>
                <a:cubicBezTo>
                  <a:pt x="28770" y="10667"/>
                  <a:pt x="28881" y="10581"/>
                  <a:pt x="28838" y="10452"/>
                </a:cubicBezTo>
                <a:lnTo>
                  <a:pt x="28353" y="9015"/>
                </a:lnTo>
                <a:cubicBezTo>
                  <a:pt x="28315" y="8859"/>
                  <a:pt x="28178" y="8767"/>
                  <a:pt x="28036" y="8767"/>
                </a:cubicBezTo>
                <a:close/>
                <a:moveTo>
                  <a:pt x="4790" y="8824"/>
                </a:moveTo>
                <a:cubicBezTo>
                  <a:pt x="4716" y="8824"/>
                  <a:pt x="4641" y="8849"/>
                  <a:pt x="4577" y="8903"/>
                </a:cubicBezTo>
                <a:cubicBezTo>
                  <a:pt x="4242" y="9178"/>
                  <a:pt x="3929" y="9484"/>
                  <a:pt x="3646" y="9812"/>
                </a:cubicBezTo>
                <a:cubicBezTo>
                  <a:pt x="3419" y="10061"/>
                  <a:pt x="3614" y="10402"/>
                  <a:pt x="3873" y="10402"/>
                </a:cubicBezTo>
                <a:cubicBezTo>
                  <a:pt x="3946" y="10402"/>
                  <a:pt x="4025" y="10375"/>
                  <a:pt x="4100" y="10311"/>
                </a:cubicBezTo>
                <a:cubicBezTo>
                  <a:pt x="4316" y="10117"/>
                  <a:pt x="4532" y="9908"/>
                  <a:pt x="4733" y="9692"/>
                </a:cubicBezTo>
                <a:lnTo>
                  <a:pt x="5262" y="10631"/>
                </a:lnTo>
                <a:cubicBezTo>
                  <a:pt x="5295" y="10694"/>
                  <a:pt x="5358" y="10722"/>
                  <a:pt x="5421" y="10722"/>
                </a:cubicBezTo>
                <a:cubicBezTo>
                  <a:pt x="5530" y="10722"/>
                  <a:pt x="5640" y="10639"/>
                  <a:pt x="5597" y="10512"/>
                </a:cubicBezTo>
                <a:lnTo>
                  <a:pt x="5113" y="9067"/>
                </a:lnTo>
                <a:cubicBezTo>
                  <a:pt x="5069" y="8915"/>
                  <a:pt x="4932" y="8824"/>
                  <a:pt x="4790" y="8824"/>
                </a:cubicBezTo>
                <a:close/>
                <a:moveTo>
                  <a:pt x="13409" y="9078"/>
                </a:moveTo>
                <a:cubicBezTo>
                  <a:pt x="13334" y="9078"/>
                  <a:pt x="13259" y="9103"/>
                  <a:pt x="13195" y="9156"/>
                </a:cubicBezTo>
                <a:cubicBezTo>
                  <a:pt x="12860" y="9432"/>
                  <a:pt x="12555" y="9737"/>
                  <a:pt x="12264" y="10065"/>
                </a:cubicBezTo>
                <a:cubicBezTo>
                  <a:pt x="12044" y="10314"/>
                  <a:pt x="12243" y="10658"/>
                  <a:pt x="12500" y="10658"/>
                </a:cubicBezTo>
                <a:cubicBezTo>
                  <a:pt x="12573" y="10658"/>
                  <a:pt x="12652" y="10630"/>
                  <a:pt x="12726" y="10564"/>
                </a:cubicBezTo>
                <a:lnTo>
                  <a:pt x="12718" y="10564"/>
                </a:lnTo>
                <a:cubicBezTo>
                  <a:pt x="12942" y="10370"/>
                  <a:pt x="13158" y="10162"/>
                  <a:pt x="13352" y="9946"/>
                </a:cubicBezTo>
                <a:cubicBezTo>
                  <a:pt x="13530" y="10266"/>
                  <a:pt x="13709" y="10579"/>
                  <a:pt x="13888" y="10884"/>
                </a:cubicBezTo>
                <a:cubicBezTo>
                  <a:pt x="13921" y="10947"/>
                  <a:pt x="13984" y="10975"/>
                  <a:pt x="14047" y="10975"/>
                </a:cubicBezTo>
                <a:cubicBezTo>
                  <a:pt x="14156" y="10975"/>
                  <a:pt x="14266" y="10892"/>
                  <a:pt x="14223" y="10765"/>
                </a:cubicBezTo>
                <a:lnTo>
                  <a:pt x="13732" y="9327"/>
                </a:lnTo>
                <a:cubicBezTo>
                  <a:pt x="13692" y="9170"/>
                  <a:pt x="13553" y="9078"/>
                  <a:pt x="13409" y="9078"/>
                </a:cubicBezTo>
                <a:close/>
                <a:moveTo>
                  <a:pt x="22054" y="9333"/>
                </a:moveTo>
                <a:cubicBezTo>
                  <a:pt x="21978" y="9333"/>
                  <a:pt x="21901" y="9360"/>
                  <a:pt x="21836" y="9417"/>
                </a:cubicBezTo>
                <a:cubicBezTo>
                  <a:pt x="21501" y="9692"/>
                  <a:pt x="21188" y="9998"/>
                  <a:pt x="20905" y="10326"/>
                </a:cubicBezTo>
                <a:cubicBezTo>
                  <a:pt x="20678" y="10575"/>
                  <a:pt x="20873" y="10916"/>
                  <a:pt x="21132" y="10916"/>
                </a:cubicBezTo>
                <a:cubicBezTo>
                  <a:pt x="21205" y="10916"/>
                  <a:pt x="21284" y="10889"/>
                  <a:pt x="21359" y="10825"/>
                </a:cubicBezTo>
                <a:cubicBezTo>
                  <a:pt x="21583" y="10624"/>
                  <a:pt x="21791" y="10422"/>
                  <a:pt x="21992" y="10206"/>
                </a:cubicBezTo>
                <a:lnTo>
                  <a:pt x="22521" y="11145"/>
                </a:lnTo>
                <a:cubicBezTo>
                  <a:pt x="22556" y="11206"/>
                  <a:pt x="22617" y="11233"/>
                  <a:pt x="22679" y="11233"/>
                </a:cubicBezTo>
                <a:cubicBezTo>
                  <a:pt x="22789" y="11233"/>
                  <a:pt x="22899" y="11147"/>
                  <a:pt x="22856" y="11018"/>
                </a:cubicBezTo>
                <a:lnTo>
                  <a:pt x="22372" y="9581"/>
                </a:lnTo>
                <a:cubicBezTo>
                  <a:pt x="22333" y="9425"/>
                  <a:pt x="22196" y="9333"/>
                  <a:pt x="22054" y="9333"/>
                </a:cubicBezTo>
                <a:close/>
                <a:moveTo>
                  <a:pt x="7442" y="9644"/>
                </a:moveTo>
                <a:cubicBezTo>
                  <a:pt x="7368" y="9644"/>
                  <a:pt x="7292" y="9669"/>
                  <a:pt x="7229" y="9722"/>
                </a:cubicBezTo>
                <a:cubicBezTo>
                  <a:pt x="6894" y="9998"/>
                  <a:pt x="6581" y="10303"/>
                  <a:pt x="6298" y="10631"/>
                </a:cubicBezTo>
                <a:cubicBezTo>
                  <a:pt x="6071" y="10881"/>
                  <a:pt x="6266" y="11221"/>
                  <a:pt x="6522" y="11221"/>
                </a:cubicBezTo>
                <a:cubicBezTo>
                  <a:pt x="6594" y="11221"/>
                  <a:pt x="6671" y="11194"/>
                  <a:pt x="6745" y="11130"/>
                </a:cubicBezTo>
                <a:cubicBezTo>
                  <a:pt x="6968" y="10936"/>
                  <a:pt x="7177" y="10728"/>
                  <a:pt x="7378" y="10512"/>
                </a:cubicBezTo>
                <a:lnTo>
                  <a:pt x="7907" y="11450"/>
                </a:lnTo>
                <a:cubicBezTo>
                  <a:pt x="7942" y="11513"/>
                  <a:pt x="8006" y="11541"/>
                  <a:pt x="8069" y="11541"/>
                </a:cubicBezTo>
                <a:cubicBezTo>
                  <a:pt x="8180" y="11541"/>
                  <a:pt x="8289" y="11456"/>
                  <a:pt x="8242" y="11324"/>
                </a:cubicBezTo>
                <a:lnTo>
                  <a:pt x="7765" y="9894"/>
                </a:lnTo>
                <a:cubicBezTo>
                  <a:pt x="7726" y="9736"/>
                  <a:pt x="7586" y="9644"/>
                  <a:pt x="7442" y="9644"/>
                </a:cubicBezTo>
                <a:close/>
                <a:moveTo>
                  <a:pt x="16061" y="9897"/>
                </a:moveTo>
                <a:cubicBezTo>
                  <a:pt x="15986" y="9897"/>
                  <a:pt x="15910" y="9922"/>
                  <a:pt x="15847" y="9975"/>
                </a:cubicBezTo>
                <a:cubicBezTo>
                  <a:pt x="15512" y="10259"/>
                  <a:pt x="15199" y="10556"/>
                  <a:pt x="14916" y="10884"/>
                </a:cubicBezTo>
                <a:cubicBezTo>
                  <a:pt x="14696" y="11133"/>
                  <a:pt x="14890" y="11477"/>
                  <a:pt x="15145" y="11477"/>
                </a:cubicBezTo>
                <a:cubicBezTo>
                  <a:pt x="15218" y="11477"/>
                  <a:pt x="15296" y="11449"/>
                  <a:pt x="15370" y="11383"/>
                </a:cubicBezTo>
                <a:cubicBezTo>
                  <a:pt x="15594" y="11190"/>
                  <a:pt x="15802" y="10988"/>
                  <a:pt x="16003" y="10772"/>
                </a:cubicBezTo>
                <a:cubicBezTo>
                  <a:pt x="16182" y="11078"/>
                  <a:pt x="16353" y="11391"/>
                  <a:pt x="16532" y="11711"/>
                </a:cubicBezTo>
                <a:cubicBezTo>
                  <a:pt x="16567" y="11770"/>
                  <a:pt x="16629" y="11796"/>
                  <a:pt x="16691" y="11796"/>
                </a:cubicBezTo>
                <a:cubicBezTo>
                  <a:pt x="16801" y="11796"/>
                  <a:pt x="16910" y="11713"/>
                  <a:pt x="16867" y="11584"/>
                </a:cubicBezTo>
                <a:lnTo>
                  <a:pt x="16383" y="10147"/>
                </a:lnTo>
                <a:cubicBezTo>
                  <a:pt x="16344" y="9990"/>
                  <a:pt x="16204" y="9897"/>
                  <a:pt x="16061" y="9897"/>
                </a:cubicBezTo>
                <a:close/>
                <a:moveTo>
                  <a:pt x="24699" y="10153"/>
                </a:moveTo>
                <a:cubicBezTo>
                  <a:pt x="24623" y="10153"/>
                  <a:pt x="24545" y="10179"/>
                  <a:pt x="24480" y="10236"/>
                </a:cubicBezTo>
                <a:cubicBezTo>
                  <a:pt x="24145" y="10512"/>
                  <a:pt x="23839" y="10817"/>
                  <a:pt x="23549" y="11145"/>
                </a:cubicBezTo>
                <a:cubicBezTo>
                  <a:pt x="23322" y="11395"/>
                  <a:pt x="23522" y="11735"/>
                  <a:pt x="23779" y="11735"/>
                </a:cubicBezTo>
                <a:cubicBezTo>
                  <a:pt x="23852" y="11735"/>
                  <a:pt x="23930" y="11708"/>
                  <a:pt x="24003" y="11644"/>
                </a:cubicBezTo>
                <a:cubicBezTo>
                  <a:pt x="24227" y="11443"/>
                  <a:pt x="24435" y="11242"/>
                  <a:pt x="24637" y="11026"/>
                </a:cubicBezTo>
                <a:lnTo>
                  <a:pt x="25173" y="11964"/>
                </a:lnTo>
                <a:cubicBezTo>
                  <a:pt x="25205" y="12026"/>
                  <a:pt x="25266" y="12053"/>
                  <a:pt x="25327" y="12053"/>
                </a:cubicBezTo>
                <a:cubicBezTo>
                  <a:pt x="25438" y="12053"/>
                  <a:pt x="25551" y="11967"/>
                  <a:pt x="25508" y="11838"/>
                </a:cubicBezTo>
                <a:lnTo>
                  <a:pt x="25016" y="10400"/>
                </a:lnTo>
                <a:cubicBezTo>
                  <a:pt x="24978" y="10245"/>
                  <a:pt x="24841" y="10153"/>
                  <a:pt x="24699" y="10153"/>
                </a:cubicBezTo>
                <a:close/>
                <a:moveTo>
                  <a:pt x="10087" y="10463"/>
                </a:moveTo>
                <a:cubicBezTo>
                  <a:pt x="10012" y="10463"/>
                  <a:pt x="9937" y="10488"/>
                  <a:pt x="9873" y="10542"/>
                </a:cubicBezTo>
                <a:cubicBezTo>
                  <a:pt x="9538" y="10817"/>
                  <a:pt x="9225" y="11123"/>
                  <a:pt x="8942" y="11450"/>
                </a:cubicBezTo>
                <a:cubicBezTo>
                  <a:pt x="8715" y="11700"/>
                  <a:pt x="8910" y="12040"/>
                  <a:pt x="9169" y="12040"/>
                </a:cubicBezTo>
                <a:cubicBezTo>
                  <a:pt x="9243" y="12040"/>
                  <a:pt x="9321" y="12013"/>
                  <a:pt x="9396" y="11949"/>
                </a:cubicBezTo>
                <a:cubicBezTo>
                  <a:pt x="9612" y="11756"/>
                  <a:pt x="9828" y="11547"/>
                  <a:pt x="10029" y="11331"/>
                </a:cubicBezTo>
                <a:lnTo>
                  <a:pt x="10558" y="12270"/>
                </a:lnTo>
                <a:cubicBezTo>
                  <a:pt x="10591" y="12333"/>
                  <a:pt x="10654" y="12360"/>
                  <a:pt x="10717" y="12360"/>
                </a:cubicBezTo>
                <a:cubicBezTo>
                  <a:pt x="10826" y="12360"/>
                  <a:pt x="10936" y="12278"/>
                  <a:pt x="10894" y="12151"/>
                </a:cubicBezTo>
                <a:lnTo>
                  <a:pt x="10409" y="10713"/>
                </a:lnTo>
                <a:cubicBezTo>
                  <a:pt x="10370" y="10556"/>
                  <a:pt x="10231" y="10463"/>
                  <a:pt x="10087" y="10463"/>
                </a:cubicBezTo>
                <a:close/>
                <a:moveTo>
                  <a:pt x="18717" y="10719"/>
                </a:moveTo>
                <a:cubicBezTo>
                  <a:pt x="18641" y="10719"/>
                  <a:pt x="18564" y="10745"/>
                  <a:pt x="18499" y="10802"/>
                </a:cubicBezTo>
                <a:cubicBezTo>
                  <a:pt x="18164" y="11078"/>
                  <a:pt x="17851" y="11383"/>
                  <a:pt x="17568" y="11711"/>
                </a:cubicBezTo>
                <a:cubicBezTo>
                  <a:pt x="17342" y="11954"/>
                  <a:pt x="17539" y="12297"/>
                  <a:pt x="17796" y="12297"/>
                </a:cubicBezTo>
                <a:cubicBezTo>
                  <a:pt x="17869" y="12297"/>
                  <a:pt x="17948" y="12269"/>
                  <a:pt x="18022" y="12203"/>
                </a:cubicBezTo>
                <a:lnTo>
                  <a:pt x="18015" y="12203"/>
                </a:lnTo>
                <a:cubicBezTo>
                  <a:pt x="18238" y="12009"/>
                  <a:pt x="18454" y="11808"/>
                  <a:pt x="18648" y="11592"/>
                </a:cubicBezTo>
                <a:lnTo>
                  <a:pt x="19184" y="12530"/>
                </a:lnTo>
                <a:cubicBezTo>
                  <a:pt x="19216" y="12589"/>
                  <a:pt x="19277" y="12616"/>
                  <a:pt x="19339" y="12616"/>
                </a:cubicBezTo>
                <a:cubicBezTo>
                  <a:pt x="19449" y="12616"/>
                  <a:pt x="19562" y="12533"/>
                  <a:pt x="19519" y="12404"/>
                </a:cubicBezTo>
                <a:lnTo>
                  <a:pt x="19035" y="10966"/>
                </a:lnTo>
                <a:cubicBezTo>
                  <a:pt x="18996" y="10811"/>
                  <a:pt x="18859" y="10719"/>
                  <a:pt x="18717" y="10719"/>
                </a:cubicBezTo>
                <a:close/>
                <a:moveTo>
                  <a:pt x="27343" y="10972"/>
                </a:moveTo>
                <a:cubicBezTo>
                  <a:pt x="27267" y="10972"/>
                  <a:pt x="27189" y="10998"/>
                  <a:pt x="27124" y="11056"/>
                </a:cubicBezTo>
                <a:cubicBezTo>
                  <a:pt x="26789" y="11331"/>
                  <a:pt x="26484" y="11637"/>
                  <a:pt x="26193" y="11964"/>
                </a:cubicBezTo>
                <a:cubicBezTo>
                  <a:pt x="25973" y="12214"/>
                  <a:pt x="26169" y="12554"/>
                  <a:pt x="26425" y="12554"/>
                </a:cubicBezTo>
                <a:cubicBezTo>
                  <a:pt x="26497" y="12554"/>
                  <a:pt x="26574" y="12527"/>
                  <a:pt x="26648" y="12463"/>
                </a:cubicBezTo>
                <a:cubicBezTo>
                  <a:pt x="26871" y="12262"/>
                  <a:pt x="27080" y="12061"/>
                  <a:pt x="27281" y="11845"/>
                </a:cubicBezTo>
                <a:lnTo>
                  <a:pt x="27810" y="12784"/>
                </a:lnTo>
                <a:cubicBezTo>
                  <a:pt x="27844" y="12845"/>
                  <a:pt x="27907" y="12872"/>
                  <a:pt x="27970" y="12872"/>
                </a:cubicBezTo>
                <a:cubicBezTo>
                  <a:pt x="28082" y="12872"/>
                  <a:pt x="28195" y="12786"/>
                  <a:pt x="28152" y="12657"/>
                </a:cubicBezTo>
                <a:lnTo>
                  <a:pt x="27661" y="11219"/>
                </a:lnTo>
                <a:cubicBezTo>
                  <a:pt x="27622" y="11064"/>
                  <a:pt x="27485" y="10972"/>
                  <a:pt x="27343" y="10972"/>
                </a:cubicBezTo>
                <a:close/>
                <a:moveTo>
                  <a:pt x="4110" y="11024"/>
                </a:moveTo>
                <a:cubicBezTo>
                  <a:pt x="4034" y="11024"/>
                  <a:pt x="3957" y="11051"/>
                  <a:pt x="3892" y="11108"/>
                </a:cubicBezTo>
                <a:cubicBezTo>
                  <a:pt x="3556" y="11383"/>
                  <a:pt x="3244" y="11689"/>
                  <a:pt x="2961" y="12016"/>
                </a:cubicBezTo>
                <a:cubicBezTo>
                  <a:pt x="2734" y="12266"/>
                  <a:pt x="2933" y="12607"/>
                  <a:pt x="3191" y="12607"/>
                </a:cubicBezTo>
                <a:cubicBezTo>
                  <a:pt x="3264" y="12607"/>
                  <a:pt x="3341" y="12579"/>
                  <a:pt x="3415" y="12515"/>
                </a:cubicBezTo>
                <a:cubicBezTo>
                  <a:pt x="3638" y="12322"/>
                  <a:pt x="3847" y="12113"/>
                  <a:pt x="4048" y="11897"/>
                </a:cubicBezTo>
                <a:lnTo>
                  <a:pt x="4577" y="12836"/>
                </a:lnTo>
                <a:cubicBezTo>
                  <a:pt x="4612" y="12897"/>
                  <a:pt x="4673" y="12924"/>
                  <a:pt x="4735" y="12924"/>
                </a:cubicBezTo>
                <a:cubicBezTo>
                  <a:pt x="4845" y="12924"/>
                  <a:pt x="4955" y="12838"/>
                  <a:pt x="4912" y="12709"/>
                </a:cubicBezTo>
                <a:lnTo>
                  <a:pt x="4428" y="11272"/>
                </a:lnTo>
                <a:cubicBezTo>
                  <a:pt x="4389" y="11116"/>
                  <a:pt x="4252" y="11024"/>
                  <a:pt x="4110" y="11024"/>
                </a:cubicBezTo>
                <a:close/>
                <a:moveTo>
                  <a:pt x="12732" y="11279"/>
                </a:moveTo>
                <a:cubicBezTo>
                  <a:pt x="12657" y="11279"/>
                  <a:pt x="12581" y="11305"/>
                  <a:pt x="12517" y="11361"/>
                </a:cubicBezTo>
                <a:cubicBezTo>
                  <a:pt x="12182" y="11637"/>
                  <a:pt x="11869" y="11942"/>
                  <a:pt x="11586" y="12270"/>
                </a:cubicBezTo>
                <a:cubicBezTo>
                  <a:pt x="11366" y="12519"/>
                  <a:pt x="11562" y="12860"/>
                  <a:pt x="11818" y="12860"/>
                </a:cubicBezTo>
                <a:cubicBezTo>
                  <a:pt x="11890" y="12860"/>
                  <a:pt x="11967" y="12833"/>
                  <a:pt x="12041" y="12769"/>
                </a:cubicBezTo>
                <a:cubicBezTo>
                  <a:pt x="12264" y="12575"/>
                  <a:pt x="12473" y="12367"/>
                  <a:pt x="12674" y="12151"/>
                </a:cubicBezTo>
                <a:lnTo>
                  <a:pt x="13203" y="13096"/>
                </a:lnTo>
                <a:cubicBezTo>
                  <a:pt x="13237" y="13155"/>
                  <a:pt x="13300" y="13182"/>
                  <a:pt x="13363" y="13182"/>
                </a:cubicBezTo>
                <a:cubicBezTo>
                  <a:pt x="13474" y="13182"/>
                  <a:pt x="13586" y="13099"/>
                  <a:pt x="13538" y="12970"/>
                </a:cubicBezTo>
                <a:lnTo>
                  <a:pt x="13054" y="11525"/>
                </a:lnTo>
                <a:cubicBezTo>
                  <a:pt x="13015" y="11373"/>
                  <a:pt x="12876" y="11279"/>
                  <a:pt x="12732" y="11279"/>
                </a:cubicBezTo>
                <a:close/>
                <a:moveTo>
                  <a:pt x="21362" y="11538"/>
                </a:moveTo>
                <a:cubicBezTo>
                  <a:pt x="21286" y="11538"/>
                  <a:pt x="21208" y="11565"/>
                  <a:pt x="21143" y="11622"/>
                </a:cubicBezTo>
                <a:cubicBezTo>
                  <a:pt x="20808" y="11897"/>
                  <a:pt x="20495" y="12195"/>
                  <a:pt x="20212" y="12523"/>
                </a:cubicBezTo>
                <a:cubicBezTo>
                  <a:pt x="19991" y="12779"/>
                  <a:pt x="20187" y="13120"/>
                  <a:pt x="20444" y="13120"/>
                </a:cubicBezTo>
                <a:cubicBezTo>
                  <a:pt x="20516" y="13120"/>
                  <a:pt x="20593" y="13093"/>
                  <a:pt x="20666" y="13029"/>
                </a:cubicBezTo>
                <a:cubicBezTo>
                  <a:pt x="20890" y="12828"/>
                  <a:pt x="21098" y="12627"/>
                  <a:pt x="21299" y="12411"/>
                </a:cubicBezTo>
                <a:lnTo>
                  <a:pt x="21828" y="13350"/>
                </a:lnTo>
                <a:cubicBezTo>
                  <a:pt x="21863" y="13411"/>
                  <a:pt x="21926" y="13438"/>
                  <a:pt x="21988" y="13438"/>
                </a:cubicBezTo>
                <a:cubicBezTo>
                  <a:pt x="22100" y="13438"/>
                  <a:pt x="22211" y="13352"/>
                  <a:pt x="22164" y="13223"/>
                </a:cubicBezTo>
                <a:lnTo>
                  <a:pt x="21679" y="11786"/>
                </a:lnTo>
                <a:cubicBezTo>
                  <a:pt x="21641" y="11630"/>
                  <a:pt x="21504" y="11538"/>
                  <a:pt x="21362" y="11538"/>
                </a:cubicBezTo>
                <a:close/>
                <a:moveTo>
                  <a:pt x="6755" y="11844"/>
                </a:moveTo>
                <a:cubicBezTo>
                  <a:pt x="6678" y="11844"/>
                  <a:pt x="6601" y="11870"/>
                  <a:pt x="6536" y="11927"/>
                </a:cubicBezTo>
                <a:cubicBezTo>
                  <a:pt x="6201" y="12203"/>
                  <a:pt x="5888" y="12508"/>
                  <a:pt x="5605" y="12836"/>
                </a:cubicBezTo>
                <a:cubicBezTo>
                  <a:pt x="5384" y="13086"/>
                  <a:pt x="5580" y="13426"/>
                  <a:pt x="5836" y="13426"/>
                </a:cubicBezTo>
                <a:cubicBezTo>
                  <a:pt x="5908" y="13426"/>
                  <a:pt x="5985" y="13399"/>
                  <a:pt x="6059" y="13335"/>
                </a:cubicBezTo>
                <a:cubicBezTo>
                  <a:pt x="6283" y="13141"/>
                  <a:pt x="6499" y="12933"/>
                  <a:pt x="6692" y="12717"/>
                </a:cubicBezTo>
                <a:lnTo>
                  <a:pt x="7229" y="13655"/>
                </a:lnTo>
                <a:cubicBezTo>
                  <a:pt x="7261" y="13717"/>
                  <a:pt x="7322" y="13744"/>
                  <a:pt x="7383" y="13744"/>
                </a:cubicBezTo>
                <a:cubicBezTo>
                  <a:pt x="7494" y="13744"/>
                  <a:pt x="7607" y="13657"/>
                  <a:pt x="7564" y="13529"/>
                </a:cubicBezTo>
                <a:lnTo>
                  <a:pt x="7072" y="12091"/>
                </a:lnTo>
                <a:cubicBezTo>
                  <a:pt x="7033" y="11936"/>
                  <a:pt x="6897" y="11844"/>
                  <a:pt x="6755" y="11844"/>
                </a:cubicBezTo>
                <a:close/>
                <a:moveTo>
                  <a:pt x="15383" y="12102"/>
                </a:moveTo>
                <a:cubicBezTo>
                  <a:pt x="15308" y="12102"/>
                  <a:pt x="15233" y="12127"/>
                  <a:pt x="15169" y="12180"/>
                </a:cubicBezTo>
                <a:cubicBezTo>
                  <a:pt x="14834" y="12456"/>
                  <a:pt x="14521" y="12761"/>
                  <a:pt x="14238" y="13089"/>
                </a:cubicBezTo>
                <a:cubicBezTo>
                  <a:pt x="14012" y="13338"/>
                  <a:pt x="14210" y="13682"/>
                  <a:pt x="14467" y="13682"/>
                </a:cubicBezTo>
                <a:cubicBezTo>
                  <a:pt x="14540" y="13682"/>
                  <a:pt x="14618" y="13654"/>
                  <a:pt x="14692" y="13588"/>
                </a:cubicBezTo>
                <a:cubicBezTo>
                  <a:pt x="14908" y="13394"/>
                  <a:pt x="15124" y="13186"/>
                  <a:pt x="15326" y="12970"/>
                </a:cubicBezTo>
                <a:lnTo>
                  <a:pt x="15854" y="13916"/>
                </a:lnTo>
                <a:cubicBezTo>
                  <a:pt x="15887" y="13975"/>
                  <a:pt x="15948" y="14001"/>
                  <a:pt x="16010" y="14001"/>
                </a:cubicBezTo>
                <a:cubicBezTo>
                  <a:pt x="16120" y="14001"/>
                  <a:pt x="16233" y="13918"/>
                  <a:pt x="16190" y="13789"/>
                </a:cubicBezTo>
                <a:lnTo>
                  <a:pt x="15705" y="12352"/>
                </a:lnTo>
                <a:cubicBezTo>
                  <a:pt x="15666" y="12195"/>
                  <a:pt x="15527" y="12102"/>
                  <a:pt x="15383" y="12102"/>
                </a:cubicBezTo>
                <a:close/>
                <a:moveTo>
                  <a:pt x="24006" y="12358"/>
                </a:moveTo>
                <a:cubicBezTo>
                  <a:pt x="23930" y="12358"/>
                  <a:pt x="23852" y="12384"/>
                  <a:pt x="23787" y="12441"/>
                </a:cubicBezTo>
                <a:cubicBezTo>
                  <a:pt x="23452" y="12717"/>
                  <a:pt x="23147" y="13015"/>
                  <a:pt x="22856" y="13342"/>
                </a:cubicBezTo>
                <a:cubicBezTo>
                  <a:pt x="22635" y="13599"/>
                  <a:pt x="22837" y="13937"/>
                  <a:pt x="23093" y="13937"/>
                </a:cubicBezTo>
                <a:cubicBezTo>
                  <a:pt x="23164" y="13937"/>
                  <a:pt x="23239" y="13911"/>
                  <a:pt x="23311" y="13849"/>
                </a:cubicBezTo>
                <a:cubicBezTo>
                  <a:pt x="23534" y="13648"/>
                  <a:pt x="23750" y="13447"/>
                  <a:pt x="23944" y="13231"/>
                </a:cubicBezTo>
                <a:lnTo>
                  <a:pt x="24480" y="14169"/>
                </a:lnTo>
                <a:cubicBezTo>
                  <a:pt x="24512" y="14231"/>
                  <a:pt x="24573" y="14258"/>
                  <a:pt x="24635" y="14258"/>
                </a:cubicBezTo>
                <a:cubicBezTo>
                  <a:pt x="24745" y="14258"/>
                  <a:pt x="24858" y="14171"/>
                  <a:pt x="24815" y="14042"/>
                </a:cubicBezTo>
                <a:lnTo>
                  <a:pt x="24331" y="12605"/>
                </a:lnTo>
                <a:cubicBezTo>
                  <a:pt x="24287" y="12450"/>
                  <a:pt x="24149" y="12358"/>
                  <a:pt x="24006" y="12358"/>
                </a:cubicBezTo>
                <a:close/>
                <a:moveTo>
                  <a:pt x="9394" y="12668"/>
                </a:moveTo>
                <a:cubicBezTo>
                  <a:pt x="9319" y="12668"/>
                  <a:pt x="9244" y="12693"/>
                  <a:pt x="9180" y="12746"/>
                </a:cubicBezTo>
                <a:cubicBezTo>
                  <a:pt x="8845" y="13022"/>
                  <a:pt x="8532" y="13327"/>
                  <a:pt x="8249" y="13655"/>
                </a:cubicBezTo>
                <a:cubicBezTo>
                  <a:pt x="8028" y="13905"/>
                  <a:pt x="8229" y="14245"/>
                  <a:pt x="8487" y="14245"/>
                </a:cubicBezTo>
                <a:cubicBezTo>
                  <a:pt x="8560" y="14245"/>
                  <a:pt x="8637" y="14218"/>
                  <a:pt x="8711" y="14154"/>
                </a:cubicBezTo>
                <a:cubicBezTo>
                  <a:pt x="8934" y="13961"/>
                  <a:pt x="9143" y="13752"/>
                  <a:pt x="9344" y="13536"/>
                </a:cubicBezTo>
                <a:cubicBezTo>
                  <a:pt x="9523" y="13849"/>
                  <a:pt x="9694" y="14162"/>
                  <a:pt x="9873" y="14475"/>
                </a:cubicBezTo>
                <a:cubicBezTo>
                  <a:pt x="9908" y="14536"/>
                  <a:pt x="9969" y="14563"/>
                  <a:pt x="10031" y="14563"/>
                </a:cubicBezTo>
                <a:cubicBezTo>
                  <a:pt x="10141" y="14563"/>
                  <a:pt x="10251" y="14477"/>
                  <a:pt x="10208" y="14348"/>
                </a:cubicBezTo>
                <a:lnTo>
                  <a:pt x="9717" y="12918"/>
                </a:lnTo>
                <a:cubicBezTo>
                  <a:pt x="9677" y="12761"/>
                  <a:pt x="9538" y="12668"/>
                  <a:pt x="9394" y="12668"/>
                </a:cubicBezTo>
                <a:close/>
                <a:moveTo>
                  <a:pt x="18027" y="12922"/>
                </a:moveTo>
                <a:cubicBezTo>
                  <a:pt x="17953" y="12922"/>
                  <a:pt x="17877" y="12946"/>
                  <a:pt x="17813" y="13000"/>
                </a:cubicBezTo>
                <a:cubicBezTo>
                  <a:pt x="17478" y="13283"/>
                  <a:pt x="17165" y="13581"/>
                  <a:pt x="16882" y="13908"/>
                </a:cubicBezTo>
                <a:cubicBezTo>
                  <a:pt x="16661" y="14159"/>
                  <a:pt x="16859" y="14505"/>
                  <a:pt x="17116" y="14505"/>
                </a:cubicBezTo>
                <a:cubicBezTo>
                  <a:pt x="17187" y="14505"/>
                  <a:pt x="17264" y="14478"/>
                  <a:pt x="17337" y="14415"/>
                </a:cubicBezTo>
                <a:lnTo>
                  <a:pt x="17337" y="14407"/>
                </a:lnTo>
                <a:cubicBezTo>
                  <a:pt x="17560" y="14214"/>
                  <a:pt x="17769" y="14013"/>
                  <a:pt x="17970" y="13797"/>
                </a:cubicBezTo>
                <a:lnTo>
                  <a:pt x="18499" y="14735"/>
                </a:lnTo>
                <a:cubicBezTo>
                  <a:pt x="18534" y="14794"/>
                  <a:pt x="18596" y="14820"/>
                  <a:pt x="18659" y="14820"/>
                </a:cubicBezTo>
                <a:cubicBezTo>
                  <a:pt x="18770" y="14820"/>
                  <a:pt x="18882" y="14737"/>
                  <a:pt x="18834" y="14609"/>
                </a:cubicBezTo>
                <a:lnTo>
                  <a:pt x="18350" y="13171"/>
                </a:lnTo>
                <a:cubicBezTo>
                  <a:pt x="18310" y="13014"/>
                  <a:pt x="18171" y="12922"/>
                  <a:pt x="18027" y="12922"/>
                </a:cubicBezTo>
                <a:close/>
                <a:moveTo>
                  <a:pt x="26665" y="13177"/>
                </a:moveTo>
                <a:cubicBezTo>
                  <a:pt x="26589" y="13177"/>
                  <a:pt x="26511" y="13203"/>
                  <a:pt x="26447" y="13260"/>
                </a:cubicBezTo>
                <a:cubicBezTo>
                  <a:pt x="26111" y="13536"/>
                  <a:pt x="25799" y="13834"/>
                  <a:pt x="25515" y="14162"/>
                </a:cubicBezTo>
                <a:lnTo>
                  <a:pt x="25508" y="14169"/>
                </a:lnTo>
                <a:cubicBezTo>
                  <a:pt x="25288" y="14418"/>
                  <a:pt x="25481" y="14756"/>
                  <a:pt x="25739" y="14756"/>
                </a:cubicBezTo>
                <a:cubicBezTo>
                  <a:pt x="25813" y="14756"/>
                  <a:pt x="25893" y="14728"/>
                  <a:pt x="25970" y="14661"/>
                </a:cubicBezTo>
                <a:cubicBezTo>
                  <a:pt x="26186" y="14467"/>
                  <a:pt x="26402" y="14266"/>
                  <a:pt x="26603" y="14050"/>
                </a:cubicBezTo>
                <a:lnTo>
                  <a:pt x="27132" y="14988"/>
                </a:lnTo>
                <a:cubicBezTo>
                  <a:pt x="27167" y="15050"/>
                  <a:pt x="27228" y="15077"/>
                  <a:pt x="27290" y="15077"/>
                </a:cubicBezTo>
                <a:cubicBezTo>
                  <a:pt x="27400" y="15077"/>
                  <a:pt x="27510" y="14991"/>
                  <a:pt x="27467" y="14862"/>
                </a:cubicBezTo>
                <a:lnTo>
                  <a:pt x="26983" y="13424"/>
                </a:lnTo>
                <a:cubicBezTo>
                  <a:pt x="26944" y="13269"/>
                  <a:pt x="26807" y="13177"/>
                  <a:pt x="26665" y="13177"/>
                </a:cubicBezTo>
                <a:close/>
                <a:moveTo>
                  <a:pt x="3425" y="13236"/>
                </a:moveTo>
                <a:cubicBezTo>
                  <a:pt x="3349" y="13236"/>
                  <a:pt x="3271" y="13263"/>
                  <a:pt x="3206" y="13320"/>
                </a:cubicBezTo>
                <a:cubicBezTo>
                  <a:pt x="2871" y="13596"/>
                  <a:pt x="2558" y="13894"/>
                  <a:pt x="2275" y="14221"/>
                </a:cubicBezTo>
                <a:cubicBezTo>
                  <a:pt x="2055" y="14471"/>
                  <a:pt x="2251" y="14811"/>
                  <a:pt x="2507" y="14811"/>
                </a:cubicBezTo>
                <a:cubicBezTo>
                  <a:pt x="2579" y="14811"/>
                  <a:pt x="2656" y="14784"/>
                  <a:pt x="2730" y="14720"/>
                </a:cubicBezTo>
                <a:cubicBezTo>
                  <a:pt x="2953" y="14527"/>
                  <a:pt x="3162" y="14318"/>
                  <a:pt x="3363" y="14102"/>
                </a:cubicBezTo>
                <a:lnTo>
                  <a:pt x="3892" y="15041"/>
                </a:lnTo>
                <a:cubicBezTo>
                  <a:pt x="3926" y="15102"/>
                  <a:pt x="3988" y="15129"/>
                  <a:pt x="4050" y="15129"/>
                </a:cubicBezTo>
                <a:cubicBezTo>
                  <a:pt x="4160" y="15129"/>
                  <a:pt x="4270" y="15043"/>
                  <a:pt x="4227" y="14914"/>
                </a:cubicBezTo>
                <a:lnTo>
                  <a:pt x="3743" y="13484"/>
                </a:lnTo>
                <a:cubicBezTo>
                  <a:pt x="3704" y="13329"/>
                  <a:pt x="3567" y="13236"/>
                  <a:pt x="3425" y="13236"/>
                </a:cubicBezTo>
                <a:close/>
                <a:moveTo>
                  <a:pt x="12051" y="13482"/>
                </a:moveTo>
                <a:cubicBezTo>
                  <a:pt x="11975" y="13482"/>
                  <a:pt x="11897" y="13509"/>
                  <a:pt x="11832" y="13566"/>
                </a:cubicBezTo>
                <a:cubicBezTo>
                  <a:pt x="11497" y="13841"/>
                  <a:pt x="11184" y="14147"/>
                  <a:pt x="10901" y="14475"/>
                </a:cubicBezTo>
                <a:cubicBezTo>
                  <a:pt x="10680" y="14724"/>
                  <a:pt x="10876" y="15065"/>
                  <a:pt x="11132" y="15065"/>
                </a:cubicBezTo>
                <a:cubicBezTo>
                  <a:pt x="11204" y="15065"/>
                  <a:pt x="11282" y="15038"/>
                  <a:pt x="11355" y="14974"/>
                </a:cubicBezTo>
                <a:cubicBezTo>
                  <a:pt x="11579" y="14780"/>
                  <a:pt x="11787" y="14571"/>
                  <a:pt x="11988" y="14355"/>
                </a:cubicBezTo>
                <a:lnTo>
                  <a:pt x="12525" y="15294"/>
                </a:lnTo>
                <a:cubicBezTo>
                  <a:pt x="12557" y="15356"/>
                  <a:pt x="12620" y="15384"/>
                  <a:pt x="12682" y="15384"/>
                </a:cubicBezTo>
                <a:cubicBezTo>
                  <a:pt x="12792" y="15384"/>
                  <a:pt x="12903" y="15300"/>
                  <a:pt x="12860" y="15167"/>
                </a:cubicBezTo>
                <a:lnTo>
                  <a:pt x="12368" y="13730"/>
                </a:lnTo>
                <a:cubicBezTo>
                  <a:pt x="12330" y="13574"/>
                  <a:pt x="12193" y="13482"/>
                  <a:pt x="12051" y="13482"/>
                </a:cubicBezTo>
                <a:close/>
                <a:moveTo>
                  <a:pt x="20679" y="13743"/>
                </a:moveTo>
                <a:cubicBezTo>
                  <a:pt x="20603" y="13743"/>
                  <a:pt x="20528" y="13769"/>
                  <a:pt x="20465" y="13826"/>
                </a:cubicBezTo>
                <a:cubicBezTo>
                  <a:pt x="20130" y="14102"/>
                  <a:pt x="19817" y="14400"/>
                  <a:pt x="19534" y="14728"/>
                </a:cubicBezTo>
                <a:cubicBezTo>
                  <a:pt x="19308" y="14977"/>
                  <a:pt x="19501" y="15321"/>
                  <a:pt x="19760" y="15321"/>
                </a:cubicBezTo>
                <a:cubicBezTo>
                  <a:pt x="19833" y="15321"/>
                  <a:pt x="19912" y="15293"/>
                  <a:pt x="19988" y="15227"/>
                </a:cubicBezTo>
                <a:cubicBezTo>
                  <a:pt x="20204" y="15033"/>
                  <a:pt x="20421" y="14832"/>
                  <a:pt x="20622" y="14616"/>
                </a:cubicBezTo>
                <a:lnTo>
                  <a:pt x="21150" y="15555"/>
                </a:lnTo>
                <a:cubicBezTo>
                  <a:pt x="21183" y="15616"/>
                  <a:pt x="21243" y="15643"/>
                  <a:pt x="21305" y="15643"/>
                </a:cubicBezTo>
                <a:cubicBezTo>
                  <a:pt x="21415" y="15643"/>
                  <a:pt x="21529" y="15557"/>
                  <a:pt x="21486" y="15428"/>
                </a:cubicBezTo>
                <a:lnTo>
                  <a:pt x="21002" y="13990"/>
                </a:lnTo>
                <a:cubicBezTo>
                  <a:pt x="20958" y="13835"/>
                  <a:pt x="20819" y="13743"/>
                  <a:pt x="20679" y="13743"/>
                </a:cubicBezTo>
                <a:close/>
                <a:moveTo>
                  <a:pt x="6070" y="14048"/>
                </a:moveTo>
                <a:cubicBezTo>
                  <a:pt x="5993" y="14048"/>
                  <a:pt x="5916" y="14075"/>
                  <a:pt x="5851" y="14132"/>
                </a:cubicBezTo>
                <a:cubicBezTo>
                  <a:pt x="5516" y="14407"/>
                  <a:pt x="5210" y="14713"/>
                  <a:pt x="4920" y="15041"/>
                </a:cubicBezTo>
                <a:cubicBezTo>
                  <a:pt x="4699" y="15290"/>
                  <a:pt x="4895" y="15631"/>
                  <a:pt x="5154" y="15631"/>
                </a:cubicBezTo>
                <a:cubicBezTo>
                  <a:pt x="5228" y="15631"/>
                  <a:pt x="5306" y="15604"/>
                  <a:pt x="5381" y="15540"/>
                </a:cubicBezTo>
                <a:lnTo>
                  <a:pt x="5374" y="15540"/>
                </a:lnTo>
                <a:cubicBezTo>
                  <a:pt x="5597" y="15346"/>
                  <a:pt x="5813" y="15137"/>
                  <a:pt x="6007" y="14921"/>
                </a:cubicBezTo>
                <a:lnTo>
                  <a:pt x="6543" y="15860"/>
                </a:lnTo>
                <a:cubicBezTo>
                  <a:pt x="6576" y="15922"/>
                  <a:pt x="6638" y="15950"/>
                  <a:pt x="6701" y="15950"/>
                </a:cubicBezTo>
                <a:cubicBezTo>
                  <a:pt x="6810" y="15950"/>
                  <a:pt x="6921" y="15866"/>
                  <a:pt x="6879" y="15733"/>
                </a:cubicBezTo>
                <a:lnTo>
                  <a:pt x="6394" y="14296"/>
                </a:lnTo>
                <a:cubicBezTo>
                  <a:pt x="6351" y="14140"/>
                  <a:pt x="6212" y="14048"/>
                  <a:pt x="6070" y="14048"/>
                </a:cubicBezTo>
                <a:close/>
                <a:moveTo>
                  <a:pt x="14696" y="14307"/>
                </a:moveTo>
                <a:cubicBezTo>
                  <a:pt x="14622" y="14307"/>
                  <a:pt x="14547" y="14332"/>
                  <a:pt x="14484" y="14385"/>
                </a:cubicBezTo>
                <a:cubicBezTo>
                  <a:pt x="14149" y="14661"/>
                  <a:pt x="13836" y="14966"/>
                  <a:pt x="13553" y="15294"/>
                </a:cubicBezTo>
                <a:cubicBezTo>
                  <a:pt x="13327" y="15543"/>
                  <a:pt x="13525" y="15887"/>
                  <a:pt x="13778" y="15887"/>
                </a:cubicBezTo>
                <a:cubicBezTo>
                  <a:pt x="13850" y="15887"/>
                  <a:pt x="13927" y="15859"/>
                  <a:pt x="14000" y="15793"/>
                </a:cubicBezTo>
                <a:lnTo>
                  <a:pt x="14007" y="15793"/>
                </a:lnTo>
                <a:cubicBezTo>
                  <a:pt x="14223" y="15599"/>
                  <a:pt x="14439" y="15391"/>
                  <a:pt x="14640" y="15175"/>
                </a:cubicBezTo>
                <a:cubicBezTo>
                  <a:pt x="14812" y="15488"/>
                  <a:pt x="14990" y="15800"/>
                  <a:pt x="15169" y="16113"/>
                </a:cubicBezTo>
                <a:cubicBezTo>
                  <a:pt x="15202" y="16176"/>
                  <a:pt x="15265" y="16204"/>
                  <a:pt x="15328" y="16204"/>
                </a:cubicBezTo>
                <a:cubicBezTo>
                  <a:pt x="15437" y="16204"/>
                  <a:pt x="15547" y="16121"/>
                  <a:pt x="15504" y="15994"/>
                </a:cubicBezTo>
                <a:lnTo>
                  <a:pt x="15020" y="14556"/>
                </a:lnTo>
                <a:cubicBezTo>
                  <a:pt x="14976" y="14399"/>
                  <a:pt x="14838" y="14307"/>
                  <a:pt x="14696" y="14307"/>
                </a:cubicBezTo>
                <a:close/>
                <a:moveTo>
                  <a:pt x="23328" y="14562"/>
                </a:moveTo>
                <a:cubicBezTo>
                  <a:pt x="23252" y="14562"/>
                  <a:pt x="23174" y="14589"/>
                  <a:pt x="23110" y="14646"/>
                </a:cubicBezTo>
                <a:cubicBezTo>
                  <a:pt x="22774" y="14921"/>
                  <a:pt x="22461" y="15219"/>
                  <a:pt x="22178" y="15547"/>
                </a:cubicBezTo>
                <a:cubicBezTo>
                  <a:pt x="21958" y="15796"/>
                  <a:pt x="22153" y="16140"/>
                  <a:pt x="22408" y="16140"/>
                </a:cubicBezTo>
                <a:cubicBezTo>
                  <a:pt x="22481" y="16140"/>
                  <a:pt x="22558" y="16112"/>
                  <a:pt x="22633" y="16046"/>
                </a:cubicBezTo>
                <a:cubicBezTo>
                  <a:pt x="22856" y="15853"/>
                  <a:pt x="23065" y="15651"/>
                  <a:pt x="23266" y="15435"/>
                </a:cubicBezTo>
                <a:lnTo>
                  <a:pt x="23795" y="16374"/>
                </a:lnTo>
                <a:cubicBezTo>
                  <a:pt x="23830" y="16435"/>
                  <a:pt x="23892" y="16462"/>
                  <a:pt x="23955" y="16462"/>
                </a:cubicBezTo>
                <a:cubicBezTo>
                  <a:pt x="24067" y="16462"/>
                  <a:pt x="24180" y="16376"/>
                  <a:pt x="24137" y="16247"/>
                </a:cubicBezTo>
                <a:lnTo>
                  <a:pt x="23646" y="14810"/>
                </a:lnTo>
                <a:cubicBezTo>
                  <a:pt x="23607" y="14654"/>
                  <a:pt x="23470" y="14562"/>
                  <a:pt x="23328" y="14562"/>
                </a:cubicBezTo>
                <a:close/>
                <a:moveTo>
                  <a:pt x="8716" y="14870"/>
                </a:moveTo>
                <a:cubicBezTo>
                  <a:pt x="8642" y="14870"/>
                  <a:pt x="8566" y="14895"/>
                  <a:pt x="8502" y="14951"/>
                </a:cubicBezTo>
                <a:cubicBezTo>
                  <a:pt x="8167" y="15227"/>
                  <a:pt x="7854" y="15532"/>
                  <a:pt x="7571" y="15860"/>
                </a:cubicBezTo>
                <a:cubicBezTo>
                  <a:pt x="7351" y="16110"/>
                  <a:pt x="7547" y="16450"/>
                  <a:pt x="7803" y="16450"/>
                </a:cubicBezTo>
                <a:cubicBezTo>
                  <a:pt x="7875" y="16450"/>
                  <a:pt x="7952" y="16423"/>
                  <a:pt x="8026" y="16359"/>
                </a:cubicBezTo>
                <a:cubicBezTo>
                  <a:pt x="8249" y="16165"/>
                  <a:pt x="8458" y="15957"/>
                  <a:pt x="8659" y="15741"/>
                </a:cubicBezTo>
                <a:lnTo>
                  <a:pt x="9188" y="16679"/>
                </a:lnTo>
                <a:cubicBezTo>
                  <a:pt x="9223" y="16742"/>
                  <a:pt x="9287" y="16770"/>
                  <a:pt x="9350" y="16770"/>
                </a:cubicBezTo>
                <a:cubicBezTo>
                  <a:pt x="9459" y="16770"/>
                  <a:pt x="9565" y="16687"/>
                  <a:pt x="9523" y="16560"/>
                </a:cubicBezTo>
                <a:lnTo>
                  <a:pt x="9039" y="15123"/>
                </a:lnTo>
                <a:cubicBezTo>
                  <a:pt x="8999" y="14965"/>
                  <a:pt x="8860" y="14870"/>
                  <a:pt x="8716" y="14870"/>
                </a:cubicBezTo>
                <a:close/>
                <a:moveTo>
                  <a:pt x="17342" y="15126"/>
                </a:moveTo>
                <a:cubicBezTo>
                  <a:pt x="17267" y="15126"/>
                  <a:pt x="17192" y="15151"/>
                  <a:pt x="17128" y="15204"/>
                </a:cubicBezTo>
                <a:cubicBezTo>
                  <a:pt x="16793" y="15480"/>
                  <a:pt x="16480" y="15785"/>
                  <a:pt x="16197" y="16113"/>
                </a:cubicBezTo>
                <a:cubicBezTo>
                  <a:pt x="15977" y="16362"/>
                  <a:pt x="16171" y="16706"/>
                  <a:pt x="16427" y="16706"/>
                </a:cubicBezTo>
                <a:cubicBezTo>
                  <a:pt x="16499" y="16706"/>
                  <a:pt x="16577" y="16678"/>
                  <a:pt x="16651" y="16612"/>
                </a:cubicBezTo>
                <a:cubicBezTo>
                  <a:pt x="16875" y="16419"/>
                  <a:pt x="17083" y="16210"/>
                  <a:pt x="17285" y="15994"/>
                </a:cubicBezTo>
                <a:lnTo>
                  <a:pt x="17813" y="16933"/>
                </a:lnTo>
                <a:cubicBezTo>
                  <a:pt x="17849" y="16995"/>
                  <a:pt x="17914" y="17023"/>
                  <a:pt x="17978" y="17023"/>
                </a:cubicBezTo>
                <a:cubicBezTo>
                  <a:pt x="18088" y="17023"/>
                  <a:pt x="18196" y="16941"/>
                  <a:pt x="18149" y="16813"/>
                </a:cubicBezTo>
                <a:lnTo>
                  <a:pt x="17664" y="15376"/>
                </a:lnTo>
                <a:cubicBezTo>
                  <a:pt x="17625" y="15219"/>
                  <a:pt x="17486" y="15126"/>
                  <a:pt x="17342" y="15126"/>
                </a:cubicBezTo>
                <a:close/>
                <a:moveTo>
                  <a:pt x="25974" y="15381"/>
                </a:moveTo>
                <a:cubicBezTo>
                  <a:pt x="25897" y="15381"/>
                  <a:pt x="25819" y="15408"/>
                  <a:pt x="25754" y="15465"/>
                </a:cubicBezTo>
                <a:cubicBezTo>
                  <a:pt x="25419" y="15741"/>
                  <a:pt x="25106" y="16039"/>
                  <a:pt x="24823" y="16366"/>
                </a:cubicBezTo>
                <a:cubicBezTo>
                  <a:pt x="24603" y="16621"/>
                  <a:pt x="24796" y="16961"/>
                  <a:pt x="25050" y="16961"/>
                </a:cubicBezTo>
                <a:cubicBezTo>
                  <a:pt x="25124" y="16961"/>
                  <a:pt x="25202" y="16932"/>
                  <a:pt x="25277" y="16866"/>
                </a:cubicBezTo>
                <a:cubicBezTo>
                  <a:pt x="25501" y="16672"/>
                  <a:pt x="25709" y="16463"/>
                  <a:pt x="25910" y="16247"/>
                </a:cubicBezTo>
                <a:lnTo>
                  <a:pt x="26439" y="17186"/>
                </a:lnTo>
                <a:cubicBezTo>
                  <a:pt x="26474" y="17248"/>
                  <a:pt x="26538" y="17276"/>
                  <a:pt x="26602" y="17276"/>
                </a:cubicBezTo>
                <a:cubicBezTo>
                  <a:pt x="26714" y="17276"/>
                  <a:pt x="26824" y="17192"/>
                  <a:pt x="26782" y="17059"/>
                </a:cubicBezTo>
                <a:lnTo>
                  <a:pt x="26290" y="15622"/>
                </a:lnTo>
                <a:cubicBezTo>
                  <a:pt x="26251" y="15472"/>
                  <a:pt x="26115" y="15381"/>
                  <a:pt x="25974" y="15381"/>
                </a:cubicBezTo>
                <a:close/>
                <a:moveTo>
                  <a:pt x="2740" y="15434"/>
                </a:moveTo>
                <a:cubicBezTo>
                  <a:pt x="2664" y="15434"/>
                  <a:pt x="2586" y="15460"/>
                  <a:pt x="2521" y="15517"/>
                </a:cubicBezTo>
                <a:cubicBezTo>
                  <a:pt x="2186" y="15793"/>
                  <a:pt x="1873" y="16098"/>
                  <a:pt x="1590" y="16426"/>
                </a:cubicBezTo>
                <a:cubicBezTo>
                  <a:pt x="1369" y="16671"/>
                  <a:pt x="1566" y="17015"/>
                  <a:pt x="1823" y="17015"/>
                </a:cubicBezTo>
                <a:cubicBezTo>
                  <a:pt x="1895" y="17015"/>
                  <a:pt x="1971" y="16989"/>
                  <a:pt x="2044" y="16925"/>
                </a:cubicBezTo>
                <a:cubicBezTo>
                  <a:pt x="2268" y="16731"/>
                  <a:pt x="2476" y="16523"/>
                  <a:pt x="2678" y="16307"/>
                </a:cubicBezTo>
                <a:lnTo>
                  <a:pt x="3206" y="17245"/>
                </a:lnTo>
                <a:cubicBezTo>
                  <a:pt x="3242" y="17308"/>
                  <a:pt x="3305" y="17336"/>
                  <a:pt x="3367" y="17336"/>
                </a:cubicBezTo>
                <a:cubicBezTo>
                  <a:pt x="3476" y="17336"/>
                  <a:pt x="3584" y="17251"/>
                  <a:pt x="3542" y="17119"/>
                </a:cubicBezTo>
                <a:lnTo>
                  <a:pt x="3057" y="15681"/>
                </a:lnTo>
                <a:cubicBezTo>
                  <a:pt x="3019" y="15526"/>
                  <a:pt x="2882" y="15434"/>
                  <a:pt x="2740" y="15434"/>
                </a:cubicBezTo>
                <a:close/>
                <a:moveTo>
                  <a:pt x="11361" y="15692"/>
                </a:moveTo>
                <a:cubicBezTo>
                  <a:pt x="11286" y="15692"/>
                  <a:pt x="11210" y="15717"/>
                  <a:pt x="11147" y="15771"/>
                </a:cubicBezTo>
                <a:cubicBezTo>
                  <a:pt x="10812" y="16046"/>
                  <a:pt x="10506" y="16352"/>
                  <a:pt x="10216" y="16679"/>
                </a:cubicBezTo>
                <a:cubicBezTo>
                  <a:pt x="9995" y="16929"/>
                  <a:pt x="10191" y="17269"/>
                  <a:pt x="10450" y="17269"/>
                </a:cubicBezTo>
                <a:cubicBezTo>
                  <a:pt x="10524" y="17269"/>
                  <a:pt x="10602" y="17242"/>
                  <a:pt x="10678" y="17178"/>
                </a:cubicBezTo>
                <a:lnTo>
                  <a:pt x="10670" y="17178"/>
                </a:lnTo>
                <a:cubicBezTo>
                  <a:pt x="10894" y="16985"/>
                  <a:pt x="11110" y="16776"/>
                  <a:pt x="11303" y="16560"/>
                </a:cubicBezTo>
                <a:lnTo>
                  <a:pt x="11840" y="17499"/>
                </a:lnTo>
                <a:cubicBezTo>
                  <a:pt x="11872" y="17562"/>
                  <a:pt x="11935" y="17589"/>
                  <a:pt x="11998" y="17589"/>
                </a:cubicBezTo>
                <a:cubicBezTo>
                  <a:pt x="12107" y="17589"/>
                  <a:pt x="12217" y="17507"/>
                  <a:pt x="12175" y="17380"/>
                </a:cubicBezTo>
                <a:lnTo>
                  <a:pt x="11691" y="15942"/>
                </a:lnTo>
                <a:cubicBezTo>
                  <a:pt x="11646" y="15785"/>
                  <a:pt x="11505" y="15692"/>
                  <a:pt x="11361" y="15692"/>
                </a:cubicBezTo>
                <a:close/>
                <a:moveTo>
                  <a:pt x="19994" y="15946"/>
                </a:moveTo>
                <a:cubicBezTo>
                  <a:pt x="19919" y="15946"/>
                  <a:pt x="19843" y="15970"/>
                  <a:pt x="19780" y="16024"/>
                </a:cubicBezTo>
                <a:cubicBezTo>
                  <a:pt x="19445" y="16299"/>
                  <a:pt x="19132" y="16605"/>
                  <a:pt x="18849" y="16933"/>
                </a:cubicBezTo>
                <a:cubicBezTo>
                  <a:pt x="18629" y="17182"/>
                  <a:pt x="18823" y="17526"/>
                  <a:pt x="19078" y="17526"/>
                </a:cubicBezTo>
                <a:cubicBezTo>
                  <a:pt x="19151" y="17526"/>
                  <a:pt x="19229" y="17498"/>
                  <a:pt x="19303" y="17432"/>
                </a:cubicBezTo>
                <a:cubicBezTo>
                  <a:pt x="19519" y="17238"/>
                  <a:pt x="19735" y="17037"/>
                  <a:pt x="19936" y="16813"/>
                </a:cubicBezTo>
                <a:lnTo>
                  <a:pt x="20465" y="17752"/>
                </a:lnTo>
                <a:cubicBezTo>
                  <a:pt x="20498" y="17815"/>
                  <a:pt x="20561" y="17843"/>
                  <a:pt x="20624" y="17843"/>
                </a:cubicBezTo>
                <a:cubicBezTo>
                  <a:pt x="20733" y="17843"/>
                  <a:pt x="20843" y="17760"/>
                  <a:pt x="20800" y="17633"/>
                </a:cubicBezTo>
                <a:lnTo>
                  <a:pt x="20316" y="16195"/>
                </a:lnTo>
                <a:cubicBezTo>
                  <a:pt x="20277" y="16038"/>
                  <a:pt x="20137" y="15946"/>
                  <a:pt x="19994" y="15946"/>
                </a:cubicBezTo>
                <a:close/>
                <a:moveTo>
                  <a:pt x="5384" y="16253"/>
                </a:moveTo>
                <a:cubicBezTo>
                  <a:pt x="5308" y="16253"/>
                  <a:pt x="5230" y="16280"/>
                  <a:pt x="5165" y="16337"/>
                </a:cubicBezTo>
                <a:cubicBezTo>
                  <a:pt x="4830" y="16612"/>
                  <a:pt x="4525" y="16918"/>
                  <a:pt x="4234" y="17245"/>
                </a:cubicBezTo>
                <a:cubicBezTo>
                  <a:pt x="4014" y="17495"/>
                  <a:pt x="4210" y="17836"/>
                  <a:pt x="4466" y="17836"/>
                </a:cubicBezTo>
                <a:cubicBezTo>
                  <a:pt x="4538" y="17836"/>
                  <a:pt x="4615" y="17808"/>
                  <a:pt x="4689" y="17745"/>
                </a:cubicBezTo>
                <a:cubicBezTo>
                  <a:pt x="4912" y="17551"/>
                  <a:pt x="5128" y="17342"/>
                  <a:pt x="5329" y="17126"/>
                </a:cubicBezTo>
                <a:cubicBezTo>
                  <a:pt x="5501" y="17439"/>
                  <a:pt x="5679" y="17752"/>
                  <a:pt x="5858" y="18065"/>
                </a:cubicBezTo>
                <a:cubicBezTo>
                  <a:pt x="5891" y="18127"/>
                  <a:pt x="5953" y="18155"/>
                  <a:pt x="6016" y="18155"/>
                </a:cubicBezTo>
                <a:cubicBezTo>
                  <a:pt x="6125" y="18155"/>
                  <a:pt x="6236" y="18071"/>
                  <a:pt x="6193" y="17938"/>
                </a:cubicBezTo>
                <a:lnTo>
                  <a:pt x="5702" y="16501"/>
                </a:lnTo>
                <a:cubicBezTo>
                  <a:pt x="5663" y="16345"/>
                  <a:pt x="5526" y="16253"/>
                  <a:pt x="5384" y="16253"/>
                </a:cubicBezTo>
                <a:close/>
                <a:moveTo>
                  <a:pt x="14012" y="16512"/>
                </a:moveTo>
                <a:cubicBezTo>
                  <a:pt x="13938" y="16512"/>
                  <a:pt x="13862" y="16537"/>
                  <a:pt x="13799" y="16590"/>
                </a:cubicBezTo>
                <a:cubicBezTo>
                  <a:pt x="13463" y="16866"/>
                  <a:pt x="13151" y="17171"/>
                  <a:pt x="12867" y="17499"/>
                </a:cubicBezTo>
                <a:cubicBezTo>
                  <a:pt x="12647" y="17748"/>
                  <a:pt x="12843" y="18089"/>
                  <a:pt x="13099" y="18089"/>
                </a:cubicBezTo>
                <a:cubicBezTo>
                  <a:pt x="13171" y="18089"/>
                  <a:pt x="13248" y="18062"/>
                  <a:pt x="13322" y="17998"/>
                </a:cubicBezTo>
                <a:cubicBezTo>
                  <a:pt x="13545" y="17804"/>
                  <a:pt x="13754" y="17596"/>
                  <a:pt x="13955" y="17380"/>
                </a:cubicBezTo>
                <a:lnTo>
                  <a:pt x="14484" y="18318"/>
                </a:lnTo>
                <a:cubicBezTo>
                  <a:pt x="14519" y="18381"/>
                  <a:pt x="14583" y="18409"/>
                  <a:pt x="14646" y="18409"/>
                </a:cubicBezTo>
                <a:cubicBezTo>
                  <a:pt x="14755" y="18409"/>
                  <a:pt x="14861" y="18326"/>
                  <a:pt x="14819" y="18199"/>
                </a:cubicBezTo>
                <a:lnTo>
                  <a:pt x="14335" y="16761"/>
                </a:lnTo>
                <a:cubicBezTo>
                  <a:pt x="14296" y="16604"/>
                  <a:pt x="14156" y="16512"/>
                  <a:pt x="14012" y="16512"/>
                </a:cubicBezTo>
                <a:close/>
                <a:moveTo>
                  <a:pt x="22638" y="16765"/>
                </a:moveTo>
                <a:cubicBezTo>
                  <a:pt x="22563" y="16765"/>
                  <a:pt x="22488" y="16790"/>
                  <a:pt x="22424" y="16843"/>
                </a:cubicBezTo>
                <a:cubicBezTo>
                  <a:pt x="22089" y="17126"/>
                  <a:pt x="21776" y="17424"/>
                  <a:pt x="21493" y="17752"/>
                </a:cubicBezTo>
                <a:cubicBezTo>
                  <a:pt x="21273" y="18001"/>
                  <a:pt x="21468" y="18345"/>
                  <a:pt x="21723" y="18345"/>
                </a:cubicBezTo>
                <a:cubicBezTo>
                  <a:pt x="21795" y="18345"/>
                  <a:pt x="21873" y="18317"/>
                  <a:pt x="21948" y="18251"/>
                </a:cubicBezTo>
                <a:cubicBezTo>
                  <a:pt x="22171" y="18057"/>
                  <a:pt x="22380" y="17856"/>
                  <a:pt x="22581" y="17640"/>
                </a:cubicBezTo>
                <a:lnTo>
                  <a:pt x="23110" y="18579"/>
                </a:lnTo>
                <a:cubicBezTo>
                  <a:pt x="23144" y="18638"/>
                  <a:pt x="23207" y="18664"/>
                  <a:pt x="23270" y="18664"/>
                </a:cubicBezTo>
                <a:cubicBezTo>
                  <a:pt x="23382" y="18664"/>
                  <a:pt x="23495" y="18581"/>
                  <a:pt x="23452" y="18452"/>
                </a:cubicBezTo>
                <a:lnTo>
                  <a:pt x="22961" y="17015"/>
                </a:lnTo>
                <a:cubicBezTo>
                  <a:pt x="22921" y="16857"/>
                  <a:pt x="22782" y="16765"/>
                  <a:pt x="22638" y="16765"/>
                </a:cubicBezTo>
                <a:close/>
                <a:moveTo>
                  <a:pt x="8036" y="17073"/>
                </a:moveTo>
                <a:cubicBezTo>
                  <a:pt x="7960" y="17073"/>
                  <a:pt x="7882" y="17099"/>
                  <a:pt x="7817" y="17156"/>
                </a:cubicBezTo>
                <a:cubicBezTo>
                  <a:pt x="7482" y="17432"/>
                  <a:pt x="7169" y="17737"/>
                  <a:pt x="6886" y="18065"/>
                </a:cubicBezTo>
                <a:cubicBezTo>
                  <a:pt x="6665" y="18315"/>
                  <a:pt x="6861" y="18655"/>
                  <a:pt x="7117" y="18655"/>
                </a:cubicBezTo>
                <a:cubicBezTo>
                  <a:pt x="7190" y="18655"/>
                  <a:pt x="7267" y="18628"/>
                  <a:pt x="7340" y="18564"/>
                </a:cubicBezTo>
                <a:cubicBezTo>
                  <a:pt x="7564" y="18363"/>
                  <a:pt x="7772" y="18162"/>
                  <a:pt x="7974" y="17946"/>
                </a:cubicBezTo>
                <a:cubicBezTo>
                  <a:pt x="8152" y="18251"/>
                  <a:pt x="8331" y="18564"/>
                  <a:pt x="8502" y="18884"/>
                </a:cubicBezTo>
                <a:cubicBezTo>
                  <a:pt x="8537" y="18946"/>
                  <a:pt x="8600" y="18973"/>
                  <a:pt x="8662" y="18973"/>
                </a:cubicBezTo>
                <a:cubicBezTo>
                  <a:pt x="8774" y="18973"/>
                  <a:pt x="8885" y="18886"/>
                  <a:pt x="8838" y="18758"/>
                </a:cubicBezTo>
                <a:lnTo>
                  <a:pt x="8353" y="17320"/>
                </a:lnTo>
                <a:cubicBezTo>
                  <a:pt x="8315" y="17165"/>
                  <a:pt x="8178" y="17073"/>
                  <a:pt x="8036" y="17073"/>
                </a:cubicBezTo>
                <a:close/>
                <a:moveTo>
                  <a:pt x="16661" y="17333"/>
                </a:moveTo>
                <a:cubicBezTo>
                  <a:pt x="16585" y="17333"/>
                  <a:pt x="16508" y="17360"/>
                  <a:pt x="16443" y="17417"/>
                </a:cubicBezTo>
                <a:cubicBezTo>
                  <a:pt x="16108" y="17692"/>
                  <a:pt x="15802" y="17990"/>
                  <a:pt x="15512" y="18318"/>
                </a:cubicBezTo>
                <a:cubicBezTo>
                  <a:pt x="15291" y="18568"/>
                  <a:pt x="15487" y="18908"/>
                  <a:pt x="15747" y="18908"/>
                </a:cubicBezTo>
                <a:cubicBezTo>
                  <a:pt x="15820" y="18908"/>
                  <a:pt x="15898" y="18881"/>
                  <a:pt x="15974" y="18817"/>
                </a:cubicBezTo>
                <a:lnTo>
                  <a:pt x="15966" y="18817"/>
                </a:lnTo>
                <a:cubicBezTo>
                  <a:pt x="16190" y="18623"/>
                  <a:pt x="16406" y="18415"/>
                  <a:pt x="16599" y="18199"/>
                </a:cubicBezTo>
                <a:lnTo>
                  <a:pt x="17136" y="19137"/>
                </a:lnTo>
                <a:cubicBezTo>
                  <a:pt x="17168" y="19200"/>
                  <a:pt x="17231" y="19228"/>
                  <a:pt x="17295" y="19228"/>
                </a:cubicBezTo>
                <a:cubicBezTo>
                  <a:pt x="17403" y="19228"/>
                  <a:pt x="17513" y="19146"/>
                  <a:pt x="17471" y="19018"/>
                </a:cubicBezTo>
                <a:lnTo>
                  <a:pt x="16979" y="17581"/>
                </a:lnTo>
                <a:cubicBezTo>
                  <a:pt x="16940" y="17425"/>
                  <a:pt x="16804" y="17333"/>
                  <a:pt x="16661" y="17333"/>
                </a:cubicBezTo>
                <a:close/>
                <a:moveTo>
                  <a:pt x="25287" y="17587"/>
                </a:moveTo>
                <a:cubicBezTo>
                  <a:pt x="25211" y="17587"/>
                  <a:pt x="25133" y="17613"/>
                  <a:pt x="25069" y="17670"/>
                </a:cubicBezTo>
                <a:cubicBezTo>
                  <a:pt x="24733" y="17946"/>
                  <a:pt x="24421" y="18244"/>
                  <a:pt x="24137" y="18571"/>
                </a:cubicBezTo>
                <a:cubicBezTo>
                  <a:pt x="23917" y="18821"/>
                  <a:pt x="24116" y="19164"/>
                  <a:pt x="24370" y="19164"/>
                </a:cubicBezTo>
                <a:cubicBezTo>
                  <a:pt x="24442" y="19164"/>
                  <a:pt x="24519" y="19136"/>
                  <a:pt x="24592" y="19070"/>
                </a:cubicBezTo>
                <a:cubicBezTo>
                  <a:pt x="24815" y="18877"/>
                  <a:pt x="25024" y="18676"/>
                  <a:pt x="25225" y="18460"/>
                </a:cubicBezTo>
                <a:lnTo>
                  <a:pt x="25754" y="19398"/>
                </a:lnTo>
                <a:cubicBezTo>
                  <a:pt x="25789" y="19460"/>
                  <a:pt x="25851" y="19487"/>
                  <a:pt x="25914" y="19487"/>
                </a:cubicBezTo>
                <a:cubicBezTo>
                  <a:pt x="26025" y="19487"/>
                  <a:pt x="26137" y="19400"/>
                  <a:pt x="26089" y="19272"/>
                </a:cubicBezTo>
                <a:lnTo>
                  <a:pt x="25605" y="17834"/>
                </a:lnTo>
                <a:cubicBezTo>
                  <a:pt x="25566" y="17679"/>
                  <a:pt x="25429" y="17587"/>
                  <a:pt x="25287" y="17587"/>
                </a:cubicBezTo>
                <a:close/>
                <a:moveTo>
                  <a:pt x="2054" y="17639"/>
                </a:moveTo>
                <a:cubicBezTo>
                  <a:pt x="1978" y="17639"/>
                  <a:pt x="1901" y="17665"/>
                  <a:pt x="1836" y="17722"/>
                </a:cubicBezTo>
                <a:cubicBezTo>
                  <a:pt x="1501" y="17998"/>
                  <a:pt x="1188" y="18303"/>
                  <a:pt x="905" y="18631"/>
                </a:cubicBezTo>
                <a:cubicBezTo>
                  <a:pt x="684" y="18881"/>
                  <a:pt x="880" y="19221"/>
                  <a:pt x="1136" y="19221"/>
                </a:cubicBezTo>
                <a:cubicBezTo>
                  <a:pt x="1208" y="19221"/>
                  <a:pt x="1285" y="19194"/>
                  <a:pt x="1359" y="19130"/>
                </a:cubicBezTo>
                <a:lnTo>
                  <a:pt x="1367" y="19130"/>
                </a:lnTo>
                <a:cubicBezTo>
                  <a:pt x="1590" y="18936"/>
                  <a:pt x="1799" y="18728"/>
                  <a:pt x="1992" y="18512"/>
                </a:cubicBezTo>
                <a:lnTo>
                  <a:pt x="2521" y="19450"/>
                </a:lnTo>
                <a:cubicBezTo>
                  <a:pt x="2556" y="19512"/>
                  <a:pt x="2617" y="19539"/>
                  <a:pt x="2679" y="19539"/>
                </a:cubicBezTo>
                <a:cubicBezTo>
                  <a:pt x="2789" y="19539"/>
                  <a:pt x="2899" y="19453"/>
                  <a:pt x="2856" y="19324"/>
                </a:cubicBezTo>
                <a:lnTo>
                  <a:pt x="2372" y="17886"/>
                </a:lnTo>
                <a:cubicBezTo>
                  <a:pt x="2333" y="17731"/>
                  <a:pt x="2196" y="17639"/>
                  <a:pt x="2054" y="17639"/>
                </a:cubicBezTo>
                <a:close/>
                <a:moveTo>
                  <a:pt x="10682" y="17892"/>
                </a:moveTo>
                <a:cubicBezTo>
                  <a:pt x="10607" y="17892"/>
                  <a:pt x="10531" y="17918"/>
                  <a:pt x="10469" y="17975"/>
                </a:cubicBezTo>
                <a:cubicBezTo>
                  <a:pt x="10134" y="18251"/>
                  <a:pt x="9821" y="18549"/>
                  <a:pt x="9538" y="18884"/>
                </a:cubicBezTo>
                <a:cubicBezTo>
                  <a:pt x="9311" y="19134"/>
                  <a:pt x="9511" y="19474"/>
                  <a:pt x="9768" y="19474"/>
                </a:cubicBezTo>
                <a:cubicBezTo>
                  <a:pt x="9841" y="19474"/>
                  <a:pt x="9918" y="19447"/>
                  <a:pt x="9992" y="19383"/>
                </a:cubicBezTo>
                <a:cubicBezTo>
                  <a:pt x="10208" y="19190"/>
                  <a:pt x="10424" y="18981"/>
                  <a:pt x="10625" y="18765"/>
                </a:cubicBezTo>
                <a:lnTo>
                  <a:pt x="11154" y="19704"/>
                </a:lnTo>
                <a:cubicBezTo>
                  <a:pt x="11186" y="19765"/>
                  <a:pt x="11247" y="19792"/>
                  <a:pt x="11309" y="19792"/>
                </a:cubicBezTo>
                <a:cubicBezTo>
                  <a:pt x="11419" y="19792"/>
                  <a:pt x="11532" y="19706"/>
                  <a:pt x="11489" y="19577"/>
                </a:cubicBezTo>
                <a:lnTo>
                  <a:pt x="11005" y="18139"/>
                </a:lnTo>
                <a:cubicBezTo>
                  <a:pt x="10962" y="17984"/>
                  <a:pt x="10823" y="17892"/>
                  <a:pt x="10682" y="17892"/>
                </a:cubicBezTo>
                <a:close/>
                <a:moveTo>
                  <a:pt x="19308" y="18151"/>
                </a:moveTo>
                <a:cubicBezTo>
                  <a:pt x="19234" y="18151"/>
                  <a:pt x="19158" y="18175"/>
                  <a:pt x="19095" y="18229"/>
                </a:cubicBezTo>
                <a:cubicBezTo>
                  <a:pt x="18759" y="18504"/>
                  <a:pt x="18447" y="18810"/>
                  <a:pt x="18164" y="19137"/>
                </a:cubicBezTo>
                <a:cubicBezTo>
                  <a:pt x="17937" y="19387"/>
                  <a:pt x="18135" y="19731"/>
                  <a:pt x="18392" y="19731"/>
                </a:cubicBezTo>
                <a:cubicBezTo>
                  <a:pt x="18465" y="19731"/>
                  <a:pt x="18544" y="19703"/>
                  <a:pt x="18618" y="19636"/>
                </a:cubicBezTo>
                <a:cubicBezTo>
                  <a:pt x="18841" y="19443"/>
                  <a:pt x="19050" y="19234"/>
                  <a:pt x="19251" y="19018"/>
                </a:cubicBezTo>
                <a:lnTo>
                  <a:pt x="19780" y="19964"/>
                </a:lnTo>
                <a:cubicBezTo>
                  <a:pt x="19815" y="20023"/>
                  <a:pt x="19877" y="20049"/>
                  <a:pt x="19938" y="20049"/>
                </a:cubicBezTo>
                <a:cubicBezTo>
                  <a:pt x="20048" y="20049"/>
                  <a:pt x="20158" y="19966"/>
                  <a:pt x="20115" y="19838"/>
                </a:cubicBezTo>
                <a:lnTo>
                  <a:pt x="19631" y="18400"/>
                </a:lnTo>
                <a:cubicBezTo>
                  <a:pt x="19592" y="18243"/>
                  <a:pt x="19452" y="18151"/>
                  <a:pt x="19308" y="18151"/>
                </a:cubicBezTo>
                <a:close/>
                <a:moveTo>
                  <a:pt x="4714" y="18458"/>
                </a:moveTo>
                <a:cubicBezTo>
                  <a:pt x="4637" y="18458"/>
                  <a:pt x="4560" y="18484"/>
                  <a:pt x="4495" y="18542"/>
                </a:cubicBezTo>
                <a:cubicBezTo>
                  <a:pt x="4160" y="18817"/>
                  <a:pt x="3847" y="19123"/>
                  <a:pt x="3564" y="19450"/>
                </a:cubicBezTo>
                <a:cubicBezTo>
                  <a:pt x="3332" y="19700"/>
                  <a:pt x="3530" y="20040"/>
                  <a:pt x="3787" y="20040"/>
                </a:cubicBezTo>
                <a:cubicBezTo>
                  <a:pt x="3860" y="20040"/>
                  <a:pt x="3937" y="20013"/>
                  <a:pt x="4011" y="19949"/>
                </a:cubicBezTo>
                <a:lnTo>
                  <a:pt x="4018" y="19949"/>
                </a:lnTo>
                <a:cubicBezTo>
                  <a:pt x="4242" y="19756"/>
                  <a:pt x="4450" y="19547"/>
                  <a:pt x="4651" y="19331"/>
                </a:cubicBezTo>
                <a:lnTo>
                  <a:pt x="5180" y="20270"/>
                </a:lnTo>
                <a:cubicBezTo>
                  <a:pt x="5215" y="20331"/>
                  <a:pt x="5277" y="20358"/>
                  <a:pt x="5338" y="20358"/>
                </a:cubicBezTo>
                <a:cubicBezTo>
                  <a:pt x="5448" y="20358"/>
                  <a:pt x="5558" y="20272"/>
                  <a:pt x="5516" y="20143"/>
                </a:cubicBezTo>
                <a:lnTo>
                  <a:pt x="5031" y="18705"/>
                </a:lnTo>
                <a:cubicBezTo>
                  <a:pt x="4993" y="18550"/>
                  <a:pt x="4856" y="18458"/>
                  <a:pt x="4714" y="18458"/>
                </a:cubicBezTo>
                <a:close/>
                <a:moveTo>
                  <a:pt x="13332" y="18711"/>
                </a:moveTo>
                <a:cubicBezTo>
                  <a:pt x="13256" y="18711"/>
                  <a:pt x="13178" y="18738"/>
                  <a:pt x="13113" y="18795"/>
                </a:cubicBezTo>
                <a:cubicBezTo>
                  <a:pt x="12778" y="19070"/>
                  <a:pt x="12465" y="19376"/>
                  <a:pt x="12182" y="19704"/>
                </a:cubicBezTo>
                <a:cubicBezTo>
                  <a:pt x="11961" y="19953"/>
                  <a:pt x="12157" y="20294"/>
                  <a:pt x="12413" y="20294"/>
                </a:cubicBezTo>
                <a:cubicBezTo>
                  <a:pt x="12486" y="20294"/>
                  <a:pt x="12563" y="20267"/>
                  <a:pt x="12637" y="20203"/>
                </a:cubicBezTo>
                <a:cubicBezTo>
                  <a:pt x="12860" y="20009"/>
                  <a:pt x="13069" y="19800"/>
                  <a:pt x="13270" y="19584"/>
                </a:cubicBezTo>
                <a:lnTo>
                  <a:pt x="13799" y="20523"/>
                </a:lnTo>
                <a:cubicBezTo>
                  <a:pt x="13833" y="20584"/>
                  <a:pt x="13896" y="20611"/>
                  <a:pt x="13958" y="20611"/>
                </a:cubicBezTo>
                <a:cubicBezTo>
                  <a:pt x="14070" y="20611"/>
                  <a:pt x="14182" y="20525"/>
                  <a:pt x="14134" y="20396"/>
                </a:cubicBezTo>
                <a:lnTo>
                  <a:pt x="13650" y="18959"/>
                </a:lnTo>
                <a:cubicBezTo>
                  <a:pt x="13611" y="18803"/>
                  <a:pt x="13474" y="18711"/>
                  <a:pt x="13332" y="18711"/>
                </a:cubicBezTo>
                <a:close/>
                <a:moveTo>
                  <a:pt x="21953" y="18970"/>
                </a:moveTo>
                <a:cubicBezTo>
                  <a:pt x="21878" y="18970"/>
                  <a:pt x="21802" y="18995"/>
                  <a:pt x="21739" y="19048"/>
                </a:cubicBezTo>
                <a:cubicBezTo>
                  <a:pt x="21404" y="19331"/>
                  <a:pt x="21098" y="19629"/>
                  <a:pt x="20808" y="19957"/>
                </a:cubicBezTo>
                <a:cubicBezTo>
                  <a:pt x="20582" y="20206"/>
                  <a:pt x="20780" y="20550"/>
                  <a:pt x="21037" y="20550"/>
                </a:cubicBezTo>
                <a:cubicBezTo>
                  <a:pt x="21110" y="20550"/>
                  <a:pt x="21188" y="20522"/>
                  <a:pt x="21262" y="20456"/>
                </a:cubicBezTo>
                <a:cubicBezTo>
                  <a:pt x="21486" y="20262"/>
                  <a:pt x="21702" y="20054"/>
                  <a:pt x="21895" y="19838"/>
                </a:cubicBezTo>
                <a:lnTo>
                  <a:pt x="22432" y="20784"/>
                </a:lnTo>
                <a:cubicBezTo>
                  <a:pt x="22464" y="20843"/>
                  <a:pt x="22525" y="20869"/>
                  <a:pt x="22587" y="20869"/>
                </a:cubicBezTo>
                <a:cubicBezTo>
                  <a:pt x="22697" y="20869"/>
                  <a:pt x="22810" y="20786"/>
                  <a:pt x="22767" y="20657"/>
                </a:cubicBezTo>
                <a:lnTo>
                  <a:pt x="22283" y="19219"/>
                </a:lnTo>
                <a:cubicBezTo>
                  <a:pt x="22239" y="19062"/>
                  <a:pt x="22097" y="18970"/>
                  <a:pt x="21953" y="18970"/>
                </a:cubicBezTo>
                <a:close/>
                <a:moveTo>
                  <a:pt x="7350" y="19277"/>
                </a:moveTo>
                <a:cubicBezTo>
                  <a:pt x="7274" y="19277"/>
                  <a:pt x="7197" y="19304"/>
                  <a:pt x="7132" y="19361"/>
                </a:cubicBezTo>
                <a:cubicBezTo>
                  <a:pt x="6797" y="19636"/>
                  <a:pt x="6484" y="19942"/>
                  <a:pt x="6201" y="20270"/>
                </a:cubicBezTo>
                <a:cubicBezTo>
                  <a:pt x="5980" y="20519"/>
                  <a:pt x="6176" y="20860"/>
                  <a:pt x="6432" y="20860"/>
                </a:cubicBezTo>
                <a:cubicBezTo>
                  <a:pt x="6504" y="20860"/>
                  <a:pt x="6581" y="20833"/>
                  <a:pt x="6655" y="20769"/>
                </a:cubicBezTo>
                <a:lnTo>
                  <a:pt x="6663" y="20769"/>
                </a:lnTo>
                <a:cubicBezTo>
                  <a:pt x="6886" y="20575"/>
                  <a:pt x="7102" y="20366"/>
                  <a:pt x="7296" y="20150"/>
                </a:cubicBezTo>
                <a:lnTo>
                  <a:pt x="7832" y="21089"/>
                </a:lnTo>
                <a:cubicBezTo>
                  <a:pt x="7865" y="21151"/>
                  <a:pt x="7927" y="21179"/>
                  <a:pt x="7990" y="21179"/>
                </a:cubicBezTo>
                <a:cubicBezTo>
                  <a:pt x="8099" y="21179"/>
                  <a:pt x="8210" y="21095"/>
                  <a:pt x="8167" y="20962"/>
                </a:cubicBezTo>
                <a:lnTo>
                  <a:pt x="7668" y="19525"/>
                </a:lnTo>
                <a:cubicBezTo>
                  <a:pt x="7629" y="19369"/>
                  <a:pt x="7493" y="19277"/>
                  <a:pt x="7350" y="19277"/>
                </a:cubicBezTo>
                <a:close/>
                <a:moveTo>
                  <a:pt x="15978" y="19531"/>
                </a:moveTo>
                <a:cubicBezTo>
                  <a:pt x="15903" y="19531"/>
                  <a:pt x="15827" y="19557"/>
                  <a:pt x="15765" y="19614"/>
                </a:cubicBezTo>
                <a:cubicBezTo>
                  <a:pt x="15430" y="19890"/>
                  <a:pt x="15117" y="20195"/>
                  <a:pt x="14834" y="20523"/>
                </a:cubicBezTo>
                <a:cubicBezTo>
                  <a:pt x="14607" y="20773"/>
                  <a:pt x="14807" y="21113"/>
                  <a:pt x="15064" y="21113"/>
                </a:cubicBezTo>
                <a:cubicBezTo>
                  <a:pt x="15137" y="21113"/>
                  <a:pt x="15215" y="21086"/>
                  <a:pt x="15288" y="21022"/>
                </a:cubicBezTo>
                <a:cubicBezTo>
                  <a:pt x="15504" y="20828"/>
                  <a:pt x="15720" y="20620"/>
                  <a:pt x="15921" y="20404"/>
                </a:cubicBezTo>
                <a:lnTo>
                  <a:pt x="16450" y="21342"/>
                </a:lnTo>
                <a:cubicBezTo>
                  <a:pt x="16482" y="21404"/>
                  <a:pt x="16543" y="21431"/>
                  <a:pt x="16605" y="21431"/>
                </a:cubicBezTo>
                <a:cubicBezTo>
                  <a:pt x="16715" y="21431"/>
                  <a:pt x="16828" y="21345"/>
                  <a:pt x="16786" y="21216"/>
                </a:cubicBezTo>
                <a:lnTo>
                  <a:pt x="16301" y="19778"/>
                </a:lnTo>
                <a:cubicBezTo>
                  <a:pt x="16258" y="19623"/>
                  <a:pt x="16119" y="19531"/>
                  <a:pt x="15978" y="19531"/>
                </a:cubicBezTo>
                <a:close/>
                <a:moveTo>
                  <a:pt x="24604" y="19789"/>
                </a:moveTo>
                <a:cubicBezTo>
                  <a:pt x="24530" y="19789"/>
                  <a:pt x="24454" y="19814"/>
                  <a:pt x="24391" y="19867"/>
                </a:cubicBezTo>
                <a:cubicBezTo>
                  <a:pt x="24056" y="20150"/>
                  <a:pt x="23743" y="20448"/>
                  <a:pt x="23460" y="20776"/>
                </a:cubicBezTo>
                <a:cubicBezTo>
                  <a:pt x="23234" y="21025"/>
                  <a:pt x="23431" y="21369"/>
                  <a:pt x="23688" y="21369"/>
                </a:cubicBezTo>
                <a:cubicBezTo>
                  <a:pt x="23762" y="21369"/>
                  <a:pt x="23840" y="21341"/>
                  <a:pt x="23914" y="21275"/>
                </a:cubicBezTo>
                <a:cubicBezTo>
                  <a:pt x="24137" y="21082"/>
                  <a:pt x="24346" y="20880"/>
                  <a:pt x="24547" y="20664"/>
                </a:cubicBezTo>
                <a:lnTo>
                  <a:pt x="25076" y="21603"/>
                </a:lnTo>
                <a:cubicBezTo>
                  <a:pt x="25111" y="21662"/>
                  <a:pt x="25173" y="21688"/>
                  <a:pt x="25234" y="21688"/>
                </a:cubicBezTo>
                <a:cubicBezTo>
                  <a:pt x="25344" y="21688"/>
                  <a:pt x="25454" y="21605"/>
                  <a:pt x="25411" y="21476"/>
                </a:cubicBezTo>
                <a:lnTo>
                  <a:pt x="24927" y="20039"/>
                </a:lnTo>
                <a:cubicBezTo>
                  <a:pt x="24888" y="19882"/>
                  <a:pt x="24748" y="19789"/>
                  <a:pt x="24604" y="19789"/>
                </a:cubicBezTo>
                <a:close/>
                <a:moveTo>
                  <a:pt x="1371" y="19844"/>
                </a:moveTo>
                <a:cubicBezTo>
                  <a:pt x="1296" y="19844"/>
                  <a:pt x="1220" y="19870"/>
                  <a:pt x="1158" y="19927"/>
                </a:cubicBezTo>
                <a:cubicBezTo>
                  <a:pt x="823" y="20203"/>
                  <a:pt x="510" y="20508"/>
                  <a:pt x="227" y="20836"/>
                </a:cubicBezTo>
                <a:cubicBezTo>
                  <a:pt x="0" y="21086"/>
                  <a:pt x="195" y="21426"/>
                  <a:pt x="451" y="21426"/>
                </a:cubicBezTo>
                <a:cubicBezTo>
                  <a:pt x="523" y="21426"/>
                  <a:pt x="600" y="21399"/>
                  <a:pt x="674" y="21335"/>
                </a:cubicBezTo>
                <a:lnTo>
                  <a:pt x="681" y="21335"/>
                </a:lnTo>
                <a:cubicBezTo>
                  <a:pt x="905" y="21141"/>
                  <a:pt x="1113" y="20933"/>
                  <a:pt x="1314" y="20717"/>
                </a:cubicBezTo>
                <a:lnTo>
                  <a:pt x="1843" y="21655"/>
                </a:lnTo>
                <a:cubicBezTo>
                  <a:pt x="1878" y="21717"/>
                  <a:pt x="1940" y="21744"/>
                  <a:pt x="2001" y="21744"/>
                </a:cubicBezTo>
                <a:cubicBezTo>
                  <a:pt x="2111" y="21744"/>
                  <a:pt x="2221" y="21657"/>
                  <a:pt x="2178" y="21528"/>
                </a:cubicBezTo>
                <a:lnTo>
                  <a:pt x="1694" y="20091"/>
                </a:lnTo>
                <a:cubicBezTo>
                  <a:pt x="1651" y="19936"/>
                  <a:pt x="1512" y="19844"/>
                  <a:pt x="1371" y="19844"/>
                </a:cubicBezTo>
                <a:close/>
                <a:moveTo>
                  <a:pt x="10006" y="20099"/>
                </a:moveTo>
                <a:cubicBezTo>
                  <a:pt x="9931" y="20099"/>
                  <a:pt x="9855" y="20124"/>
                  <a:pt x="9791" y="20180"/>
                </a:cubicBezTo>
                <a:cubicBezTo>
                  <a:pt x="9456" y="20456"/>
                  <a:pt x="9143" y="20761"/>
                  <a:pt x="8860" y="21089"/>
                </a:cubicBezTo>
                <a:cubicBezTo>
                  <a:pt x="8628" y="21339"/>
                  <a:pt x="8826" y="21679"/>
                  <a:pt x="9083" y="21679"/>
                </a:cubicBezTo>
                <a:cubicBezTo>
                  <a:pt x="9156" y="21679"/>
                  <a:pt x="9233" y="21652"/>
                  <a:pt x="9307" y="21588"/>
                </a:cubicBezTo>
                <a:lnTo>
                  <a:pt x="9314" y="21588"/>
                </a:lnTo>
                <a:cubicBezTo>
                  <a:pt x="9538" y="21394"/>
                  <a:pt x="9746" y="21186"/>
                  <a:pt x="9948" y="20970"/>
                </a:cubicBezTo>
                <a:lnTo>
                  <a:pt x="10476" y="21908"/>
                </a:lnTo>
                <a:cubicBezTo>
                  <a:pt x="10512" y="21971"/>
                  <a:pt x="10575" y="21999"/>
                  <a:pt x="10637" y="21999"/>
                </a:cubicBezTo>
                <a:cubicBezTo>
                  <a:pt x="10746" y="21999"/>
                  <a:pt x="10854" y="21914"/>
                  <a:pt x="10812" y="21782"/>
                </a:cubicBezTo>
                <a:lnTo>
                  <a:pt x="10327" y="20344"/>
                </a:lnTo>
                <a:cubicBezTo>
                  <a:pt x="10288" y="20192"/>
                  <a:pt x="10149" y="20099"/>
                  <a:pt x="10006" y="20099"/>
                </a:cubicBezTo>
                <a:close/>
                <a:moveTo>
                  <a:pt x="18628" y="20350"/>
                </a:moveTo>
                <a:cubicBezTo>
                  <a:pt x="18552" y="20350"/>
                  <a:pt x="18474" y="20376"/>
                  <a:pt x="18409" y="20434"/>
                </a:cubicBezTo>
                <a:cubicBezTo>
                  <a:pt x="18074" y="20709"/>
                  <a:pt x="17761" y="21015"/>
                  <a:pt x="17478" y="21342"/>
                </a:cubicBezTo>
                <a:cubicBezTo>
                  <a:pt x="17258" y="21592"/>
                  <a:pt x="17454" y="21932"/>
                  <a:pt x="17710" y="21932"/>
                </a:cubicBezTo>
                <a:cubicBezTo>
                  <a:pt x="17782" y="21932"/>
                  <a:pt x="17859" y="21905"/>
                  <a:pt x="17933" y="21841"/>
                </a:cubicBezTo>
                <a:cubicBezTo>
                  <a:pt x="18156" y="21648"/>
                  <a:pt x="18365" y="21439"/>
                  <a:pt x="18566" y="21223"/>
                </a:cubicBezTo>
                <a:lnTo>
                  <a:pt x="19095" y="22162"/>
                </a:lnTo>
                <a:cubicBezTo>
                  <a:pt x="19129" y="22223"/>
                  <a:pt x="19192" y="22250"/>
                  <a:pt x="19255" y="22250"/>
                </a:cubicBezTo>
                <a:cubicBezTo>
                  <a:pt x="19367" y="22250"/>
                  <a:pt x="19480" y="22164"/>
                  <a:pt x="19437" y="22035"/>
                </a:cubicBezTo>
                <a:lnTo>
                  <a:pt x="18946" y="20597"/>
                </a:lnTo>
                <a:cubicBezTo>
                  <a:pt x="18907" y="20442"/>
                  <a:pt x="18770" y="20350"/>
                  <a:pt x="18628" y="20350"/>
                </a:cubicBezTo>
                <a:close/>
                <a:moveTo>
                  <a:pt x="4021" y="20663"/>
                </a:moveTo>
                <a:cubicBezTo>
                  <a:pt x="3945" y="20663"/>
                  <a:pt x="3867" y="20689"/>
                  <a:pt x="3802" y="20746"/>
                </a:cubicBezTo>
                <a:cubicBezTo>
                  <a:pt x="3467" y="21022"/>
                  <a:pt x="3162" y="21327"/>
                  <a:pt x="2871" y="21655"/>
                </a:cubicBezTo>
                <a:cubicBezTo>
                  <a:pt x="2650" y="21905"/>
                  <a:pt x="2846" y="22245"/>
                  <a:pt x="3102" y="22245"/>
                </a:cubicBezTo>
                <a:cubicBezTo>
                  <a:pt x="3175" y="22245"/>
                  <a:pt x="3252" y="22218"/>
                  <a:pt x="3326" y="22154"/>
                </a:cubicBezTo>
                <a:cubicBezTo>
                  <a:pt x="3549" y="21960"/>
                  <a:pt x="3765" y="21752"/>
                  <a:pt x="3959" y="21536"/>
                </a:cubicBezTo>
                <a:cubicBezTo>
                  <a:pt x="4137" y="21849"/>
                  <a:pt x="4316" y="22162"/>
                  <a:pt x="4495" y="22474"/>
                </a:cubicBezTo>
                <a:cubicBezTo>
                  <a:pt x="4527" y="22536"/>
                  <a:pt x="4588" y="22563"/>
                  <a:pt x="4650" y="22563"/>
                </a:cubicBezTo>
                <a:cubicBezTo>
                  <a:pt x="4760" y="22563"/>
                  <a:pt x="4873" y="22477"/>
                  <a:pt x="4830" y="22348"/>
                </a:cubicBezTo>
                <a:lnTo>
                  <a:pt x="4346" y="20910"/>
                </a:lnTo>
                <a:cubicBezTo>
                  <a:pt x="4302" y="20755"/>
                  <a:pt x="4164" y="20663"/>
                  <a:pt x="4021" y="20663"/>
                </a:cubicBezTo>
                <a:close/>
                <a:moveTo>
                  <a:pt x="12654" y="20916"/>
                </a:moveTo>
                <a:cubicBezTo>
                  <a:pt x="12578" y="20916"/>
                  <a:pt x="12500" y="20942"/>
                  <a:pt x="12435" y="21000"/>
                </a:cubicBezTo>
                <a:cubicBezTo>
                  <a:pt x="12100" y="21275"/>
                  <a:pt x="11795" y="21581"/>
                  <a:pt x="11504" y="21908"/>
                </a:cubicBezTo>
                <a:cubicBezTo>
                  <a:pt x="11272" y="22158"/>
                  <a:pt x="11470" y="22499"/>
                  <a:pt x="11727" y="22499"/>
                </a:cubicBezTo>
                <a:cubicBezTo>
                  <a:pt x="11800" y="22499"/>
                  <a:pt x="11877" y="22471"/>
                  <a:pt x="11951" y="22407"/>
                </a:cubicBezTo>
                <a:lnTo>
                  <a:pt x="11959" y="22407"/>
                </a:lnTo>
                <a:cubicBezTo>
                  <a:pt x="12182" y="22214"/>
                  <a:pt x="12398" y="22005"/>
                  <a:pt x="12592" y="21789"/>
                </a:cubicBezTo>
                <a:lnTo>
                  <a:pt x="13128" y="22728"/>
                </a:lnTo>
                <a:cubicBezTo>
                  <a:pt x="13161" y="22790"/>
                  <a:pt x="13223" y="22818"/>
                  <a:pt x="13286" y="22818"/>
                </a:cubicBezTo>
                <a:cubicBezTo>
                  <a:pt x="13395" y="22818"/>
                  <a:pt x="13506" y="22734"/>
                  <a:pt x="13463" y="22601"/>
                </a:cubicBezTo>
                <a:lnTo>
                  <a:pt x="12972" y="21163"/>
                </a:lnTo>
                <a:cubicBezTo>
                  <a:pt x="12933" y="21008"/>
                  <a:pt x="12796" y="20916"/>
                  <a:pt x="12654" y="20916"/>
                </a:cubicBezTo>
                <a:close/>
                <a:moveTo>
                  <a:pt x="21278" y="21169"/>
                </a:moveTo>
                <a:cubicBezTo>
                  <a:pt x="21203" y="21169"/>
                  <a:pt x="21126" y="21196"/>
                  <a:pt x="21061" y="21253"/>
                </a:cubicBezTo>
                <a:cubicBezTo>
                  <a:pt x="20726" y="21528"/>
                  <a:pt x="20413" y="21834"/>
                  <a:pt x="20130" y="22162"/>
                </a:cubicBezTo>
                <a:cubicBezTo>
                  <a:pt x="19903" y="22411"/>
                  <a:pt x="20103" y="22752"/>
                  <a:pt x="20360" y="22752"/>
                </a:cubicBezTo>
                <a:cubicBezTo>
                  <a:pt x="20433" y="22752"/>
                  <a:pt x="20511" y="22725"/>
                  <a:pt x="20584" y="22661"/>
                </a:cubicBezTo>
                <a:cubicBezTo>
                  <a:pt x="20800" y="22467"/>
                  <a:pt x="21016" y="22258"/>
                  <a:pt x="21218" y="22042"/>
                </a:cubicBezTo>
                <a:lnTo>
                  <a:pt x="21746" y="22981"/>
                </a:lnTo>
                <a:cubicBezTo>
                  <a:pt x="21778" y="23042"/>
                  <a:pt x="21839" y="23069"/>
                  <a:pt x="21901" y="23069"/>
                </a:cubicBezTo>
                <a:cubicBezTo>
                  <a:pt x="22011" y="23069"/>
                  <a:pt x="22125" y="22983"/>
                  <a:pt x="22082" y="22854"/>
                </a:cubicBezTo>
                <a:lnTo>
                  <a:pt x="21597" y="21417"/>
                </a:lnTo>
                <a:cubicBezTo>
                  <a:pt x="21554" y="21261"/>
                  <a:pt x="21418" y="21169"/>
                  <a:pt x="21278" y="21169"/>
                </a:cubicBezTo>
                <a:close/>
                <a:moveTo>
                  <a:pt x="6673" y="21482"/>
                </a:moveTo>
                <a:cubicBezTo>
                  <a:pt x="6597" y="21482"/>
                  <a:pt x="6519" y="21509"/>
                  <a:pt x="6454" y="21566"/>
                </a:cubicBezTo>
                <a:cubicBezTo>
                  <a:pt x="6119" y="21841"/>
                  <a:pt x="5806" y="22147"/>
                  <a:pt x="5523" y="22474"/>
                </a:cubicBezTo>
                <a:cubicBezTo>
                  <a:pt x="5296" y="22724"/>
                  <a:pt x="5491" y="23065"/>
                  <a:pt x="5750" y="23065"/>
                </a:cubicBezTo>
                <a:cubicBezTo>
                  <a:pt x="5824" y="23065"/>
                  <a:pt x="5902" y="23037"/>
                  <a:pt x="5977" y="22974"/>
                </a:cubicBezTo>
                <a:cubicBezTo>
                  <a:pt x="6201" y="22780"/>
                  <a:pt x="6409" y="22571"/>
                  <a:pt x="6610" y="22355"/>
                </a:cubicBezTo>
                <a:cubicBezTo>
                  <a:pt x="6789" y="22668"/>
                  <a:pt x="6961" y="22981"/>
                  <a:pt x="7139" y="23294"/>
                </a:cubicBezTo>
                <a:cubicBezTo>
                  <a:pt x="7174" y="23355"/>
                  <a:pt x="7236" y="23382"/>
                  <a:pt x="7297" y="23382"/>
                </a:cubicBezTo>
                <a:cubicBezTo>
                  <a:pt x="7407" y="23382"/>
                  <a:pt x="7518" y="23296"/>
                  <a:pt x="7475" y="23167"/>
                </a:cubicBezTo>
                <a:lnTo>
                  <a:pt x="6990" y="21730"/>
                </a:lnTo>
                <a:cubicBezTo>
                  <a:pt x="6952" y="21574"/>
                  <a:pt x="6815" y="21482"/>
                  <a:pt x="6673" y="21482"/>
                </a:cubicBezTo>
                <a:close/>
                <a:moveTo>
                  <a:pt x="15301" y="21738"/>
                </a:moveTo>
                <a:cubicBezTo>
                  <a:pt x="15226" y="21738"/>
                  <a:pt x="15151" y="21763"/>
                  <a:pt x="15087" y="21819"/>
                </a:cubicBezTo>
                <a:cubicBezTo>
                  <a:pt x="14752" y="22095"/>
                  <a:pt x="14439" y="22400"/>
                  <a:pt x="14156" y="22728"/>
                </a:cubicBezTo>
                <a:cubicBezTo>
                  <a:pt x="13924" y="22977"/>
                  <a:pt x="14122" y="23318"/>
                  <a:pt x="14379" y="23318"/>
                </a:cubicBezTo>
                <a:cubicBezTo>
                  <a:pt x="14452" y="23318"/>
                  <a:pt x="14529" y="23291"/>
                  <a:pt x="14603" y="23227"/>
                </a:cubicBezTo>
                <a:lnTo>
                  <a:pt x="14610" y="23227"/>
                </a:lnTo>
                <a:cubicBezTo>
                  <a:pt x="14834" y="23033"/>
                  <a:pt x="15042" y="22825"/>
                  <a:pt x="15244" y="22609"/>
                </a:cubicBezTo>
                <a:lnTo>
                  <a:pt x="15772" y="23547"/>
                </a:lnTo>
                <a:cubicBezTo>
                  <a:pt x="15808" y="23610"/>
                  <a:pt x="15872" y="23638"/>
                  <a:pt x="15935" y="23638"/>
                </a:cubicBezTo>
                <a:cubicBezTo>
                  <a:pt x="16043" y="23638"/>
                  <a:pt x="16150" y="23555"/>
                  <a:pt x="16108" y="23428"/>
                </a:cubicBezTo>
                <a:lnTo>
                  <a:pt x="15623" y="21990"/>
                </a:lnTo>
                <a:cubicBezTo>
                  <a:pt x="15584" y="21833"/>
                  <a:pt x="15445" y="21738"/>
                  <a:pt x="15301" y="21738"/>
                </a:cubicBezTo>
                <a:close/>
                <a:moveTo>
                  <a:pt x="23924" y="21989"/>
                </a:moveTo>
                <a:cubicBezTo>
                  <a:pt x="23848" y="21989"/>
                  <a:pt x="23770" y="22015"/>
                  <a:pt x="23705" y="22072"/>
                </a:cubicBezTo>
                <a:cubicBezTo>
                  <a:pt x="23370" y="22348"/>
                  <a:pt x="23057" y="22653"/>
                  <a:pt x="22774" y="22981"/>
                </a:cubicBezTo>
                <a:cubicBezTo>
                  <a:pt x="22554" y="23230"/>
                  <a:pt x="22749" y="23574"/>
                  <a:pt x="23004" y="23574"/>
                </a:cubicBezTo>
                <a:cubicBezTo>
                  <a:pt x="23077" y="23574"/>
                  <a:pt x="23154" y="23546"/>
                  <a:pt x="23229" y="23480"/>
                </a:cubicBezTo>
                <a:cubicBezTo>
                  <a:pt x="23445" y="23286"/>
                  <a:pt x="23661" y="23078"/>
                  <a:pt x="23862" y="22862"/>
                </a:cubicBezTo>
                <a:lnTo>
                  <a:pt x="24391" y="23800"/>
                </a:lnTo>
                <a:cubicBezTo>
                  <a:pt x="24426" y="23863"/>
                  <a:pt x="24489" y="23891"/>
                  <a:pt x="24552" y="23891"/>
                </a:cubicBezTo>
                <a:cubicBezTo>
                  <a:pt x="24661" y="23891"/>
                  <a:pt x="24768" y="23806"/>
                  <a:pt x="24726" y="23674"/>
                </a:cubicBezTo>
                <a:lnTo>
                  <a:pt x="24242" y="22236"/>
                </a:lnTo>
                <a:cubicBezTo>
                  <a:pt x="24203" y="22081"/>
                  <a:pt x="24066" y="21989"/>
                  <a:pt x="23924" y="21989"/>
                </a:cubicBezTo>
                <a:close/>
                <a:moveTo>
                  <a:pt x="9317" y="22302"/>
                </a:moveTo>
                <a:cubicBezTo>
                  <a:pt x="9241" y="22302"/>
                  <a:pt x="9163" y="22328"/>
                  <a:pt x="9098" y="22385"/>
                </a:cubicBezTo>
                <a:cubicBezTo>
                  <a:pt x="8763" y="22661"/>
                  <a:pt x="8458" y="22966"/>
                  <a:pt x="8167" y="23294"/>
                </a:cubicBezTo>
                <a:cubicBezTo>
                  <a:pt x="7947" y="23544"/>
                  <a:pt x="8143" y="23884"/>
                  <a:pt x="8399" y="23884"/>
                </a:cubicBezTo>
                <a:cubicBezTo>
                  <a:pt x="8471" y="23884"/>
                  <a:pt x="8548" y="23857"/>
                  <a:pt x="8622" y="23793"/>
                </a:cubicBezTo>
                <a:cubicBezTo>
                  <a:pt x="8845" y="23599"/>
                  <a:pt x="9061" y="23391"/>
                  <a:pt x="9255" y="23175"/>
                </a:cubicBezTo>
                <a:lnTo>
                  <a:pt x="9791" y="24113"/>
                </a:lnTo>
                <a:cubicBezTo>
                  <a:pt x="9824" y="24176"/>
                  <a:pt x="9886" y="24203"/>
                  <a:pt x="9949" y="24203"/>
                </a:cubicBezTo>
                <a:cubicBezTo>
                  <a:pt x="10058" y="24203"/>
                  <a:pt x="10169" y="24119"/>
                  <a:pt x="10126" y="23987"/>
                </a:cubicBezTo>
                <a:lnTo>
                  <a:pt x="9642" y="22549"/>
                </a:lnTo>
                <a:cubicBezTo>
                  <a:pt x="9598" y="22394"/>
                  <a:pt x="9460" y="22302"/>
                  <a:pt x="9317" y="22302"/>
                </a:cubicBezTo>
                <a:close/>
                <a:moveTo>
                  <a:pt x="17945" y="22560"/>
                </a:moveTo>
                <a:cubicBezTo>
                  <a:pt x="17871" y="22560"/>
                  <a:pt x="17795" y="22585"/>
                  <a:pt x="17731" y="22638"/>
                </a:cubicBezTo>
                <a:cubicBezTo>
                  <a:pt x="17396" y="22914"/>
                  <a:pt x="17091" y="23219"/>
                  <a:pt x="16800" y="23547"/>
                </a:cubicBezTo>
                <a:cubicBezTo>
                  <a:pt x="16574" y="23797"/>
                  <a:pt x="16769" y="24137"/>
                  <a:pt x="17024" y="24137"/>
                </a:cubicBezTo>
                <a:cubicBezTo>
                  <a:pt x="17096" y="24137"/>
                  <a:pt x="17174" y="24110"/>
                  <a:pt x="17247" y="24046"/>
                </a:cubicBezTo>
                <a:lnTo>
                  <a:pt x="17255" y="24046"/>
                </a:lnTo>
                <a:cubicBezTo>
                  <a:pt x="17478" y="23852"/>
                  <a:pt x="17694" y="23644"/>
                  <a:pt x="17888" y="23428"/>
                </a:cubicBezTo>
                <a:lnTo>
                  <a:pt x="18424" y="24366"/>
                </a:lnTo>
                <a:cubicBezTo>
                  <a:pt x="18457" y="24429"/>
                  <a:pt x="18520" y="24457"/>
                  <a:pt x="18583" y="24457"/>
                </a:cubicBezTo>
                <a:cubicBezTo>
                  <a:pt x="18692" y="24457"/>
                  <a:pt x="18802" y="24375"/>
                  <a:pt x="18759" y="24247"/>
                </a:cubicBezTo>
                <a:lnTo>
                  <a:pt x="18275" y="22810"/>
                </a:lnTo>
                <a:cubicBezTo>
                  <a:pt x="18231" y="22653"/>
                  <a:pt x="18090" y="22560"/>
                  <a:pt x="17945" y="22560"/>
                </a:cubicBezTo>
                <a:close/>
                <a:moveTo>
                  <a:pt x="11969" y="23121"/>
                </a:moveTo>
                <a:cubicBezTo>
                  <a:pt x="11893" y="23121"/>
                  <a:pt x="11815" y="23147"/>
                  <a:pt x="11750" y="23204"/>
                </a:cubicBezTo>
                <a:cubicBezTo>
                  <a:pt x="11415" y="23480"/>
                  <a:pt x="11102" y="23785"/>
                  <a:pt x="10819" y="24113"/>
                </a:cubicBezTo>
                <a:cubicBezTo>
                  <a:pt x="10592" y="24363"/>
                  <a:pt x="10787" y="24703"/>
                  <a:pt x="11046" y="24703"/>
                </a:cubicBezTo>
                <a:cubicBezTo>
                  <a:pt x="11120" y="24703"/>
                  <a:pt x="11198" y="24676"/>
                  <a:pt x="11273" y="24612"/>
                </a:cubicBezTo>
                <a:cubicBezTo>
                  <a:pt x="11497" y="24419"/>
                  <a:pt x="11705" y="24210"/>
                  <a:pt x="11907" y="23994"/>
                </a:cubicBezTo>
                <a:lnTo>
                  <a:pt x="12435" y="24933"/>
                </a:lnTo>
                <a:cubicBezTo>
                  <a:pt x="12471" y="24995"/>
                  <a:pt x="12534" y="25023"/>
                  <a:pt x="12596" y="25023"/>
                </a:cubicBezTo>
                <a:cubicBezTo>
                  <a:pt x="12705" y="25023"/>
                  <a:pt x="12813" y="24938"/>
                  <a:pt x="12771" y="24806"/>
                </a:cubicBezTo>
                <a:lnTo>
                  <a:pt x="12286" y="23368"/>
                </a:lnTo>
                <a:cubicBezTo>
                  <a:pt x="12248" y="23213"/>
                  <a:pt x="12111" y="23121"/>
                  <a:pt x="11969" y="23121"/>
                </a:cubicBezTo>
                <a:close/>
                <a:moveTo>
                  <a:pt x="20597" y="23380"/>
                </a:moveTo>
                <a:cubicBezTo>
                  <a:pt x="20522" y="23380"/>
                  <a:pt x="20447" y="23404"/>
                  <a:pt x="20383" y="23458"/>
                </a:cubicBezTo>
                <a:cubicBezTo>
                  <a:pt x="20048" y="23733"/>
                  <a:pt x="19735" y="24039"/>
                  <a:pt x="19452" y="24366"/>
                </a:cubicBezTo>
                <a:cubicBezTo>
                  <a:pt x="19220" y="24616"/>
                  <a:pt x="19418" y="24957"/>
                  <a:pt x="19675" y="24957"/>
                </a:cubicBezTo>
                <a:cubicBezTo>
                  <a:pt x="19748" y="24957"/>
                  <a:pt x="19825" y="24929"/>
                  <a:pt x="19899" y="24866"/>
                </a:cubicBezTo>
                <a:lnTo>
                  <a:pt x="19907" y="24866"/>
                </a:lnTo>
                <a:cubicBezTo>
                  <a:pt x="20130" y="24672"/>
                  <a:pt x="20339" y="24463"/>
                  <a:pt x="20540" y="24247"/>
                </a:cubicBezTo>
                <a:lnTo>
                  <a:pt x="21069" y="25186"/>
                </a:lnTo>
                <a:cubicBezTo>
                  <a:pt x="21104" y="25249"/>
                  <a:pt x="21168" y="25276"/>
                  <a:pt x="21231" y="25276"/>
                </a:cubicBezTo>
                <a:cubicBezTo>
                  <a:pt x="21339" y="25276"/>
                  <a:pt x="21446" y="25194"/>
                  <a:pt x="21404" y="25067"/>
                </a:cubicBezTo>
                <a:lnTo>
                  <a:pt x="20920" y="23629"/>
                </a:lnTo>
                <a:cubicBezTo>
                  <a:pt x="20880" y="23472"/>
                  <a:pt x="20741" y="23380"/>
                  <a:pt x="20597" y="23380"/>
                </a:cubicBezTo>
                <a:close/>
                <a:moveTo>
                  <a:pt x="14613" y="23940"/>
                </a:moveTo>
                <a:cubicBezTo>
                  <a:pt x="14537" y="23940"/>
                  <a:pt x="14459" y="23967"/>
                  <a:pt x="14394" y="24024"/>
                </a:cubicBezTo>
                <a:cubicBezTo>
                  <a:pt x="14059" y="24299"/>
                  <a:pt x="13754" y="24605"/>
                  <a:pt x="13463" y="24933"/>
                </a:cubicBezTo>
                <a:cubicBezTo>
                  <a:pt x="13243" y="25182"/>
                  <a:pt x="13439" y="25523"/>
                  <a:pt x="13695" y="25523"/>
                </a:cubicBezTo>
                <a:cubicBezTo>
                  <a:pt x="13767" y="25523"/>
                  <a:pt x="13844" y="25496"/>
                  <a:pt x="13918" y="25432"/>
                </a:cubicBezTo>
                <a:cubicBezTo>
                  <a:pt x="14141" y="25238"/>
                  <a:pt x="14357" y="25029"/>
                  <a:pt x="14551" y="24813"/>
                </a:cubicBezTo>
                <a:lnTo>
                  <a:pt x="15087" y="25752"/>
                </a:lnTo>
                <a:cubicBezTo>
                  <a:pt x="15120" y="25814"/>
                  <a:pt x="15182" y="25842"/>
                  <a:pt x="15245" y="25842"/>
                </a:cubicBezTo>
                <a:cubicBezTo>
                  <a:pt x="15354" y="25842"/>
                  <a:pt x="15465" y="25758"/>
                  <a:pt x="15422" y="25625"/>
                </a:cubicBezTo>
                <a:lnTo>
                  <a:pt x="14931" y="24188"/>
                </a:lnTo>
                <a:cubicBezTo>
                  <a:pt x="14892" y="24032"/>
                  <a:pt x="14755" y="23940"/>
                  <a:pt x="14613" y="23940"/>
                </a:cubicBezTo>
                <a:close/>
                <a:moveTo>
                  <a:pt x="23241" y="24199"/>
                </a:moveTo>
                <a:cubicBezTo>
                  <a:pt x="23167" y="24199"/>
                  <a:pt x="23091" y="24224"/>
                  <a:pt x="23028" y="24277"/>
                </a:cubicBezTo>
                <a:cubicBezTo>
                  <a:pt x="22692" y="24553"/>
                  <a:pt x="22380" y="24858"/>
                  <a:pt x="22096" y="25186"/>
                </a:cubicBezTo>
                <a:lnTo>
                  <a:pt x="22089" y="25186"/>
                </a:lnTo>
                <a:cubicBezTo>
                  <a:pt x="21868" y="25436"/>
                  <a:pt x="22064" y="25776"/>
                  <a:pt x="22324" y="25776"/>
                </a:cubicBezTo>
                <a:cubicBezTo>
                  <a:pt x="22397" y="25776"/>
                  <a:pt x="22475" y="25749"/>
                  <a:pt x="22551" y="25685"/>
                </a:cubicBezTo>
                <a:cubicBezTo>
                  <a:pt x="22774" y="25491"/>
                  <a:pt x="22983" y="25283"/>
                  <a:pt x="23184" y="25067"/>
                </a:cubicBezTo>
                <a:lnTo>
                  <a:pt x="23713" y="26005"/>
                </a:lnTo>
                <a:cubicBezTo>
                  <a:pt x="23748" y="26068"/>
                  <a:pt x="23812" y="26096"/>
                  <a:pt x="23875" y="26096"/>
                </a:cubicBezTo>
                <a:cubicBezTo>
                  <a:pt x="23984" y="26096"/>
                  <a:pt x="24090" y="26013"/>
                  <a:pt x="24048" y="25886"/>
                </a:cubicBezTo>
                <a:lnTo>
                  <a:pt x="23564" y="24448"/>
                </a:lnTo>
                <a:cubicBezTo>
                  <a:pt x="23525" y="24291"/>
                  <a:pt x="23385" y="24199"/>
                  <a:pt x="23241" y="24199"/>
                </a:cubicBezTo>
                <a:close/>
                <a:moveTo>
                  <a:pt x="17260" y="24762"/>
                </a:moveTo>
                <a:cubicBezTo>
                  <a:pt x="17185" y="24762"/>
                  <a:pt x="17110" y="24787"/>
                  <a:pt x="17046" y="24843"/>
                </a:cubicBezTo>
                <a:cubicBezTo>
                  <a:pt x="16711" y="25119"/>
                  <a:pt x="16398" y="25424"/>
                  <a:pt x="16115" y="25752"/>
                </a:cubicBezTo>
                <a:cubicBezTo>
                  <a:pt x="15889" y="26002"/>
                  <a:pt x="16083" y="26342"/>
                  <a:pt x="16343" y="26342"/>
                </a:cubicBezTo>
                <a:cubicBezTo>
                  <a:pt x="16416" y="26342"/>
                  <a:pt x="16494" y="26315"/>
                  <a:pt x="16569" y="26251"/>
                </a:cubicBezTo>
                <a:cubicBezTo>
                  <a:pt x="16793" y="26057"/>
                  <a:pt x="17002" y="25849"/>
                  <a:pt x="17203" y="25633"/>
                </a:cubicBezTo>
                <a:lnTo>
                  <a:pt x="17731" y="26571"/>
                </a:lnTo>
                <a:cubicBezTo>
                  <a:pt x="17767" y="26634"/>
                  <a:pt x="17831" y="26662"/>
                  <a:pt x="17894" y="26662"/>
                </a:cubicBezTo>
                <a:cubicBezTo>
                  <a:pt x="18002" y="26662"/>
                  <a:pt x="18109" y="26579"/>
                  <a:pt x="18067" y="26452"/>
                </a:cubicBezTo>
                <a:lnTo>
                  <a:pt x="17583" y="25014"/>
                </a:lnTo>
                <a:cubicBezTo>
                  <a:pt x="17543" y="24857"/>
                  <a:pt x="17404" y="24762"/>
                  <a:pt x="17260" y="24762"/>
                </a:cubicBezTo>
                <a:close/>
                <a:moveTo>
                  <a:pt x="19904" y="25584"/>
                </a:moveTo>
                <a:cubicBezTo>
                  <a:pt x="19830" y="25584"/>
                  <a:pt x="19754" y="25609"/>
                  <a:pt x="19691" y="25663"/>
                </a:cubicBezTo>
                <a:cubicBezTo>
                  <a:pt x="19355" y="25938"/>
                  <a:pt x="19050" y="26244"/>
                  <a:pt x="18759" y="26571"/>
                </a:cubicBezTo>
                <a:cubicBezTo>
                  <a:pt x="18533" y="26821"/>
                  <a:pt x="18732" y="27161"/>
                  <a:pt x="18990" y="27161"/>
                </a:cubicBezTo>
                <a:cubicBezTo>
                  <a:pt x="19063" y="27161"/>
                  <a:pt x="19140" y="27134"/>
                  <a:pt x="19214" y="27070"/>
                </a:cubicBezTo>
                <a:cubicBezTo>
                  <a:pt x="19437" y="26877"/>
                  <a:pt x="19653" y="26668"/>
                  <a:pt x="19847" y="26452"/>
                </a:cubicBezTo>
                <a:lnTo>
                  <a:pt x="20383" y="27391"/>
                </a:lnTo>
                <a:cubicBezTo>
                  <a:pt x="20416" y="27454"/>
                  <a:pt x="20479" y="27481"/>
                  <a:pt x="20542" y="27481"/>
                </a:cubicBezTo>
                <a:cubicBezTo>
                  <a:pt x="20651" y="27481"/>
                  <a:pt x="20761" y="27399"/>
                  <a:pt x="20718" y="27271"/>
                </a:cubicBezTo>
                <a:lnTo>
                  <a:pt x="20234" y="25834"/>
                </a:lnTo>
                <a:cubicBezTo>
                  <a:pt x="20190" y="25677"/>
                  <a:pt x="20049" y="25584"/>
                  <a:pt x="19904" y="25584"/>
                </a:cubicBezTo>
                <a:close/>
                <a:moveTo>
                  <a:pt x="22548" y="26404"/>
                </a:moveTo>
                <a:cubicBezTo>
                  <a:pt x="22474" y="26404"/>
                  <a:pt x="22398" y="26429"/>
                  <a:pt x="22335" y="26482"/>
                </a:cubicBezTo>
                <a:cubicBezTo>
                  <a:pt x="22000" y="26757"/>
                  <a:pt x="21687" y="27063"/>
                  <a:pt x="21404" y="27391"/>
                </a:cubicBezTo>
                <a:cubicBezTo>
                  <a:pt x="21183" y="27640"/>
                  <a:pt x="21379" y="27981"/>
                  <a:pt x="21635" y="27981"/>
                </a:cubicBezTo>
                <a:cubicBezTo>
                  <a:pt x="21707" y="27981"/>
                  <a:pt x="21784" y="27954"/>
                  <a:pt x="21858" y="27890"/>
                </a:cubicBezTo>
                <a:cubicBezTo>
                  <a:pt x="22082" y="27696"/>
                  <a:pt x="22290" y="27487"/>
                  <a:pt x="22491" y="27271"/>
                </a:cubicBezTo>
                <a:lnTo>
                  <a:pt x="23020" y="28210"/>
                </a:lnTo>
                <a:cubicBezTo>
                  <a:pt x="23056" y="28273"/>
                  <a:pt x="23120" y="28301"/>
                  <a:pt x="23184" y="28301"/>
                </a:cubicBezTo>
                <a:cubicBezTo>
                  <a:pt x="23294" y="28301"/>
                  <a:pt x="23402" y="28218"/>
                  <a:pt x="23355" y="28091"/>
                </a:cubicBezTo>
                <a:lnTo>
                  <a:pt x="22871" y="26653"/>
                </a:lnTo>
                <a:cubicBezTo>
                  <a:pt x="22832" y="26496"/>
                  <a:pt x="22692" y="26404"/>
                  <a:pt x="22548" y="264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2"/>
          <p:cNvSpPr/>
          <p:nvPr/>
        </p:nvSpPr>
        <p:spPr>
          <a:xfrm>
            <a:off x="1152163" y="167565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"/>
          <p:cNvSpPr/>
          <p:nvPr/>
        </p:nvSpPr>
        <p:spPr>
          <a:xfrm>
            <a:off x="2318226" y="424869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2"/>
          <p:cNvSpPr/>
          <p:nvPr/>
        </p:nvSpPr>
        <p:spPr>
          <a:xfrm>
            <a:off x="385163" y="627536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2"/>
          <p:cNvSpPr/>
          <p:nvPr/>
        </p:nvSpPr>
        <p:spPr>
          <a:xfrm>
            <a:off x="417238" y="276348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2"/>
          <p:cNvSpPr/>
          <p:nvPr/>
        </p:nvSpPr>
        <p:spPr>
          <a:xfrm>
            <a:off x="3526101" y="605137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2"/>
          <p:cNvSpPr/>
          <p:nvPr/>
        </p:nvSpPr>
        <p:spPr>
          <a:xfrm>
            <a:off x="5412988" y="109783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2"/>
          <p:cNvSpPr/>
          <p:nvPr/>
        </p:nvSpPr>
        <p:spPr>
          <a:xfrm>
            <a:off x="7058888" y="34830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2"/>
          <p:cNvSpPr/>
          <p:nvPr/>
        </p:nvSpPr>
        <p:spPr>
          <a:xfrm>
            <a:off x="1103763" y="4735686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" name="Google Shape;346;p22"/>
          <p:cNvGrpSpPr/>
          <p:nvPr/>
        </p:nvGrpSpPr>
        <p:grpSpPr>
          <a:xfrm>
            <a:off x="443325" y="841350"/>
            <a:ext cx="543540" cy="471810"/>
            <a:chOff x="2540725" y="628975"/>
            <a:chExt cx="543540" cy="471810"/>
          </a:xfrm>
        </p:grpSpPr>
        <p:sp>
          <p:nvSpPr>
            <p:cNvPr id="347" name="Google Shape;347;p22"/>
            <p:cNvSpPr/>
            <p:nvPr/>
          </p:nvSpPr>
          <p:spPr>
            <a:xfrm>
              <a:off x="2540725" y="628975"/>
              <a:ext cx="543540" cy="471810"/>
            </a:xfrm>
            <a:custGeom>
              <a:avLst/>
              <a:gdLst/>
              <a:ahLst/>
              <a:cxnLst/>
              <a:rect l="l" t="t" r="r" b="b"/>
              <a:pathLst>
                <a:path w="14117" h="12254" extrusionOk="0">
                  <a:moveTo>
                    <a:pt x="5549" y="0"/>
                  </a:moveTo>
                  <a:cubicBezTo>
                    <a:pt x="5448" y="0"/>
                    <a:pt x="5342" y="24"/>
                    <a:pt x="5230" y="75"/>
                  </a:cubicBezTo>
                  <a:cubicBezTo>
                    <a:pt x="4560" y="388"/>
                    <a:pt x="4716" y="3010"/>
                    <a:pt x="5044" y="3137"/>
                  </a:cubicBezTo>
                  <a:lnTo>
                    <a:pt x="5163" y="3196"/>
                  </a:lnTo>
                  <a:cubicBezTo>
                    <a:pt x="4781" y="3196"/>
                    <a:pt x="4385" y="3223"/>
                    <a:pt x="3996" y="3223"/>
                  </a:cubicBezTo>
                  <a:cubicBezTo>
                    <a:pt x="3801" y="3223"/>
                    <a:pt x="3609" y="3216"/>
                    <a:pt x="3420" y="3196"/>
                  </a:cubicBezTo>
                  <a:cubicBezTo>
                    <a:pt x="3143" y="3168"/>
                    <a:pt x="2661" y="3028"/>
                    <a:pt x="2255" y="3028"/>
                  </a:cubicBezTo>
                  <a:cubicBezTo>
                    <a:pt x="2016" y="3028"/>
                    <a:pt x="1804" y="3077"/>
                    <a:pt x="1677" y="3226"/>
                  </a:cubicBezTo>
                  <a:cubicBezTo>
                    <a:pt x="902" y="4135"/>
                    <a:pt x="3390" y="5721"/>
                    <a:pt x="3859" y="6146"/>
                  </a:cubicBezTo>
                  <a:cubicBezTo>
                    <a:pt x="3561" y="6645"/>
                    <a:pt x="1" y="8038"/>
                    <a:pt x="1468" y="8529"/>
                  </a:cubicBezTo>
                  <a:cubicBezTo>
                    <a:pt x="1608" y="8578"/>
                    <a:pt x="1782" y="8595"/>
                    <a:pt x="1968" y="8595"/>
                  </a:cubicBezTo>
                  <a:cubicBezTo>
                    <a:pt x="2386" y="8595"/>
                    <a:pt x="2870" y="8506"/>
                    <a:pt x="3189" y="8470"/>
                  </a:cubicBezTo>
                  <a:cubicBezTo>
                    <a:pt x="3744" y="8415"/>
                    <a:pt x="4413" y="7975"/>
                    <a:pt x="4958" y="7975"/>
                  </a:cubicBezTo>
                  <a:cubicBezTo>
                    <a:pt x="5005" y="7975"/>
                    <a:pt x="5051" y="7979"/>
                    <a:pt x="5096" y="7986"/>
                  </a:cubicBezTo>
                  <a:cubicBezTo>
                    <a:pt x="5208" y="9170"/>
                    <a:pt x="4336" y="10332"/>
                    <a:pt x="4202" y="11539"/>
                  </a:cubicBezTo>
                  <a:cubicBezTo>
                    <a:pt x="4178" y="11830"/>
                    <a:pt x="4410" y="12054"/>
                    <a:pt x="4671" y="12054"/>
                  </a:cubicBezTo>
                  <a:cubicBezTo>
                    <a:pt x="4738" y="12054"/>
                    <a:pt x="4806" y="12040"/>
                    <a:pt x="4872" y="12008"/>
                  </a:cubicBezTo>
                  <a:cubicBezTo>
                    <a:pt x="5595" y="11650"/>
                    <a:pt x="6146" y="10496"/>
                    <a:pt x="6496" y="9989"/>
                  </a:cubicBezTo>
                  <a:cubicBezTo>
                    <a:pt x="6681" y="9724"/>
                    <a:pt x="6817" y="9604"/>
                    <a:pt x="6945" y="9604"/>
                  </a:cubicBezTo>
                  <a:cubicBezTo>
                    <a:pt x="7089" y="9604"/>
                    <a:pt x="7223" y="9758"/>
                    <a:pt x="7405" y="10027"/>
                  </a:cubicBezTo>
                  <a:cubicBezTo>
                    <a:pt x="7748" y="10533"/>
                    <a:pt x="8046" y="11017"/>
                    <a:pt x="8411" y="11501"/>
                  </a:cubicBezTo>
                  <a:cubicBezTo>
                    <a:pt x="8616" y="11780"/>
                    <a:pt x="8816" y="12254"/>
                    <a:pt x="9210" y="12254"/>
                  </a:cubicBezTo>
                  <a:cubicBezTo>
                    <a:pt x="9258" y="12254"/>
                    <a:pt x="9310" y="12247"/>
                    <a:pt x="9364" y="12231"/>
                  </a:cubicBezTo>
                  <a:cubicBezTo>
                    <a:pt x="9751" y="12120"/>
                    <a:pt x="9863" y="11434"/>
                    <a:pt x="9893" y="11077"/>
                  </a:cubicBezTo>
                  <a:cubicBezTo>
                    <a:pt x="9938" y="10518"/>
                    <a:pt x="9446" y="9177"/>
                    <a:pt x="9990" y="8827"/>
                  </a:cubicBezTo>
                  <a:cubicBezTo>
                    <a:pt x="10101" y="8756"/>
                    <a:pt x="10245" y="8727"/>
                    <a:pt x="10410" y="8727"/>
                  </a:cubicBezTo>
                  <a:cubicBezTo>
                    <a:pt x="11050" y="8727"/>
                    <a:pt x="11993" y="9160"/>
                    <a:pt x="12455" y="9177"/>
                  </a:cubicBezTo>
                  <a:cubicBezTo>
                    <a:pt x="12490" y="9179"/>
                    <a:pt x="12523" y="9180"/>
                    <a:pt x="12554" y="9180"/>
                  </a:cubicBezTo>
                  <a:cubicBezTo>
                    <a:pt x="13677" y="9180"/>
                    <a:pt x="13018" y="8171"/>
                    <a:pt x="12619" y="7606"/>
                  </a:cubicBezTo>
                  <a:cubicBezTo>
                    <a:pt x="12351" y="7196"/>
                    <a:pt x="12001" y="6846"/>
                    <a:pt x="11591" y="6585"/>
                  </a:cubicBezTo>
                  <a:cubicBezTo>
                    <a:pt x="11219" y="6347"/>
                    <a:pt x="10653" y="6220"/>
                    <a:pt x="10951" y="5766"/>
                  </a:cubicBezTo>
                  <a:cubicBezTo>
                    <a:pt x="11286" y="5274"/>
                    <a:pt x="12500" y="5259"/>
                    <a:pt x="12999" y="4894"/>
                  </a:cubicBezTo>
                  <a:cubicBezTo>
                    <a:pt x="14116" y="4090"/>
                    <a:pt x="12925" y="3554"/>
                    <a:pt x="12105" y="3502"/>
                  </a:cubicBezTo>
                  <a:cubicBezTo>
                    <a:pt x="12004" y="3494"/>
                    <a:pt x="11901" y="3491"/>
                    <a:pt x="11798" y="3491"/>
                  </a:cubicBezTo>
                  <a:cubicBezTo>
                    <a:pt x="11229" y="3491"/>
                    <a:pt x="10634" y="3581"/>
                    <a:pt x="10071" y="3581"/>
                  </a:cubicBezTo>
                  <a:cubicBezTo>
                    <a:pt x="9870" y="3581"/>
                    <a:pt x="9673" y="3570"/>
                    <a:pt x="9483" y="3539"/>
                  </a:cubicBezTo>
                  <a:cubicBezTo>
                    <a:pt x="9416" y="2921"/>
                    <a:pt x="11249" y="745"/>
                    <a:pt x="10250" y="343"/>
                  </a:cubicBezTo>
                  <a:cubicBezTo>
                    <a:pt x="10204" y="324"/>
                    <a:pt x="10152" y="316"/>
                    <a:pt x="10097" y="316"/>
                  </a:cubicBezTo>
                  <a:cubicBezTo>
                    <a:pt x="9607" y="316"/>
                    <a:pt x="8828" y="998"/>
                    <a:pt x="8567" y="1252"/>
                  </a:cubicBezTo>
                  <a:cubicBezTo>
                    <a:pt x="8150" y="1662"/>
                    <a:pt x="7979" y="2421"/>
                    <a:pt x="7479" y="2697"/>
                  </a:cubicBezTo>
                  <a:cubicBezTo>
                    <a:pt x="7034" y="2231"/>
                    <a:pt x="6533" y="0"/>
                    <a:pt x="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2"/>
            <p:cNvSpPr/>
            <p:nvPr/>
          </p:nvSpPr>
          <p:spPr>
            <a:xfrm>
              <a:off x="2770155" y="803503"/>
              <a:ext cx="133989" cy="122784"/>
            </a:xfrm>
            <a:custGeom>
              <a:avLst/>
              <a:gdLst/>
              <a:ahLst/>
              <a:cxnLst/>
              <a:rect l="l" t="t" r="r" b="b"/>
              <a:pathLst>
                <a:path w="3480" h="3189" extrusionOk="0">
                  <a:moveTo>
                    <a:pt x="1512" y="1"/>
                  </a:moveTo>
                  <a:cubicBezTo>
                    <a:pt x="1300" y="1"/>
                    <a:pt x="1087" y="40"/>
                    <a:pt x="887" y="123"/>
                  </a:cubicBezTo>
                  <a:cubicBezTo>
                    <a:pt x="202" y="406"/>
                    <a:pt x="1" y="868"/>
                    <a:pt x="83" y="1404"/>
                  </a:cubicBezTo>
                  <a:cubicBezTo>
                    <a:pt x="53" y="1546"/>
                    <a:pt x="38" y="1687"/>
                    <a:pt x="46" y="1829"/>
                  </a:cubicBezTo>
                  <a:cubicBezTo>
                    <a:pt x="96" y="2655"/>
                    <a:pt x="860" y="3189"/>
                    <a:pt x="1622" y="3189"/>
                  </a:cubicBezTo>
                  <a:cubicBezTo>
                    <a:pt x="1884" y="3189"/>
                    <a:pt x="2145" y="3126"/>
                    <a:pt x="2377" y="2991"/>
                  </a:cubicBezTo>
                  <a:cubicBezTo>
                    <a:pt x="3137" y="2551"/>
                    <a:pt x="3479" y="1248"/>
                    <a:pt x="2831" y="570"/>
                  </a:cubicBezTo>
                  <a:cubicBezTo>
                    <a:pt x="2498" y="211"/>
                    <a:pt x="2005" y="1"/>
                    <a:pt x="15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22"/>
          <p:cNvSpPr/>
          <p:nvPr/>
        </p:nvSpPr>
        <p:spPr>
          <a:xfrm>
            <a:off x="7934788" y="3196150"/>
            <a:ext cx="1691722" cy="1412360"/>
          </a:xfrm>
          <a:custGeom>
            <a:avLst/>
            <a:gdLst/>
            <a:ahLst/>
            <a:cxnLst/>
            <a:rect l="l" t="t" r="r" b="b"/>
            <a:pathLst>
              <a:path w="44061" h="36785" extrusionOk="0">
                <a:moveTo>
                  <a:pt x="31554" y="1"/>
                </a:moveTo>
                <a:cubicBezTo>
                  <a:pt x="28028" y="1"/>
                  <a:pt x="24509" y="1310"/>
                  <a:pt x="21617" y="3373"/>
                </a:cubicBezTo>
                <a:cubicBezTo>
                  <a:pt x="19181" y="5108"/>
                  <a:pt x="17125" y="7365"/>
                  <a:pt x="14541" y="8877"/>
                </a:cubicBezTo>
                <a:cubicBezTo>
                  <a:pt x="11829" y="10464"/>
                  <a:pt x="8596" y="11179"/>
                  <a:pt x="6213" y="13227"/>
                </a:cubicBezTo>
                <a:cubicBezTo>
                  <a:pt x="3099" y="15909"/>
                  <a:pt x="1" y="25078"/>
                  <a:pt x="2466" y="28952"/>
                </a:cubicBezTo>
                <a:cubicBezTo>
                  <a:pt x="4045" y="31447"/>
                  <a:pt x="15017" y="33853"/>
                  <a:pt x="18339" y="35097"/>
                </a:cubicBezTo>
                <a:cubicBezTo>
                  <a:pt x="20976" y="36083"/>
                  <a:pt x="23916" y="36784"/>
                  <a:pt x="26734" y="36784"/>
                </a:cubicBezTo>
                <a:cubicBezTo>
                  <a:pt x="29538" y="36784"/>
                  <a:pt x="32222" y="36090"/>
                  <a:pt x="34369" y="34292"/>
                </a:cubicBezTo>
                <a:cubicBezTo>
                  <a:pt x="36045" y="32892"/>
                  <a:pt x="37192" y="30970"/>
                  <a:pt x="38198" y="29026"/>
                </a:cubicBezTo>
                <a:cubicBezTo>
                  <a:pt x="40149" y="25250"/>
                  <a:pt x="41669" y="21272"/>
                  <a:pt x="42749" y="17160"/>
                </a:cubicBezTo>
                <a:cubicBezTo>
                  <a:pt x="43524" y="14188"/>
                  <a:pt x="44060" y="11015"/>
                  <a:pt x="43196" y="8065"/>
                </a:cubicBezTo>
                <a:cubicBezTo>
                  <a:pt x="41989" y="3924"/>
                  <a:pt x="38049" y="892"/>
                  <a:pt x="33803" y="185"/>
                </a:cubicBezTo>
                <a:cubicBezTo>
                  <a:pt x="33057" y="60"/>
                  <a:pt x="32305" y="1"/>
                  <a:pt x="315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2"/>
          <p:cNvSpPr/>
          <p:nvPr/>
        </p:nvSpPr>
        <p:spPr>
          <a:xfrm>
            <a:off x="7886388" y="3105436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"/>
          <p:cNvSpPr/>
          <p:nvPr/>
        </p:nvSpPr>
        <p:spPr>
          <a:xfrm>
            <a:off x="7639488" y="2133009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"/>
          <p:cNvSpPr/>
          <p:nvPr/>
        </p:nvSpPr>
        <p:spPr>
          <a:xfrm>
            <a:off x="7583213" y="4340384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2"/>
          <p:cNvSpPr/>
          <p:nvPr/>
        </p:nvSpPr>
        <p:spPr>
          <a:xfrm>
            <a:off x="8756438" y="1968161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2"/>
          <p:cNvGrpSpPr/>
          <p:nvPr/>
        </p:nvGrpSpPr>
        <p:grpSpPr>
          <a:xfrm>
            <a:off x="8076042" y="3414738"/>
            <a:ext cx="380651" cy="330283"/>
            <a:chOff x="3330775" y="3355850"/>
            <a:chExt cx="568986" cy="493696"/>
          </a:xfrm>
        </p:grpSpPr>
        <p:sp>
          <p:nvSpPr>
            <p:cNvPr id="355" name="Google Shape;355;p22"/>
            <p:cNvSpPr/>
            <p:nvPr/>
          </p:nvSpPr>
          <p:spPr>
            <a:xfrm>
              <a:off x="3330775" y="3355850"/>
              <a:ext cx="568986" cy="493696"/>
            </a:xfrm>
            <a:custGeom>
              <a:avLst/>
              <a:gdLst/>
              <a:ahLst/>
              <a:cxnLst/>
              <a:rect l="l" t="t" r="r" b="b"/>
              <a:pathLst>
                <a:path w="14117" h="12249" extrusionOk="0">
                  <a:moveTo>
                    <a:pt x="5552" y="0"/>
                  </a:moveTo>
                  <a:cubicBezTo>
                    <a:pt x="5450" y="0"/>
                    <a:pt x="5343" y="24"/>
                    <a:pt x="5230" y="77"/>
                  </a:cubicBezTo>
                  <a:cubicBezTo>
                    <a:pt x="4552" y="382"/>
                    <a:pt x="4716" y="3004"/>
                    <a:pt x="5043" y="3131"/>
                  </a:cubicBezTo>
                  <a:lnTo>
                    <a:pt x="5163" y="3190"/>
                  </a:lnTo>
                  <a:cubicBezTo>
                    <a:pt x="4780" y="3190"/>
                    <a:pt x="4385" y="3217"/>
                    <a:pt x="3996" y="3217"/>
                  </a:cubicBezTo>
                  <a:cubicBezTo>
                    <a:pt x="3801" y="3217"/>
                    <a:pt x="3608" y="3210"/>
                    <a:pt x="3420" y="3190"/>
                  </a:cubicBezTo>
                  <a:cubicBezTo>
                    <a:pt x="3143" y="3162"/>
                    <a:pt x="2658" y="3022"/>
                    <a:pt x="2252" y="3022"/>
                  </a:cubicBezTo>
                  <a:cubicBezTo>
                    <a:pt x="2012" y="3022"/>
                    <a:pt x="1801" y="3071"/>
                    <a:pt x="1677" y="3220"/>
                  </a:cubicBezTo>
                  <a:cubicBezTo>
                    <a:pt x="902" y="4129"/>
                    <a:pt x="3390" y="5715"/>
                    <a:pt x="3859" y="6140"/>
                  </a:cubicBezTo>
                  <a:cubicBezTo>
                    <a:pt x="3554" y="6639"/>
                    <a:pt x="1" y="8032"/>
                    <a:pt x="1468" y="8524"/>
                  </a:cubicBezTo>
                  <a:cubicBezTo>
                    <a:pt x="1608" y="8572"/>
                    <a:pt x="1781" y="8590"/>
                    <a:pt x="1968" y="8590"/>
                  </a:cubicBezTo>
                  <a:cubicBezTo>
                    <a:pt x="2386" y="8590"/>
                    <a:pt x="2869" y="8500"/>
                    <a:pt x="3189" y="8464"/>
                  </a:cubicBezTo>
                  <a:cubicBezTo>
                    <a:pt x="3744" y="8409"/>
                    <a:pt x="4413" y="7969"/>
                    <a:pt x="4957" y="7969"/>
                  </a:cubicBezTo>
                  <a:cubicBezTo>
                    <a:pt x="5004" y="7969"/>
                    <a:pt x="5050" y="7973"/>
                    <a:pt x="5096" y="7980"/>
                  </a:cubicBezTo>
                  <a:cubicBezTo>
                    <a:pt x="5207" y="9164"/>
                    <a:pt x="4336" y="10334"/>
                    <a:pt x="4202" y="11533"/>
                  </a:cubicBezTo>
                  <a:cubicBezTo>
                    <a:pt x="4172" y="11824"/>
                    <a:pt x="4403" y="12049"/>
                    <a:pt x="4663" y="12049"/>
                  </a:cubicBezTo>
                  <a:cubicBezTo>
                    <a:pt x="4730" y="12049"/>
                    <a:pt x="4798" y="12034"/>
                    <a:pt x="4865" y="12002"/>
                  </a:cubicBezTo>
                  <a:cubicBezTo>
                    <a:pt x="5595" y="11645"/>
                    <a:pt x="6146" y="10490"/>
                    <a:pt x="6488" y="9984"/>
                  </a:cubicBezTo>
                  <a:cubicBezTo>
                    <a:pt x="6674" y="9718"/>
                    <a:pt x="6811" y="9598"/>
                    <a:pt x="6941" y="9598"/>
                  </a:cubicBezTo>
                  <a:cubicBezTo>
                    <a:pt x="7087" y="9598"/>
                    <a:pt x="7223" y="9752"/>
                    <a:pt x="7405" y="10021"/>
                  </a:cubicBezTo>
                  <a:cubicBezTo>
                    <a:pt x="7747" y="10527"/>
                    <a:pt x="8045" y="11012"/>
                    <a:pt x="8403" y="11496"/>
                  </a:cubicBezTo>
                  <a:cubicBezTo>
                    <a:pt x="8615" y="11774"/>
                    <a:pt x="8810" y="12248"/>
                    <a:pt x="9203" y="12248"/>
                  </a:cubicBezTo>
                  <a:cubicBezTo>
                    <a:pt x="9251" y="12248"/>
                    <a:pt x="9302" y="12241"/>
                    <a:pt x="9356" y="12226"/>
                  </a:cubicBezTo>
                  <a:cubicBezTo>
                    <a:pt x="9751" y="12114"/>
                    <a:pt x="9863" y="11429"/>
                    <a:pt x="9893" y="11079"/>
                  </a:cubicBezTo>
                  <a:cubicBezTo>
                    <a:pt x="9937" y="10520"/>
                    <a:pt x="9446" y="9172"/>
                    <a:pt x="9982" y="8822"/>
                  </a:cubicBezTo>
                  <a:cubicBezTo>
                    <a:pt x="10095" y="8750"/>
                    <a:pt x="10240" y="8721"/>
                    <a:pt x="10406" y="8721"/>
                  </a:cubicBezTo>
                  <a:cubicBezTo>
                    <a:pt x="11050" y="8721"/>
                    <a:pt x="11991" y="9154"/>
                    <a:pt x="12447" y="9172"/>
                  </a:cubicBezTo>
                  <a:cubicBezTo>
                    <a:pt x="12482" y="9173"/>
                    <a:pt x="12515" y="9174"/>
                    <a:pt x="12547" y="9174"/>
                  </a:cubicBezTo>
                  <a:cubicBezTo>
                    <a:pt x="13676" y="9174"/>
                    <a:pt x="13010" y="8165"/>
                    <a:pt x="12619" y="7600"/>
                  </a:cubicBezTo>
                  <a:cubicBezTo>
                    <a:pt x="12351" y="7190"/>
                    <a:pt x="12001" y="6840"/>
                    <a:pt x="11591" y="6580"/>
                  </a:cubicBezTo>
                  <a:cubicBezTo>
                    <a:pt x="11218" y="6341"/>
                    <a:pt x="10645" y="6215"/>
                    <a:pt x="10950" y="5760"/>
                  </a:cubicBezTo>
                  <a:cubicBezTo>
                    <a:pt x="11285" y="5269"/>
                    <a:pt x="12492" y="5254"/>
                    <a:pt x="12999" y="4889"/>
                  </a:cubicBezTo>
                  <a:cubicBezTo>
                    <a:pt x="14116" y="4084"/>
                    <a:pt x="12924" y="3548"/>
                    <a:pt x="12097" y="3496"/>
                  </a:cubicBezTo>
                  <a:cubicBezTo>
                    <a:pt x="11997" y="3489"/>
                    <a:pt x="11895" y="3486"/>
                    <a:pt x="11792" y="3486"/>
                  </a:cubicBezTo>
                  <a:cubicBezTo>
                    <a:pt x="11226" y="3486"/>
                    <a:pt x="10629" y="3576"/>
                    <a:pt x="10064" y="3576"/>
                  </a:cubicBezTo>
                  <a:cubicBezTo>
                    <a:pt x="9863" y="3576"/>
                    <a:pt x="9666" y="3564"/>
                    <a:pt x="9475" y="3533"/>
                  </a:cubicBezTo>
                  <a:cubicBezTo>
                    <a:pt x="9408" y="2915"/>
                    <a:pt x="11248" y="732"/>
                    <a:pt x="10250" y="337"/>
                  </a:cubicBezTo>
                  <a:cubicBezTo>
                    <a:pt x="10203" y="319"/>
                    <a:pt x="10152" y="310"/>
                    <a:pt x="10097" y="310"/>
                  </a:cubicBezTo>
                  <a:cubicBezTo>
                    <a:pt x="9606" y="310"/>
                    <a:pt x="8827" y="992"/>
                    <a:pt x="8559" y="1246"/>
                  </a:cubicBezTo>
                  <a:cubicBezTo>
                    <a:pt x="8150" y="1656"/>
                    <a:pt x="7978" y="2416"/>
                    <a:pt x="7479" y="2691"/>
                  </a:cubicBezTo>
                  <a:cubicBezTo>
                    <a:pt x="7034" y="2226"/>
                    <a:pt x="6534" y="0"/>
                    <a:pt x="5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3570666" y="3538307"/>
              <a:ext cx="140221" cy="128533"/>
            </a:xfrm>
            <a:custGeom>
              <a:avLst/>
              <a:gdLst/>
              <a:ahLst/>
              <a:cxnLst/>
              <a:rect l="l" t="t" r="r" b="b"/>
              <a:pathLst>
                <a:path w="3479" h="3189" extrusionOk="0">
                  <a:moveTo>
                    <a:pt x="1515" y="1"/>
                  </a:moveTo>
                  <a:cubicBezTo>
                    <a:pt x="1301" y="1"/>
                    <a:pt x="1087" y="40"/>
                    <a:pt x="887" y="123"/>
                  </a:cubicBezTo>
                  <a:cubicBezTo>
                    <a:pt x="209" y="406"/>
                    <a:pt x="0" y="868"/>
                    <a:pt x="90" y="1404"/>
                  </a:cubicBezTo>
                  <a:cubicBezTo>
                    <a:pt x="60" y="1546"/>
                    <a:pt x="45" y="1688"/>
                    <a:pt x="52" y="1829"/>
                  </a:cubicBezTo>
                  <a:cubicBezTo>
                    <a:pt x="97" y="2656"/>
                    <a:pt x="860" y="3189"/>
                    <a:pt x="1625" y="3189"/>
                  </a:cubicBezTo>
                  <a:cubicBezTo>
                    <a:pt x="1887" y="3189"/>
                    <a:pt x="2150" y="3126"/>
                    <a:pt x="2384" y="2991"/>
                  </a:cubicBezTo>
                  <a:cubicBezTo>
                    <a:pt x="3144" y="2544"/>
                    <a:pt x="3479" y="1248"/>
                    <a:pt x="2838" y="563"/>
                  </a:cubicBezTo>
                  <a:cubicBezTo>
                    <a:pt x="2505" y="209"/>
                    <a:pt x="2010" y="1"/>
                    <a:pt x="1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6"/>
          <p:cNvSpPr/>
          <p:nvPr/>
        </p:nvSpPr>
        <p:spPr>
          <a:xfrm>
            <a:off x="773100" y="332765"/>
            <a:ext cx="7703849" cy="837793"/>
          </a:xfrm>
          <a:custGeom>
            <a:avLst/>
            <a:gdLst/>
            <a:ahLst/>
            <a:cxnLst/>
            <a:rect l="l" t="t" r="r" b="b"/>
            <a:pathLst>
              <a:path w="284932" h="29166" extrusionOk="0">
                <a:moveTo>
                  <a:pt x="12137" y="0"/>
                </a:moveTo>
                <a:cubicBezTo>
                  <a:pt x="5430" y="0"/>
                  <a:pt x="0" y="4372"/>
                  <a:pt x="0" y="9742"/>
                </a:cubicBezTo>
                <a:lnTo>
                  <a:pt x="0" y="18066"/>
                </a:lnTo>
                <a:cubicBezTo>
                  <a:pt x="0" y="23456"/>
                  <a:pt x="5430" y="27808"/>
                  <a:pt x="12137" y="27808"/>
                </a:cubicBezTo>
                <a:lnTo>
                  <a:pt x="268103" y="27808"/>
                </a:lnTo>
                <a:cubicBezTo>
                  <a:pt x="269720" y="27808"/>
                  <a:pt x="271317" y="27548"/>
                  <a:pt x="272854" y="27029"/>
                </a:cubicBezTo>
                <a:cubicBezTo>
                  <a:pt x="276554" y="28793"/>
                  <a:pt x="280007" y="29165"/>
                  <a:pt x="282266" y="29165"/>
                </a:cubicBezTo>
                <a:cubicBezTo>
                  <a:pt x="283919" y="29165"/>
                  <a:pt x="284932" y="28965"/>
                  <a:pt x="284932" y="28965"/>
                </a:cubicBezTo>
                <a:cubicBezTo>
                  <a:pt x="282157" y="27848"/>
                  <a:pt x="280041" y="25093"/>
                  <a:pt x="278683" y="22817"/>
                </a:cubicBezTo>
                <a:cubicBezTo>
                  <a:pt x="279681" y="21440"/>
                  <a:pt x="280220" y="19783"/>
                  <a:pt x="280240" y="18066"/>
                </a:cubicBezTo>
                <a:lnTo>
                  <a:pt x="280240" y="9742"/>
                </a:lnTo>
                <a:cubicBezTo>
                  <a:pt x="280240" y="4352"/>
                  <a:pt x="274790" y="0"/>
                  <a:pt x="268083" y="0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6"/>
          <p:cNvSpPr txBox="1">
            <a:spLocks noGrp="1"/>
          </p:cNvSpPr>
          <p:nvPr>
            <p:ph type="subTitle" idx="1"/>
          </p:nvPr>
        </p:nvSpPr>
        <p:spPr>
          <a:xfrm>
            <a:off x="720000" y="21964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6"/>
          <p:cNvSpPr txBox="1">
            <a:spLocks noGrp="1"/>
          </p:cNvSpPr>
          <p:nvPr>
            <p:ph type="subTitle" idx="2"/>
          </p:nvPr>
        </p:nvSpPr>
        <p:spPr>
          <a:xfrm>
            <a:off x="3403800" y="21964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6"/>
          <p:cNvSpPr txBox="1">
            <a:spLocks noGrp="1"/>
          </p:cNvSpPr>
          <p:nvPr>
            <p:ph type="subTitle" idx="3"/>
          </p:nvPr>
        </p:nvSpPr>
        <p:spPr>
          <a:xfrm>
            <a:off x="6087600" y="21964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6"/>
          <p:cNvSpPr txBox="1">
            <a:spLocks noGrp="1"/>
          </p:cNvSpPr>
          <p:nvPr>
            <p:ph type="subTitle" idx="4"/>
          </p:nvPr>
        </p:nvSpPr>
        <p:spPr>
          <a:xfrm>
            <a:off x="720000" y="399385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6"/>
          <p:cNvSpPr txBox="1">
            <a:spLocks noGrp="1"/>
          </p:cNvSpPr>
          <p:nvPr>
            <p:ph type="subTitle" idx="5"/>
          </p:nvPr>
        </p:nvSpPr>
        <p:spPr>
          <a:xfrm>
            <a:off x="3403800" y="399385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6"/>
          <p:cNvSpPr txBox="1">
            <a:spLocks noGrp="1"/>
          </p:cNvSpPr>
          <p:nvPr>
            <p:ph type="subTitle" idx="6"/>
          </p:nvPr>
        </p:nvSpPr>
        <p:spPr>
          <a:xfrm>
            <a:off x="6087600" y="399385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7"/>
          </p:nvPr>
        </p:nvSpPr>
        <p:spPr>
          <a:xfrm>
            <a:off x="715100" y="1465639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4" name="Google Shape;434;p26"/>
          <p:cNvSpPr txBox="1">
            <a:spLocks noGrp="1"/>
          </p:cNvSpPr>
          <p:nvPr>
            <p:ph type="subTitle" idx="8"/>
          </p:nvPr>
        </p:nvSpPr>
        <p:spPr>
          <a:xfrm>
            <a:off x="3403800" y="1465639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5" name="Google Shape;435;p26"/>
          <p:cNvSpPr txBox="1">
            <a:spLocks noGrp="1"/>
          </p:cNvSpPr>
          <p:nvPr>
            <p:ph type="subTitle" idx="9"/>
          </p:nvPr>
        </p:nvSpPr>
        <p:spPr>
          <a:xfrm>
            <a:off x="6092500" y="1465639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6" name="Google Shape;436;p26"/>
          <p:cNvSpPr txBox="1">
            <a:spLocks noGrp="1"/>
          </p:cNvSpPr>
          <p:nvPr>
            <p:ph type="subTitle" idx="13"/>
          </p:nvPr>
        </p:nvSpPr>
        <p:spPr>
          <a:xfrm>
            <a:off x="715100" y="327630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7" name="Google Shape;437;p26"/>
          <p:cNvSpPr txBox="1">
            <a:spLocks noGrp="1"/>
          </p:cNvSpPr>
          <p:nvPr>
            <p:ph type="subTitle" idx="14"/>
          </p:nvPr>
        </p:nvSpPr>
        <p:spPr>
          <a:xfrm>
            <a:off x="3403800" y="327630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8" name="Google Shape;438;p26"/>
          <p:cNvSpPr txBox="1">
            <a:spLocks noGrp="1"/>
          </p:cNvSpPr>
          <p:nvPr>
            <p:ph type="subTitle" idx="15"/>
          </p:nvPr>
        </p:nvSpPr>
        <p:spPr>
          <a:xfrm>
            <a:off x="6092500" y="3276300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6"/>
          <p:cNvSpPr/>
          <p:nvPr/>
        </p:nvSpPr>
        <p:spPr>
          <a:xfrm rot="1920763">
            <a:off x="445615" y="32283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6"/>
          <p:cNvSpPr/>
          <p:nvPr/>
        </p:nvSpPr>
        <p:spPr>
          <a:xfrm rot="1920763">
            <a:off x="234190" y="19931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6"/>
          <p:cNvSpPr/>
          <p:nvPr/>
        </p:nvSpPr>
        <p:spPr>
          <a:xfrm>
            <a:off x="489970" y="481718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6"/>
          <p:cNvSpPr/>
          <p:nvPr/>
        </p:nvSpPr>
        <p:spPr>
          <a:xfrm rot="1920763">
            <a:off x="243990" y="4464733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6"/>
          <p:cNvSpPr/>
          <p:nvPr/>
        </p:nvSpPr>
        <p:spPr>
          <a:xfrm rot="1920763">
            <a:off x="1698215" y="482290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6"/>
          <p:cNvSpPr/>
          <p:nvPr/>
        </p:nvSpPr>
        <p:spPr>
          <a:xfrm rot="1920763">
            <a:off x="8725765" y="39383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6"/>
          <p:cNvSpPr/>
          <p:nvPr/>
        </p:nvSpPr>
        <p:spPr>
          <a:xfrm rot="1920763">
            <a:off x="8874315" y="288530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6"/>
          <p:cNvSpPr/>
          <p:nvPr/>
        </p:nvSpPr>
        <p:spPr>
          <a:xfrm rot="1920763">
            <a:off x="8496890" y="15528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6"/>
          <p:cNvSpPr/>
          <p:nvPr/>
        </p:nvSpPr>
        <p:spPr>
          <a:xfrm rot="1920763">
            <a:off x="8769115" y="407883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0"/>
          <p:cNvSpPr txBox="1">
            <a:spLocks noGrp="1"/>
          </p:cNvSpPr>
          <p:nvPr>
            <p:ph type="ctrTitle"/>
          </p:nvPr>
        </p:nvSpPr>
        <p:spPr>
          <a:xfrm>
            <a:off x="242995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8" name="Google Shape;518;p30"/>
          <p:cNvSpPr txBox="1">
            <a:spLocks noGrp="1"/>
          </p:cNvSpPr>
          <p:nvPr>
            <p:ph type="subTitle" idx="1"/>
          </p:nvPr>
        </p:nvSpPr>
        <p:spPr>
          <a:xfrm>
            <a:off x="2425075" y="1666200"/>
            <a:ext cx="4293900" cy="11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9" name="Google Shape;519;p30"/>
          <p:cNvGrpSpPr/>
          <p:nvPr/>
        </p:nvGrpSpPr>
        <p:grpSpPr>
          <a:xfrm>
            <a:off x="7889200" y="4054022"/>
            <a:ext cx="904403" cy="801805"/>
            <a:chOff x="469275" y="4057497"/>
            <a:chExt cx="904403" cy="801805"/>
          </a:xfrm>
        </p:grpSpPr>
        <p:sp>
          <p:nvSpPr>
            <p:cNvPr id="520" name="Google Shape;520;p30"/>
            <p:cNvSpPr/>
            <p:nvPr/>
          </p:nvSpPr>
          <p:spPr>
            <a:xfrm>
              <a:off x="469275" y="4057497"/>
              <a:ext cx="904403" cy="801805"/>
            </a:xfrm>
            <a:custGeom>
              <a:avLst/>
              <a:gdLst/>
              <a:ahLst/>
              <a:cxnLst/>
              <a:rect l="l" t="t" r="r" b="b"/>
              <a:pathLst>
                <a:path w="15823" h="14028" extrusionOk="0">
                  <a:moveTo>
                    <a:pt x="3587" y="1"/>
                  </a:moveTo>
                  <a:cubicBezTo>
                    <a:pt x="1225" y="1"/>
                    <a:pt x="2729" y="3224"/>
                    <a:pt x="3808" y="3890"/>
                  </a:cubicBezTo>
                  <a:cubicBezTo>
                    <a:pt x="3183" y="3782"/>
                    <a:pt x="2112" y="3388"/>
                    <a:pt x="1277" y="3388"/>
                  </a:cubicBezTo>
                  <a:cubicBezTo>
                    <a:pt x="549" y="3388"/>
                    <a:pt x="0" y="3687"/>
                    <a:pt x="84" y="4739"/>
                  </a:cubicBezTo>
                  <a:cubicBezTo>
                    <a:pt x="210" y="6310"/>
                    <a:pt x="2869" y="6705"/>
                    <a:pt x="4165" y="6795"/>
                  </a:cubicBezTo>
                  <a:cubicBezTo>
                    <a:pt x="2884" y="6958"/>
                    <a:pt x="1327" y="7294"/>
                    <a:pt x="1558" y="8940"/>
                  </a:cubicBezTo>
                  <a:cubicBezTo>
                    <a:pt x="1745" y="10294"/>
                    <a:pt x="3151" y="10676"/>
                    <a:pt x="4441" y="10676"/>
                  </a:cubicBezTo>
                  <a:cubicBezTo>
                    <a:pt x="4903" y="10676"/>
                    <a:pt x="5351" y="10627"/>
                    <a:pt x="5722" y="10556"/>
                  </a:cubicBezTo>
                  <a:lnTo>
                    <a:pt x="5722" y="10556"/>
                  </a:lnTo>
                  <a:cubicBezTo>
                    <a:pt x="3823" y="11420"/>
                    <a:pt x="5015" y="13394"/>
                    <a:pt x="6638" y="13670"/>
                  </a:cubicBezTo>
                  <a:cubicBezTo>
                    <a:pt x="7964" y="13901"/>
                    <a:pt x="9424" y="13811"/>
                    <a:pt x="10758" y="13886"/>
                  </a:cubicBezTo>
                  <a:cubicBezTo>
                    <a:pt x="11403" y="13921"/>
                    <a:pt x="12131" y="14027"/>
                    <a:pt x="12840" y="14027"/>
                  </a:cubicBezTo>
                  <a:cubicBezTo>
                    <a:pt x="13472" y="14027"/>
                    <a:pt x="14089" y="13943"/>
                    <a:pt x="14616" y="13647"/>
                  </a:cubicBezTo>
                  <a:cubicBezTo>
                    <a:pt x="15644" y="13066"/>
                    <a:pt x="15823" y="12396"/>
                    <a:pt x="15763" y="11562"/>
                  </a:cubicBezTo>
                  <a:lnTo>
                    <a:pt x="15763" y="11562"/>
                  </a:lnTo>
                  <a:lnTo>
                    <a:pt x="15786" y="11696"/>
                  </a:lnTo>
                  <a:cubicBezTo>
                    <a:pt x="15808" y="11398"/>
                    <a:pt x="15771" y="11100"/>
                    <a:pt x="15674" y="10817"/>
                  </a:cubicBezTo>
                  <a:cubicBezTo>
                    <a:pt x="15666" y="10757"/>
                    <a:pt x="15659" y="10705"/>
                    <a:pt x="15651" y="10653"/>
                  </a:cubicBezTo>
                  <a:lnTo>
                    <a:pt x="15651" y="10653"/>
                  </a:lnTo>
                  <a:lnTo>
                    <a:pt x="15666" y="10787"/>
                  </a:lnTo>
                  <a:cubicBezTo>
                    <a:pt x="15570" y="10437"/>
                    <a:pt x="15458" y="10087"/>
                    <a:pt x="15435" y="9737"/>
                  </a:cubicBezTo>
                  <a:cubicBezTo>
                    <a:pt x="15354" y="8448"/>
                    <a:pt x="15756" y="7092"/>
                    <a:pt x="15659" y="5774"/>
                  </a:cubicBezTo>
                  <a:cubicBezTo>
                    <a:pt x="15592" y="4843"/>
                    <a:pt x="15294" y="3830"/>
                    <a:pt x="14318" y="3592"/>
                  </a:cubicBezTo>
                  <a:cubicBezTo>
                    <a:pt x="14182" y="3558"/>
                    <a:pt x="14041" y="3542"/>
                    <a:pt x="13899" y="3542"/>
                  </a:cubicBezTo>
                  <a:cubicBezTo>
                    <a:pt x="12913" y="3542"/>
                    <a:pt x="11894" y="4319"/>
                    <a:pt x="12076" y="5342"/>
                  </a:cubicBezTo>
                  <a:cubicBezTo>
                    <a:pt x="11540" y="4120"/>
                    <a:pt x="11011" y="3092"/>
                    <a:pt x="10117" y="2124"/>
                  </a:cubicBezTo>
                  <a:cubicBezTo>
                    <a:pt x="9679" y="1647"/>
                    <a:pt x="9105" y="1411"/>
                    <a:pt x="8609" y="1411"/>
                  </a:cubicBezTo>
                  <a:cubicBezTo>
                    <a:pt x="7804" y="1411"/>
                    <a:pt x="7205" y="2030"/>
                    <a:pt x="7726" y="3241"/>
                  </a:cubicBezTo>
                  <a:cubicBezTo>
                    <a:pt x="7175" y="2102"/>
                    <a:pt x="5044" y="39"/>
                    <a:pt x="3644" y="1"/>
                  </a:cubicBezTo>
                  <a:cubicBezTo>
                    <a:pt x="3625" y="1"/>
                    <a:pt x="3606" y="1"/>
                    <a:pt x="3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670300" y="4238059"/>
              <a:ext cx="640736" cy="513160"/>
            </a:xfrm>
            <a:custGeom>
              <a:avLst/>
              <a:gdLst/>
              <a:ahLst/>
              <a:cxnLst/>
              <a:rect l="l" t="t" r="r" b="b"/>
              <a:pathLst>
                <a:path w="11210" h="8978" extrusionOk="0">
                  <a:moveTo>
                    <a:pt x="1233" y="1"/>
                  </a:moveTo>
                  <a:cubicBezTo>
                    <a:pt x="1004" y="1"/>
                    <a:pt x="826" y="356"/>
                    <a:pt x="1058" y="559"/>
                  </a:cubicBezTo>
                  <a:cubicBezTo>
                    <a:pt x="1669" y="1095"/>
                    <a:pt x="2257" y="1639"/>
                    <a:pt x="2846" y="2190"/>
                  </a:cubicBezTo>
                  <a:cubicBezTo>
                    <a:pt x="2071" y="1982"/>
                    <a:pt x="1274" y="1870"/>
                    <a:pt x="529" y="1557"/>
                  </a:cubicBezTo>
                  <a:cubicBezTo>
                    <a:pt x="485" y="1537"/>
                    <a:pt x="443" y="1528"/>
                    <a:pt x="403" y="1528"/>
                  </a:cubicBezTo>
                  <a:cubicBezTo>
                    <a:pt x="127" y="1528"/>
                    <a:pt x="0" y="1979"/>
                    <a:pt x="313" y="2116"/>
                  </a:cubicBezTo>
                  <a:cubicBezTo>
                    <a:pt x="1468" y="2608"/>
                    <a:pt x="2831" y="2563"/>
                    <a:pt x="3904" y="3256"/>
                  </a:cubicBezTo>
                  <a:cubicBezTo>
                    <a:pt x="3963" y="3293"/>
                    <a:pt x="4023" y="3308"/>
                    <a:pt x="4090" y="3308"/>
                  </a:cubicBezTo>
                  <a:cubicBezTo>
                    <a:pt x="4634" y="3777"/>
                    <a:pt x="5192" y="4231"/>
                    <a:pt x="5781" y="4656"/>
                  </a:cubicBezTo>
                  <a:cubicBezTo>
                    <a:pt x="5997" y="4805"/>
                    <a:pt x="6228" y="4969"/>
                    <a:pt x="6473" y="5133"/>
                  </a:cubicBezTo>
                  <a:cubicBezTo>
                    <a:pt x="6363" y="5137"/>
                    <a:pt x="6252" y="5139"/>
                    <a:pt x="6141" y="5139"/>
                  </a:cubicBezTo>
                  <a:cubicBezTo>
                    <a:pt x="4957" y="5139"/>
                    <a:pt x="3767" y="4909"/>
                    <a:pt x="2577" y="4909"/>
                  </a:cubicBezTo>
                  <a:cubicBezTo>
                    <a:pt x="2560" y="4909"/>
                    <a:pt x="2543" y="4909"/>
                    <a:pt x="2526" y="4909"/>
                  </a:cubicBezTo>
                  <a:cubicBezTo>
                    <a:pt x="2138" y="4909"/>
                    <a:pt x="2071" y="5505"/>
                    <a:pt x="2459" y="5505"/>
                  </a:cubicBezTo>
                  <a:cubicBezTo>
                    <a:pt x="2474" y="5505"/>
                    <a:pt x="2489" y="5505"/>
                    <a:pt x="2504" y="5505"/>
                  </a:cubicBezTo>
                  <a:cubicBezTo>
                    <a:pt x="3735" y="5505"/>
                    <a:pt x="4958" y="5742"/>
                    <a:pt x="6187" y="5742"/>
                  </a:cubicBezTo>
                  <a:cubicBezTo>
                    <a:pt x="6510" y="5742"/>
                    <a:pt x="6834" y="5725"/>
                    <a:pt x="7159" y="5684"/>
                  </a:cubicBezTo>
                  <a:cubicBezTo>
                    <a:pt x="7189" y="5676"/>
                    <a:pt x="7211" y="5669"/>
                    <a:pt x="7241" y="5654"/>
                  </a:cubicBezTo>
                  <a:cubicBezTo>
                    <a:pt x="8142" y="6287"/>
                    <a:pt x="9095" y="6995"/>
                    <a:pt x="9796" y="7777"/>
                  </a:cubicBezTo>
                  <a:cubicBezTo>
                    <a:pt x="9349" y="7856"/>
                    <a:pt x="8898" y="7856"/>
                    <a:pt x="8447" y="7856"/>
                  </a:cubicBezTo>
                  <a:lnTo>
                    <a:pt x="8447" y="7856"/>
                  </a:lnTo>
                  <a:cubicBezTo>
                    <a:pt x="8221" y="7856"/>
                    <a:pt x="7995" y="7856"/>
                    <a:pt x="7770" y="7866"/>
                  </a:cubicBezTo>
                  <a:cubicBezTo>
                    <a:pt x="6853" y="7911"/>
                    <a:pt x="5945" y="8060"/>
                    <a:pt x="5036" y="8127"/>
                  </a:cubicBezTo>
                  <a:cubicBezTo>
                    <a:pt x="4665" y="8163"/>
                    <a:pt x="4741" y="8732"/>
                    <a:pt x="5105" y="8732"/>
                  </a:cubicBezTo>
                  <a:cubicBezTo>
                    <a:pt x="5114" y="8732"/>
                    <a:pt x="5123" y="8731"/>
                    <a:pt x="5133" y="8730"/>
                  </a:cubicBezTo>
                  <a:cubicBezTo>
                    <a:pt x="6041" y="8656"/>
                    <a:pt x="6950" y="8507"/>
                    <a:pt x="7859" y="8470"/>
                  </a:cubicBezTo>
                  <a:cubicBezTo>
                    <a:pt x="8634" y="8433"/>
                    <a:pt x="9386" y="8507"/>
                    <a:pt x="10153" y="8313"/>
                  </a:cubicBezTo>
                  <a:cubicBezTo>
                    <a:pt x="10168" y="8306"/>
                    <a:pt x="10190" y="8298"/>
                    <a:pt x="10213" y="8284"/>
                  </a:cubicBezTo>
                  <a:cubicBezTo>
                    <a:pt x="10332" y="8447"/>
                    <a:pt x="10444" y="8626"/>
                    <a:pt x="10540" y="8812"/>
                  </a:cubicBezTo>
                  <a:cubicBezTo>
                    <a:pt x="10601" y="8929"/>
                    <a:pt x="10705" y="8977"/>
                    <a:pt x="10808" y="8977"/>
                  </a:cubicBezTo>
                  <a:cubicBezTo>
                    <a:pt x="11009" y="8977"/>
                    <a:pt x="11210" y="8793"/>
                    <a:pt x="11092" y="8567"/>
                  </a:cubicBezTo>
                  <a:cubicBezTo>
                    <a:pt x="10905" y="8209"/>
                    <a:pt x="10675" y="7874"/>
                    <a:pt x="10414" y="7576"/>
                  </a:cubicBezTo>
                  <a:cubicBezTo>
                    <a:pt x="9967" y="6444"/>
                    <a:pt x="10280" y="5155"/>
                    <a:pt x="10108" y="3971"/>
                  </a:cubicBezTo>
                  <a:cubicBezTo>
                    <a:pt x="10085" y="3803"/>
                    <a:pt x="9956" y="3727"/>
                    <a:pt x="9824" y="3727"/>
                  </a:cubicBezTo>
                  <a:cubicBezTo>
                    <a:pt x="9656" y="3727"/>
                    <a:pt x="9483" y="3848"/>
                    <a:pt x="9513" y="4060"/>
                  </a:cubicBezTo>
                  <a:cubicBezTo>
                    <a:pt x="9639" y="4954"/>
                    <a:pt x="9520" y="5878"/>
                    <a:pt x="9609" y="6771"/>
                  </a:cubicBezTo>
                  <a:cubicBezTo>
                    <a:pt x="8932" y="6161"/>
                    <a:pt x="8164" y="5609"/>
                    <a:pt x="7472" y="5110"/>
                  </a:cubicBezTo>
                  <a:cubicBezTo>
                    <a:pt x="7561" y="4656"/>
                    <a:pt x="7196" y="3963"/>
                    <a:pt x="7054" y="3591"/>
                  </a:cubicBezTo>
                  <a:cubicBezTo>
                    <a:pt x="6786" y="2891"/>
                    <a:pt x="6511" y="2176"/>
                    <a:pt x="6146" y="1520"/>
                  </a:cubicBezTo>
                  <a:cubicBezTo>
                    <a:pt x="6081" y="1407"/>
                    <a:pt x="5976" y="1360"/>
                    <a:pt x="5873" y="1360"/>
                  </a:cubicBezTo>
                  <a:cubicBezTo>
                    <a:pt x="5669" y="1360"/>
                    <a:pt x="5471" y="1543"/>
                    <a:pt x="5594" y="1766"/>
                  </a:cubicBezTo>
                  <a:cubicBezTo>
                    <a:pt x="5870" y="2287"/>
                    <a:pt x="6116" y="2831"/>
                    <a:pt x="6324" y="3390"/>
                  </a:cubicBezTo>
                  <a:cubicBezTo>
                    <a:pt x="6421" y="3621"/>
                    <a:pt x="6734" y="4239"/>
                    <a:pt x="6846" y="4656"/>
                  </a:cubicBezTo>
                  <a:cubicBezTo>
                    <a:pt x="4932" y="3218"/>
                    <a:pt x="3218" y="1647"/>
                    <a:pt x="1408" y="75"/>
                  </a:cubicBezTo>
                  <a:cubicBezTo>
                    <a:pt x="1350" y="23"/>
                    <a:pt x="1290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30"/>
          <p:cNvSpPr/>
          <p:nvPr/>
        </p:nvSpPr>
        <p:spPr>
          <a:xfrm>
            <a:off x="-344925" y="2640368"/>
            <a:ext cx="1513748" cy="1461135"/>
          </a:xfrm>
          <a:custGeom>
            <a:avLst/>
            <a:gdLst/>
            <a:ahLst/>
            <a:cxnLst/>
            <a:rect l="l" t="t" r="r" b="b"/>
            <a:pathLst>
              <a:path w="21262" h="20523" extrusionOk="0">
                <a:moveTo>
                  <a:pt x="7704" y="0"/>
                </a:moveTo>
                <a:cubicBezTo>
                  <a:pt x="7411" y="0"/>
                  <a:pt x="7304" y="482"/>
                  <a:pt x="7630" y="537"/>
                </a:cubicBezTo>
                <a:cubicBezTo>
                  <a:pt x="7936" y="597"/>
                  <a:pt x="8233" y="701"/>
                  <a:pt x="8509" y="850"/>
                </a:cubicBezTo>
                <a:cubicBezTo>
                  <a:pt x="8552" y="874"/>
                  <a:pt x="8594" y="884"/>
                  <a:pt x="8633" y="884"/>
                </a:cubicBezTo>
                <a:cubicBezTo>
                  <a:pt x="8855" y="884"/>
                  <a:pt x="8996" y="557"/>
                  <a:pt x="8762" y="418"/>
                </a:cubicBezTo>
                <a:cubicBezTo>
                  <a:pt x="8457" y="232"/>
                  <a:pt x="8122" y="90"/>
                  <a:pt x="7772" y="8"/>
                </a:cubicBezTo>
                <a:cubicBezTo>
                  <a:pt x="7748" y="3"/>
                  <a:pt x="7725" y="0"/>
                  <a:pt x="7704" y="0"/>
                </a:cubicBezTo>
                <a:close/>
                <a:moveTo>
                  <a:pt x="11235" y="79"/>
                </a:moveTo>
                <a:cubicBezTo>
                  <a:pt x="11034" y="79"/>
                  <a:pt x="10901" y="364"/>
                  <a:pt x="11116" y="455"/>
                </a:cubicBezTo>
                <a:lnTo>
                  <a:pt x="12122" y="880"/>
                </a:lnTo>
                <a:cubicBezTo>
                  <a:pt x="12152" y="893"/>
                  <a:pt x="12182" y="899"/>
                  <a:pt x="12210" y="899"/>
                </a:cubicBezTo>
                <a:cubicBezTo>
                  <a:pt x="12406" y="899"/>
                  <a:pt x="12538" y="621"/>
                  <a:pt x="12330" y="530"/>
                </a:cubicBezTo>
                <a:lnTo>
                  <a:pt x="11325" y="98"/>
                </a:lnTo>
                <a:cubicBezTo>
                  <a:pt x="11294" y="85"/>
                  <a:pt x="11264" y="79"/>
                  <a:pt x="11235" y="79"/>
                </a:cubicBezTo>
                <a:close/>
                <a:moveTo>
                  <a:pt x="9994" y="592"/>
                </a:moveTo>
                <a:cubicBezTo>
                  <a:pt x="9781" y="592"/>
                  <a:pt x="9642" y="923"/>
                  <a:pt x="9872" y="1066"/>
                </a:cubicBezTo>
                <a:lnTo>
                  <a:pt x="10662" y="1565"/>
                </a:lnTo>
                <a:cubicBezTo>
                  <a:pt x="10707" y="1595"/>
                  <a:pt x="10751" y="1607"/>
                  <a:pt x="10793" y="1607"/>
                </a:cubicBezTo>
                <a:cubicBezTo>
                  <a:pt x="11006" y="1607"/>
                  <a:pt x="11145" y="1276"/>
                  <a:pt x="10915" y="1133"/>
                </a:cubicBezTo>
                <a:lnTo>
                  <a:pt x="10125" y="634"/>
                </a:lnTo>
                <a:cubicBezTo>
                  <a:pt x="10080" y="605"/>
                  <a:pt x="10036" y="592"/>
                  <a:pt x="9994" y="592"/>
                </a:cubicBezTo>
                <a:close/>
                <a:moveTo>
                  <a:pt x="6240" y="769"/>
                </a:moveTo>
                <a:cubicBezTo>
                  <a:pt x="5988" y="769"/>
                  <a:pt x="5908" y="1200"/>
                  <a:pt x="6192" y="1319"/>
                </a:cubicBezTo>
                <a:lnTo>
                  <a:pt x="7057" y="1684"/>
                </a:lnTo>
                <a:cubicBezTo>
                  <a:pt x="7092" y="1699"/>
                  <a:pt x="7125" y="1706"/>
                  <a:pt x="7156" y="1706"/>
                </a:cubicBezTo>
                <a:cubicBezTo>
                  <a:pt x="7403" y="1706"/>
                  <a:pt x="7483" y="1275"/>
                  <a:pt x="7198" y="1156"/>
                </a:cubicBezTo>
                <a:lnTo>
                  <a:pt x="6341" y="791"/>
                </a:lnTo>
                <a:cubicBezTo>
                  <a:pt x="6305" y="776"/>
                  <a:pt x="6271" y="769"/>
                  <a:pt x="6240" y="769"/>
                </a:cubicBezTo>
                <a:close/>
                <a:moveTo>
                  <a:pt x="13523" y="676"/>
                </a:moveTo>
                <a:cubicBezTo>
                  <a:pt x="13322" y="676"/>
                  <a:pt x="13189" y="989"/>
                  <a:pt x="13410" y="1103"/>
                </a:cubicBezTo>
                <a:lnTo>
                  <a:pt x="13403" y="1103"/>
                </a:lnTo>
                <a:cubicBezTo>
                  <a:pt x="13813" y="1319"/>
                  <a:pt x="14222" y="1535"/>
                  <a:pt x="14625" y="1751"/>
                </a:cubicBezTo>
                <a:cubicBezTo>
                  <a:pt x="14659" y="1769"/>
                  <a:pt x="14692" y="1776"/>
                  <a:pt x="14724" y="1776"/>
                </a:cubicBezTo>
                <a:cubicBezTo>
                  <a:pt x="14912" y="1776"/>
                  <a:pt x="15031" y="1509"/>
                  <a:pt x="14833" y="1394"/>
                </a:cubicBezTo>
                <a:lnTo>
                  <a:pt x="13634" y="709"/>
                </a:lnTo>
                <a:cubicBezTo>
                  <a:pt x="13596" y="686"/>
                  <a:pt x="13558" y="676"/>
                  <a:pt x="13523" y="676"/>
                </a:cubicBezTo>
                <a:close/>
                <a:moveTo>
                  <a:pt x="15969" y="1002"/>
                </a:moveTo>
                <a:cubicBezTo>
                  <a:pt x="15807" y="1002"/>
                  <a:pt x="15664" y="1206"/>
                  <a:pt x="15809" y="1357"/>
                </a:cubicBezTo>
                <a:cubicBezTo>
                  <a:pt x="16092" y="1640"/>
                  <a:pt x="16420" y="1871"/>
                  <a:pt x="16777" y="2049"/>
                </a:cubicBezTo>
                <a:cubicBezTo>
                  <a:pt x="16814" y="2068"/>
                  <a:pt x="16850" y="2076"/>
                  <a:pt x="16885" y="2076"/>
                </a:cubicBezTo>
                <a:cubicBezTo>
                  <a:pt x="17100" y="2076"/>
                  <a:pt x="17239" y="1757"/>
                  <a:pt x="17008" y="1655"/>
                </a:cubicBezTo>
                <a:cubicBezTo>
                  <a:pt x="16673" y="1506"/>
                  <a:pt x="16368" y="1312"/>
                  <a:pt x="16107" y="1059"/>
                </a:cubicBezTo>
                <a:cubicBezTo>
                  <a:pt x="16064" y="1019"/>
                  <a:pt x="16015" y="1002"/>
                  <a:pt x="15969" y="1002"/>
                </a:cubicBezTo>
                <a:close/>
                <a:moveTo>
                  <a:pt x="4169" y="1468"/>
                </a:moveTo>
                <a:cubicBezTo>
                  <a:pt x="4001" y="1468"/>
                  <a:pt x="3962" y="1760"/>
                  <a:pt x="4144" y="1789"/>
                </a:cubicBezTo>
                <a:cubicBezTo>
                  <a:pt x="4427" y="1826"/>
                  <a:pt x="4703" y="1930"/>
                  <a:pt x="4949" y="2087"/>
                </a:cubicBezTo>
                <a:cubicBezTo>
                  <a:pt x="4980" y="2107"/>
                  <a:pt x="5012" y="2115"/>
                  <a:pt x="5041" y="2115"/>
                </a:cubicBezTo>
                <a:cubicBezTo>
                  <a:pt x="5201" y="2115"/>
                  <a:pt x="5311" y="1867"/>
                  <a:pt x="5135" y="1766"/>
                </a:cubicBezTo>
                <a:cubicBezTo>
                  <a:pt x="4844" y="1602"/>
                  <a:pt x="4517" y="1506"/>
                  <a:pt x="4181" y="1468"/>
                </a:cubicBezTo>
                <a:cubicBezTo>
                  <a:pt x="4177" y="1468"/>
                  <a:pt x="4173" y="1468"/>
                  <a:pt x="4169" y="1468"/>
                </a:cubicBezTo>
                <a:close/>
                <a:moveTo>
                  <a:pt x="9937" y="1658"/>
                </a:moveTo>
                <a:cubicBezTo>
                  <a:pt x="9770" y="1658"/>
                  <a:pt x="9618" y="1867"/>
                  <a:pt x="9783" y="1997"/>
                </a:cubicBezTo>
                <a:lnTo>
                  <a:pt x="9775" y="1997"/>
                </a:lnTo>
                <a:cubicBezTo>
                  <a:pt x="10036" y="2221"/>
                  <a:pt x="10371" y="2340"/>
                  <a:pt x="10706" y="2347"/>
                </a:cubicBezTo>
                <a:cubicBezTo>
                  <a:pt x="10709" y="2347"/>
                  <a:pt x="10711" y="2347"/>
                  <a:pt x="10714" y="2347"/>
                </a:cubicBezTo>
                <a:cubicBezTo>
                  <a:pt x="10975" y="2347"/>
                  <a:pt x="10972" y="1945"/>
                  <a:pt x="10706" y="1938"/>
                </a:cubicBezTo>
                <a:cubicBezTo>
                  <a:pt x="10476" y="1938"/>
                  <a:pt x="10252" y="1856"/>
                  <a:pt x="10066" y="1707"/>
                </a:cubicBezTo>
                <a:cubicBezTo>
                  <a:pt x="10026" y="1673"/>
                  <a:pt x="9981" y="1658"/>
                  <a:pt x="9937" y="1658"/>
                </a:cubicBezTo>
                <a:close/>
                <a:moveTo>
                  <a:pt x="7055" y="1907"/>
                </a:moveTo>
                <a:cubicBezTo>
                  <a:pt x="6912" y="1907"/>
                  <a:pt x="6823" y="2118"/>
                  <a:pt x="6975" y="2206"/>
                </a:cubicBezTo>
                <a:lnTo>
                  <a:pt x="7474" y="2496"/>
                </a:lnTo>
                <a:cubicBezTo>
                  <a:pt x="7500" y="2510"/>
                  <a:pt x="7525" y="2517"/>
                  <a:pt x="7550" y="2517"/>
                </a:cubicBezTo>
                <a:cubicBezTo>
                  <a:pt x="7693" y="2517"/>
                  <a:pt x="7790" y="2302"/>
                  <a:pt x="7638" y="2213"/>
                </a:cubicBezTo>
                <a:lnTo>
                  <a:pt x="7138" y="1930"/>
                </a:lnTo>
                <a:cubicBezTo>
                  <a:pt x="7110" y="1914"/>
                  <a:pt x="7082" y="1907"/>
                  <a:pt x="7055" y="1907"/>
                </a:cubicBezTo>
                <a:close/>
                <a:moveTo>
                  <a:pt x="12226" y="2124"/>
                </a:moveTo>
                <a:cubicBezTo>
                  <a:pt x="11928" y="2124"/>
                  <a:pt x="11928" y="2586"/>
                  <a:pt x="12226" y="2586"/>
                </a:cubicBezTo>
                <a:cubicBezTo>
                  <a:pt x="12517" y="2586"/>
                  <a:pt x="12517" y="2124"/>
                  <a:pt x="12226" y="2124"/>
                </a:cubicBezTo>
                <a:close/>
                <a:moveTo>
                  <a:pt x="8925" y="2184"/>
                </a:moveTo>
                <a:cubicBezTo>
                  <a:pt x="8725" y="2184"/>
                  <a:pt x="8548" y="2439"/>
                  <a:pt x="8740" y="2608"/>
                </a:cubicBezTo>
                <a:cubicBezTo>
                  <a:pt x="8986" y="2832"/>
                  <a:pt x="9276" y="3010"/>
                  <a:pt x="9582" y="3144"/>
                </a:cubicBezTo>
                <a:cubicBezTo>
                  <a:pt x="9619" y="3160"/>
                  <a:pt x="9655" y="3167"/>
                  <a:pt x="9689" y="3167"/>
                </a:cubicBezTo>
                <a:cubicBezTo>
                  <a:pt x="9934" y="3167"/>
                  <a:pt x="10096" y="2816"/>
                  <a:pt x="9835" y="2705"/>
                </a:cubicBezTo>
                <a:cubicBezTo>
                  <a:pt x="9567" y="2593"/>
                  <a:pt x="9314" y="2444"/>
                  <a:pt x="9090" y="2251"/>
                </a:cubicBezTo>
                <a:cubicBezTo>
                  <a:pt x="9038" y="2203"/>
                  <a:pt x="8981" y="2184"/>
                  <a:pt x="8925" y="2184"/>
                </a:cubicBezTo>
                <a:close/>
                <a:moveTo>
                  <a:pt x="13603" y="2670"/>
                </a:moveTo>
                <a:cubicBezTo>
                  <a:pt x="13374" y="2670"/>
                  <a:pt x="13176" y="2945"/>
                  <a:pt x="13388" y="3122"/>
                </a:cubicBezTo>
                <a:lnTo>
                  <a:pt x="13753" y="3413"/>
                </a:lnTo>
                <a:cubicBezTo>
                  <a:pt x="13808" y="3457"/>
                  <a:pt x="13869" y="3476"/>
                  <a:pt x="13928" y="3476"/>
                </a:cubicBezTo>
                <a:cubicBezTo>
                  <a:pt x="14155" y="3476"/>
                  <a:pt x="14359" y="3195"/>
                  <a:pt x="14140" y="3018"/>
                </a:cubicBezTo>
                <a:lnTo>
                  <a:pt x="13783" y="2735"/>
                </a:lnTo>
                <a:cubicBezTo>
                  <a:pt x="13725" y="2690"/>
                  <a:pt x="13663" y="2670"/>
                  <a:pt x="13603" y="2670"/>
                </a:cubicBezTo>
                <a:close/>
                <a:moveTo>
                  <a:pt x="3453" y="2733"/>
                </a:moveTo>
                <a:cubicBezTo>
                  <a:pt x="3148" y="2733"/>
                  <a:pt x="2948" y="3274"/>
                  <a:pt x="3369" y="3413"/>
                </a:cubicBezTo>
                <a:lnTo>
                  <a:pt x="3362" y="3427"/>
                </a:lnTo>
                <a:lnTo>
                  <a:pt x="3809" y="3576"/>
                </a:lnTo>
                <a:cubicBezTo>
                  <a:pt x="3841" y="3587"/>
                  <a:pt x="3872" y="3592"/>
                  <a:pt x="3901" y="3592"/>
                </a:cubicBezTo>
                <a:cubicBezTo>
                  <a:pt x="4147" y="3592"/>
                  <a:pt x="4238" y="3223"/>
                  <a:pt x="4025" y="3070"/>
                </a:cubicBezTo>
                <a:lnTo>
                  <a:pt x="3630" y="2794"/>
                </a:lnTo>
                <a:cubicBezTo>
                  <a:pt x="3570" y="2751"/>
                  <a:pt x="3510" y="2733"/>
                  <a:pt x="3453" y="2733"/>
                </a:cubicBezTo>
                <a:close/>
                <a:moveTo>
                  <a:pt x="17985" y="2799"/>
                </a:moveTo>
                <a:cubicBezTo>
                  <a:pt x="17818" y="2799"/>
                  <a:pt x="17673" y="2997"/>
                  <a:pt x="17820" y="3144"/>
                </a:cubicBezTo>
                <a:lnTo>
                  <a:pt x="17827" y="3144"/>
                </a:lnTo>
                <a:lnTo>
                  <a:pt x="18580" y="3889"/>
                </a:lnTo>
                <a:cubicBezTo>
                  <a:pt x="18632" y="3940"/>
                  <a:pt x="18691" y="3961"/>
                  <a:pt x="18748" y="3961"/>
                </a:cubicBezTo>
                <a:cubicBezTo>
                  <a:pt x="18949" y="3961"/>
                  <a:pt x="19129" y="3694"/>
                  <a:pt x="18937" y="3532"/>
                </a:cubicBezTo>
                <a:lnTo>
                  <a:pt x="18118" y="2846"/>
                </a:lnTo>
                <a:cubicBezTo>
                  <a:pt x="18076" y="2813"/>
                  <a:pt x="18030" y="2799"/>
                  <a:pt x="17985" y="2799"/>
                </a:cubicBezTo>
                <a:close/>
                <a:moveTo>
                  <a:pt x="11283" y="3076"/>
                </a:moveTo>
                <a:cubicBezTo>
                  <a:pt x="11108" y="3076"/>
                  <a:pt x="11014" y="3333"/>
                  <a:pt x="11183" y="3465"/>
                </a:cubicBezTo>
                <a:lnTo>
                  <a:pt x="11191" y="3465"/>
                </a:lnTo>
                <a:lnTo>
                  <a:pt x="11809" y="3934"/>
                </a:lnTo>
                <a:cubicBezTo>
                  <a:pt x="11851" y="3965"/>
                  <a:pt x="11893" y="3978"/>
                  <a:pt x="11934" y="3978"/>
                </a:cubicBezTo>
                <a:cubicBezTo>
                  <a:pt x="12142" y="3978"/>
                  <a:pt x="12305" y="3638"/>
                  <a:pt x="12062" y="3494"/>
                </a:cubicBezTo>
                <a:lnTo>
                  <a:pt x="11392" y="3107"/>
                </a:lnTo>
                <a:cubicBezTo>
                  <a:pt x="11353" y="3086"/>
                  <a:pt x="11317" y="3076"/>
                  <a:pt x="11283" y="3076"/>
                </a:cubicBezTo>
                <a:close/>
                <a:moveTo>
                  <a:pt x="16399" y="3050"/>
                </a:moveTo>
                <a:cubicBezTo>
                  <a:pt x="16229" y="3050"/>
                  <a:pt x="16083" y="3279"/>
                  <a:pt x="16226" y="3450"/>
                </a:cubicBezTo>
                <a:cubicBezTo>
                  <a:pt x="16420" y="3673"/>
                  <a:pt x="16651" y="3867"/>
                  <a:pt x="16911" y="4008"/>
                </a:cubicBezTo>
                <a:cubicBezTo>
                  <a:pt x="16952" y="4031"/>
                  <a:pt x="16992" y="4041"/>
                  <a:pt x="17030" y="4041"/>
                </a:cubicBezTo>
                <a:cubicBezTo>
                  <a:pt x="17258" y="4041"/>
                  <a:pt x="17413" y="3690"/>
                  <a:pt x="17165" y="3569"/>
                </a:cubicBezTo>
                <a:cubicBezTo>
                  <a:pt x="16934" y="3465"/>
                  <a:pt x="16725" y="3316"/>
                  <a:pt x="16554" y="3122"/>
                </a:cubicBezTo>
                <a:cubicBezTo>
                  <a:pt x="16505" y="3072"/>
                  <a:pt x="16451" y="3050"/>
                  <a:pt x="16399" y="3050"/>
                </a:cubicBezTo>
                <a:close/>
                <a:moveTo>
                  <a:pt x="6681" y="2985"/>
                </a:moveTo>
                <a:cubicBezTo>
                  <a:pt x="6422" y="2985"/>
                  <a:pt x="6275" y="3413"/>
                  <a:pt x="6543" y="3547"/>
                </a:cubicBezTo>
                <a:cubicBezTo>
                  <a:pt x="6766" y="3651"/>
                  <a:pt x="6982" y="3792"/>
                  <a:pt x="7168" y="3964"/>
                </a:cubicBezTo>
                <a:cubicBezTo>
                  <a:pt x="7245" y="4033"/>
                  <a:pt x="7326" y="4062"/>
                  <a:pt x="7402" y="4062"/>
                </a:cubicBezTo>
                <a:cubicBezTo>
                  <a:pt x="7687" y="4062"/>
                  <a:pt x="7903" y="3655"/>
                  <a:pt x="7585" y="3420"/>
                </a:cubicBezTo>
                <a:cubicBezTo>
                  <a:pt x="7332" y="3241"/>
                  <a:pt x="7064" y="3100"/>
                  <a:pt x="6773" y="3003"/>
                </a:cubicBezTo>
                <a:cubicBezTo>
                  <a:pt x="6741" y="2991"/>
                  <a:pt x="6710" y="2985"/>
                  <a:pt x="6681" y="2985"/>
                </a:cubicBezTo>
                <a:close/>
                <a:moveTo>
                  <a:pt x="9425" y="3778"/>
                </a:moveTo>
                <a:cubicBezTo>
                  <a:pt x="9127" y="3778"/>
                  <a:pt x="9127" y="4232"/>
                  <a:pt x="9425" y="4232"/>
                </a:cubicBezTo>
                <a:cubicBezTo>
                  <a:pt x="9716" y="4232"/>
                  <a:pt x="9716" y="3778"/>
                  <a:pt x="9425" y="3778"/>
                </a:cubicBezTo>
                <a:close/>
                <a:moveTo>
                  <a:pt x="5260" y="3799"/>
                </a:moveTo>
                <a:cubicBezTo>
                  <a:pt x="5082" y="3799"/>
                  <a:pt x="4969" y="4061"/>
                  <a:pt x="5157" y="4180"/>
                </a:cubicBezTo>
                <a:lnTo>
                  <a:pt x="5865" y="4634"/>
                </a:lnTo>
                <a:cubicBezTo>
                  <a:pt x="5903" y="4659"/>
                  <a:pt x="5941" y="4669"/>
                  <a:pt x="5977" y="4669"/>
                </a:cubicBezTo>
                <a:cubicBezTo>
                  <a:pt x="6173" y="4669"/>
                  <a:pt x="6309" y="4359"/>
                  <a:pt x="6096" y="4239"/>
                </a:cubicBezTo>
                <a:lnTo>
                  <a:pt x="5366" y="3830"/>
                </a:lnTo>
                <a:cubicBezTo>
                  <a:pt x="5329" y="3808"/>
                  <a:pt x="5293" y="3799"/>
                  <a:pt x="5260" y="3799"/>
                </a:cubicBezTo>
                <a:close/>
                <a:moveTo>
                  <a:pt x="15615" y="4064"/>
                </a:moveTo>
                <a:cubicBezTo>
                  <a:pt x="15425" y="4064"/>
                  <a:pt x="15260" y="4309"/>
                  <a:pt x="15436" y="4448"/>
                </a:cubicBezTo>
                <a:lnTo>
                  <a:pt x="15638" y="4612"/>
                </a:lnTo>
                <a:cubicBezTo>
                  <a:pt x="15694" y="4657"/>
                  <a:pt x="15753" y="4676"/>
                  <a:pt x="15807" y="4676"/>
                </a:cubicBezTo>
                <a:cubicBezTo>
                  <a:pt x="16032" y="4676"/>
                  <a:pt x="16195" y="4355"/>
                  <a:pt x="15943" y="4217"/>
                </a:cubicBezTo>
                <a:lnTo>
                  <a:pt x="15719" y="4090"/>
                </a:lnTo>
                <a:cubicBezTo>
                  <a:pt x="15685" y="4072"/>
                  <a:pt x="15650" y="4064"/>
                  <a:pt x="15615" y="4064"/>
                </a:cubicBezTo>
                <a:close/>
                <a:moveTo>
                  <a:pt x="19343" y="4422"/>
                </a:moveTo>
                <a:cubicBezTo>
                  <a:pt x="19210" y="4422"/>
                  <a:pt x="19097" y="4588"/>
                  <a:pt x="19220" y="4694"/>
                </a:cubicBezTo>
                <a:lnTo>
                  <a:pt x="19652" y="5051"/>
                </a:lnTo>
                <a:cubicBezTo>
                  <a:pt x="19685" y="5078"/>
                  <a:pt x="19721" y="5089"/>
                  <a:pt x="19756" y="5089"/>
                </a:cubicBezTo>
                <a:cubicBezTo>
                  <a:pt x="19888" y="5089"/>
                  <a:pt x="20007" y="4927"/>
                  <a:pt x="19883" y="4820"/>
                </a:cubicBezTo>
                <a:lnTo>
                  <a:pt x="19451" y="4463"/>
                </a:lnTo>
                <a:cubicBezTo>
                  <a:pt x="19417" y="4434"/>
                  <a:pt x="19379" y="4422"/>
                  <a:pt x="19343" y="4422"/>
                </a:cubicBezTo>
                <a:close/>
                <a:moveTo>
                  <a:pt x="10286" y="4129"/>
                </a:moveTo>
                <a:cubicBezTo>
                  <a:pt x="10093" y="4129"/>
                  <a:pt x="9964" y="4428"/>
                  <a:pt x="10170" y="4560"/>
                </a:cubicBezTo>
                <a:lnTo>
                  <a:pt x="11176" y="5208"/>
                </a:lnTo>
                <a:cubicBezTo>
                  <a:pt x="11215" y="5233"/>
                  <a:pt x="11254" y="5244"/>
                  <a:pt x="11291" y="5244"/>
                </a:cubicBezTo>
                <a:cubicBezTo>
                  <a:pt x="11483" y="5244"/>
                  <a:pt x="11613" y="4944"/>
                  <a:pt x="11407" y="4813"/>
                </a:cubicBezTo>
                <a:lnTo>
                  <a:pt x="10401" y="4165"/>
                </a:lnTo>
                <a:cubicBezTo>
                  <a:pt x="10362" y="4140"/>
                  <a:pt x="10323" y="4129"/>
                  <a:pt x="10286" y="4129"/>
                </a:cubicBezTo>
                <a:close/>
                <a:moveTo>
                  <a:pt x="12946" y="4705"/>
                </a:moveTo>
                <a:cubicBezTo>
                  <a:pt x="12747" y="4705"/>
                  <a:pt x="12615" y="5007"/>
                  <a:pt x="12829" y="5133"/>
                </a:cubicBezTo>
                <a:lnTo>
                  <a:pt x="13187" y="5349"/>
                </a:lnTo>
                <a:cubicBezTo>
                  <a:pt x="13226" y="5372"/>
                  <a:pt x="13265" y="5382"/>
                  <a:pt x="13301" y="5382"/>
                </a:cubicBezTo>
                <a:cubicBezTo>
                  <a:pt x="13500" y="5382"/>
                  <a:pt x="13632" y="5080"/>
                  <a:pt x="13418" y="4954"/>
                </a:cubicBezTo>
                <a:lnTo>
                  <a:pt x="13060" y="4738"/>
                </a:lnTo>
                <a:cubicBezTo>
                  <a:pt x="13021" y="4715"/>
                  <a:pt x="12983" y="4705"/>
                  <a:pt x="12946" y="4705"/>
                </a:cubicBezTo>
                <a:close/>
                <a:moveTo>
                  <a:pt x="3965" y="4392"/>
                </a:moveTo>
                <a:cubicBezTo>
                  <a:pt x="3612" y="4392"/>
                  <a:pt x="3382" y="5032"/>
                  <a:pt x="3861" y="5170"/>
                </a:cubicBezTo>
                <a:lnTo>
                  <a:pt x="3861" y="5178"/>
                </a:lnTo>
                <a:cubicBezTo>
                  <a:pt x="4077" y="5230"/>
                  <a:pt x="4271" y="5334"/>
                  <a:pt x="4435" y="5483"/>
                </a:cubicBezTo>
                <a:cubicBezTo>
                  <a:pt x="4487" y="5530"/>
                  <a:pt x="4548" y="5551"/>
                  <a:pt x="4607" y="5551"/>
                </a:cubicBezTo>
                <a:cubicBezTo>
                  <a:pt x="4782" y="5551"/>
                  <a:pt x="4941" y="5373"/>
                  <a:pt x="4829" y="5178"/>
                </a:cubicBezTo>
                <a:cubicBezTo>
                  <a:pt x="4665" y="4895"/>
                  <a:pt x="4435" y="4649"/>
                  <a:pt x="4166" y="4463"/>
                </a:cubicBezTo>
                <a:cubicBezTo>
                  <a:pt x="4098" y="4413"/>
                  <a:pt x="4029" y="4392"/>
                  <a:pt x="3965" y="4392"/>
                </a:cubicBezTo>
                <a:close/>
                <a:moveTo>
                  <a:pt x="7639" y="4684"/>
                </a:moveTo>
                <a:cubicBezTo>
                  <a:pt x="7443" y="4684"/>
                  <a:pt x="7267" y="4944"/>
                  <a:pt x="7451" y="5111"/>
                </a:cubicBezTo>
                <a:cubicBezTo>
                  <a:pt x="7705" y="5349"/>
                  <a:pt x="8017" y="5513"/>
                  <a:pt x="8360" y="5595"/>
                </a:cubicBezTo>
                <a:cubicBezTo>
                  <a:pt x="8381" y="5600"/>
                  <a:pt x="8400" y="5602"/>
                  <a:pt x="8419" y="5602"/>
                </a:cubicBezTo>
                <a:cubicBezTo>
                  <a:pt x="8658" y="5602"/>
                  <a:pt x="8742" y="5232"/>
                  <a:pt x="8479" y="5156"/>
                </a:cubicBezTo>
                <a:cubicBezTo>
                  <a:pt x="8226" y="5081"/>
                  <a:pt x="7995" y="4947"/>
                  <a:pt x="7809" y="4761"/>
                </a:cubicBezTo>
                <a:cubicBezTo>
                  <a:pt x="7756" y="4706"/>
                  <a:pt x="7697" y="4684"/>
                  <a:pt x="7639" y="4684"/>
                </a:cubicBezTo>
                <a:close/>
                <a:moveTo>
                  <a:pt x="2453" y="4776"/>
                </a:moveTo>
                <a:cubicBezTo>
                  <a:pt x="2267" y="4783"/>
                  <a:pt x="2148" y="4984"/>
                  <a:pt x="2237" y="5148"/>
                </a:cubicBezTo>
                <a:lnTo>
                  <a:pt x="2237" y="5156"/>
                </a:lnTo>
                <a:cubicBezTo>
                  <a:pt x="2386" y="5379"/>
                  <a:pt x="2654" y="5453"/>
                  <a:pt x="2878" y="5610"/>
                </a:cubicBezTo>
                <a:cubicBezTo>
                  <a:pt x="2908" y="5630"/>
                  <a:pt x="2940" y="5639"/>
                  <a:pt x="2973" y="5639"/>
                </a:cubicBezTo>
                <a:cubicBezTo>
                  <a:pt x="3117" y="5639"/>
                  <a:pt x="3257" y="5461"/>
                  <a:pt x="3153" y="5327"/>
                </a:cubicBezTo>
                <a:cubicBezTo>
                  <a:pt x="2967" y="5074"/>
                  <a:pt x="2781" y="4805"/>
                  <a:pt x="2453" y="4776"/>
                </a:cubicBezTo>
                <a:close/>
                <a:moveTo>
                  <a:pt x="14597" y="4678"/>
                </a:moveTo>
                <a:cubicBezTo>
                  <a:pt x="14351" y="4678"/>
                  <a:pt x="14155" y="5029"/>
                  <a:pt x="14364" y="5237"/>
                </a:cubicBezTo>
                <a:lnTo>
                  <a:pt x="14371" y="5237"/>
                </a:lnTo>
                <a:lnTo>
                  <a:pt x="14766" y="5625"/>
                </a:lnTo>
                <a:cubicBezTo>
                  <a:pt x="14846" y="5703"/>
                  <a:pt x="14933" y="5736"/>
                  <a:pt x="15015" y="5736"/>
                </a:cubicBezTo>
                <a:cubicBezTo>
                  <a:pt x="15318" y="5736"/>
                  <a:pt x="15564" y="5297"/>
                  <a:pt x="15213" y="5051"/>
                </a:cubicBezTo>
                <a:lnTo>
                  <a:pt x="14759" y="4731"/>
                </a:lnTo>
                <a:cubicBezTo>
                  <a:pt x="14705" y="4694"/>
                  <a:pt x="14650" y="4678"/>
                  <a:pt x="14597" y="4678"/>
                </a:cubicBezTo>
                <a:close/>
                <a:moveTo>
                  <a:pt x="17333" y="5049"/>
                </a:moveTo>
                <a:cubicBezTo>
                  <a:pt x="17086" y="5049"/>
                  <a:pt x="16879" y="5359"/>
                  <a:pt x="17098" y="5595"/>
                </a:cubicBezTo>
                <a:lnTo>
                  <a:pt x="17656" y="6183"/>
                </a:lnTo>
                <a:cubicBezTo>
                  <a:pt x="17725" y="6256"/>
                  <a:pt x="17804" y="6286"/>
                  <a:pt x="17881" y="6286"/>
                </a:cubicBezTo>
                <a:cubicBezTo>
                  <a:pt x="18145" y="6286"/>
                  <a:pt x="18388" y="5930"/>
                  <a:pt x="18140" y="5699"/>
                </a:cubicBezTo>
                <a:lnTo>
                  <a:pt x="17552" y="5141"/>
                </a:lnTo>
                <a:cubicBezTo>
                  <a:pt x="17482" y="5076"/>
                  <a:pt x="17406" y="5049"/>
                  <a:pt x="17333" y="5049"/>
                </a:cubicBezTo>
                <a:close/>
                <a:moveTo>
                  <a:pt x="9363" y="5309"/>
                </a:moveTo>
                <a:cubicBezTo>
                  <a:pt x="9209" y="5309"/>
                  <a:pt x="9065" y="5499"/>
                  <a:pt x="9209" y="5655"/>
                </a:cubicBezTo>
                <a:cubicBezTo>
                  <a:pt x="9418" y="5923"/>
                  <a:pt x="9679" y="6146"/>
                  <a:pt x="9976" y="6318"/>
                </a:cubicBezTo>
                <a:cubicBezTo>
                  <a:pt x="10000" y="6327"/>
                  <a:pt x="10024" y="6331"/>
                  <a:pt x="10046" y="6331"/>
                </a:cubicBezTo>
                <a:cubicBezTo>
                  <a:pt x="10202" y="6331"/>
                  <a:pt x="10300" y="6121"/>
                  <a:pt x="10163" y="5997"/>
                </a:cubicBezTo>
                <a:cubicBezTo>
                  <a:pt x="9917" y="5848"/>
                  <a:pt x="9701" y="5640"/>
                  <a:pt x="9530" y="5409"/>
                </a:cubicBezTo>
                <a:cubicBezTo>
                  <a:pt x="9484" y="5338"/>
                  <a:pt x="9422" y="5309"/>
                  <a:pt x="9363" y="5309"/>
                </a:cubicBezTo>
                <a:close/>
                <a:moveTo>
                  <a:pt x="7347" y="5679"/>
                </a:moveTo>
                <a:cubicBezTo>
                  <a:pt x="7035" y="5679"/>
                  <a:pt x="6845" y="6113"/>
                  <a:pt x="7168" y="6310"/>
                </a:cubicBezTo>
                <a:lnTo>
                  <a:pt x="7168" y="6318"/>
                </a:lnTo>
                <a:lnTo>
                  <a:pt x="7660" y="6623"/>
                </a:lnTo>
                <a:cubicBezTo>
                  <a:pt x="7721" y="6660"/>
                  <a:pt x="7782" y="6677"/>
                  <a:pt x="7840" y="6677"/>
                </a:cubicBezTo>
                <a:cubicBezTo>
                  <a:pt x="8162" y="6677"/>
                  <a:pt x="8386" y="6173"/>
                  <a:pt x="8032" y="5990"/>
                </a:cubicBezTo>
                <a:lnTo>
                  <a:pt x="7518" y="5722"/>
                </a:lnTo>
                <a:cubicBezTo>
                  <a:pt x="7459" y="5692"/>
                  <a:pt x="7401" y="5679"/>
                  <a:pt x="7347" y="5679"/>
                </a:cubicBezTo>
                <a:close/>
                <a:moveTo>
                  <a:pt x="19057" y="5927"/>
                </a:moveTo>
                <a:cubicBezTo>
                  <a:pt x="18899" y="5927"/>
                  <a:pt x="18754" y="6106"/>
                  <a:pt x="18848" y="6273"/>
                </a:cubicBezTo>
                <a:lnTo>
                  <a:pt x="19027" y="6578"/>
                </a:lnTo>
                <a:cubicBezTo>
                  <a:pt x="19081" y="6677"/>
                  <a:pt x="19162" y="6717"/>
                  <a:pt x="19244" y="6717"/>
                </a:cubicBezTo>
                <a:cubicBezTo>
                  <a:pt x="19451" y="6717"/>
                  <a:pt x="19662" y="6459"/>
                  <a:pt x="19459" y="6250"/>
                </a:cubicBezTo>
                <a:lnTo>
                  <a:pt x="19213" y="5997"/>
                </a:lnTo>
                <a:cubicBezTo>
                  <a:pt x="19166" y="5948"/>
                  <a:pt x="19111" y="5927"/>
                  <a:pt x="19057" y="5927"/>
                </a:cubicBezTo>
                <a:close/>
                <a:moveTo>
                  <a:pt x="12109" y="5705"/>
                </a:moveTo>
                <a:cubicBezTo>
                  <a:pt x="11837" y="5705"/>
                  <a:pt x="11593" y="6038"/>
                  <a:pt x="11854" y="6236"/>
                </a:cubicBezTo>
                <a:lnTo>
                  <a:pt x="11861" y="6236"/>
                </a:lnTo>
                <a:lnTo>
                  <a:pt x="12382" y="6645"/>
                </a:lnTo>
                <a:cubicBezTo>
                  <a:pt x="12473" y="6716"/>
                  <a:pt x="12564" y="6745"/>
                  <a:pt x="12648" y="6745"/>
                </a:cubicBezTo>
                <a:cubicBezTo>
                  <a:pt x="13002" y="6745"/>
                  <a:pt x="13244" y="6227"/>
                  <a:pt x="12859" y="6034"/>
                </a:cubicBezTo>
                <a:lnTo>
                  <a:pt x="12248" y="5737"/>
                </a:lnTo>
                <a:cubicBezTo>
                  <a:pt x="12203" y="5715"/>
                  <a:pt x="12156" y="5705"/>
                  <a:pt x="12109" y="5705"/>
                </a:cubicBezTo>
                <a:close/>
                <a:moveTo>
                  <a:pt x="4174" y="6212"/>
                </a:moveTo>
                <a:cubicBezTo>
                  <a:pt x="3936" y="6212"/>
                  <a:pt x="3869" y="6571"/>
                  <a:pt x="4122" y="6660"/>
                </a:cubicBezTo>
                <a:lnTo>
                  <a:pt x="4122" y="6668"/>
                </a:lnTo>
                <a:cubicBezTo>
                  <a:pt x="4382" y="6757"/>
                  <a:pt x="4628" y="6891"/>
                  <a:pt x="4852" y="7070"/>
                </a:cubicBezTo>
                <a:cubicBezTo>
                  <a:pt x="4913" y="7119"/>
                  <a:pt x="4977" y="7140"/>
                  <a:pt x="5036" y="7140"/>
                </a:cubicBezTo>
                <a:cubicBezTo>
                  <a:pt x="5273" y="7140"/>
                  <a:pt x="5447" y="6810"/>
                  <a:pt x="5179" y="6638"/>
                </a:cubicBezTo>
                <a:cubicBezTo>
                  <a:pt x="4896" y="6452"/>
                  <a:pt x="4576" y="6310"/>
                  <a:pt x="4241" y="6221"/>
                </a:cubicBezTo>
                <a:cubicBezTo>
                  <a:pt x="4217" y="6215"/>
                  <a:pt x="4195" y="6212"/>
                  <a:pt x="4174" y="6212"/>
                </a:cubicBezTo>
                <a:close/>
                <a:moveTo>
                  <a:pt x="1955" y="6364"/>
                </a:moveTo>
                <a:cubicBezTo>
                  <a:pt x="1841" y="6364"/>
                  <a:pt x="1753" y="6488"/>
                  <a:pt x="1813" y="6601"/>
                </a:cubicBezTo>
                <a:lnTo>
                  <a:pt x="1813" y="6608"/>
                </a:lnTo>
                <a:cubicBezTo>
                  <a:pt x="1947" y="6846"/>
                  <a:pt x="2237" y="7003"/>
                  <a:pt x="2453" y="7174"/>
                </a:cubicBezTo>
                <a:cubicBezTo>
                  <a:pt x="2497" y="7208"/>
                  <a:pt x="2544" y="7222"/>
                  <a:pt x="2589" y="7222"/>
                </a:cubicBezTo>
                <a:cubicBezTo>
                  <a:pt x="2764" y="7222"/>
                  <a:pt x="2910" y="7007"/>
                  <a:pt x="2744" y="6876"/>
                </a:cubicBezTo>
                <a:cubicBezTo>
                  <a:pt x="2513" y="6697"/>
                  <a:pt x="2282" y="6444"/>
                  <a:pt x="1999" y="6370"/>
                </a:cubicBezTo>
                <a:cubicBezTo>
                  <a:pt x="1984" y="6366"/>
                  <a:pt x="1969" y="6364"/>
                  <a:pt x="1955" y="6364"/>
                </a:cubicBezTo>
                <a:close/>
                <a:moveTo>
                  <a:pt x="15448" y="6270"/>
                </a:moveTo>
                <a:cubicBezTo>
                  <a:pt x="15284" y="6270"/>
                  <a:pt x="15136" y="6456"/>
                  <a:pt x="15250" y="6630"/>
                </a:cubicBezTo>
                <a:lnTo>
                  <a:pt x="15258" y="6630"/>
                </a:lnTo>
                <a:cubicBezTo>
                  <a:pt x="15429" y="6988"/>
                  <a:pt x="15772" y="7219"/>
                  <a:pt x="16122" y="7375"/>
                </a:cubicBezTo>
                <a:cubicBezTo>
                  <a:pt x="16162" y="7394"/>
                  <a:pt x="16201" y="7402"/>
                  <a:pt x="16238" y="7402"/>
                </a:cubicBezTo>
                <a:cubicBezTo>
                  <a:pt x="16471" y="7402"/>
                  <a:pt x="16626" y="7078"/>
                  <a:pt x="16375" y="6943"/>
                </a:cubicBezTo>
                <a:cubicBezTo>
                  <a:pt x="16084" y="6787"/>
                  <a:pt x="15868" y="6563"/>
                  <a:pt x="15623" y="6355"/>
                </a:cubicBezTo>
                <a:cubicBezTo>
                  <a:pt x="15571" y="6295"/>
                  <a:pt x="15508" y="6270"/>
                  <a:pt x="15448" y="6270"/>
                </a:cubicBezTo>
                <a:close/>
                <a:moveTo>
                  <a:pt x="655" y="6657"/>
                </a:moveTo>
                <a:cubicBezTo>
                  <a:pt x="470" y="6657"/>
                  <a:pt x="315" y="6836"/>
                  <a:pt x="368" y="7033"/>
                </a:cubicBezTo>
                <a:cubicBezTo>
                  <a:pt x="457" y="7375"/>
                  <a:pt x="852" y="7487"/>
                  <a:pt x="1165" y="7524"/>
                </a:cubicBezTo>
                <a:cubicBezTo>
                  <a:pt x="1176" y="7525"/>
                  <a:pt x="1187" y="7526"/>
                  <a:pt x="1198" y="7526"/>
                </a:cubicBezTo>
                <a:cubicBezTo>
                  <a:pt x="1510" y="7526"/>
                  <a:pt x="1549" y="7022"/>
                  <a:pt x="1247" y="6936"/>
                </a:cubicBezTo>
                <a:cubicBezTo>
                  <a:pt x="1045" y="6884"/>
                  <a:pt x="934" y="6720"/>
                  <a:pt x="733" y="6668"/>
                </a:cubicBezTo>
                <a:cubicBezTo>
                  <a:pt x="706" y="6660"/>
                  <a:pt x="680" y="6657"/>
                  <a:pt x="655" y="6657"/>
                </a:cubicBezTo>
                <a:close/>
                <a:moveTo>
                  <a:pt x="10861" y="6436"/>
                </a:moveTo>
                <a:cubicBezTo>
                  <a:pt x="10682" y="6436"/>
                  <a:pt x="10518" y="6679"/>
                  <a:pt x="10692" y="6824"/>
                </a:cubicBezTo>
                <a:lnTo>
                  <a:pt x="11511" y="7509"/>
                </a:lnTo>
                <a:cubicBezTo>
                  <a:pt x="11550" y="7542"/>
                  <a:pt x="11594" y="7556"/>
                  <a:pt x="11635" y="7556"/>
                </a:cubicBezTo>
                <a:cubicBezTo>
                  <a:pt x="11781" y="7556"/>
                  <a:pt x="11905" y="7382"/>
                  <a:pt x="11772" y="7249"/>
                </a:cubicBezTo>
                <a:lnTo>
                  <a:pt x="11012" y="6504"/>
                </a:lnTo>
                <a:cubicBezTo>
                  <a:pt x="10965" y="6456"/>
                  <a:pt x="10913" y="6436"/>
                  <a:pt x="10861" y="6436"/>
                </a:cubicBezTo>
                <a:close/>
                <a:moveTo>
                  <a:pt x="17488" y="6520"/>
                </a:moveTo>
                <a:cubicBezTo>
                  <a:pt x="17300" y="6520"/>
                  <a:pt x="17104" y="6747"/>
                  <a:pt x="17232" y="6936"/>
                </a:cubicBezTo>
                <a:lnTo>
                  <a:pt x="17574" y="7450"/>
                </a:lnTo>
                <a:cubicBezTo>
                  <a:pt x="17641" y="7553"/>
                  <a:pt x="17730" y="7595"/>
                  <a:pt x="17816" y="7595"/>
                </a:cubicBezTo>
                <a:cubicBezTo>
                  <a:pt x="18029" y="7595"/>
                  <a:pt x="18227" y="7336"/>
                  <a:pt x="18036" y="7092"/>
                </a:cubicBezTo>
                <a:lnTo>
                  <a:pt x="17664" y="6608"/>
                </a:lnTo>
                <a:cubicBezTo>
                  <a:pt x="17615" y="6546"/>
                  <a:pt x="17552" y="6520"/>
                  <a:pt x="17488" y="6520"/>
                </a:cubicBezTo>
                <a:close/>
                <a:moveTo>
                  <a:pt x="20418" y="7034"/>
                </a:moveTo>
                <a:cubicBezTo>
                  <a:pt x="20272" y="7034"/>
                  <a:pt x="20130" y="7182"/>
                  <a:pt x="20233" y="7338"/>
                </a:cubicBezTo>
                <a:lnTo>
                  <a:pt x="20375" y="7554"/>
                </a:lnTo>
                <a:cubicBezTo>
                  <a:pt x="20419" y="7618"/>
                  <a:pt x="20482" y="7645"/>
                  <a:pt x="20545" y="7645"/>
                </a:cubicBezTo>
                <a:cubicBezTo>
                  <a:pt x="20692" y="7645"/>
                  <a:pt x="20837" y="7497"/>
                  <a:pt x="20733" y="7345"/>
                </a:cubicBezTo>
                <a:lnTo>
                  <a:pt x="20591" y="7129"/>
                </a:lnTo>
                <a:cubicBezTo>
                  <a:pt x="20546" y="7062"/>
                  <a:pt x="20482" y="7034"/>
                  <a:pt x="20418" y="7034"/>
                </a:cubicBezTo>
                <a:close/>
                <a:moveTo>
                  <a:pt x="9007" y="6706"/>
                </a:moveTo>
                <a:cubicBezTo>
                  <a:pt x="8841" y="6706"/>
                  <a:pt x="8675" y="6941"/>
                  <a:pt x="8829" y="7107"/>
                </a:cubicBezTo>
                <a:cubicBezTo>
                  <a:pt x="9030" y="7323"/>
                  <a:pt x="9269" y="7494"/>
                  <a:pt x="9530" y="7629"/>
                </a:cubicBezTo>
                <a:cubicBezTo>
                  <a:pt x="9562" y="7644"/>
                  <a:pt x="9594" y="7651"/>
                  <a:pt x="9625" y="7651"/>
                </a:cubicBezTo>
                <a:cubicBezTo>
                  <a:pt x="9817" y="7651"/>
                  <a:pt x="9944" y="7380"/>
                  <a:pt x="9738" y="7271"/>
                </a:cubicBezTo>
                <a:cubicBezTo>
                  <a:pt x="9515" y="7144"/>
                  <a:pt x="9314" y="6980"/>
                  <a:pt x="9150" y="6779"/>
                </a:cubicBezTo>
                <a:cubicBezTo>
                  <a:pt x="9108" y="6727"/>
                  <a:pt x="9057" y="6706"/>
                  <a:pt x="9007" y="6706"/>
                </a:cubicBezTo>
                <a:close/>
                <a:moveTo>
                  <a:pt x="6276" y="6509"/>
                </a:moveTo>
                <a:cubicBezTo>
                  <a:pt x="6038" y="6509"/>
                  <a:pt x="5826" y="6819"/>
                  <a:pt x="6058" y="7010"/>
                </a:cubicBezTo>
                <a:lnTo>
                  <a:pt x="6051" y="7018"/>
                </a:lnTo>
                <a:lnTo>
                  <a:pt x="6796" y="7636"/>
                </a:lnTo>
                <a:cubicBezTo>
                  <a:pt x="6854" y="7684"/>
                  <a:pt x="6917" y="7705"/>
                  <a:pt x="6979" y="7705"/>
                </a:cubicBezTo>
                <a:cubicBezTo>
                  <a:pt x="7201" y="7705"/>
                  <a:pt x="7393" y="7435"/>
                  <a:pt x="7183" y="7249"/>
                </a:cubicBezTo>
                <a:lnTo>
                  <a:pt x="6476" y="6593"/>
                </a:lnTo>
                <a:cubicBezTo>
                  <a:pt x="6413" y="6534"/>
                  <a:pt x="6344" y="6509"/>
                  <a:pt x="6276" y="6509"/>
                </a:cubicBezTo>
                <a:close/>
                <a:moveTo>
                  <a:pt x="14318" y="7410"/>
                </a:moveTo>
                <a:cubicBezTo>
                  <a:pt x="14085" y="7410"/>
                  <a:pt x="13928" y="7767"/>
                  <a:pt x="14178" y="7882"/>
                </a:cubicBezTo>
                <a:lnTo>
                  <a:pt x="14625" y="8075"/>
                </a:lnTo>
                <a:cubicBezTo>
                  <a:pt x="14660" y="8092"/>
                  <a:pt x="14695" y="8099"/>
                  <a:pt x="14728" y="8099"/>
                </a:cubicBezTo>
                <a:cubicBezTo>
                  <a:pt x="14939" y="8099"/>
                  <a:pt x="15081" y="7809"/>
                  <a:pt x="14855" y="7681"/>
                </a:cubicBezTo>
                <a:lnTo>
                  <a:pt x="14438" y="7442"/>
                </a:lnTo>
                <a:cubicBezTo>
                  <a:pt x="14397" y="7420"/>
                  <a:pt x="14356" y="7410"/>
                  <a:pt x="14318" y="7410"/>
                </a:cubicBezTo>
                <a:close/>
                <a:moveTo>
                  <a:pt x="7779" y="7964"/>
                </a:moveTo>
                <a:cubicBezTo>
                  <a:pt x="7332" y="7964"/>
                  <a:pt x="7332" y="8649"/>
                  <a:pt x="7772" y="8649"/>
                </a:cubicBezTo>
                <a:lnTo>
                  <a:pt x="7779" y="8649"/>
                </a:lnTo>
                <a:cubicBezTo>
                  <a:pt x="8219" y="8649"/>
                  <a:pt x="8219" y="7964"/>
                  <a:pt x="7779" y="7964"/>
                </a:cubicBezTo>
                <a:close/>
                <a:moveTo>
                  <a:pt x="1881" y="7679"/>
                </a:moveTo>
                <a:cubicBezTo>
                  <a:pt x="1624" y="7679"/>
                  <a:pt x="1452" y="8095"/>
                  <a:pt x="1723" y="8291"/>
                </a:cubicBezTo>
                <a:lnTo>
                  <a:pt x="1723" y="8299"/>
                </a:lnTo>
                <a:lnTo>
                  <a:pt x="2222" y="8664"/>
                </a:lnTo>
                <a:cubicBezTo>
                  <a:pt x="2281" y="8707"/>
                  <a:pt x="2338" y="8725"/>
                  <a:pt x="2392" y="8725"/>
                </a:cubicBezTo>
                <a:cubicBezTo>
                  <a:pt x="2649" y="8725"/>
                  <a:pt x="2821" y="8308"/>
                  <a:pt x="2550" y="8105"/>
                </a:cubicBezTo>
                <a:lnTo>
                  <a:pt x="2051" y="7740"/>
                </a:lnTo>
                <a:cubicBezTo>
                  <a:pt x="1993" y="7697"/>
                  <a:pt x="1935" y="7679"/>
                  <a:pt x="1881" y="7679"/>
                </a:cubicBezTo>
                <a:close/>
                <a:moveTo>
                  <a:pt x="4610" y="7920"/>
                </a:moveTo>
                <a:cubicBezTo>
                  <a:pt x="4386" y="7920"/>
                  <a:pt x="4248" y="8249"/>
                  <a:pt x="4487" y="8381"/>
                </a:cubicBezTo>
                <a:lnTo>
                  <a:pt x="4487" y="8388"/>
                </a:lnTo>
                <a:lnTo>
                  <a:pt x="5135" y="8746"/>
                </a:lnTo>
                <a:cubicBezTo>
                  <a:pt x="5177" y="8771"/>
                  <a:pt x="5219" y="8782"/>
                  <a:pt x="5258" y="8782"/>
                </a:cubicBezTo>
                <a:cubicBezTo>
                  <a:pt x="5477" y="8782"/>
                  <a:pt x="5628" y="8446"/>
                  <a:pt x="5388" y="8314"/>
                </a:cubicBezTo>
                <a:lnTo>
                  <a:pt x="4740" y="7956"/>
                </a:lnTo>
                <a:cubicBezTo>
                  <a:pt x="4695" y="7931"/>
                  <a:pt x="4651" y="7920"/>
                  <a:pt x="4610" y="7920"/>
                </a:cubicBezTo>
                <a:close/>
                <a:moveTo>
                  <a:pt x="13306" y="8254"/>
                </a:moveTo>
                <a:cubicBezTo>
                  <a:pt x="12859" y="8254"/>
                  <a:pt x="12859" y="8939"/>
                  <a:pt x="13299" y="8939"/>
                </a:cubicBezTo>
                <a:lnTo>
                  <a:pt x="13306" y="8939"/>
                </a:lnTo>
                <a:cubicBezTo>
                  <a:pt x="13746" y="8939"/>
                  <a:pt x="13746" y="8254"/>
                  <a:pt x="13306" y="8254"/>
                </a:cubicBezTo>
                <a:close/>
                <a:moveTo>
                  <a:pt x="19118" y="7777"/>
                </a:moveTo>
                <a:cubicBezTo>
                  <a:pt x="18840" y="7777"/>
                  <a:pt x="18600" y="8124"/>
                  <a:pt x="18863" y="8351"/>
                </a:cubicBezTo>
                <a:lnTo>
                  <a:pt x="19511" y="8917"/>
                </a:lnTo>
                <a:cubicBezTo>
                  <a:pt x="19582" y="8977"/>
                  <a:pt x="19661" y="9003"/>
                  <a:pt x="19737" y="9003"/>
                </a:cubicBezTo>
                <a:cubicBezTo>
                  <a:pt x="20018" y="9003"/>
                  <a:pt x="20265" y="8654"/>
                  <a:pt x="19995" y="8426"/>
                </a:cubicBezTo>
                <a:lnTo>
                  <a:pt x="19347" y="7867"/>
                </a:lnTo>
                <a:cubicBezTo>
                  <a:pt x="19274" y="7804"/>
                  <a:pt x="19195" y="7777"/>
                  <a:pt x="19118" y="7777"/>
                </a:cubicBezTo>
                <a:close/>
                <a:moveTo>
                  <a:pt x="17096" y="8113"/>
                </a:moveTo>
                <a:cubicBezTo>
                  <a:pt x="16899" y="8113"/>
                  <a:pt x="16770" y="8438"/>
                  <a:pt x="16978" y="8597"/>
                </a:cubicBezTo>
                <a:lnTo>
                  <a:pt x="17552" y="9029"/>
                </a:lnTo>
                <a:cubicBezTo>
                  <a:pt x="17597" y="9063"/>
                  <a:pt x="17642" y="9077"/>
                  <a:pt x="17684" y="9077"/>
                </a:cubicBezTo>
                <a:cubicBezTo>
                  <a:pt x="17883" y="9077"/>
                  <a:pt x="18014" y="8749"/>
                  <a:pt x="17805" y="8589"/>
                </a:cubicBezTo>
                <a:lnTo>
                  <a:pt x="17232" y="8165"/>
                </a:lnTo>
                <a:cubicBezTo>
                  <a:pt x="17185" y="8129"/>
                  <a:pt x="17139" y="8113"/>
                  <a:pt x="17096" y="8113"/>
                </a:cubicBezTo>
                <a:close/>
                <a:moveTo>
                  <a:pt x="10643" y="8160"/>
                </a:moveTo>
                <a:cubicBezTo>
                  <a:pt x="10317" y="8160"/>
                  <a:pt x="10132" y="8616"/>
                  <a:pt x="10453" y="8843"/>
                </a:cubicBezTo>
                <a:lnTo>
                  <a:pt x="10461" y="8843"/>
                </a:lnTo>
                <a:lnTo>
                  <a:pt x="11012" y="9245"/>
                </a:lnTo>
                <a:cubicBezTo>
                  <a:pt x="11081" y="9294"/>
                  <a:pt x="11150" y="9316"/>
                  <a:pt x="11217" y="9316"/>
                </a:cubicBezTo>
                <a:cubicBezTo>
                  <a:pt x="11563" y="9316"/>
                  <a:pt x="11829" y="8742"/>
                  <a:pt x="11429" y="8530"/>
                </a:cubicBezTo>
                <a:lnTo>
                  <a:pt x="10833" y="8210"/>
                </a:lnTo>
                <a:cubicBezTo>
                  <a:pt x="10766" y="8175"/>
                  <a:pt x="10702" y="8160"/>
                  <a:pt x="10643" y="8160"/>
                </a:cubicBezTo>
                <a:close/>
                <a:moveTo>
                  <a:pt x="466" y="9008"/>
                </a:moveTo>
                <a:cubicBezTo>
                  <a:pt x="198" y="9008"/>
                  <a:pt x="0" y="9414"/>
                  <a:pt x="301" y="9558"/>
                </a:cubicBezTo>
                <a:lnTo>
                  <a:pt x="770" y="9781"/>
                </a:lnTo>
                <a:cubicBezTo>
                  <a:pt x="804" y="9799"/>
                  <a:pt x="839" y="9807"/>
                  <a:pt x="873" y="9807"/>
                </a:cubicBezTo>
                <a:cubicBezTo>
                  <a:pt x="1058" y="9807"/>
                  <a:pt x="1221" y="9581"/>
                  <a:pt x="1045" y="9424"/>
                </a:cubicBezTo>
                <a:lnTo>
                  <a:pt x="666" y="9088"/>
                </a:lnTo>
                <a:cubicBezTo>
                  <a:pt x="599" y="9032"/>
                  <a:pt x="530" y="9008"/>
                  <a:pt x="466" y="9008"/>
                </a:cubicBezTo>
                <a:close/>
                <a:moveTo>
                  <a:pt x="6629" y="8579"/>
                </a:moveTo>
                <a:cubicBezTo>
                  <a:pt x="6396" y="8579"/>
                  <a:pt x="6194" y="8916"/>
                  <a:pt x="6416" y="9088"/>
                </a:cubicBezTo>
                <a:lnTo>
                  <a:pt x="7243" y="9766"/>
                </a:lnTo>
                <a:cubicBezTo>
                  <a:pt x="7323" y="9833"/>
                  <a:pt x="7406" y="9861"/>
                  <a:pt x="7484" y="9861"/>
                </a:cubicBezTo>
                <a:cubicBezTo>
                  <a:pt x="7779" y="9861"/>
                  <a:pt x="7990" y="9454"/>
                  <a:pt x="7660" y="9230"/>
                </a:cubicBezTo>
                <a:lnTo>
                  <a:pt x="6773" y="8627"/>
                </a:lnTo>
                <a:cubicBezTo>
                  <a:pt x="6726" y="8593"/>
                  <a:pt x="6677" y="8579"/>
                  <a:pt x="6629" y="8579"/>
                </a:cubicBezTo>
                <a:close/>
                <a:moveTo>
                  <a:pt x="14546" y="8932"/>
                </a:moveTo>
                <a:cubicBezTo>
                  <a:pt x="14362" y="8932"/>
                  <a:pt x="14202" y="9162"/>
                  <a:pt x="14371" y="9319"/>
                </a:cubicBezTo>
                <a:lnTo>
                  <a:pt x="15012" y="9893"/>
                </a:lnTo>
                <a:cubicBezTo>
                  <a:pt x="15062" y="9938"/>
                  <a:pt x="15117" y="9957"/>
                  <a:pt x="15170" y="9957"/>
                </a:cubicBezTo>
                <a:cubicBezTo>
                  <a:pt x="15354" y="9957"/>
                  <a:pt x="15513" y="9729"/>
                  <a:pt x="15340" y="9573"/>
                </a:cubicBezTo>
                <a:lnTo>
                  <a:pt x="14699" y="8992"/>
                </a:lnTo>
                <a:cubicBezTo>
                  <a:pt x="14650" y="8949"/>
                  <a:pt x="14597" y="8932"/>
                  <a:pt x="14546" y="8932"/>
                </a:cubicBezTo>
                <a:close/>
                <a:moveTo>
                  <a:pt x="9493" y="9197"/>
                </a:moveTo>
                <a:cubicBezTo>
                  <a:pt x="9225" y="9197"/>
                  <a:pt x="9051" y="9611"/>
                  <a:pt x="9336" y="9804"/>
                </a:cubicBezTo>
                <a:lnTo>
                  <a:pt x="9552" y="9945"/>
                </a:lnTo>
                <a:cubicBezTo>
                  <a:pt x="9609" y="9984"/>
                  <a:pt x="9666" y="10000"/>
                  <a:pt x="9720" y="10000"/>
                </a:cubicBezTo>
                <a:cubicBezTo>
                  <a:pt x="9985" y="10000"/>
                  <a:pt x="10165" y="9586"/>
                  <a:pt x="9880" y="9394"/>
                </a:cubicBezTo>
                <a:lnTo>
                  <a:pt x="9664" y="9252"/>
                </a:lnTo>
                <a:cubicBezTo>
                  <a:pt x="9605" y="9214"/>
                  <a:pt x="9547" y="9197"/>
                  <a:pt x="9493" y="9197"/>
                </a:cubicBezTo>
                <a:close/>
                <a:moveTo>
                  <a:pt x="4109" y="8904"/>
                </a:moveTo>
                <a:cubicBezTo>
                  <a:pt x="3900" y="8904"/>
                  <a:pt x="3770" y="9231"/>
                  <a:pt x="3988" y="9386"/>
                </a:cubicBezTo>
                <a:lnTo>
                  <a:pt x="4978" y="10124"/>
                </a:lnTo>
                <a:cubicBezTo>
                  <a:pt x="5027" y="10160"/>
                  <a:pt x="5075" y="10175"/>
                  <a:pt x="5121" y="10175"/>
                </a:cubicBezTo>
                <a:cubicBezTo>
                  <a:pt x="5344" y="10175"/>
                  <a:pt x="5502" y="9814"/>
                  <a:pt x="5261" y="9647"/>
                </a:cubicBezTo>
                <a:lnTo>
                  <a:pt x="4241" y="8947"/>
                </a:lnTo>
                <a:cubicBezTo>
                  <a:pt x="4195" y="8917"/>
                  <a:pt x="4151" y="8904"/>
                  <a:pt x="4109" y="8904"/>
                </a:cubicBezTo>
                <a:close/>
                <a:moveTo>
                  <a:pt x="20476" y="9553"/>
                </a:moveTo>
                <a:cubicBezTo>
                  <a:pt x="20268" y="9553"/>
                  <a:pt x="20129" y="9879"/>
                  <a:pt x="20353" y="10034"/>
                </a:cubicBezTo>
                <a:lnTo>
                  <a:pt x="20777" y="10318"/>
                </a:lnTo>
                <a:cubicBezTo>
                  <a:pt x="20823" y="10347"/>
                  <a:pt x="20868" y="10360"/>
                  <a:pt x="20910" y="10360"/>
                </a:cubicBezTo>
                <a:cubicBezTo>
                  <a:pt x="21122" y="10360"/>
                  <a:pt x="21262" y="10035"/>
                  <a:pt x="21038" y="9885"/>
                </a:cubicBezTo>
                <a:lnTo>
                  <a:pt x="20606" y="9595"/>
                </a:lnTo>
                <a:cubicBezTo>
                  <a:pt x="20561" y="9565"/>
                  <a:pt x="20517" y="9553"/>
                  <a:pt x="20476" y="9553"/>
                </a:cubicBezTo>
                <a:close/>
                <a:moveTo>
                  <a:pt x="2180" y="9543"/>
                </a:moveTo>
                <a:cubicBezTo>
                  <a:pt x="1933" y="9543"/>
                  <a:pt x="1719" y="9847"/>
                  <a:pt x="1954" y="10034"/>
                </a:cubicBezTo>
                <a:lnTo>
                  <a:pt x="2744" y="10675"/>
                </a:lnTo>
                <a:cubicBezTo>
                  <a:pt x="2807" y="10727"/>
                  <a:pt x="2876" y="10749"/>
                  <a:pt x="2942" y="10749"/>
                </a:cubicBezTo>
                <a:cubicBezTo>
                  <a:pt x="3189" y="10749"/>
                  <a:pt x="3403" y="10446"/>
                  <a:pt x="3168" y="10258"/>
                </a:cubicBezTo>
                <a:lnTo>
                  <a:pt x="2379" y="9617"/>
                </a:lnTo>
                <a:cubicBezTo>
                  <a:pt x="2316" y="9565"/>
                  <a:pt x="2247" y="9543"/>
                  <a:pt x="2180" y="9543"/>
                </a:cubicBezTo>
                <a:close/>
                <a:moveTo>
                  <a:pt x="16833" y="9910"/>
                </a:moveTo>
                <a:cubicBezTo>
                  <a:pt x="16649" y="9910"/>
                  <a:pt x="16489" y="10159"/>
                  <a:pt x="16643" y="10347"/>
                </a:cubicBezTo>
                <a:lnTo>
                  <a:pt x="17060" y="10869"/>
                </a:lnTo>
                <a:cubicBezTo>
                  <a:pt x="17111" y="10932"/>
                  <a:pt x="17173" y="10958"/>
                  <a:pt x="17235" y="10958"/>
                </a:cubicBezTo>
                <a:cubicBezTo>
                  <a:pt x="17436" y="10958"/>
                  <a:pt x="17635" y="10681"/>
                  <a:pt x="17448" y="10481"/>
                </a:cubicBezTo>
                <a:lnTo>
                  <a:pt x="17001" y="9990"/>
                </a:lnTo>
                <a:cubicBezTo>
                  <a:pt x="16948" y="9934"/>
                  <a:pt x="16889" y="9910"/>
                  <a:pt x="16833" y="9910"/>
                </a:cubicBezTo>
                <a:close/>
                <a:moveTo>
                  <a:pt x="13169" y="10470"/>
                </a:moveTo>
                <a:cubicBezTo>
                  <a:pt x="12956" y="10470"/>
                  <a:pt x="12767" y="10747"/>
                  <a:pt x="12963" y="10943"/>
                </a:cubicBezTo>
                <a:lnTo>
                  <a:pt x="13321" y="11301"/>
                </a:lnTo>
                <a:cubicBezTo>
                  <a:pt x="13378" y="11356"/>
                  <a:pt x="13442" y="11379"/>
                  <a:pt x="13503" y="11379"/>
                </a:cubicBezTo>
                <a:cubicBezTo>
                  <a:pt x="13716" y="11379"/>
                  <a:pt x="13905" y="11102"/>
                  <a:pt x="13708" y="10906"/>
                </a:cubicBezTo>
                <a:lnTo>
                  <a:pt x="13351" y="10548"/>
                </a:lnTo>
                <a:cubicBezTo>
                  <a:pt x="13294" y="10493"/>
                  <a:pt x="13230" y="10470"/>
                  <a:pt x="13169" y="10470"/>
                </a:cubicBezTo>
                <a:close/>
                <a:moveTo>
                  <a:pt x="10510" y="10138"/>
                </a:moveTo>
                <a:cubicBezTo>
                  <a:pt x="10268" y="10138"/>
                  <a:pt x="10049" y="10461"/>
                  <a:pt x="10267" y="10690"/>
                </a:cubicBezTo>
                <a:cubicBezTo>
                  <a:pt x="10572" y="11010"/>
                  <a:pt x="10937" y="11271"/>
                  <a:pt x="11347" y="11450"/>
                </a:cubicBezTo>
                <a:cubicBezTo>
                  <a:pt x="11396" y="11472"/>
                  <a:pt x="11443" y="11482"/>
                  <a:pt x="11489" y="11482"/>
                </a:cubicBezTo>
                <a:cubicBezTo>
                  <a:pt x="11793" y="11482"/>
                  <a:pt x="11998" y="11041"/>
                  <a:pt x="11667" y="10899"/>
                </a:cubicBezTo>
                <a:cubicBezTo>
                  <a:pt x="11317" y="10742"/>
                  <a:pt x="10990" y="10519"/>
                  <a:pt x="10721" y="10236"/>
                </a:cubicBezTo>
                <a:cubicBezTo>
                  <a:pt x="10656" y="10167"/>
                  <a:pt x="10582" y="10138"/>
                  <a:pt x="10510" y="10138"/>
                </a:cubicBezTo>
                <a:close/>
                <a:moveTo>
                  <a:pt x="6697" y="10850"/>
                </a:moveTo>
                <a:cubicBezTo>
                  <a:pt x="6539" y="10850"/>
                  <a:pt x="6432" y="11089"/>
                  <a:pt x="6602" y="11196"/>
                </a:cubicBezTo>
                <a:lnTo>
                  <a:pt x="7176" y="11554"/>
                </a:lnTo>
                <a:cubicBezTo>
                  <a:pt x="7209" y="11575"/>
                  <a:pt x="7241" y="11584"/>
                  <a:pt x="7271" y="11584"/>
                </a:cubicBezTo>
                <a:cubicBezTo>
                  <a:pt x="7425" y="11584"/>
                  <a:pt x="7524" y="11347"/>
                  <a:pt x="7362" y="11241"/>
                </a:cubicBezTo>
                <a:lnTo>
                  <a:pt x="6788" y="10876"/>
                </a:lnTo>
                <a:cubicBezTo>
                  <a:pt x="6757" y="10858"/>
                  <a:pt x="6726" y="10850"/>
                  <a:pt x="6697" y="10850"/>
                </a:cubicBezTo>
                <a:close/>
                <a:moveTo>
                  <a:pt x="19544" y="10698"/>
                </a:moveTo>
                <a:cubicBezTo>
                  <a:pt x="19330" y="10698"/>
                  <a:pt x="19177" y="10988"/>
                  <a:pt x="19273" y="11196"/>
                </a:cubicBezTo>
                <a:cubicBezTo>
                  <a:pt x="19407" y="11487"/>
                  <a:pt x="19667" y="11628"/>
                  <a:pt x="19965" y="11710"/>
                </a:cubicBezTo>
                <a:cubicBezTo>
                  <a:pt x="19992" y="11717"/>
                  <a:pt x="20019" y="11721"/>
                  <a:pt x="20044" y="11721"/>
                </a:cubicBezTo>
                <a:cubicBezTo>
                  <a:pt x="20342" y="11721"/>
                  <a:pt x="20520" y="11273"/>
                  <a:pt x="20211" y="11122"/>
                </a:cubicBezTo>
                <a:cubicBezTo>
                  <a:pt x="20025" y="11025"/>
                  <a:pt x="19876" y="10876"/>
                  <a:pt x="19712" y="10757"/>
                </a:cubicBezTo>
                <a:cubicBezTo>
                  <a:pt x="19654" y="10715"/>
                  <a:pt x="19597" y="10698"/>
                  <a:pt x="19544" y="10698"/>
                </a:cubicBezTo>
                <a:close/>
                <a:moveTo>
                  <a:pt x="9069" y="10682"/>
                </a:moveTo>
                <a:cubicBezTo>
                  <a:pt x="8828" y="10682"/>
                  <a:pt x="8657" y="10955"/>
                  <a:pt x="8852" y="11182"/>
                </a:cubicBezTo>
                <a:cubicBezTo>
                  <a:pt x="9008" y="11353"/>
                  <a:pt x="9179" y="11517"/>
                  <a:pt x="9358" y="11673"/>
                </a:cubicBezTo>
                <a:cubicBezTo>
                  <a:pt x="9444" y="11753"/>
                  <a:pt x="9534" y="11786"/>
                  <a:pt x="9621" y="11786"/>
                </a:cubicBezTo>
                <a:cubicBezTo>
                  <a:pt x="9955" y="11786"/>
                  <a:pt x="10218" y="11287"/>
                  <a:pt x="9827" y="11062"/>
                </a:cubicBezTo>
                <a:cubicBezTo>
                  <a:pt x="9626" y="10936"/>
                  <a:pt x="9425" y="10817"/>
                  <a:pt x="9209" y="10712"/>
                </a:cubicBezTo>
                <a:cubicBezTo>
                  <a:pt x="9161" y="10691"/>
                  <a:pt x="9114" y="10682"/>
                  <a:pt x="9069" y="10682"/>
                </a:cubicBezTo>
                <a:close/>
                <a:moveTo>
                  <a:pt x="15046" y="10782"/>
                </a:moveTo>
                <a:cubicBezTo>
                  <a:pt x="14818" y="10782"/>
                  <a:pt x="14589" y="11039"/>
                  <a:pt x="14751" y="11263"/>
                </a:cubicBezTo>
                <a:lnTo>
                  <a:pt x="15019" y="11636"/>
                </a:lnTo>
                <a:cubicBezTo>
                  <a:pt x="15101" y="11749"/>
                  <a:pt x="15206" y="11796"/>
                  <a:pt x="15307" y="11796"/>
                </a:cubicBezTo>
                <a:cubicBezTo>
                  <a:pt x="15565" y="11796"/>
                  <a:pt x="15798" y="11494"/>
                  <a:pt x="15563" y="11226"/>
                </a:cubicBezTo>
                <a:cubicBezTo>
                  <a:pt x="15459" y="11107"/>
                  <a:pt x="15354" y="10995"/>
                  <a:pt x="15258" y="10876"/>
                </a:cubicBezTo>
                <a:cubicBezTo>
                  <a:pt x="15197" y="10810"/>
                  <a:pt x="15122" y="10782"/>
                  <a:pt x="15046" y="10782"/>
                </a:cubicBezTo>
                <a:close/>
                <a:moveTo>
                  <a:pt x="1833" y="11232"/>
                </a:moveTo>
                <a:cubicBezTo>
                  <a:pt x="1537" y="11232"/>
                  <a:pt x="1265" y="11586"/>
                  <a:pt x="1544" y="11882"/>
                </a:cubicBezTo>
                <a:cubicBezTo>
                  <a:pt x="1738" y="12098"/>
                  <a:pt x="2006" y="12247"/>
                  <a:pt x="2297" y="12314"/>
                </a:cubicBezTo>
                <a:cubicBezTo>
                  <a:pt x="2329" y="12322"/>
                  <a:pt x="2359" y="12325"/>
                  <a:pt x="2389" y="12325"/>
                </a:cubicBezTo>
                <a:cubicBezTo>
                  <a:pt x="2745" y="12325"/>
                  <a:pt x="2869" y="11775"/>
                  <a:pt x="2483" y="11651"/>
                </a:cubicBezTo>
                <a:cubicBezTo>
                  <a:pt x="2349" y="11606"/>
                  <a:pt x="2237" y="11524"/>
                  <a:pt x="2155" y="11412"/>
                </a:cubicBezTo>
                <a:cubicBezTo>
                  <a:pt x="2064" y="11284"/>
                  <a:pt x="1947" y="11232"/>
                  <a:pt x="1833" y="11232"/>
                </a:cubicBezTo>
                <a:close/>
                <a:moveTo>
                  <a:pt x="18624" y="11904"/>
                </a:moveTo>
                <a:cubicBezTo>
                  <a:pt x="18413" y="11904"/>
                  <a:pt x="18227" y="12178"/>
                  <a:pt x="18416" y="12373"/>
                </a:cubicBezTo>
                <a:lnTo>
                  <a:pt x="18565" y="12515"/>
                </a:lnTo>
                <a:cubicBezTo>
                  <a:pt x="18621" y="12573"/>
                  <a:pt x="18686" y="12597"/>
                  <a:pt x="18748" y="12597"/>
                </a:cubicBezTo>
                <a:cubicBezTo>
                  <a:pt x="18958" y="12597"/>
                  <a:pt x="19147" y="12323"/>
                  <a:pt x="18952" y="12128"/>
                </a:cubicBezTo>
                <a:lnTo>
                  <a:pt x="18811" y="11986"/>
                </a:lnTo>
                <a:cubicBezTo>
                  <a:pt x="18753" y="11928"/>
                  <a:pt x="18687" y="11904"/>
                  <a:pt x="18624" y="11904"/>
                </a:cubicBezTo>
                <a:close/>
                <a:moveTo>
                  <a:pt x="5550" y="11839"/>
                </a:moveTo>
                <a:cubicBezTo>
                  <a:pt x="5305" y="11839"/>
                  <a:pt x="5151" y="12185"/>
                  <a:pt x="5410" y="12344"/>
                </a:cubicBezTo>
                <a:lnTo>
                  <a:pt x="5902" y="12656"/>
                </a:lnTo>
                <a:cubicBezTo>
                  <a:pt x="5952" y="12687"/>
                  <a:pt x="6002" y="12700"/>
                  <a:pt x="6049" y="12700"/>
                </a:cubicBezTo>
                <a:cubicBezTo>
                  <a:pt x="6310" y="12700"/>
                  <a:pt x="6490" y="12288"/>
                  <a:pt x="6200" y="12142"/>
                </a:cubicBezTo>
                <a:lnTo>
                  <a:pt x="5686" y="11874"/>
                </a:lnTo>
                <a:cubicBezTo>
                  <a:pt x="5639" y="11850"/>
                  <a:pt x="5593" y="11839"/>
                  <a:pt x="5550" y="11839"/>
                </a:cubicBezTo>
                <a:close/>
                <a:moveTo>
                  <a:pt x="802" y="12082"/>
                </a:moveTo>
                <a:cubicBezTo>
                  <a:pt x="620" y="12082"/>
                  <a:pt x="498" y="12375"/>
                  <a:pt x="688" y="12522"/>
                </a:cubicBezTo>
                <a:lnTo>
                  <a:pt x="978" y="12738"/>
                </a:lnTo>
                <a:cubicBezTo>
                  <a:pt x="1020" y="12770"/>
                  <a:pt x="1062" y="12783"/>
                  <a:pt x="1101" y="12783"/>
                </a:cubicBezTo>
                <a:cubicBezTo>
                  <a:pt x="1283" y="12783"/>
                  <a:pt x="1406" y="12485"/>
                  <a:pt x="1209" y="12344"/>
                </a:cubicBezTo>
                <a:lnTo>
                  <a:pt x="926" y="12128"/>
                </a:lnTo>
                <a:cubicBezTo>
                  <a:pt x="884" y="12096"/>
                  <a:pt x="842" y="12082"/>
                  <a:pt x="802" y="12082"/>
                </a:cubicBezTo>
                <a:close/>
                <a:moveTo>
                  <a:pt x="11797" y="11928"/>
                </a:moveTo>
                <a:cubicBezTo>
                  <a:pt x="11531" y="11928"/>
                  <a:pt x="11292" y="12246"/>
                  <a:pt x="11541" y="12500"/>
                </a:cubicBezTo>
                <a:lnTo>
                  <a:pt x="11541" y="12507"/>
                </a:lnTo>
                <a:lnTo>
                  <a:pt x="12010" y="12969"/>
                </a:lnTo>
                <a:cubicBezTo>
                  <a:pt x="12066" y="13026"/>
                  <a:pt x="12136" y="13050"/>
                  <a:pt x="12205" y="13050"/>
                </a:cubicBezTo>
                <a:cubicBezTo>
                  <a:pt x="12420" y="13050"/>
                  <a:pt x="12635" y="12820"/>
                  <a:pt x="12472" y="12612"/>
                </a:cubicBezTo>
                <a:lnTo>
                  <a:pt x="12084" y="12083"/>
                </a:lnTo>
                <a:cubicBezTo>
                  <a:pt x="12001" y="11973"/>
                  <a:pt x="11897" y="11928"/>
                  <a:pt x="11797" y="11928"/>
                </a:cubicBezTo>
                <a:close/>
                <a:moveTo>
                  <a:pt x="13184" y="12086"/>
                </a:moveTo>
                <a:cubicBezTo>
                  <a:pt x="12923" y="12086"/>
                  <a:pt x="12680" y="12424"/>
                  <a:pt x="12934" y="12627"/>
                </a:cubicBezTo>
                <a:cubicBezTo>
                  <a:pt x="13090" y="12738"/>
                  <a:pt x="13232" y="12880"/>
                  <a:pt x="13358" y="13036"/>
                </a:cubicBezTo>
                <a:cubicBezTo>
                  <a:pt x="13416" y="13120"/>
                  <a:pt x="13506" y="13158"/>
                  <a:pt x="13595" y="13158"/>
                </a:cubicBezTo>
                <a:cubicBezTo>
                  <a:pt x="13760" y="13158"/>
                  <a:pt x="13920" y="13028"/>
                  <a:pt x="13857" y="12820"/>
                </a:cubicBezTo>
                <a:cubicBezTo>
                  <a:pt x="13768" y="12507"/>
                  <a:pt x="13611" y="12277"/>
                  <a:pt x="13321" y="12120"/>
                </a:cubicBezTo>
                <a:cubicBezTo>
                  <a:pt x="13276" y="12097"/>
                  <a:pt x="13230" y="12086"/>
                  <a:pt x="13184" y="12086"/>
                </a:cubicBezTo>
                <a:close/>
                <a:moveTo>
                  <a:pt x="3827" y="12450"/>
                </a:moveTo>
                <a:cubicBezTo>
                  <a:pt x="3627" y="12450"/>
                  <a:pt x="3491" y="12760"/>
                  <a:pt x="3705" y="12880"/>
                </a:cubicBezTo>
                <a:lnTo>
                  <a:pt x="3712" y="12880"/>
                </a:lnTo>
                <a:lnTo>
                  <a:pt x="4584" y="13357"/>
                </a:lnTo>
                <a:cubicBezTo>
                  <a:pt x="4618" y="13374"/>
                  <a:pt x="4651" y="13382"/>
                  <a:pt x="4683" y="13382"/>
                </a:cubicBezTo>
                <a:cubicBezTo>
                  <a:pt x="4861" y="13382"/>
                  <a:pt x="4970" y="13127"/>
                  <a:pt x="4792" y="13007"/>
                </a:cubicBezTo>
                <a:lnTo>
                  <a:pt x="3943" y="12485"/>
                </a:lnTo>
                <a:cubicBezTo>
                  <a:pt x="3903" y="12461"/>
                  <a:pt x="3864" y="12450"/>
                  <a:pt x="3827" y="12450"/>
                </a:cubicBezTo>
                <a:close/>
                <a:moveTo>
                  <a:pt x="7690" y="12466"/>
                </a:moveTo>
                <a:cubicBezTo>
                  <a:pt x="7465" y="12466"/>
                  <a:pt x="7334" y="12819"/>
                  <a:pt x="7563" y="12992"/>
                </a:cubicBezTo>
                <a:lnTo>
                  <a:pt x="8055" y="13371"/>
                </a:lnTo>
                <a:cubicBezTo>
                  <a:pt x="8106" y="13411"/>
                  <a:pt x="8159" y="13429"/>
                  <a:pt x="8209" y="13429"/>
                </a:cubicBezTo>
                <a:cubicBezTo>
                  <a:pt x="8446" y="13429"/>
                  <a:pt x="8624" y="13036"/>
                  <a:pt x="8353" y="12858"/>
                </a:cubicBezTo>
                <a:lnTo>
                  <a:pt x="7839" y="12515"/>
                </a:lnTo>
                <a:cubicBezTo>
                  <a:pt x="7787" y="12481"/>
                  <a:pt x="7737" y="12466"/>
                  <a:pt x="7690" y="12466"/>
                </a:cubicBezTo>
                <a:close/>
                <a:moveTo>
                  <a:pt x="16253" y="12682"/>
                </a:moveTo>
                <a:cubicBezTo>
                  <a:pt x="16092" y="12682"/>
                  <a:pt x="15951" y="12889"/>
                  <a:pt x="16099" y="13044"/>
                </a:cubicBezTo>
                <a:lnTo>
                  <a:pt x="16107" y="13044"/>
                </a:lnTo>
                <a:lnTo>
                  <a:pt x="16449" y="13416"/>
                </a:lnTo>
                <a:cubicBezTo>
                  <a:pt x="16493" y="13465"/>
                  <a:pt x="16544" y="13485"/>
                  <a:pt x="16595" y="13485"/>
                </a:cubicBezTo>
                <a:cubicBezTo>
                  <a:pt x="16769" y="13485"/>
                  <a:pt x="16937" y="13244"/>
                  <a:pt x="16770" y="13088"/>
                </a:cubicBezTo>
                <a:lnTo>
                  <a:pt x="16397" y="12746"/>
                </a:lnTo>
                <a:cubicBezTo>
                  <a:pt x="16352" y="12701"/>
                  <a:pt x="16302" y="12682"/>
                  <a:pt x="16253" y="12682"/>
                </a:cubicBezTo>
                <a:close/>
                <a:moveTo>
                  <a:pt x="17689" y="12921"/>
                </a:moveTo>
                <a:cubicBezTo>
                  <a:pt x="17499" y="12921"/>
                  <a:pt x="17343" y="13126"/>
                  <a:pt x="17440" y="13327"/>
                </a:cubicBezTo>
                <a:cubicBezTo>
                  <a:pt x="17574" y="13602"/>
                  <a:pt x="17805" y="13744"/>
                  <a:pt x="18043" y="13923"/>
                </a:cubicBezTo>
                <a:cubicBezTo>
                  <a:pt x="18084" y="13954"/>
                  <a:pt x="18129" y="13967"/>
                  <a:pt x="18174" y="13967"/>
                </a:cubicBezTo>
                <a:cubicBezTo>
                  <a:pt x="18366" y="13967"/>
                  <a:pt x="18556" y="13719"/>
                  <a:pt x="18423" y="13550"/>
                </a:cubicBezTo>
                <a:cubicBezTo>
                  <a:pt x="18237" y="13312"/>
                  <a:pt x="18103" y="13088"/>
                  <a:pt x="17820" y="12954"/>
                </a:cubicBezTo>
                <a:cubicBezTo>
                  <a:pt x="17776" y="12931"/>
                  <a:pt x="17732" y="12921"/>
                  <a:pt x="17689" y="12921"/>
                </a:cubicBezTo>
                <a:close/>
                <a:moveTo>
                  <a:pt x="20348" y="13319"/>
                </a:moveTo>
                <a:cubicBezTo>
                  <a:pt x="20120" y="13319"/>
                  <a:pt x="19917" y="13619"/>
                  <a:pt x="20129" y="13826"/>
                </a:cubicBezTo>
                <a:lnTo>
                  <a:pt x="20345" y="14042"/>
                </a:lnTo>
                <a:cubicBezTo>
                  <a:pt x="20407" y="14105"/>
                  <a:pt x="20476" y="14131"/>
                  <a:pt x="20544" y="14131"/>
                </a:cubicBezTo>
                <a:cubicBezTo>
                  <a:pt x="20771" y="14131"/>
                  <a:pt x="20975" y="13832"/>
                  <a:pt x="20762" y="13625"/>
                </a:cubicBezTo>
                <a:lnTo>
                  <a:pt x="20546" y="13409"/>
                </a:lnTo>
                <a:cubicBezTo>
                  <a:pt x="20485" y="13346"/>
                  <a:pt x="20415" y="13319"/>
                  <a:pt x="20348" y="13319"/>
                </a:cubicBezTo>
                <a:close/>
                <a:moveTo>
                  <a:pt x="2045" y="12965"/>
                </a:moveTo>
                <a:cubicBezTo>
                  <a:pt x="1839" y="12965"/>
                  <a:pt x="1636" y="13180"/>
                  <a:pt x="1775" y="13401"/>
                </a:cubicBezTo>
                <a:lnTo>
                  <a:pt x="1775" y="13409"/>
                </a:lnTo>
                <a:cubicBezTo>
                  <a:pt x="1969" y="13736"/>
                  <a:pt x="2252" y="13997"/>
                  <a:pt x="2595" y="14169"/>
                </a:cubicBezTo>
                <a:cubicBezTo>
                  <a:pt x="2641" y="14191"/>
                  <a:pt x="2686" y="14200"/>
                  <a:pt x="2730" y="14200"/>
                </a:cubicBezTo>
                <a:cubicBezTo>
                  <a:pt x="3008" y="14200"/>
                  <a:pt x="3196" y="13796"/>
                  <a:pt x="2893" y="13655"/>
                </a:cubicBezTo>
                <a:cubicBezTo>
                  <a:pt x="2647" y="13535"/>
                  <a:pt x="2431" y="13342"/>
                  <a:pt x="2289" y="13111"/>
                </a:cubicBezTo>
                <a:cubicBezTo>
                  <a:pt x="2227" y="13008"/>
                  <a:pt x="2136" y="12965"/>
                  <a:pt x="2045" y="12965"/>
                </a:cubicBezTo>
                <a:close/>
                <a:moveTo>
                  <a:pt x="12166" y="13384"/>
                </a:moveTo>
                <a:cubicBezTo>
                  <a:pt x="11936" y="13384"/>
                  <a:pt x="11743" y="13674"/>
                  <a:pt x="11950" y="13893"/>
                </a:cubicBezTo>
                <a:lnTo>
                  <a:pt x="12435" y="14407"/>
                </a:lnTo>
                <a:cubicBezTo>
                  <a:pt x="12499" y="14476"/>
                  <a:pt x="12573" y="14505"/>
                  <a:pt x="12646" y="14505"/>
                </a:cubicBezTo>
                <a:cubicBezTo>
                  <a:pt x="12894" y="14505"/>
                  <a:pt x="13125" y="14171"/>
                  <a:pt x="12889" y="13952"/>
                </a:cubicBezTo>
                <a:lnTo>
                  <a:pt x="12368" y="13468"/>
                </a:lnTo>
                <a:cubicBezTo>
                  <a:pt x="12303" y="13409"/>
                  <a:pt x="12233" y="13384"/>
                  <a:pt x="12166" y="13384"/>
                </a:cubicBezTo>
                <a:close/>
                <a:moveTo>
                  <a:pt x="6634" y="13702"/>
                </a:moveTo>
                <a:cubicBezTo>
                  <a:pt x="6371" y="13702"/>
                  <a:pt x="6137" y="14046"/>
                  <a:pt x="6379" y="14288"/>
                </a:cubicBezTo>
                <a:lnTo>
                  <a:pt x="6595" y="14504"/>
                </a:lnTo>
                <a:cubicBezTo>
                  <a:pt x="6666" y="14577"/>
                  <a:pt x="6747" y="14608"/>
                  <a:pt x="6825" y="14608"/>
                </a:cubicBezTo>
                <a:cubicBezTo>
                  <a:pt x="7088" y="14608"/>
                  <a:pt x="7320" y="14261"/>
                  <a:pt x="7079" y="14020"/>
                </a:cubicBezTo>
                <a:lnTo>
                  <a:pt x="6863" y="13804"/>
                </a:lnTo>
                <a:cubicBezTo>
                  <a:pt x="6792" y="13732"/>
                  <a:pt x="6711" y="13702"/>
                  <a:pt x="6634" y="13702"/>
                </a:cubicBezTo>
                <a:close/>
                <a:moveTo>
                  <a:pt x="10127" y="13465"/>
                </a:moveTo>
                <a:cubicBezTo>
                  <a:pt x="9870" y="13465"/>
                  <a:pt x="9716" y="13776"/>
                  <a:pt x="9827" y="14012"/>
                </a:cubicBezTo>
                <a:lnTo>
                  <a:pt x="9827" y="14020"/>
                </a:lnTo>
                <a:cubicBezTo>
                  <a:pt x="9947" y="14288"/>
                  <a:pt x="10200" y="14444"/>
                  <a:pt x="10423" y="14623"/>
                </a:cubicBezTo>
                <a:cubicBezTo>
                  <a:pt x="10511" y="14694"/>
                  <a:pt x="10607" y="14725"/>
                  <a:pt x="10699" y="14725"/>
                </a:cubicBezTo>
                <a:cubicBezTo>
                  <a:pt x="11030" y="14725"/>
                  <a:pt x="11315" y="14333"/>
                  <a:pt x="11012" y="14042"/>
                </a:cubicBezTo>
                <a:cubicBezTo>
                  <a:pt x="10766" y="13818"/>
                  <a:pt x="10565" y="13580"/>
                  <a:pt x="10237" y="13483"/>
                </a:cubicBezTo>
                <a:cubicBezTo>
                  <a:pt x="10199" y="13471"/>
                  <a:pt x="10162" y="13465"/>
                  <a:pt x="10127" y="13465"/>
                </a:cubicBezTo>
                <a:close/>
                <a:moveTo>
                  <a:pt x="14894" y="13276"/>
                </a:moveTo>
                <a:cubicBezTo>
                  <a:pt x="14544" y="13276"/>
                  <a:pt x="14224" y="13728"/>
                  <a:pt x="14565" y="13997"/>
                </a:cubicBezTo>
                <a:lnTo>
                  <a:pt x="14565" y="14005"/>
                </a:lnTo>
                <a:lnTo>
                  <a:pt x="15407" y="14675"/>
                </a:lnTo>
                <a:cubicBezTo>
                  <a:pt x="15465" y="14722"/>
                  <a:pt x="15535" y="14743"/>
                  <a:pt x="15605" y="14743"/>
                </a:cubicBezTo>
                <a:cubicBezTo>
                  <a:pt x="15823" y="14743"/>
                  <a:pt x="16038" y="14543"/>
                  <a:pt x="15868" y="14317"/>
                </a:cubicBezTo>
                <a:lnTo>
                  <a:pt x="15250" y="13476"/>
                </a:lnTo>
                <a:cubicBezTo>
                  <a:pt x="15147" y="13333"/>
                  <a:pt x="15019" y="13276"/>
                  <a:pt x="14894" y="13276"/>
                </a:cubicBezTo>
                <a:close/>
                <a:moveTo>
                  <a:pt x="8317" y="14541"/>
                </a:moveTo>
                <a:cubicBezTo>
                  <a:pt x="7990" y="14541"/>
                  <a:pt x="7866" y="15027"/>
                  <a:pt x="8159" y="15226"/>
                </a:cubicBezTo>
                <a:lnTo>
                  <a:pt x="8293" y="15323"/>
                </a:lnTo>
                <a:cubicBezTo>
                  <a:pt x="8360" y="15367"/>
                  <a:pt x="8426" y="15387"/>
                  <a:pt x="8488" y="15387"/>
                </a:cubicBezTo>
                <a:cubicBezTo>
                  <a:pt x="8843" y="15387"/>
                  <a:pt x="9073" y="14760"/>
                  <a:pt x="8591" y="14608"/>
                </a:cubicBezTo>
                <a:lnTo>
                  <a:pt x="8442" y="14563"/>
                </a:lnTo>
                <a:cubicBezTo>
                  <a:pt x="8398" y="14548"/>
                  <a:pt x="8356" y="14541"/>
                  <a:pt x="8317" y="14541"/>
                </a:cubicBezTo>
                <a:close/>
                <a:moveTo>
                  <a:pt x="19199" y="15154"/>
                </a:moveTo>
                <a:cubicBezTo>
                  <a:pt x="19021" y="15154"/>
                  <a:pt x="18858" y="15367"/>
                  <a:pt x="18967" y="15532"/>
                </a:cubicBezTo>
                <a:cubicBezTo>
                  <a:pt x="19079" y="15696"/>
                  <a:pt x="19168" y="15733"/>
                  <a:pt x="19354" y="15800"/>
                </a:cubicBezTo>
                <a:cubicBezTo>
                  <a:pt x="19368" y="15803"/>
                  <a:pt x="19381" y="15804"/>
                  <a:pt x="19394" y="15804"/>
                </a:cubicBezTo>
                <a:cubicBezTo>
                  <a:pt x="19512" y="15804"/>
                  <a:pt x="19611" y="15690"/>
                  <a:pt x="19578" y="15569"/>
                </a:cubicBezTo>
                <a:cubicBezTo>
                  <a:pt x="19518" y="15383"/>
                  <a:pt x="19481" y="15293"/>
                  <a:pt x="19317" y="15189"/>
                </a:cubicBezTo>
                <a:cubicBezTo>
                  <a:pt x="19279" y="15164"/>
                  <a:pt x="19238" y="15154"/>
                  <a:pt x="19199" y="15154"/>
                </a:cubicBezTo>
                <a:close/>
                <a:moveTo>
                  <a:pt x="4677" y="14996"/>
                </a:moveTo>
                <a:cubicBezTo>
                  <a:pt x="4368" y="14996"/>
                  <a:pt x="4160" y="15501"/>
                  <a:pt x="4487" y="15748"/>
                </a:cubicBezTo>
                <a:lnTo>
                  <a:pt x="4777" y="15956"/>
                </a:lnTo>
                <a:cubicBezTo>
                  <a:pt x="4848" y="16010"/>
                  <a:pt x="4919" y="16034"/>
                  <a:pt x="4985" y="16034"/>
                </a:cubicBezTo>
                <a:cubicBezTo>
                  <a:pt x="5292" y="16034"/>
                  <a:pt x="5496" y="15531"/>
                  <a:pt x="5165" y="15286"/>
                </a:cubicBezTo>
                <a:lnTo>
                  <a:pt x="4882" y="15070"/>
                </a:lnTo>
                <a:cubicBezTo>
                  <a:pt x="4812" y="15018"/>
                  <a:pt x="4742" y="14996"/>
                  <a:pt x="4677" y="14996"/>
                </a:cubicBezTo>
                <a:close/>
                <a:moveTo>
                  <a:pt x="17616" y="15253"/>
                </a:moveTo>
                <a:cubicBezTo>
                  <a:pt x="17382" y="15253"/>
                  <a:pt x="17157" y="15482"/>
                  <a:pt x="17336" y="15718"/>
                </a:cubicBezTo>
                <a:lnTo>
                  <a:pt x="17544" y="16001"/>
                </a:lnTo>
                <a:cubicBezTo>
                  <a:pt x="17617" y="16098"/>
                  <a:pt x="17718" y="16138"/>
                  <a:pt x="17816" y="16138"/>
                </a:cubicBezTo>
                <a:cubicBezTo>
                  <a:pt x="18051" y="16138"/>
                  <a:pt x="18276" y="15911"/>
                  <a:pt x="18103" y="15681"/>
                </a:cubicBezTo>
                <a:lnTo>
                  <a:pt x="17887" y="15390"/>
                </a:lnTo>
                <a:cubicBezTo>
                  <a:pt x="17814" y="15293"/>
                  <a:pt x="17714" y="15253"/>
                  <a:pt x="17616" y="15253"/>
                </a:cubicBezTo>
                <a:close/>
                <a:moveTo>
                  <a:pt x="14316" y="15235"/>
                </a:moveTo>
                <a:cubicBezTo>
                  <a:pt x="14092" y="15235"/>
                  <a:pt x="13901" y="15571"/>
                  <a:pt x="14103" y="15755"/>
                </a:cubicBezTo>
                <a:lnTo>
                  <a:pt x="14103" y="15763"/>
                </a:lnTo>
                <a:lnTo>
                  <a:pt x="14513" y="16135"/>
                </a:lnTo>
                <a:cubicBezTo>
                  <a:pt x="14585" y="16200"/>
                  <a:pt x="14662" y="16227"/>
                  <a:pt x="14734" y="16227"/>
                </a:cubicBezTo>
                <a:cubicBezTo>
                  <a:pt x="15000" y="16227"/>
                  <a:pt x="15201" y="15851"/>
                  <a:pt x="14908" y="15628"/>
                </a:cubicBezTo>
                <a:lnTo>
                  <a:pt x="14461" y="15286"/>
                </a:lnTo>
                <a:cubicBezTo>
                  <a:pt x="14413" y="15250"/>
                  <a:pt x="14364" y="15235"/>
                  <a:pt x="14316" y="15235"/>
                </a:cubicBezTo>
                <a:close/>
                <a:moveTo>
                  <a:pt x="12795" y="15321"/>
                </a:moveTo>
                <a:cubicBezTo>
                  <a:pt x="12538" y="15321"/>
                  <a:pt x="12328" y="15651"/>
                  <a:pt x="12479" y="15882"/>
                </a:cubicBezTo>
                <a:cubicBezTo>
                  <a:pt x="12576" y="16023"/>
                  <a:pt x="12621" y="16165"/>
                  <a:pt x="12770" y="16269"/>
                </a:cubicBezTo>
                <a:cubicBezTo>
                  <a:pt x="12874" y="16329"/>
                  <a:pt x="12993" y="16358"/>
                  <a:pt x="13112" y="16366"/>
                </a:cubicBezTo>
                <a:cubicBezTo>
                  <a:pt x="13128" y="16372"/>
                  <a:pt x="13145" y="16375"/>
                  <a:pt x="13163" y="16375"/>
                </a:cubicBezTo>
                <a:cubicBezTo>
                  <a:pt x="13210" y="16375"/>
                  <a:pt x="13258" y="16354"/>
                  <a:pt x="13291" y="16321"/>
                </a:cubicBezTo>
                <a:cubicBezTo>
                  <a:pt x="13418" y="16165"/>
                  <a:pt x="13492" y="16008"/>
                  <a:pt x="13433" y="15800"/>
                </a:cubicBezTo>
                <a:cubicBezTo>
                  <a:pt x="13358" y="15532"/>
                  <a:pt x="13135" y="15435"/>
                  <a:pt x="12896" y="15338"/>
                </a:cubicBezTo>
                <a:cubicBezTo>
                  <a:pt x="12862" y="15326"/>
                  <a:pt x="12828" y="15321"/>
                  <a:pt x="12795" y="15321"/>
                </a:cubicBezTo>
                <a:close/>
                <a:moveTo>
                  <a:pt x="2896" y="15729"/>
                </a:moveTo>
                <a:cubicBezTo>
                  <a:pt x="2755" y="15729"/>
                  <a:pt x="2627" y="15912"/>
                  <a:pt x="2759" y="16038"/>
                </a:cubicBezTo>
                <a:lnTo>
                  <a:pt x="2759" y="16046"/>
                </a:lnTo>
                <a:lnTo>
                  <a:pt x="3116" y="16403"/>
                </a:lnTo>
                <a:cubicBezTo>
                  <a:pt x="3154" y="16440"/>
                  <a:pt x="3197" y="16455"/>
                  <a:pt x="3239" y="16455"/>
                </a:cubicBezTo>
                <a:cubicBezTo>
                  <a:pt x="3382" y="16455"/>
                  <a:pt x="3510" y="16270"/>
                  <a:pt x="3377" y="16142"/>
                </a:cubicBezTo>
                <a:lnTo>
                  <a:pt x="3019" y="15785"/>
                </a:lnTo>
                <a:cubicBezTo>
                  <a:pt x="2981" y="15745"/>
                  <a:pt x="2938" y="15729"/>
                  <a:pt x="2896" y="15729"/>
                </a:cubicBezTo>
                <a:close/>
                <a:moveTo>
                  <a:pt x="6555" y="15967"/>
                </a:moveTo>
                <a:cubicBezTo>
                  <a:pt x="6378" y="15967"/>
                  <a:pt x="6226" y="16198"/>
                  <a:pt x="6386" y="16358"/>
                </a:cubicBezTo>
                <a:lnTo>
                  <a:pt x="6535" y="16500"/>
                </a:lnTo>
                <a:cubicBezTo>
                  <a:pt x="6583" y="16548"/>
                  <a:pt x="6636" y="16568"/>
                  <a:pt x="6688" y="16568"/>
                </a:cubicBezTo>
                <a:cubicBezTo>
                  <a:pt x="6863" y="16568"/>
                  <a:pt x="7016" y="16340"/>
                  <a:pt x="6855" y="16180"/>
                </a:cubicBezTo>
                <a:lnTo>
                  <a:pt x="6714" y="16038"/>
                </a:lnTo>
                <a:cubicBezTo>
                  <a:pt x="6664" y="15988"/>
                  <a:pt x="6608" y="15967"/>
                  <a:pt x="6555" y="15967"/>
                </a:cubicBezTo>
                <a:close/>
                <a:moveTo>
                  <a:pt x="10349" y="15684"/>
                </a:moveTo>
                <a:cubicBezTo>
                  <a:pt x="10112" y="15684"/>
                  <a:pt x="9881" y="15871"/>
                  <a:pt x="9984" y="16157"/>
                </a:cubicBezTo>
                <a:cubicBezTo>
                  <a:pt x="10066" y="16403"/>
                  <a:pt x="10200" y="16634"/>
                  <a:pt x="10371" y="16835"/>
                </a:cubicBezTo>
                <a:cubicBezTo>
                  <a:pt x="10448" y="16928"/>
                  <a:pt x="10537" y="16966"/>
                  <a:pt x="10625" y="16966"/>
                </a:cubicBezTo>
                <a:cubicBezTo>
                  <a:pt x="10905" y="16966"/>
                  <a:pt x="11166" y="16573"/>
                  <a:pt x="10922" y="16284"/>
                </a:cubicBezTo>
                <a:cubicBezTo>
                  <a:pt x="10841" y="16187"/>
                  <a:pt x="10773" y="16075"/>
                  <a:pt x="10736" y="15956"/>
                </a:cubicBezTo>
                <a:cubicBezTo>
                  <a:pt x="10668" y="15766"/>
                  <a:pt x="10507" y="15684"/>
                  <a:pt x="10349" y="15684"/>
                </a:cubicBezTo>
                <a:close/>
                <a:moveTo>
                  <a:pt x="8704" y="16138"/>
                </a:moveTo>
                <a:cubicBezTo>
                  <a:pt x="8493" y="16138"/>
                  <a:pt x="8300" y="16333"/>
                  <a:pt x="8449" y="16560"/>
                </a:cubicBezTo>
                <a:lnTo>
                  <a:pt x="8449" y="16567"/>
                </a:lnTo>
                <a:lnTo>
                  <a:pt x="8785" y="17081"/>
                </a:lnTo>
                <a:cubicBezTo>
                  <a:pt x="8853" y="17184"/>
                  <a:pt x="8951" y="17227"/>
                  <a:pt x="9049" y="17227"/>
                </a:cubicBezTo>
                <a:cubicBezTo>
                  <a:pt x="9283" y="17227"/>
                  <a:pt x="9517" y="16984"/>
                  <a:pt x="9343" y="16753"/>
                </a:cubicBezTo>
                <a:lnTo>
                  <a:pt x="8971" y="16269"/>
                </a:lnTo>
                <a:cubicBezTo>
                  <a:pt x="8897" y="16177"/>
                  <a:pt x="8799" y="16138"/>
                  <a:pt x="8704" y="16138"/>
                </a:cubicBezTo>
                <a:close/>
                <a:moveTo>
                  <a:pt x="12276" y="17038"/>
                </a:moveTo>
                <a:cubicBezTo>
                  <a:pt x="12141" y="17038"/>
                  <a:pt x="11963" y="17228"/>
                  <a:pt x="12092" y="17334"/>
                </a:cubicBezTo>
                <a:cubicBezTo>
                  <a:pt x="12174" y="17431"/>
                  <a:pt x="12248" y="17513"/>
                  <a:pt x="12323" y="17602"/>
                </a:cubicBezTo>
                <a:cubicBezTo>
                  <a:pt x="12353" y="17639"/>
                  <a:pt x="12392" y="17654"/>
                  <a:pt x="12430" y="17654"/>
                </a:cubicBezTo>
                <a:cubicBezTo>
                  <a:pt x="12542" y="17654"/>
                  <a:pt x="12654" y="17525"/>
                  <a:pt x="12576" y="17409"/>
                </a:cubicBezTo>
                <a:lnTo>
                  <a:pt x="12382" y="17111"/>
                </a:lnTo>
                <a:cubicBezTo>
                  <a:pt x="12360" y="17059"/>
                  <a:pt x="12320" y="17038"/>
                  <a:pt x="12276" y="17038"/>
                </a:cubicBezTo>
                <a:close/>
                <a:moveTo>
                  <a:pt x="16132" y="16448"/>
                </a:moveTo>
                <a:cubicBezTo>
                  <a:pt x="15786" y="16448"/>
                  <a:pt x="15447" y="16739"/>
                  <a:pt x="15578" y="17126"/>
                </a:cubicBezTo>
                <a:cubicBezTo>
                  <a:pt x="15652" y="17371"/>
                  <a:pt x="15824" y="17580"/>
                  <a:pt x="16055" y="17692"/>
                </a:cubicBezTo>
                <a:cubicBezTo>
                  <a:pt x="16137" y="17740"/>
                  <a:pt x="16230" y="17764"/>
                  <a:pt x="16324" y="17764"/>
                </a:cubicBezTo>
                <a:cubicBezTo>
                  <a:pt x="16418" y="17764"/>
                  <a:pt x="16513" y="17740"/>
                  <a:pt x="16598" y="17692"/>
                </a:cubicBezTo>
                <a:cubicBezTo>
                  <a:pt x="16613" y="17677"/>
                  <a:pt x="16613" y="17677"/>
                  <a:pt x="16613" y="17677"/>
                </a:cubicBezTo>
                <a:cubicBezTo>
                  <a:pt x="16685" y="17663"/>
                  <a:pt x="16736" y="17614"/>
                  <a:pt x="16760" y="17543"/>
                </a:cubicBezTo>
                <a:lnTo>
                  <a:pt x="16760" y="17543"/>
                </a:lnTo>
                <a:cubicBezTo>
                  <a:pt x="16771" y="17529"/>
                  <a:pt x="16782" y="17514"/>
                  <a:pt x="16792" y="17498"/>
                </a:cubicBezTo>
                <a:cubicBezTo>
                  <a:pt x="16859" y="17371"/>
                  <a:pt x="16881" y="17222"/>
                  <a:pt x="16844" y="17088"/>
                </a:cubicBezTo>
                <a:cubicBezTo>
                  <a:pt x="16785" y="16835"/>
                  <a:pt x="16621" y="16619"/>
                  <a:pt x="16390" y="16507"/>
                </a:cubicBezTo>
                <a:cubicBezTo>
                  <a:pt x="16309" y="16467"/>
                  <a:pt x="16220" y="16448"/>
                  <a:pt x="16132" y="16448"/>
                </a:cubicBezTo>
                <a:close/>
                <a:moveTo>
                  <a:pt x="5187" y="17237"/>
                </a:moveTo>
                <a:cubicBezTo>
                  <a:pt x="4777" y="17237"/>
                  <a:pt x="4770" y="17878"/>
                  <a:pt x="5187" y="17878"/>
                </a:cubicBezTo>
                <a:cubicBezTo>
                  <a:pt x="5597" y="17878"/>
                  <a:pt x="5604" y="17237"/>
                  <a:pt x="5187" y="17237"/>
                </a:cubicBezTo>
                <a:close/>
                <a:moveTo>
                  <a:pt x="17770" y="16993"/>
                </a:moveTo>
                <a:cubicBezTo>
                  <a:pt x="17558" y="16993"/>
                  <a:pt x="17357" y="17278"/>
                  <a:pt x="17559" y="17468"/>
                </a:cubicBezTo>
                <a:lnTo>
                  <a:pt x="17559" y="17461"/>
                </a:lnTo>
                <a:lnTo>
                  <a:pt x="18006" y="17878"/>
                </a:lnTo>
                <a:cubicBezTo>
                  <a:pt x="18061" y="17929"/>
                  <a:pt x="18120" y="17950"/>
                  <a:pt x="18177" y="17950"/>
                </a:cubicBezTo>
                <a:cubicBezTo>
                  <a:pt x="18369" y="17950"/>
                  <a:pt x="18531" y="17704"/>
                  <a:pt x="18364" y="17520"/>
                </a:cubicBezTo>
                <a:lnTo>
                  <a:pt x="17947" y="17074"/>
                </a:lnTo>
                <a:cubicBezTo>
                  <a:pt x="17893" y="17017"/>
                  <a:pt x="17831" y="16993"/>
                  <a:pt x="17770" y="16993"/>
                </a:cubicBezTo>
                <a:close/>
                <a:moveTo>
                  <a:pt x="3460" y="17126"/>
                </a:moveTo>
                <a:cubicBezTo>
                  <a:pt x="3338" y="17126"/>
                  <a:pt x="3228" y="17286"/>
                  <a:pt x="3347" y="17394"/>
                </a:cubicBezTo>
                <a:lnTo>
                  <a:pt x="3936" y="17952"/>
                </a:lnTo>
                <a:cubicBezTo>
                  <a:pt x="3966" y="17980"/>
                  <a:pt x="4000" y="17992"/>
                  <a:pt x="4031" y="17992"/>
                </a:cubicBezTo>
                <a:cubicBezTo>
                  <a:pt x="4136" y="17992"/>
                  <a:pt x="4221" y="17862"/>
                  <a:pt x="4129" y="17759"/>
                </a:cubicBezTo>
                <a:lnTo>
                  <a:pt x="3571" y="17178"/>
                </a:lnTo>
                <a:cubicBezTo>
                  <a:pt x="3537" y="17141"/>
                  <a:pt x="3498" y="17126"/>
                  <a:pt x="3460" y="17126"/>
                </a:cubicBezTo>
                <a:close/>
                <a:moveTo>
                  <a:pt x="6847" y="18049"/>
                </a:moveTo>
                <a:cubicBezTo>
                  <a:pt x="6674" y="18049"/>
                  <a:pt x="6516" y="18276"/>
                  <a:pt x="6677" y="18437"/>
                </a:cubicBezTo>
                <a:lnTo>
                  <a:pt x="6677" y="18444"/>
                </a:lnTo>
                <a:lnTo>
                  <a:pt x="7034" y="18802"/>
                </a:lnTo>
                <a:cubicBezTo>
                  <a:pt x="7081" y="18849"/>
                  <a:pt x="7134" y="18868"/>
                  <a:pt x="7185" y="18868"/>
                </a:cubicBezTo>
                <a:cubicBezTo>
                  <a:pt x="7360" y="18868"/>
                  <a:pt x="7516" y="18635"/>
                  <a:pt x="7355" y="18474"/>
                </a:cubicBezTo>
                <a:lnTo>
                  <a:pt x="6997" y="18116"/>
                </a:lnTo>
                <a:cubicBezTo>
                  <a:pt x="6951" y="18069"/>
                  <a:pt x="6898" y="18049"/>
                  <a:pt x="6847" y="18049"/>
                </a:cubicBezTo>
                <a:close/>
                <a:moveTo>
                  <a:pt x="14554" y="17653"/>
                </a:moveTo>
                <a:cubicBezTo>
                  <a:pt x="14221" y="17653"/>
                  <a:pt x="13918" y="18111"/>
                  <a:pt x="14207" y="18452"/>
                </a:cubicBezTo>
                <a:cubicBezTo>
                  <a:pt x="14431" y="18720"/>
                  <a:pt x="14595" y="18876"/>
                  <a:pt x="14960" y="18906"/>
                </a:cubicBezTo>
                <a:cubicBezTo>
                  <a:pt x="14967" y="18907"/>
                  <a:pt x="14974" y="18907"/>
                  <a:pt x="14981" y="18907"/>
                </a:cubicBezTo>
                <a:cubicBezTo>
                  <a:pt x="15126" y="18907"/>
                  <a:pt x="15221" y="18765"/>
                  <a:pt x="15235" y="18630"/>
                </a:cubicBezTo>
                <a:cubicBezTo>
                  <a:pt x="15265" y="18265"/>
                  <a:pt x="15079" y="18064"/>
                  <a:pt x="14855" y="17803"/>
                </a:cubicBezTo>
                <a:cubicBezTo>
                  <a:pt x="14763" y="17697"/>
                  <a:pt x="14657" y="17653"/>
                  <a:pt x="14554" y="17653"/>
                </a:cubicBezTo>
                <a:close/>
                <a:moveTo>
                  <a:pt x="7785" y="17629"/>
                </a:moveTo>
                <a:cubicBezTo>
                  <a:pt x="7549" y="17629"/>
                  <a:pt x="7344" y="17929"/>
                  <a:pt x="7563" y="18131"/>
                </a:cubicBezTo>
                <a:lnTo>
                  <a:pt x="8345" y="18854"/>
                </a:lnTo>
                <a:cubicBezTo>
                  <a:pt x="8408" y="18912"/>
                  <a:pt x="8478" y="18936"/>
                  <a:pt x="8546" y="18936"/>
                </a:cubicBezTo>
                <a:cubicBezTo>
                  <a:pt x="8782" y="18936"/>
                  <a:pt x="8990" y="18639"/>
                  <a:pt x="8770" y="18437"/>
                </a:cubicBezTo>
                <a:lnTo>
                  <a:pt x="7988" y="17714"/>
                </a:lnTo>
                <a:cubicBezTo>
                  <a:pt x="7924" y="17654"/>
                  <a:pt x="7853" y="17629"/>
                  <a:pt x="7785" y="17629"/>
                </a:cubicBezTo>
                <a:close/>
                <a:moveTo>
                  <a:pt x="11320" y="17890"/>
                </a:moveTo>
                <a:cubicBezTo>
                  <a:pt x="11062" y="17890"/>
                  <a:pt x="10793" y="18171"/>
                  <a:pt x="10952" y="18474"/>
                </a:cubicBezTo>
                <a:cubicBezTo>
                  <a:pt x="11086" y="18705"/>
                  <a:pt x="11235" y="18928"/>
                  <a:pt x="11399" y="19144"/>
                </a:cubicBezTo>
                <a:cubicBezTo>
                  <a:pt x="11462" y="19233"/>
                  <a:pt x="11562" y="19273"/>
                  <a:pt x="11661" y="19273"/>
                </a:cubicBezTo>
                <a:cubicBezTo>
                  <a:pt x="11843" y="19273"/>
                  <a:pt x="12020" y="19136"/>
                  <a:pt x="11943" y="18913"/>
                </a:cubicBezTo>
                <a:cubicBezTo>
                  <a:pt x="11854" y="18630"/>
                  <a:pt x="11749" y="18355"/>
                  <a:pt x="11623" y="18087"/>
                </a:cubicBezTo>
                <a:cubicBezTo>
                  <a:pt x="11551" y="17947"/>
                  <a:pt x="11436" y="17890"/>
                  <a:pt x="11320" y="17890"/>
                </a:cubicBezTo>
                <a:close/>
                <a:moveTo>
                  <a:pt x="16053" y="18399"/>
                </a:moveTo>
                <a:cubicBezTo>
                  <a:pt x="15785" y="18399"/>
                  <a:pt x="15549" y="18722"/>
                  <a:pt x="15809" y="18928"/>
                </a:cubicBezTo>
                <a:cubicBezTo>
                  <a:pt x="15928" y="19025"/>
                  <a:pt x="16047" y="19122"/>
                  <a:pt x="16174" y="19219"/>
                </a:cubicBezTo>
                <a:cubicBezTo>
                  <a:pt x="16238" y="19271"/>
                  <a:pt x="16309" y="19293"/>
                  <a:pt x="16378" y="19293"/>
                </a:cubicBezTo>
                <a:cubicBezTo>
                  <a:pt x="16644" y="19293"/>
                  <a:pt x="16882" y="18965"/>
                  <a:pt x="16628" y="18764"/>
                </a:cubicBezTo>
                <a:lnTo>
                  <a:pt x="16263" y="18474"/>
                </a:lnTo>
                <a:cubicBezTo>
                  <a:pt x="16197" y="18421"/>
                  <a:pt x="16124" y="18399"/>
                  <a:pt x="16053" y="18399"/>
                </a:cubicBezTo>
                <a:close/>
                <a:moveTo>
                  <a:pt x="6276" y="18723"/>
                </a:moveTo>
                <a:cubicBezTo>
                  <a:pt x="6013" y="18723"/>
                  <a:pt x="5780" y="19067"/>
                  <a:pt x="6021" y="19308"/>
                </a:cubicBezTo>
                <a:lnTo>
                  <a:pt x="6021" y="19316"/>
                </a:lnTo>
                <a:lnTo>
                  <a:pt x="6163" y="19457"/>
                </a:lnTo>
                <a:cubicBezTo>
                  <a:pt x="6234" y="19528"/>
                  <a:pt x="6314" y="19558"/>
                  <a:pt x="6393" y="19558"/>
                </a:cubicBezTo>
                <a:cubicBezTo>
                  <a:pt x="6658" y="19558"/>
                  <a:pt x="6896" y="19215"/>
                  <a:pt x="6654" y="18973"/>
                </a:cubicBezTo>
                <a:lnTo>
                  <a:pt x="6505" y="18824"/>
                </a:lnTo>
                <a:cubicBezTo>
                  <a:pt x="6434" y="18753"/>
                  <a:pt x="6354" y="18723"/>
                  <a:pt x="6276" y="18723"/>
                </a:cubicBezTo>
                <a:close/>
                <a:moveTo>
                  <a:pt x="12880" y="18694"/>
                </a:moveTo>
                <a:cubicBezTo>
                  <a:pt x="12636" y="18694"/>
                  <a:pt x="12417" y="19063"/>
                  <a:pt x="12710" y="19256"/>
                </a:cubicBezTo>
                <a:lnTo>
                  <a:pt x="13179" y="19561"/>
                </a:lnTo>
                <a:cubicBezTo>
                  <a:pt x="13220" y="19588"/>
                  <a:pt x="13260" y="19600"/>
                  <a:pt x="13297" y="19600"/>
                </a:cubicBezTo>
                <a:cubicBezTo>
                  <a:pt x="13470" y="19600"/>
                  <a:pt x="13596" y="19357"/>
                  <a:pt x="13455" y="19204"/>
                </a:cubicBezTo>
                <a:lnTo>
                  <a:pt x="13075" y="18787"/>
                </a:lnTo>
                <a:cubicBezTo>
                  <a:pt x="13015" y="18722"/>
                  <a:pt x="12946" y="18694"/>
                  <a:pt x="12880" y="18694"/>
                </a:cubicBezTo>
                <a:close/>
                <a:moveTo>
                  <a:pt x="10030" y="19127"/>
                </a:moveTo>
                <a:cubicBezTo>
                  <a:pt x="9816" y="19127"/>
                  <a:pt x="9577" y="19363"/>
                  <a:pt x="9738" y="19576"/>
                </a:cubicBezTo>
                <a:lnTo>
                  <a:pt x="9999" y="19911"/>
                </a:lnTo>
                <a:cubicBezTo>
                  <a:pt x="10052" y="20000"/>
                  <a:pt x="10130" y="20037"/>
                  <a:pt x="10206" y="20037"/>
                </a:cubicBezTo>
                <a:cubicBezTo>
                  <a:pt x="10375" y="20037"/>
                  <a:pt x="10538" y="19858"/>
                  <a:pt x="10431" y="19658"/>
                </a:cubicBezTo>
                <a:lnTo>
                  <a:pt x="10260" y="19278"/>
                </a:lnTo>
                <a:cubicBezTo>
                  <a:pt x="10210" y="19171"/>
                  <a:pt x="10123" y="19127"/>
                  <a:pt x="10030" y="19127"/>
                </a:cubicBezTo>
                <a:close/>
                <a:moveTo>
                  <a:pt x="8494" y="19867"/>
                </a:moveTo>
                <a:cubicBezTo>
                  <a:pt x="8226" y="19867"/>
                  <a:pt x="8226" y="20276"/>
                  <a:pt x="8494" y="20276"/>
                </a:cubicBezTo>
                <a:cubicBezTo>
                  <a:pt x="8755" y="20276"/>
                  <a:pt x="8755" y="19867"/>
                  <a:pt x="8494" y="19867"/>
                </a:cubicBezTo>
                <a:close/>
                <a:moveTo>
                  <a:pt x="11662" y="19759"/>
                </a:moveTo>
                <a:cubicBezTo>
                  <a:pt x="11453" y="19759"/>
                  <a:pt x="11274" y="20014"/>
                  <a:pt x="11474" y="20172"/>
                </a:cubicBezTo>
                <a:lnTo>
                  <a:pt x="11474" y="20180"/>
                </a:lnTo>
                <a:lnTo>
                  <a:pt x="11831" y="20463"/>
                </a:lnTo>
                <a:cubicBezTo>
                  <a:pt x="11884" y="20504"/>
                  <a:pt x="11941" y="20522"/>
                  <a:pt x="11996" y="20522"/>
                </a:cubicBezTo>
                <a:cubicBezTo>
                  <a:pt x="12207" y="20522"/>
                  <a:pt x="12389" y="20265"/>
                  <a:pt x="12189" y="20105"/>
                </a:cubicBezTo>
                <a:lnTo>
                  <a:pt x="11831" y="19822"/>
                </a:lnTo>
                <a:cubicBezTo>
                  <a:pt x="11777" y="19778"/>
                  <a:pt x="11718" y="19759"/>
                  <a:pt x="11662" y="197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0"/>
          <p:cNvSpPr/>
          <p:nvPr/>
        </p:nvSpPr>
        <p:spPr>
          <a:xfrm>
            <a:off x="548768" y="2542560"/>
            <a:ext cx="401210" cy="381883"/>
          </a:xfrm>
          <a:custGeom>
            <a:avLst/>
            <a:gdLst/>
            <a:ahLst/>
            <a:cxnLst/>
            <a:rect l="l" t="t" r="r" b="b"/>
            <a:pathLst>
              <a:path w="22087" h="21023" extrusionOk="0">
                <a:moveTo>
                  <a:pt x="11335" y="1"/>
                </a:moveTo>
                <a:cubicBezTo>
                  <a:pt x="11104" y="1"/>
                  <a:pt x="10872" y="8"/>
                  <a:pt x="10638" y="23"/>
                </a:cubicBezTo>
                <a:cubicBezTo>
                  <a:pt x="6399" y="299"/>
                  <a:pt x="2742" y="3100"/>
                  <a:pt x="1371" y="7130"/>
                </a:cubicBezTo>
                <a:cubicBezTo>
                  <a:pt x="1" y="11152"/>
                  <a:pt x="1193" y="15606"/>
                  <a:pt x="4388" y="18407"/>
                </a:cubicBezTo>
                <a:cubicBezTo>
                  <a:pt x="6348" y="20129"/>
                  <a:pt x="8823" y="21022"/>
                  <a:pt x="11325" y="21022"/>
                </a:cubicBezTo>
                <a:cubicBezTo>
                  <a:pt x="12902" y="21022"/>
                  <a:pt x="14489" y="20667"/>
                  <a:pt x="15964" y="19941"/>
                </a:cubicBezTo>
                <a:cubicBezTo>
                  <a:pt x="19777" y="18064"/>
                  <a:pt x="22086" y="14072"/>
                  <a:pt x="21811" y="9833"/>
                </a:cubicBezTo>
                <a:cubicBezTo>
                  <a:pt x="21453" y="4272"/>
                  <a:pt x="16829" y="1"/>
                  <a:pt x="11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0"/>
          <p:cNvSpPr/>
          <p:nvPr/>
        </p:nvSpPr>
        <p:spPr>
          <a:xfrm rot="5874799">
            <a:off x="7379404" y="-248080"/>
            <a:ext cx="2241849" cy="1774617"/>
          </a:xfrm>
          <a:custGeom>
            <a:avLst/>
            <a:gdLst/>
            <a:ahLst/>
            <a:cxnLst/>
            <a:rect l="l" t="t" r="r" b="b"/>
            <a:pathLst>
              <a:path w="67390" h="53345" extrusionOk="0">
                <a:moveTo>
                  <a:pt x="7129" y="0"/>
                </a:moveTo>
                <a:cubicBezTo>
                  <a:pt x="3196" y="1564"/>
                  <a:pt x="358" y="5557"/>
                  <a:pt x="179" y="9773"/>
                </a:cubicBezTo>
                <a:cubicBezTo>
                  <a:pt x="0" y="13996"/>
                  <a:pt x="2488" y="18220"/>
                  <a:pt x="6272" y="20112"/>
                </a:cubicBezTo>
                <a:cubicBezTo>
                  <a:pt x="10317" y="22130"/>
                  <a:pt x="15397" y="21602"/>
                  <a:pt x="19121" y="24164"/>
                </a:cubicBezTo>
                <a:cubicBezTo>
                  <a:pt x="21795" y="26004"/>
                  <a:pt x="23255" y="29088"/>
                  <a:pt x="24931" y="31866"/>
                </a:cubicBezTo>
                <a:cubicBezTo>
                  <a:pt x="30101" y="40452"/>
                  <a:pt x="44049" y="53344"/>
                  <a:pt x="53975" y="53344"/>
                </a:cubicBezTo>
                <a:cubicBezTo>
                  <a:pt x="54589" y="53344"/>
                  <a:pt x="55189" y="53295"/>
                  <a:pt x="55769" y="53192"/>
                </a:cubicBezTo>
                <a:cubicBezTo>
                  <a:pt x="57155" y="52946"/>
                  <a:pt x="62689" y="52909"/>
                  <a:pt x="63993" y="52402"/>
                </a:cubicBezTo>
                <a:cubicBezTo>
                  <a:pt x="67389" y="51069"/>
                  <a:pt x="66734" y="37088"/>
                  <a:pt x="61631" y="34495"/>
                </a:cubicBezTo>
                <a:cubicBezTo>
                  <a:pt x="59978" y="33654"/>
                  <a:pt x="59576" y="31002"/>
                  <a:pt x="60373" y="29326"/>
                </a:cubicBezTo>
                <a:cubicBezTo>
                  <a:pt x="61468" y="27039"/>
                  <a:pt x="65490" y="26585"/>
                  <a:pt x="65445" y="24045"/>
                </a:cubicBezTo>
                <a:cubicBezTo>
                  <a:pt x="60097" y="21952"/>
                  <a:pt x="57438" y="16097"/>
                  <a:pt x="53572" y="11844"/>
                </a:cubicBezTo>
                <a:cubicBezTo>
                  <a:pt x="45535" y="3017"/>
                  <a:pt x="32469" y="1363"/>
                  <a:pt x="20566" y="268"/>
                </a:cubicBezTo>
                <a:lnTo>
                  <a:pt x="7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0"/>
          <p:cNvSpPr/>
          <p:nvPr/>
        </p:nvSpPr>
        <p:spPr>
          <a:xfrm>
            <a:off x="8626126" y="27153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0"/>
          <p:cNvSpPr/>
          <p:nvPr/>
        </p:nvSpPr>
        <p:spPr>
          <a:xfrm>
            <a:off x="1956176" y="20534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0"/>
          <p:cNvSpPr/>
          <p:nvPr/>
        </p:nvSpPr>
        <p:spPr>
          <a:xfrm>
            <a:off x="453876" y="187164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0"/>
          <p:cNvSpPr/>
          <p:nvPr/>
        </p:nvSpPr>
        <p:spPr>
          <a:xfrm>
            <a:off x="1724445" y="36084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0"/>
          <p:cNvSpPr/>
          <p:nvPr/>
        </p:nvSpPr>
        <p:spPr>
          <a:xfrm>
            <a:off x="364501" y="460849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0"/>
          <p:cNvSpPr/>
          <p:nvPr/>
        </p:nvSpPr>
        <p:spPr>
          <a:xfrm>
            <a:off x="6860751" y="53499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0"/>
          <p:cNvSpPr/>
          <p:nvPr/>
        </p:nvSpPr>
        <p:spPr>
          <a:xfrm>
            <a:off x="2149195" y="48030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0"/>
          <p:cNvSpPr/>
          <p:nvPr/>
        </p:nvSpPr>
        <p:spPr>
          <a:xfrm>
            <a:off x="7521120" y="340263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0"/>
          <p:cNvSpPr/>
          <p:nvPr/>
        </p:nvSpPr>
        <p:spPr>
          <a:xfrm>
            <a:off x="7059426" y="471132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 txBox="1"/>
          <p:nvPr/>
        </p:nvSpPr>
        <p:spPr>
          <a:xfrm>
            <a:off x="2116925" y="3818775"/>
            <a:ext cx="49101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verpass"/>
                <a:ea typeface="Overpass"/>
                <a:cs typeface="Overpass"/>
                <a:sym typeface="Overpas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verpass"/>
                <a:ea typeface="Overpass"/>
                <a:cs typeface="Overpass"/>
                <a:sym typeface="Overpas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" sz="12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verpass"/>
                <a:ea typeface="Overpass"/>
                <a:cs typeface="Overpass"/>
                <a:sym typeface="Overpas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68" r:id="rId7"/>
    <p:sldLayoutId id="2147483672" r:id="rId8"/>
    <p:sldLayoutId id="2147483676" r:id="rId9"/>
    <p:sldLayoutId id="2147483677" r:id="rId10"/>
    <p:sldLayoutId id="214748367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93A39-7EBA-E223-4183-44003F17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C3B56-B37E-C58D-D13C-F8FD5C96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49682-1D45-649F-FEF7-F91723AA5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644A3-A0F6-4EC4-9A8B-C7C62C50F66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7BE36-1D67-7D9A-84A1-09B8C4E41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1CD1-9D5B-187E-26C7-5843E7043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0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s://www.pinterest.com/pin/26810560279882861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26810560279882861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hyperlink" Target="https://www.pinterest.com/pin/68748767395/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3" Type="http://schemas.openxmlformats.org/officeDocument/2006/relationships/slide" Target="slide36.xml"/><Relationship Id="rId7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bit.ly/33VAFh3" TargetMode="External"/><Relationship Id="rId11" Type="http://schemas.openxmlformats.org/officeDocument/2006/relationships/hyperlink" Target="https://vidfy.com/?utm_source=slidesgo_template&amp;utm_medium=referral-link&amp;utm_campaign=promo-slide&amp;utm_term=slidesgo&amp;utm_content=vidfy" TargetMode="External"/><Relationship Id="rId5" Type="http://schemas.openxmlformats.org/officeDocument/2006/relationships/hyperlink" Target="http://bit.ly/30B07Gq" TargetMode="External"/><Relationship Id="rId10" Type="http://schemas.openxmlformats.org/officeDocument/2006/relationships/hyperlink" Target="https://wepik.com/?utm_source=slidesgo_template&amp;utm_medium=referral-link&amp;utm_campaign=promo-slide&amp;utm_term=slidesgo&amp;utm_content=wepik" TargetMode="External"/><Relationship Id="rId4" Type="http://schemas.openxmlformats.org/officeDocument/2006/relationships/hyperlink" Target="http://bit.ly/2Tynxth" TargetMode="External"/><Relationship Id="rId9" Type="http://schemas.openxmlformats.org/officeDocument/2006/relationships/hyperlink" Target="https://storyset.com/?utm_source=slidesgo_template&amp;utm_medium=referral-link&amp;utm_campaign=promo-slide&amp;utm_term=slidesgo&amp;utm_content=storyse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25121710418135577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6"/>
          <p:cNvSpPr/>
          <p:nvPr/>
        </p:nvSpPr>
        <p:spPr>
          <a:xfrm flipH="1">
            <a:off x="2134666" y="3196428"/>
            <a:ext cx="4540935" cy="772689"/>
          </a:xfrm>
          <a:custGeom>
            <a:avLst/>
            <a:gdLst/>
            <a:ahLst/>
            <a:cxnLst/>
            <a:rect l="l" t="t" r="r" b="b"/>
            <a:pathLst>
              <a:path w="84802" h="19810" extrusionOk="0">
                <a:moveTo>
                  <a:pt x="6623" y="1"/>
                </a:moveTo>
                <a:cubicBezTo>
                  <a:pt x="2969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75619" y="18890"/>
                </a:lnTo>
                <a:cubicBezTo>
                  <a:pt x="76517" y="18890"/>
                  <a:pt x="77397" y="18712"/>
                  <a:pt x="78224" y="18357"/>
                </a:cubicBezTo>
                <a:cubicBezTo>
                  <a:pt x="80237" y="19556"/>
                  <a:pt x="82115" y="19810"/>
                  <a:pt x="83344" y="19810"/>
                </a:cubicBezTo>
                <a:cubicBezTo>
                  <a:pt x="84248" y="19810"/>
                  <a:pt x="84802" y="19672"/>
                  <a:pt x="84802" y="19672"/>
                </a:cubicBezTo>
                <a:cubicBezTo>
                  <a:pt x="83291" y="18917"/>
                  <a:pt x="82135" y="17041"/>
                  <a:pt x="81397" y="15494"/>
                </a:cubicBezTo>
                <a:cubicBezTo>
                  <a:pt x="81957" y="14508"/>
                  <a:pt x="82242" y="13406"/>
                  <a:pt x="82242" y="12277"/>
                </a:cubicBezTo>
                <a:lnTo>
                  <a:pt x="82242" y="6623"/>
                </a:lnTo>
                <a:cubicBezTo>
                  <a:pt x="82242" y="2961"/>
                  <a:pt x="79282" y="1"/>
                  <a:pt x="75628" y="1"/>
                </a:cubicBez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6"/>
          <p:cNvSpPr/>
          <p:nvPr/>
        </p:nvSpPr>
        <p:spPr>
          <a:xfrm>
            <a:off x="5956077" y="233489"/>
            <a:ext cx="2705324" cy="925752"/>
          </a:xfrm>
          <a:custGeom>
            <a:avLst/>
            <a:gdLst/>
            <a:ahLst/>
            <a:cxnLst/>
            <a:rect l="l" t="t" r="r" b="b"/>
            <a:pathLst>
              <a:path w="58429" h="19810" extrusionOk="0">
                <a:moveTo>
                  <a:pt x="6614" y="1"/>
                </a:moveTo>
                <a:cubicBezTo>
                  <a:pt x="2961" y="1"/>
                  <a:pt x="1" y="2970"/>
                  <a:pt x="1" y="6623"/>
                </a:cubicBezTo>
                <a:lnTo>
                  <a:pt x="1" y="12277"/>
                </a:lnTo>
                <a:cubicBezTo>
                  <a:pt x="1" y="15921"/>
                  <a:pt x="2961" y="18881"/>
                  <a:pt x="6614" y="18890"/>
                </a:cubicBezTo>
                <a:lnTo>
                  <a:pt x="49246" y="18890"/>
                </a:lnTo>
                <a:cubicBezTo>
                  <a:pt x="50144" y="18890"/>
                  <a:pt x="51024" y="18703"/>
                  <a:pt x="51842" y="18357"/>
                </a:cubicBezTo>
                <a:cubicBezTo>
                  <a:pt x="53860" y="19556"/>
                  <a:pt x="55740" y="19810"/>
                  <a:pt x="56970" y="19810"/>
                </a:cubicBezTo>
                <a:cubicBezTo>
                  <a:pt x="57875" y="19810"/>
                  <a:pt x="58428" y="19672"/>
                  <a:pt x="58428" y="19672"/>
                </a:cubicBezTo>
                <a:cubicBezTo>
                  <a:pt x="56917" y="18917"/>
                  <a:pt x="55762" y="17041"/>
                  <a:pt x="55033" y="15494"/>
                </a:cubicBezTo>
                <a:cubicBezTo>
                  <a:pt x="55584" y="14508"/>
                  <a:pt x="55868" y="13406"/>
                  <a:pt x="55868" y="12277"/>
                </a:cubicBezTo>
                <a:lnTo>
                  <a:pt x="55868" y="6623"/>
                </a:lnTo>
                <a:cubicBezTo>
                  <a:pt x="55868" y="2961"/>
                  <a:pt x="52908" y="1"/>
                  <a:pt x="49255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6"/>
          <p:cNvSpPr/>
          <p:nvPr/>
        </p:nvSpPr>
        <p:spPr>
          <a:xfrm>
            <a:off x="660653" y="1053241"/>
            <a:ext cx="7450881" cy="2236240"/>
          </a:xfrm>
          <a:custGeom>
            <a:avLst/>
            <a:gdLst/>
            <a:ahLst/>
            <a:cxnLst/>
            <a:rect l="l" t="t" r="r" b="b"/>
            <a:pathLst>
              <a:path w="84802" h="19810" extrusionOk="0">
                <a:moveTo>
                  <a:pt x="6623" y="1"/>
                </a:moveTo>
                <a:cubicBezTo>
                  <a:pt x="2969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75619" y="18890"/>
                </a:lnTo>
                <a:cubicBezTo>
                  <a:pt x="76517" y="18890"/>
                  <a:pt x="77397" y="18712"/>
                  <a:pt x="78224" y="18357"/>
                </a:cubicBezTo>
                <a:cubicBezTo>
                  <a:pt x="80237" y="19556"/>
                  <a:pt x="82115" y="19810"/>
                  <a:pt x="83344" y="19810"/>
                </a:cubicBezTo>
                <a:cubicBezTo>
                  <a:pt x="84248" y="19810"/>
                  <a:pt x="84802" y="19672"/>
                  <a:pt x="84802" y="19672"/>
                </a:cubicBezTo>
                <a:cubicBezTo>
                  <a:pt x="83291" y="18917"/>
                  <a:pt x="82135" y="17041"/>
                  <a:pt x="81397" y="15494"/>
                </a:cubicBezTo>
                <a:cubicBezTo>
                  <a:pt x="81957" y="14508"/>
                  <a:pt x="82242" y="13406"/>
                  <a:pt x="82242" y="12277"/>
                </a:cubicBezTo>
                <a:lnTo>
                  <a:pt x="82242" y="6623"/>
                </a:lnTo>
                <a:cubicBezTo>
                  <a:pt x="82242" y="2961"/>
                  <a:pt x="79282" y="1"/>
                  <a:pt x="75628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6"/>
          <p:cNvSpPr txBox="1">
            <a:spLocks noGrp="1"/>
          </p:cNvSpPr>
          <p:nvPr>
            <p:ph type="ctrTitle"/>
          </p:nvPr>
        </p:nvSpPr>
        <p:spPr>
          <a:xfrm>
            <a:off x="634845" y="1046527"/>
            <a:ext cx="6964155" cy="2211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lt1"/>
                </a:solidFill>
              </a:rPr>
              <a:t>Welcome to our class</a:t>
            </a:r>
            <a:endParaRPr sz="5400" b="1" dirty="0">
              <a:solidFill>
                <a:schemeClr val="lt1"/>
              </a:solidFill>
            </a:endParaRPr>
          </a:p>
        </p:txBody>
      </p:sp>
      <p:sp>
        <p:nvSpPr>
          <p:cNvPr id="584" name="Google Shape;584;p36"/>
          <p:cNvSpPr txBox="1">
            <a:spLocks noGrp="1"/>
          </p:cNvSpPr>
          <p:nvPr>
            <p:ph type="subTitle" idx="1"/>
          </p:nvPr>
        </p:nvSpPr>
        <p:spPr>
          <a:xfrm>
            <a:off x="2415650" y="3371119"/>
            <a:ext cx="41136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/>
              <a:t>TEACHER: LÊ THU TRANG</a:t>
            </a:r>
            <a:endParaRPr sz="2000" b="1" dirty="0"/>
          </a:p>
        </p:txBody>
      </p:sp>
      <p:sp>
        <p:nvSpPr>
          <p:cNvPr id="585" name="Google Shape;585;p36"/>
          <p:cNvSpPr txBox="1">
            <a:spLocks noGrp="1"/>
          </p:cNvSpPr>
          <p:nvPr>
            <p:ph type="ctrTitle"/>
          </p:nvPr>
        </p:nvSpPr>
        <p:spPr>
          <a:xfrm>
            <a:off x="6150482" y="250654"/>
            <a:ext cx="2235986" cy="86017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4"/>
                </a:solidFill>
              </a:rPr>
              <a:t>CLASS 6D4</a:t>
            </a:r>
            <a:endParaRPr sz="3200" b="1" dirty="0">
              <a:solidFill>
                <a:schemeClr val="accent4"/>
              </a:solidFill>
            </a:endParaRPr>
          </a:p>
        </p:txBody>
      </p:sp>
      <p:grpSp>
        <p:nvGrpSpPr>
          <p:cNvPr id="586" name="Google Shape;586;p36"/>
          <p:cNvGrpSpPr/>
          <p:nvPr/>
        </p:nvGrpSpPr>
        <p:grpSpPr>
          <a:xfrm>
            <a:off x="2540725" y="628975"/>
            <a:ext cx="543540" cy="471810"/>
            <a:chOff x="2540725" y="628975"/>
            <a:chExt cx="543540" cy="471810"/>
          </a:xfrm>
        </p:grpSpPr>
        <p:sp>
          <p:nvSpPr>
            <p:cNvPr id="587" name="Google Shape;587;p36"/>
            <p:cNvSpPr/>
            <p:nvPr/>
          </p:nvSpPr>
          <p:spPr>
            <a:xfrm>
              <a:off x="2540725" y="628975"/>
              <a:ext cx="543540" cy="471810"/>
            </a:xfrm>
            <a:custGeom>
              <a:avLst/>
              <a:gdLst/>
              <a:ahLst/>
              <a:cxnLst/>
              <a:rect l="l" t="t" r="r" b="b"/>
              <a:pathLst>
                <a:path w="14117" h="12254" extrusionOk="0">
                  <a:moveTo>
                    <a:pt x="5549" y="0"/>
                  </a:moveTo>
                  <a:cubicBezTo>
                    <a:pt x="5448" y="0"/>
                    <a:pt x="5342" y="24"/>
                    <a:pt x="5230" y="75"/>
                  </a:cubicBezTo>
                  <a:cubicBezTo>
                    <a:pt x="4560" y="388"/>
                    <a:pt x="4716" y="3010"/>
                    <a:pt x="5044" y="3137"/>
                  </a:cubicBezTo>
                  <a:lnTo>
                    <a:pt x="5163" y="3196"/>
                  </a:lnTo>
                  <a:cubicBezTo>
                    <a:pt x="4781" y="3196"/>
                    <a:pt x="4385" y="3223"/>
                    <a:pt x="3996" y="3223"/>
                  </a:cubicBezTo>
                  <a:cubicBezTo>
                    <a:pt x="3801" y="3223"/>
                    <a:pt x="3609" y="3216"/>
                    <a:pt x="3420" y="3196"/>
                  </a:cubicBezTo>
                  <a:cubicBezTo>
                    <a:pt x="3143" y="3168"/>
                    <a:pt x="2661" y="3028"/>
                    <a:pt x="2255" y="3028"/>
                  </a:cubicBezTo>
                  <a:cubicBezTo>
                    <a:pt x="2016" y="3028"/>
                    <a:pt x="1804" y="3077"/>
                    <a:pt x="1677" y="3226"/>
                  </a:cubicBezTo>
                  <a:cubicBezTo>
                    <a:pt x="902" y="4135"/>
                    <a:pt x="3390" y="5721"/>
                    <a:pt x="3859" y="6146"/>
                  </a:cubicBezTo>
                  <a:cubicBezTo>
                    <a:pt x="3561" y="6645"/>
                    <a:pt x="1" y="8038"/>
                    <a:pt x="1468" y="8529"/>
                  </a:cubicBezTo>
                  <a:cubicBezTo>
                    <a:pt x="1608" y="8578"/>
                    <a:pt x="1782" y="8595"/>
                    <a:pt x="1968" y="8595"/>
                  </a:cubicBezTo>
                  <a:cubicBezTo>
                    <a:pt x="2386" y="8595"/>
                    <a:pt x="2870" y="8506"/>
                    <a:pt x="3189" y="8470"/>
                  </a:cubicBezTo>
                  <a:cubicBezTo>
                    <a:pt x="3744" y="8415"/>
                    <a:pt x="4413" y="7975"/>
                    <a:pt x="4958" y="7975"/>
                  </a:cubicBezTo>
                  <a:cubicBezTo>
                    <a:pt x="5005" y="7975"/>
                    <a:pt x="5051" y="7979"/>
                    <a:pt x="5096" y="7986"/>
                  </a:cubicBezTo>
                  <a:cubicBezTo>
                    <a:pt x="5208" y="9170"/>
                    <a:pt x="4336" y="10332"/>
                    <a:pt x="4202" y="11539"/>
                  </a:cubicBezTo>
                  <a:cubicBezTo>
                    <a:pt x="4178" y="11830"/>
                    <a:pt x="4410" y="12054"/>
                    <a:pt x="4671" y="12054"/>
                  </a:cubicBezTo>
                  <a:cubicBezTo>
                    <a:pt x="4738" y="12054"/>
                    <a:pt x="4806" y="12040"/>
                    <a:pt x="4872" y="12008"/>
                  </a:cubicBezTo>
                  <a:cubicBezTo>
                    <a:pt x="5595" y="11650"/>
                    <a:pt x="6146" y="10496"/>
                    <a:pt x="6496" y="9989"/>
                  </a:cubicBezTo>
                  <a:cubicBezTo>
                    <a:pt x="6681" y="9724"/>
                    <a:pt x="6817" y="9604"/>
                    <a:pt x="6945" y="9604"/>
                  </a:cubicBezTo>
                  <a:cubicBezTo>
                    <a:pt x="7089" y="9604"/>
                    <a:pt x="7223" y="9758"/>
                    <a:pt x="7405" y="10027"/>
                  </a:cubicBezTo>
                  <a:cubicBezTo>
                    <a:pt x="7748" y="10533"/>
                    <a:pt x="8046" y="11017"/>
                    <a:pt x="8411" y="11501"/>
                  </a:cubicBezTo>
                  <a:cubicBezTo>
                    <a:pt x="8616" y="11780"/>
                    <a:pt x="8816" y="12254"/>
                    <a:pt x="9210" y="12254"/>
                  </a:cubicBezTo>
                  <a:cubicBezTo>
                    <a:pt x="9258" y="12254"/>
                    <a:pt x="9310" y="12247"/>
                    <a:pt x="9364" y="12231"/>
                  </a:cubicBezTo>
                  <a:cubicBezTo>
                    <a:pt x="9751" y="12120"/>
                    <a:pt x="9863" y="11434"/>
                    <a:pt x="9893" y="11077"/>
                  </a:cubicBezTo>
                  <a:cubicBezTo>
                    <a:pt x="9938" y="10518"/>
                    <a:pt x="9446" y="9177"/>
                    <a:pt x="9990" y="8827"/>
                  </a:cubicBezTo>
                  <a:cubicBezTo>
                    <a:pt x="10101" y="8756"/>
                    <a:pt x="10245" y="8727"/>
                    <a:pt x="10410" y="8727"/>
                  </a:cubicBezTo>
                  <a:cubicBezTo>
                    <a:pt x="11050" y="8727"/>
                    <a:pt x="11993" y="9160"/>
                    <a:pt x="12455" y="9177"/>
                  </a:cubicBezTo>
                  <a:cubicBezTo>
                    <a:pt x="12490" y="9179"/>
                    <a:pt x="12523" y="9180"/>
                    <a:pt x="12554" y="9180"/>
                  </a:cubicBezTo>
                  <a:cubicBezTo>
                    <a:pt x="13677" y="9180"/>
                    <a:pt x="13018" y="8171"/>
                    <a:pt x="12619" y="7606"/>
                  </a:cubicBezTo>
                  <a:cubicBezTo>
                    <a:pt x="12351" y="7196"/>
                    <a:pt x="12001" y="6846"/>
                    <a:pt x="11591" y="6585"/>
                  </a:cubicBezTo>
                  <a:cubicBezTo>
                    <a:pt x="11219" y="6347"/>
                    <a:pt x="10653" y="6220"/>
                    <a:pt x="10951" y="5766"/>
                  </a:cubicBezTo>
                  <a:cubicBezTo>
                    <a:pt x="11286" y="5274"/>
                    <a:pt x="12500" y="5259"/>
                    <a:pt x="12999" y="4894"/>
                  </a:cubicBezTo>
                  <a:cubicBezTo>
                    <a:pt x="14116" y="4090"/>
                    <a:pt x="12925" y="3554"/>
                    <a:pt x="12105" y="3502"/>
                  </a:cubicBezTo>
                  <a:cubicBezTo>
                    <a:pt x="12004" y="3494"/>
                    <a:pt x="11901" y="3491"/>
                    <a:pt x="11798" y="3491"/>
                  </a:cubicBezTo>
                  <a:cubicBezTo>
                    <a:pt x="11229" y="3491"/>
                    <a:pt x="10634" y="3581"/>
                    <a:pt x="10071" y="3581"/>
                  </a:cubicBezTo>
                  <a:cubicBezTo>
                    <a:pt x="9870" y="3581"/>
                    <a:pt x="9673" y="3570"/>
                    <a:pt x="9483" y="3539"/>
                  </a:cubicBezTo>
                  <a:cubicBezTo>
                    <a:pt x="9416" y="2921"/>
                    <a:pt x="11249" y="745"/>
                    <a:pt x="10250" y="343"/>
                  </a:cubicBezTo>
                  <a:cubicBezTo>
                    <a:pt x="10204" y="324"/>
                    <a:pt x="10152" y="316"/>
                    <a:pt x="10097" y="316"/>
                  </a:cubicBezTo>
                  <a:cubicBezTo>
                    <a:pt x="9607" y="316"/>
                    <a:pt x="8828" y="998"/>
                    <a:pt x="8567" y="1252"/>
                  </a:cubicBezTo>
                  <a:cubicBezTo>
                    <a:pt x="8150" y="1662"/>
                    <a:pt x="7979" y="2421"/>
                    <a:pt x="7479" y="2697"/>
                  </a:cubicBezTo>
                  <a:cubicBezTo>
                    <a:pt x="7034" y="2231"/>
                    <a:pt x="6533" y="0"/>
                    <a:pt x="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2770155" y="803503"/>
              <a:ext cx="133989" cy="122784"/>
            </a:xfrm>
            <a:custGeom>
              <a:avLst/>
              <a:gdLst/>
              <a:ahLst/>
              <a:cxnLst/>
              <a:rect l="l" t="t" r="r" b="b"/>
              <a:pathLst>
                <a:path w="3480" h="3189" extrusionOk="0">
                  <a:moveTo>
                    <a:pt x="1512" y="1"/>
                  </a:moveTo>
                  <a:cubicBezTo>
                    <a:pt x="1300" y="1"/>
                    <a:pt x="1087" y="40"/>
                    <a:pt x="887" y="123"/>
                  </a:cubicBezTo>
                  <a:cubicBezTo>
                    <a:pt x="202" y="406"/>
                    <a:pt x="1" y="868"/>
                    <a:pt x="83" y="1404"/>
                  </a:cubicBezTo>
                  <a:cubicBezTo>
                    <a:pt x="53" y="1546"/>
                    <a:pt x="38" y="1687"/>
                    <a:pt x="46" y="1829"/>
                  </a:cubicBezTo>
                  <a:cubicBezTo>
                    <a:pt x="96" y="2655"/>
                    <a:pt x="860" y="3189"/>
                    <a:pt x="1622" y="3189"/>
                  </a:cubicBezTo>
                  <a:cubicBezTo>
                    <a:pt x="1884" y="3189"/>
                    <a:pt x="2145" y="3126"/>
                    <a:pt x="2377" y="2991"/>
                  </a:cubicBezTo>
                  <a:cubicBezTo>
                    <a:pt x="3137" y="2551"/>
                    <a:pt x="3479" y="1248"/>
                    <a:pt x="2831" y="570"/>
                  </a:cubicBezTo>
                  <a:cubicBezTo>
                    <a:pt x="2498" y="211"/>
                    <a:pt x="2005" y="1"/>
                    <a:pt x="15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9" name="Google Shape;589;p36"/>
          <p:cNvSpPr/>
          <p:nvPr/>
        </p:nvSpPr>
        <p:spPr>
          <a:xfrm>
            <a:off x="418338" y="3620711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6"/>
          <p:cNvSpPr/>
          <p:nvPr/>
        </p:nvSpPr>
        <p:spPr>
          <a:xfrm>
            <a:off x="8374470" y="245778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6"/>
          <p:cNvSpPr/>
          <p:nvPr/>
        </p:nvSpPr>
        <p:spPr>
          <a:xfrm>
            <a:off x="8885851" y="3486712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6"/>
          <p:cNvSpPr/>
          <p:nvPr/>
        </p:nvSpPr>
        <p:spPr>
          <a:xfrm>
            <a:off x="8428888" y="481797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7240;p86">
            <a:extLst>
              <a:ext uri="{FF2B5EF4-FFF2-40B4-BE49-F238E27FC236}">
                <a16:creationId xmlns:a16="http://schemas.microsoft.com/office/drawing/2014/main" id="{7726CC0A-7F1B-4276-8C43-DEB56DAB9727}"/>
              </a:ext>
            </a:extLst>
          </p:cNvPr>
          <p:cNvGrpSpPr/>
          <p:nvPr/>
        </p:nvGrpSpPr>
        <p:grpSpPr>
          <a:xfrm>
            <a:off x="2479050" y="3381584"/>
            <a:ext cx="358099" cy="356326"/>
            <a:chOff x="-55202750" y="3198925"/>
            <a:chExt cx="318225" cy="316650"/>
          </a:xfrm>
          <a:solidFill>
            <a:srgbClr val="00B050"/>
          </a:solidFill>
        </p:grpSpPr>
        <p:sp>
          <p:nvSpPr>
            <p:cNvPr id="36" name="Google Shape;7241;p86">
              <a:extLst>
                <a:ext uri="{FF2B5EF4-FFF2-40B4-BE49-F238E27FC236}">
                  <a16:creationId xmlns:a16="http://schemas.microsoft.com/office/drawing/2014/main" id="{2AF8E6C1-03DC-4E80-92E5-C2832C5689A1}"/>
                </a:ext>
              </a:extLst>
            </p:cNvPr>
            <p:cNvSpPr/>
            <p:nvPr/>
          </p:nvSpPr>
          <p:spPr>
            <a:xfrm>
              <a:off x="-55130275" y="3293425"/>
              <a:ext cx="167775" cy="168575"/>
            </a:xfrm>
            <a:custGeom>
              <a:avLst/>
              <a:gdLst/>
              <a:ahLst/>
              <a:cxnLst/>
              <a:rect l="l" t="t" r="r" b="b"/>
              <a:pathLst>
                <a:path w="6711" h="6743" extrusionOk="0">
                  <a:moveTo>
                    <a:pt x="1891" y="2238"/>
                  </a:moveTo>
                  <a:cubicBezTo>
                    <a:pt x="2111" y="2238"/>
                    <a:pt x="2269" y="2395"/>
                    <a:pt x="2269" y="2584"/>
                  </a:cubicBezTo>
                  <a:cubicBezTo>
                    <a:pt x="2269" y="2805"/>
                    <a:pt x="2111" y="2962"/>
                    <a:pt x="1891" y="2962"/>
                  </a:cubicBezTo>
                  <a:cubicBezTo>
                    <a:pt x="1702" y="2962"/>
                    <a:pt x="1544" y="2836"/>
                    <a:pt x="1544" y="2584"/>
                  </a:cubicBezTo>
                  <a:cubicBezTo>
                    <a:pt x="1544" y="2395"/>
                    <a:pt x="1702" y="2238"/>
                    <a:pt x="1891" y="2238"/>
                  </a:cubicBezTo>
                  <a:close/>
                  <a:moveTo>
                    <a:pt x="4884" y="2269"/>
                  </a:moveTo>
                  <a:cubicBezTo>
                    <a:pt x="5104" y="2269"/>
                    <a:pt x="5262" y="2427"/>
                    <a:pt x="5262" y="2647"/>
                  </a:cubicBezTo>
                  <a:cubicBezTo>
                    <a:pt x="5262" y="2836"/>
                    <a:pt x="5104" y="2994"/>
                    <a:pt x="4884" y="2994"/>
                  </a:cubicBezTo>
                  <a:cubicBezTo>
                    <a:pt x="4695" y="2994"/>
                    <a:pt x="4537" y="2836"/>
                    <a:pt x="4537" y="2647"/>
                  </a:cubicBezTo>
                  <a:cubicBezTo>
                    <a:pt x="4537" y="2427"/>
                    <a:pt x="4695" y="2269"/>
                    <a:pt x="4884" y="2269"/>
                  </a:cubicBezTo>
                  <a:close/>
                  <a:moveTo>
                    <a:pt x="4454" y="4798"/>
                  </a:moveTo>
                  <a:cubicBezTo>
                    <a:pt x="4545" y="4798"/>
                    <a:pt x="4632" y="4837"/>
                    <a:pt x="4695" y="4916"/>
                  </a:cubicBezTo>
                  <a:cubicBezTo>
                    <a:pt x="4852" y="5042"/>
                    <a:pt x="4852" y="5262"/>
                    <a:pt x="4726" y="5420"/>
                  </a:cubicBezTo>
                  <a:cubicBezTo>
                    <a:pt x="4380" y="5798"/>
                    <a:pt x="3907" y="5987"/>
                    <a:pt x="3403" y="5987"/>
                  </a:cubicBezTo>
                  <a:cubicBezTo>
                    <a:pt x="2899" y="5987"/>
                    <a:pt x="2426" y="5798"/>
                    <a:pt x="2111" y="5420"/>
                  </a:cubicBezTo>
                  <a:cubicBezTo>
                    <a:pt x="1954" y="5262"/>
                    <a:pt x="1954" y="5042"/>
                    <a:pt x="2111" y="4916"/>
                  </a:cubicBezTo>
                  <a:cubicBezTo>
                    <a:pt x="2190" y="4837"/>
                    <a:pt x="2284" y="4798"/>
                    <a:pt x="2375" y="4798"/>
                  </a:cubicBezTo>
                  <a:cubicBezTo>
                    <a:pt x="2466" y="4798"/>
                    <a:pt x="2552" y="4837"/>
                    <a:pt x="2615" y="4916"/>
                  </a:cubicBezTo>
                  <a:cubicBezTo>
                    <a:pt x="2836" y="5136"/>
                    <a:pt x="3119" y="5246"/>
                    <a:pt x="3403" y="5246"/>
                  </a:cubicBezTo>
                  <a:cubicBezTo>
                    <a:pt x="3686" y="5246"/>
                    <a:pt x="3970" y="5136"/>
                    <a:pt x="4191" y="4916"/>
                  </a:cubicBezTo>
                  <a:cubicBezTo>
                    <a:pt x="4269" y="4837"/>
                    <a:pt x="4364" y="4798"/>
                    <a:pt x="4454" y="4798"/>
                  </a:cubicBezTo>
                  <a:close/>
                  <a:moveTo>
                    <a:pt x="3403" y="1"/>
                  </a:moveTo>
                  <a:cubicBezTo>
                    <a:pt x="2773" y="1261"/>
                    <a:pt x="1513" y="2112"/>
                    <a:pt x="63" y="2238"/>
                  </a:cubicBezTo>
                  <a:cubicBezTo>
                    <a:pt x="63" y="2364"/>
                    <a:pt x="0" y="2521"/>
                    <a:pt x="0" y="2647"/>
                  </a:cubicBezTo>
                  <a:lnTo>
                    <a:pt x="0" y="4128"/>
                  </a:lnTo>
                  <a:cubicBezTo>
                    <a:pt x="0" y="5577"/>
                    <a:pt x="1198" y="6743"/>
                    <a:pt x="2615" y="6743"/>
                  </a:cubicBezTo>
                  <a:lnTo>
                    <a:pt x="4096" y="6743"/>
                  </a:lnTo>
                  <a:cubicBezTo>
                    <a:pt x="5577" y="6743"/>
                    <a:pt x="6711" y="5546"/>
                    <a:pt x="6711" y="4128"/>
                  </a:cubicBezTo>
                  <a:lnTo>
                    <a:pt x="6711" y="2647"/>
                  </a:lnTo>
                  <a:cubicBezTo>
                    <a:pt x="6711" y="2521"/>
                    <a:pt x="6711" y="2364"/>
                    <a:pt x="6679" y="2238"/>
                  </a:cubicBezTo>
                  <a:cubicBezTo>
                    <a:pt x="5293" y="2112"/>
                    <a:pt x="4033" y="1261"/>
                    <a:pt x="3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242;p86">
              <a:extLst>
                <a:ext uri="{FF2B5EF4-FFF2-40B4-BE49-F238E27FC236}">
                  <a16:creationId xmlns:a16="http://schemas.microsoft.com/office/drawing/2014/main" id="{2DE077D3-3E23-4BC6-B485-2363CD13C4B9}"/>
                </a:ext>
              </a:extLst>
            </p:cNvPr>
            <p:cNvSpPr/>
            <p:nvPr/>
          </p:nvSpPr>
          <p:spPr>
            <a:xfrm>
              <a:off x="-55202750" y="319892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02" y="2221"/>
                  </a:moveTo>
                  <a:cubicBezTo>
                    <a:pt x="6459" y="2221"/>
                    <a:pt x="6617" y="2300"/>
                    <a:pt x="6648" y="2458"/>
                  </a:cubicBezTo>
                  <a:lnTo>
                    <a:pt x="6680" y="2615"/>
                  </a:lnTo>
                  <a:cubicBezTo>
                    <a:pt x="7058" y="4127"/>
                    <a:pt x="8381" y="5230"/>
                    <a:pt x="9956" y="5230"/>
                  </a:cubicBezTo>
                  <a:cubicBezTo>
                    <a:pt x="10145" y="5230"/>
                    <a:pt x="10272" y="5356"/>
                    <a:pt x="10303" y="5545"/>
                  </a:cubicBezTo>
                  <a:cubicBezTo>
                    <a:pt x="10366" y="5829"/>
                    <a:pt x="10398" y="6112"/>
                    <a:pt x="10398" y="6364"/>
                  </a:cubicBezTo>
                  <a:lnTo>
                    <a:pt x="10398" y="7877"/>
                  </a:lnTo>
                  <a:cubicBezTo>
                    <a:pt x="10398" y="9704"/>
                    <a:pt x="8885" y="11216"/>
                    <a:pt x="7058" y="11216"/>
                  </a:cubicBezTo>
                  <a:lnTo>
                    <a:pt x="5546" y="11216"/>
                  </a:lnTo>
                  <a:cubicBezTo>
                    <a:pt x="3687" y="11216"/>
                    <a:pt x="2206" y="9704"/>
                    <a:pt x="2206" y="7877"/>
                  </a:cubicBezTo>
                  <a:lnTo>
                    <a:pt x="2206" y="6364"/>
                  </a:lnTo>
                  <a:cubicBezTo>
                    <a:pt x="2206" y="6112"/>
                    <a:pt x="2238" y="5829"/>
                    <a:pt x="2269" y="5545"/>
                  </a:cubicBezTo>
                  <a:cubicBezTo>
                    <a:pt x="2332" y="5388"/>
                    <a:pt x="2490" y="5230"/>
                    <a:pt x="2647" y="5230"/>
                  </a:cubicBezTo>
                  <a:cubicBezTo>
                    <a:pt x="4160" y="5230"/>
                    <a:pt x="5514" y="4127"/>
                    <a:pt x="5892" y="2615"/>
                  </a:cubicBezTo>
                  <a:lnTo>
                    <a:pt x="5955" y="2458"/>
                  </a:lnTo>
                  <a:cubicBezTo>
                    <a:pt x="5987" y="2300"/>
                    <a:pt x="6144" y="2221"/>
                    <a:pt x="6302" y="2221"/>
                  </a:cubicBezTo>
                  <a:close/>
                  <a:moveTo>
                    <a:pt x="6333" y="0"/>
                  </a:moveTo>
                  <a:cubicBezTo>
                    <a:pt x="3529" y="0"/>
                    <a:pt x="1135" y="2111"/>
                    <a:pt x="789" y="4884"/>
                  </a:cubicBezTo>
                  <a:cubicBezTo>
                    <a:pt x="284" y="5230"/>
                    <a:pt x="1" y="5797"/>
                    <a:pt x="1" y="6427"/>
                  </a:cubicBezTo>
                  <a:cubicBezTo>
                    <a:pt x="1" y="6805"/>
                    <a:pt x="127" y="7215"/>
                    <a:pt x="379" y="7530"/>
                  </a:cubicBezTo>
                  <a:cubicBezTo>
                    <a:pt x="158" y="7845"/>
                    <a:pt x="1" y="8223"/>
                    <a:pt x="1" y="8633"/>
                  </a:cubicBezTo>
                  <a:cubicBezTo>
                    <a:pt x="1" y="9011"/>
                    <a:pt x="127" y="9420"/>
                    <a:pt x="379" y="9735"/>
                  </a:cubicBezTo>
                  <a:cubicBezTo>
                    <a:pt x="158" y="10050"/>
                    <a:pt x="1" y="10428"/>
                    <a:pt x="1" y="10838"/>
                  </a:cubicBezTo>
                  <a:cubicBezTo>
                    <a:pt x="1" y="11846"/>
                    <a:pt x="852" y="12665"/>
                    <a:pt x="1891" y="12665"/>
                  </a:cubicBezTo>
                  <a:lnTo>
                    <a:pt x="10839" y="12665"/>
                  </a:lnTo>
                  <a:cubicBezTo>
                    <a:pt x="11847" y="12665"/>
                    <a:pt x="12729" y="11846"/>
                    <a:pt x="12729" y="10838"/>
                  </a:cubicBezTo>
                  <a:cubicBezTo>
                    <a:pt x="12729" y="10428"/>
                    <a:pt x="12603" y="10050"/>
                    <a:pt x="12319" y="9735"/>
                  </a:cubicBezTo>
                  <a:cubicBezTo>
                    <a:pt x="12571" y="9420"/>
                    <a:pt x="12729" y="9011"/>
                    <a:pt x="12729" y="8633"/>
                  </a:cubicBezTo>
                  <a:cubicBezTo>
                    <a:pt x="12666" y="8223"/>
                    <a:pt x="12508" y="7845"/>
                    <a:pt x="12288" y="7530"/>
                  </a:cubicBezTo>
                  <a:cubicBezTo>
                    <a:pt x="12508" y="7215"/>
                    <a:pt x="12666" y="6805"/>
                    <a:pt x="12666" y="6427"/>
                  </a:cubicBezTo>
                  <a:cubicBezTo>
                    <a:pt x="12666" y="5829"/>
                    <a:pt x="12351" y="5230"/>
                    <a:pt x="11878" y="4884"/>
                  </a:cubicBezTo>
                  <a:cubicBezTo>
                    <a:pt x="11500" y="2111"/>
                    <a:pt x="9137" y="0"/>
                    <a:pt x="6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Picture 37" descr="A brown round table with legs&#10;&#10;Description automatically generated">
            <a:extLst>
              <a:ext uri="{FF2B5EF4-FFF2-40B4-BE49-F238E27FC236}">
                <a16:creationId xmlns:a16="http://schemas.microsoft.com/office/drawing/2014/main" id="{B17F70C7-79E5-42F9-84E5-784E228156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4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316">
            <a:off x="7406937" y="2877951"/>
            <a:ext cx="1430270" cy="10867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105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1"/>
          <p:cNvSpPr txBox="1">
            <a:spLocks noGrp="1"/>
          </p:cNvSpPr>
          <p:nvPr>
            <p:ph type="title" idx="2"/>
          </p:nvPr>
        </p:nvSpPr>
        <p:spPr>
          <a:xfrm>
            <a:off x="3967338" y="1047275"/>
            <a:ext cx="120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/>
          </p:nvPr>
        </p:nvSpPr>
        <p:spPr>
          <a:xfrm>
            <a:off x="2062550" y="2452988"/>
            <a:ext cx="50190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WRAP UP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" name="Google Shape;584;p36">
            <a:extLst>
              <a:ext uri="{FF2B5EF4-FFF2-40B4-BE49-F238E27FC236}">
                <a16:creationId xmlns:a16="http://schemas.microsoft.com/office/drawing/2014/main" id="{57C08F77-5CFD-4ECE-BCCF-CA4A57C590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There is a………..next to the bed</a:t>
            </a:r>
            <a:endParaRPr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06163-0B52-4FA9-B751-4C1BEAB2A00B}"/>
              </a:ext>
            </a:extLst>
          </p:cNvPr>
          <p:cNvSpPr txBox="1"/>
          <p:nvPr/>
        </p:nvSpPr>
        <p:spPr>
          <a:xfrm>
            <a:off x="3392066" y="5174980"/>
            <a:ext cx="1276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Work Sans"/>
                <a:sym typeface="Work Sans"/>
              </a:rPr>
              <a:t>lamp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CA12964-1CC7-4371-A6CA-37B60343D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 b="14755"/>
          <a:stretch/>
        </p:blipFill>
        <p:spPr bwMode="auto">
          <a:xfrm>
            <a:off x="2000238" y="371258"/>
            <a:ext cx="5143500" cy="36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hlinkClick r:id="rId4" action="ppaction://hlinksldjump"/>
            <a:extLst>
              <a:ext uri="{FF2B5EF4-FFF2-40B4-BE49-F238E27FC236}">
                <a16:creationId xmlns:a16="http://schemas.microsoft.com/office/drawing/2014/main" id="{A98B6F23-B520-4CAC-BEF6-F705201702AF}"/>
              </a:ext>
            </a:extLst>
          </p:cNvPr>
          <p:cNvSpPr/>
          <p:nvPr/>
        </p:nvSpPr>
        <p:spPr>
          <a:xfrm rot="2443924">
            <a:off x="3659504" y="873675"/>
            <a:ext cx="844654" cy="5214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5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0.06821 L -0.00695 -0.1817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1"/>
          <p:cNvSpPr txBox="1">
            <a:spLocks noGrp="1"/>
          </p:cNvSpPr>
          <p:nvPr>
            <p:ph type="title" idx="2"/>
          </p:nvPr>
        </p:nvSpPr>
        <p:spPr>
          <a:xfrm>
            <a:off x="3967338" y="1047275"/>
            <a:ext cx="120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/>
          </p:nvPr>
        </p:nvSpPr>
        <p:spPr>
          <a:xfrm>
            <a:off x="2062550" y="2452988"/>
            <a:ext cx="50190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WRAP UP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26930" y="4384579"/>
            <a:ext cx="695695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This is my grandmother’s………………</a:t>
            </a:r>
            <a:endParaRPr sz="2800" b="1" dirty="0"/>
          </a:p>
        </p:txBody>
      </p:sp>
      <p:pic>
        <p:nvPicPr>
          <p:cNvPr id="614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6925BA7-2717-4658-8843-804372B5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94" y="0"/>
            <a:ext cx="3542811" cy="36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13A6F-B9DF-4168-818F-753240BF73BB}"/>
              </a:ext>
            </a:extLst>
          </p:cNvPr>
          <p:cNvSpPr txBox="1"/>
          <p:nvPr/>
        </p:nvSpPr>
        <p:spPr>
          <a:xfrm>
            <a:off x="5899046" y="5193239"/>
            <a:ext cx="2284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Work Sans"/>
                <a:sym typeface="Work Sans"/>
              </a:rPr>
              <a:t>dishwasher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0.06821 L -0.00695 -0.1817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Her mother’s………..is blue</a:t>
            </a:r>
            <a:endParaRPr sz="2800" b="1" dirty="0"/>
          </a:p>
        </p:txBody>
      </p:sp>
      <p:pic>
        <p:nvPicPr>
          <p:cNvPr id="7170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CB21010-3743-4455-9BFF-423F18908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 b="21630"/>
          <a:stretch/>
        </p:blipFill>
        <p:spPr bwMode="auto">
          <a:xfrm>
            <a:off x="1302543" y="349421"/>
            <a:ext cx="653891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E92850-CD5A-4312-A124-F744FA65AABF}"/>
              </a:ext>
            </a:extLst>
          </p:cNvPr>
          <p:cNvSpPr txBox="1"/>
          <p:nvPr/>
        </p:nvSpPr>
        <p:spPr>
          <a:xfrm>
            <a:off x="4571999" y="4987499"/>
            <a:ext cx="2284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Work Sans"/>
                <a:sym typeface="Work Sans"/>
              </a:rPr>
              <a:t>sofa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10463 L -0.00278 -0.145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381E1E05-CD4E-47CB-998F-6F873596C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6" r="44247" b="47239"/>
          <a:stretch/>
        </p:blipFill>
        <p:spPr bwMode="auto">
          <a:xfrm>
            <a:off x="3645166" y="2037539"/>
            <a:ext cx="2246969" cy="17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The cat is between the two…………..</a:t>
            </a:r>
            <a:endParaRPr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92850-CD5A-4312-A124-F744FA65AABF}"/>
              </a:ext>
            </a:extLst>
          </p:cNvPr>
          <p:cNvSpPr txBox="1"/>
          <p:nvPr/>
        </p:nvSpPr>
        <p:spPr>
          <a:xfrm>
            <a:off x="6035039" y="5086718"/>
            <a:ext cx="2284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Work Sans"/>
                <a:sym typeface="Work Sans"/>
              </a:rPr>
              <a:t>cupboard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FC5EAC4-8DD2-4288-8688-1E428FEE7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8296" r="16393" b="10518"/>
          <a:stretch/>
        </p:blipFill>
        <p:spPr bwMode="auto">
          <a:xfrm>
            <a:off x="1793506" y="1122228"/>
            <a:ext cx="1851660" cy="255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59B1E4-B10E-41DB-A8CF-1A3D8C583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8296" r="16393" b="10518"/>
          <a:stretch/>
        </p:blipFill>
        <p:spPr bwMode="auto">
          <a:xfrm>
            <a:off x="5844540" y="1122228"/>
            <a:ext cx="1851660" cy="255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2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75 L -0.00278 -0.1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Lian’s……………….is big</a:t>
            </a:r>
            <a:endParaRPr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702A-453F-4CC2-A670-D65A63B161C4}"/>
              </a:ext>
            </a:extLst>
          </p:cNvPr>
          <p:cNvSpPr txBox="1"/>
          <p:nvPr/>
        </p:nvSpPr>
        <p:spPr>
          <a:xfrm>
            <a:off x="3688079" y="5143500"/>
            <a:ext cx="2284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Work Sans"/>
                <a:sym typeface="Work Sans"/>
              </a:rPr>
              <a:t>bedroom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2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3126DD9-59E4-49FD-B001-8BE97C1B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43678"/>
            <a:ext cx="5615940" cy="3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75 L -0.00278 -0.1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43730" y="100129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Lian</a:t>
            </a:r>
            <a:r>
              <a:rPr lang="en-US" sz="2800" b="1" dirty="0">
                <a:solidFill>
                  <a:srgbClr val="FF0000"/>
                </a:solidFill>
              </a:rPr>
              <a:t>’s</a:t>
            </a:r>
            <a:r>
              <a:rPr lang="en-US" sz="2800" b="1" dirty="0"/>
              <a:t> bedroom is big</a:t>
            </a:r>
            <a:endParaRPr sz="2800" b="1" dirty="0"/>
          </a:p>
        </p:txBody>
      </p:sp>
      <p:sp>
        <p:nvSpPr>
          <p:cNvPr id="6" name="Google Shape;584;p36">
            <a:extLst>
              <a:ext uri="{FF2B5EF4-FFF2-40B4-BE49-F238E27FC236}">
                <a16:creationId xmlns:a16="http://schemas.microsoft.com/office/drawing/2014/main" id="{3E0CBA66-DB33-4DAC-BBF1-30728D46FCC0}"/>
              </a:ext>
            </a:extLst>
          </p:cNvPr>
          <p:cNvSpPr txBox="1">
            <a:spLocks/>
          </p:cNvSpPr>
          <p:nvPr/>
        </p:nvSpPr>
        <p:spPr>
          <a:xfrm>
            <a:off x="4343400" y="4269398"/>
            <a:ext cx="412242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en-US" sz="2800" b="1" dirty="0"/>
              <a:t>The cat is </a:t>
            </a:r>
            <a:r>
              <a:rPr lang="en-US" sz="2800" b="1" dirty="0">
                <a:solidFill>
                  <a:srgbClr val="FF0000"/>
                </a:solidFill>
              </a:rPr>
              <a:t>between</a:t>
            </a:r>
            <a:r>
              <a:rPr lang="en-US" sz="2800" b="1" dirty="0"/>
              <a:t> the two cupboard</a:t>
            </a:r>
          </a:p>
        </p:txBody>
      </p:sp>
      <p:grpSp>
        <p:nvGrpSpPr>
          <p:cNvPr id="8" name="Google Shape;396;p31">
            <a:extLst>
              <a:ext uri="{FF2B5EF4-FFF2-40B4-BE49-F238E27FC236}">
                <a16:creationId xmlns:a16="http://schemas.microsoft.com/office/drawing/2014/main" id="{D9636D98-17CC-4795-ACE6-BCA31C9BC2DB}"/>
              </a:ext>
            </a:extLst>
          </p:cNvPr>
          <p:cNvGrpSpPr/>
          <p:nvPr/>
        </p:nvGrpSpPr>
        <p:grpSpPr>
          <a:xfrm>
            <a:off x="5300206" y="645903"/>
            <a:ext cx="3569473" cy="1301291"/>
            <a:chOff x="1593297" y="936869"/>
            <a:chExt cx="6153131" cy="3157098"/>
          </a:xfrm>
        </p:grpSpPr>
        <p:sp>
          <p:nvSpPr>
            <p:cNvPr id="9" name="Google Shape;397;p31">
              <a:extLst>
                <a:ext uri="{FF2B5EF4-FFF2-40B4-BE49-F238E27FC236}">
                  <a16:creationId xmlns:a16="http://schemas.microsoft.com/office/drawing/2014/main" id="{48AD2068-DF34-4BD7-AE6C-D4E31330B6CA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98;p31">
              <a:extLst>
                <a:ext uri="{FF2B5EF4-FFF2-40B4-BE49-F238E27FC236}">
                  <a16:creationId xmlns:a16="http://schemas.microsoft.com/office/drawing/2014/main" id="{476436C2-A79B-4460-9376-5DD1FA2159F7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Possessive case</a:t>
              </a:r>
              <a:endParaRPr sz="3200" b="1" dirty="0"/>
            </a:p>
          </p:txBody>
        </p:sp>
      </p:grpSp>
      <p:grpSp>
        <p:nvGrpSpPr>
          <p:cNvPr id="11" name="Google Shape;399;p31">
            <a:extLst>
              <a:ext uri="{FF2B5EF4-FFF2-40B4-BE49-F238E27FC236}">
                <a16:creationId xmlns:a16="http://schemas.microsoft.com/office/drawing/2014/main" id="{263C3DF0-8E8E-4044-92D1-7E9672AEB875}"/>
              </a:ext>
            </a:extLst>
          </p:cNvPr>
          <p:cNvGrpSpPr/>
          <p:nvPr/>
        </p:nvGrpSpPr>
        <p:grpSpPr>
          <a:xfrm>
            <a:off x="251082" y="3553155"/>
            <a:ext cx="4442838" cy="1432485"/>
            <a:chOff x="1448913" y="909170"/>
            <a:chExt cx="6173500" cy="3424034"/>
          </a:xfrm>
        </p:grpSpPr>
        <p:sp>
          <p:nvSpPr>
            <p:cNvPr id="12" name="Google Shape;400;p31">
              <a:extLst>
                <a:ext uri="{FF2B5EF4-FFF2-40B4-BE49-F238E27FC236}">
                  <a16:creationId xmlns:a16="http://schemas.microsoft.com/office/drawing/2014/main" id="{B2DB8D13-BFA8-4FE0-A9A1-2155A367FB5F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1;p31">
              <a:extLst>
                <a:ext uri="{FF2B5EF4-FFF2-40B4-BE49-F238E27FC236}">
                  <a16:creationId xmlns:a16="http://schemas.microsoft.com/office/drawing/2014/main" id="{B7BF43EA-4233-48B2-A12D-EF43CDFEDC34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Prepositions of place</a:t>
              </a:r>
              <a:endParaRPr sz="3200" b="1" dirty="0"/>
            </a:p>
          </p:txBody>
        </p:sp>
      </p:grpSp>
      <p:sp>
        <p:nvSpPr>
          <p:cNvPr id="25" name="Arrow: Curved Right 24">
            <a:extLst>
              <a:ext uri="{FF2B5EF4-FFF2-40B4-BE49-F238E27FC236}">
                <a16:creationId xmlns:a16="http://schemas.microsoft.com/office/drawing/2014/main" id="{BEFB5D91-03F8-47D4-9F6D-4F109505F0E4}"/>
              </a:ext>
            </a:extLst>
          </p:cNvPr>
          <p:cNvSpPr/>
          <p:nvPr/>
        </p:nvSpPr>
        <p:spPr>
          <a:xfrm rot="16774700">
            <a:off x="3449776" y="255023"/>
            <a:ext cx="689408" cy="34319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urved Right 26">
            <a:extLst>
              <a:ext uri="{FF2B5EF4-FFF2-40B4-BE49-F238E27FC236}">
                <a16:creationId xmlns:a16="http://schemas.microsoft.com/office/drawing/2014/main" id="{49FCD3A7-FC8D-435B-9536-A8A572EFE6D2}"/>
              </a:ext>
            </a:extLst>
          </p:cNvPr>
          <p:cNvSpPr/>
          <p:nvPr/>
        </p:nvSpPr>
        <p:spPr>
          <a:xfrm rot="16774700" flipH="1" flipV="1">
            <a:off x="4846605" y="1444753"/>
            <a:ext cx="957496" cy="36762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6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6"/>
          <p:cNvSpPr/>
          <p:nvPr/>
        </p:nvSpPr>
        <p:spPr>
          <a:xfrm>
            <a:off x="5956077" y="233489"/>
            <a:ext cx="2705324" cy="925752"/>
          </a:xfrm>
          <a:custGeom>
            <a:avLst/>
            <a:gdLst/>
            <a:ahLst/>
            <a:cxnLst/>
            <a:rect l="l" t="t" r="r" b="b"/>
            <a:pathLst>
              <a:path w="58429" h="19810" extrusionOk="0">
                <a:moveTo>
                  <a:pt x="6614" y="1"/>
                </a:moveTo>
                <a:cubicBezTo>
                  <a:pt x="2961" y="1"/>
                  <a:pt x="1" y="2970"/>
                  <a:pt x="1" y="6623"/>
                </a:cubicBezTo>
                <a:lnTo>
                  <a:pt x="1" y="12277"/>
                </a:lnTo>
                <a:cubicBezTo>
                  <a:pt x="1" y="15921"/>
                  <a:pt x="2961" y="18881"/>
                  <a:pt x="6614" y="18890"/>
                </a:cubicBezTo>
                <a:lnTo>
                  <a:pt x="49246" y="18890"/>
                </a:lnTo>
                <a:cubicBezTo>
                  <a:pt x="50144" y="18890"/>
                  <a:pt x="51024" y="18703"/>
                  <a:pt x="51842" y="18357"/>
                </a:cubicBezTo>
                <a:cubicBezTo>
                  <a:pt x="53860" y="19556"/>
                  <a:pt x="55740" y="19810"/>
                  <a:pt x="56970" y="19810"/>
                </a:cubicBezTo>
                <a:cubicBezTo>
                  <a:pt x="57875" y="19810"/>
                  <a:pt x="58428" y="19672"/>
                  <a:pt x="58428" y="19672"/>
                </a:cubicBezTo>
                <a:cubicBezTo>
                  <a:pt x="56917" y="18917"/>
                  <a:pt x="55762" y="17041"/>
                  <a:pt x="55033" y="15494"/>
                </a:cubicBezTo>
                <a:cubicBezTo>
                  <a:pt x="55584" y="14508"/>
                  <a:pt x="55868" y="13406"/>
                  <a:pt x="55868" y="12277"/>
                </a:cubicBezTo>
                <a:lnTo>
                  <a:pt x="55868" y="6623"/>
                </a:lnTo>
                <a:cubicBezTo>
                  <a:pt x="55868" y="2961"/>
                  <a:pt x="52908" y="1"/>
                  <a:pt x="49255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6"/>
          <p:cNvSpPr/>
          <p:nvPr/>
        </p:nvSpPr>
        <p:spPr>
          <a:xfrm>
            <a:off x="660653" y="1053241"/>
            <a:ext cx="7450881" cy="2236240"/>
          </a:xfrm>
          <a:custGeom>
            <a:avLst/>
            <a:gdLst/>
            <a:ahLst/>
            <a:cxnLst/>
            <a:rect l="l" t="t" r="r" b="b"/>
            <a:pathLst>
              <a:path w="84802" h="19810" extrusionOk="0">
                <a:moveTo>
                  <a:pt x="6623" y="1"/>
                </a:moveTo>
                <a:cubicBezTo>
                  <a:pt x="2969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75619" y="18890"/>
                </a:lnTo>
                <a:cubicBezTo>
                  <a:pt x="76517" y="18890"/>
                  <a:pt x="77397" y="18712"/>
                  <a:pt x="78224" y="18357"/>
                </a:cubicBezTo>
                <a:cubicBezTo>
                  <a:pt x="80237" y="19556"/>
                  <a:pt x="82115" y="19810"/>
                  <a:pt x="83344" y="19810"/>
                </a:cubicBezTo>
                <a:cubicBezTo>
                  <a:pt x="84248" y="19810"/>
                  <a:pt x="84802" y="19672"/>
                  <a:pt x="84802" y="19672"/>
                </a:cubicBezTo>
                <a:cubicBezTo>
                  <a:pt x="83291" y="18917"/>
                  <a:pt x="82135" y="17041"/>
                  <a:pt x="81397" y="15494"/>
                </a:cubicBezTo>
                <a:cubicBezTo>
                  <a:pt x="81957" y="14508"/>
                  <a:pt x="82242" y="13406"/>
                  <a:pt x="82242" y="12277"/>
                </a:cubicBezTo>
                <a:lnTo>
                  <a:pt x="82242" y="6623"/>
                </a:lnTo>
                <a:cubicBezTo>
                  <a:pt x="82242" y="2961"/>
                  <a:pt x="79282" y="1"/>
                  <a:pt x="75628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6"/>
          <p:cNvSpPr txBox="1">
            <a:spLocks noGrp="1"/>
          </p:cNvSpPr>
          <p:nvPr>
            <p:ph type="ctrTitle"/>
          </p:nvPr>
        </p:nvSpPr>
        <p:spPr>
          <a:xfrm>
            <a:off x="634845" y="1046527"/>
            <a:ext cx="6964155" cy="2211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lt1"/>
                </a:solidFill>
              </a:rPr>
              <a:t>UNIT 2: MY HOUSE</a:t>
            </a:r>
            <a:br>
              <a:rPr lang="vi-VN" sz="5400" b="1" dirty="0">
                <a:solidFill>
                  <a:schemeClr val="lt1"/>
                </a:solidFill>
              </a:rPr>
            </a:br>
            <a:r>
              <a:rPr lang="vi-VN" sz="4000" b="1" dirty="0">
                <a:solidFill>
                  <a:schemeClr val="lt1"/>
                </a:solidFill>
              </a:rPr>
              <a:t>LESSON 3: CLOSE LOOK 2</a:t>
            </a:r>
            <a:endParaRPr sz="5400" b="1" dirty="0">
              <a:solidFill>
                <a:schemeClr val="lt1"/>
              </a:solidFill>
            </a:endParaRPr>
          </a:p>
        </p:txBody>
      </p:sp>
      <p:sp>
        <p:nvSpPr>
          <p:cNvPr id="585" name="Google Shape;585;p36"/>
          <p:cNvSpPr txBox="1">
            <a:spLocks noGrp="1"/>
          </p:cNvSpPr>
          <p:nvPr>
            <p:ph type="ctrTitle"/>
          </p:nvPr>
        </p:nvSpPr>
        <p:spPr>
          <a:xfrm>
            <a:off x="6150482" y="250654"/>
            <a:ext cx="2235986" cy="86017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accent4"/>
                </a:solidFill>
              </a:rPr>
              <a:t>CLASS 6D4</a:t>
            </a:r>
            <a:endParaRPr sz="3200" b="1" dirty="0">
              <a:solidFill>
                <a:schemeClr val="accent4"/>
              </a:solidFill>
            </a:endParaRPr>
          </a:p>
        </p:txBody>
      </p:sp>
      <p:grpSp>
        <p:nvGrpSpPr>
          <p:cNvPr id="586" name="Google Shape;586;p36"/>
          <p:cNvGrpSpPr/>
          <p:nvPr/>
        </p:nvGrpSpPr>
        <p:grpSpPr>
          <a:xfrm>
            <a:off x="2540725" y="628975"/>
            <a:ext cx="543540" cy="471810"/>
            <a:chOff x="2540725" y="628975"/>
            <a:chExt cx="543540" cy="471810"/>
          </a:xfrm>
        </p:grpSpPr>
        <p:sp>
          <p:nvSpPr>
            <p:cNvPr id="587" name="Google Shape;587;p36"/>
            <p:cNvSpPr/>
            <p:nvPr/>
          </p:nvSpPr>
          <p:spPr>
            <a:xfrm>
              <a:off x="2540725" y="628975"/>
              <a:ext cx="543540" cy="471810"/>
            </a:xfrm>
            <a:custGeom>
              <a:avLst/>
              <a:gdLst/>
              <a:ahLst/>
              <a:cxnLst/>
              <a:rect l="l" t="t" r="r" b="b"/>
              <a:pathLst>
                <a:path w="14117" h="12254" extrusionOk="0">
                  <a:moveTo>
                    <a:pt x="5549" y="0"/>
                  </a:moveTo>
                  <a:cubicBezTo>
                    <a:pt x="5448" y="0"/>
                    <a:pt x="5342" y="24"/>
                    <a:pt x="5230" y="75"/>
                  </a:cubicBezTo>
                  <a:cubicBezTo>
                    <a:pt x="4560" y="388"/>
                    <a:pt x="4716" y="3010"/>
                    <a:pt x="5044" y="3137"/>
                  </a:cubicBezTo>
                  <a:lnTo>
                    <a:pt x="5163" y="3196"/>
                  </a:lnTo>
                  <a:cubicBezTo>
                    <a:pt x="4781" y="3196"/>
                    <a:pt x="4385" y="3223"/>
                    <a:pt x="3996" y="3223"/>
                  </a:cubicBezTo>
                  <a:cubicBezTo>
                    <a:pt x="3801" y="3223"/>
                    <a:pt x="3609" y="3216"/>
                    <a:pt x="3420" y="3196"/>
                  </a:cubicBezTo>
                  <a:cubicBezTo>
                    <a:pt x="3143" y="3168"/>
                    <a:pt x="2661" y="3028"/>
                    <a:pt x="2255" y="3028"/>
                  </a:cubicBezTo>
                  <a:cubicBezTo>
                    <a:pt x="2016" y="3028"/>
                    <a:pt x="1804" y="3077"/>
                    <a:pt x="1677" y="3226"/>
                  </a:cubicBezTo>
                  <a:cubicBezTo>
                    <a:pt x="902" y="4135"/>
                    <a:pt x="3390" y="5721"/>
                    <a:pt x="3859" y="6146"/>
                  </a:cubicBezTo>
                  <a:cubicBezTo>
                    <a:pt x="3561" y="6645"/>
                    <a:pt x="1" y="8038"/>
                    <a:pt x="1468" y="8529"/>
                  </a:cubicBezTo>
                  <a:cubicBezTo>
                    <a:pt x="1608" y="8578"/>
                    <a:pt x="1782" y="8595"/>
                    <a:pt x="1968" y="8595"/>
                  </a:cubicBezTo>
                  <a:cubicBezTo>
                    <a:pt x="2386" y="8595"/>
                    <a:pt x="2870" y="8506"/>
                    <a:pt x="3189" y="8470"/>
                  </a:cubicBezTo>
                  <a:cubicBezTo>
                    <a:pt x="3744" y="8415"/>
                    <a:pt x="4413" y="7975"/>
                    <a:pt x="4958" y="7975"/>
                  </a:cubicBezTo>
                  <a:cubicBezTo>
                    <a:pt x="5005" y="7975"/>
                    <a:pt x="5051" y="7979"/>
                    <a:pt x="5096" y="7986"/>
                  </a:cubicBezTo>
                  <a:cubicBezTo>
                    <a:pt x="5208" y="9170"/>
                    <a:pt x="4336" y="10332"/>
                    <a:pt x="4202" y="11539"/>
                  </a:cubicBezTo>
                  <a:cubicBezTo>
                    <a:pt x="4178" y="11830"/>
                    <a:pt x="4410" y="12054"/>
                    <a:pt x="4671" y="12054"/>
                  </a:cubicBezTo>
                  <a:cubicBezTo>
                    <a:pt x="4738" y="12054"/>
                    <a:pt x="4806" y="12040"/>
                    <a:pt x="4872" y="12008"/>
                  </a:cubicBezTo>
                  <a:cubicBezTo>
                    <a:pt x="5595" y="11650"/>
                    <a:pt x="6146" y="10496"/>
                    <a:pt x="6496" y="9989"/>
                  </a:cubicBezTo>
                  <a:cubicBezTo>
                    <a:pt x="6681" y="9724"/>
                    <a:pt x="6817" y="9604"/>
                    <a:pt x="6945" y="9604"/>
                  </a:cubicBezTo>
                  <a:cubicBezTo>
                    <a:pt x="7089" y="9604"/>
                    <a:pt x="7223" y="9758"/>
                    <a:pt x="7405" y="10027"/>
                  </a:cubicBezTo>
                  <a:cubicBezTo>
                    <a:pt x="7748" y="10533"/>
                    <a:pt x="8046" y="11017"/>
                    <a:pt x="8411" y="11501"/>
                  </a:cubicBezTo>
                  <a:cubicBezTo>
                    <a:pt x="8616" y="11780"/>
                    <a:pt x="8816" y="12254"/>
                    <a:pt x="9210" y="12254"/>
                  </a:cubicBezTo>
                  <a:cubicBezTo>
                    <a:pt x="9258" y="12254"/>
                    <a:pt x="9310" y="12247"/>
                    <a:pt x="9364" y="12231"/>
                  </a:cubicBezTo>
                  <a:cubicBezTo>
                    <a:pt x="9751" y="12120"/>
                    <a:pt x="9863" y="11434"/>
                    <a:pt x="9893" y="11077"/>
                  </a:cubicBezTo>
                  <a:cubicBezTo>
                    <a:pt x="9938" y="10518"/>
                    <a:pt x="9446" y="9177"/>
                    <a:pt x="9990" y="8827"/>
                  </a:cubicBezTo>
                  <a:cubicBezTo>
                    <a:pt x="10101" y="8756"/>
                    <a:pt x="10245" y="8727"/>
                    <a:pt x="10410" y="8727"/>
                  </a:cubicBezTo>
                  <a:cubicBezTo>
                    <a:pt x="11050" y="8727"/>
                    <a:pt x="11993" y="9160"/>
                    <a:pt x="12455" y="9177"/>
                  </a:cubicBezTo>
                  <a:cubicBezTo>
                    <a:pt x="12490" y="9179"/>
                    <a:pt x="12523" y="9180"/>
                    <a:pt x="12554" y="9180"/>
                  </a:cubicBezTo>
                  <a:cubicBezTo>
                    <a:pt x="13677" y="9180"/>
                    <a:pt x="13018" y="8171"/>
                    <a:pt x="12619" y="7606"/>
                  </a:cubicBezTo>
                  <a:cubicBezTo>
                    <a:pt x="12351" y="7196"/>
                    <a:pt x="12001" y="6846"/>
                    <a:pt x="11591" y="6585"/>
                  </a:cubicBezTo>
                  <a:cubicBezTo>
                    <a:pt x="11219" y="6347"/>
                    <a:pt x="10653" y="6220"/>
                    <a:pt x="10951" y="5766"/>
                  </a:cubicBezTo>
                  <a:cubicBezTo>
                    <a:pt x="11286" y="5274"/>
                    <a:pt x="12500" y="5259"/>
                    <a:pt x="12999" y="4894"/>
                  </a:cubicBezTo>
                  <a:cubicBezTo>
                    <a:pt x="14116" y="4090"/>
                    <a:pt x="12925" y="3554"/>
                    <a:pt x="12105" y="3502"/>
                  </a:cubicBezTo>
                  <a:cubicBezTo>
                    <a:pt x="12004" y="3494"/>
                    <a:pt x="11901" y="3491"/>
                    <a:pt x="11798" y="3491"/>
                  </a:cubicBezTo>
                  <a:cubicBezTo>
                    <a:pt x="11229" y="3491"/>
                    <a:pt x="10634" y="3581"/>
                    <a:pt x="10071" y="3581"/>
                  </a:cubicBezTo>
                  <a:cubicBezTo>
                    <a:pt x="9870" y="3581"/>
                    <a:pt x="9673" y="3570"/>
                    <a:pt x="9483" y="3539"/>
                  </a:cubicBezTo>
                  <a:cubicBezTo>
                    <a:pt x="9416" y="2921"/>
                    <a:pt x="11249" y="745"/>
                    <a:pt x="10250" y="343"/>
                  </a:cubicBezTo>
                  <a:cubicBezTo>
                    <a:pt x="10204" y="324"/>
                    <a:pt x="10152" y="316"/>
                    <a:pt x="10097" y="316"/>
                  </a:cubicBezTo>
                  <a:cubicBezTo>
                    <a:pt x="9607" y="316"/>
                    <a:pt x="8828" y="998"/>
                    <a:pt x="8567" y="1252"/>
                  </a:cubicBezTo>
                  <a:cubicBezTo>
                    <a:pt x="8150" y="1662"/>
                    <a:pt x="7979" y="2421"/>
                    <a:pt x="7479" y="2697"/>
                  </a:cubicBezTo>
                  <a:cubicBezTo>
                    <a:pt x="7034" y="2231"/>
                    <a:pt x="6533" y="0"/>
                    <a:pt x="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2770155" y="803503"/>
              <a:ext cx="133989" cy="122784"/>
            </a:xfrm>
            <a:custGeom>
              <a:avLst/>
              <a:gdLst/>
              <a:ahLst/>
              <a:cxnLst/>
              <a:rect l="l" t="t" r="r" b="b"/>
              <a:pathLst>
                <a:path w="3480" h="3189" extrusionOk="0">
                  <a:moveTo>
                    <a:pt x="1512" y="1"/>
                  </a:moveTo>
                  <a:cubicBezTo>
                    <a:pt x="1300" y="1"/>
                    <a:pt x="1087" y="40"/>
                    <a:pt x="887" y="123"/>
                  </a:cubicBezTo>
                  <a:cubicBezTo>
                    <a:pt x="202" y="406"/>
                    <a:pt x="1" y="868"/>
                    <a:pt x="83" y="1404"/>
                  </a:cubicBezTo>
                  <a:cubicBezTo>
                    <a:pt x="53" y="1546"/>
                    <a:pt x="38" y="1687"/>
                    <a:pt x="46" y="1829"/>
                  </a:cubicBezTo>
                  <a:cubicBezTo>
                    <a:pt x="96" y="2655"/>
                    <a:pt x="860" y="3189"/>
                    <a:pt x="1622" y="3189"/>
                  </a:cubicBezTo>
                  <a:cubicBezTo>
                    <a:pt x="1884" y="3189"/>
                    <a:pt x="2145" y="3126"/>
                    <a:pt x="2377" y="2991"/>
                  </a:cubicBezTo>
                  <a:cubicBezTo>
                    <a:pt x="3137" y="2551"/>
                    <a:pt x="3479" y="1248"/>
                    <a:pt x="2831" y="570"/>
                  </a:cubicBezTo>
                  <a:cubicBezTo>
                    <a:pt x="2498" y="211"/>
                    <a:pt x="2005" y="1"/>
                    <a:pt x="15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9" name="Google Shape;589;p36"/>
          <p:cNvSpPr/>
          <p:nvPr/>
        </p:nvSpPr>
        <p:spPr>
          <a:xfrm>
            <a:off x="418338" y="3620711"/>
            <a:ext cx="48422" cy="46885"/>
          </a:xfrm>
          <a:custGeom>
            <a:avLst/>
            <a:gdLst/>
            <a:ahLst/>
            <a:cxnLst/>
            <a:rect l="l" t="t" r="r" b="b"/>
            <a:pathLst>
              <a:path w="1670" h="1617" extrusionOk="0">
                <a:moveTo>
                  <a:pt x="1289" y="1"/>
                </a:moveTo>
                <a:cubicBezTo>
                  <a:pt x="1271" y="1"/>
                  <a:pt x="1251" y="6"/>
                  <a:pt x="1233" y="19"/>
                </a:cubicBezTo>
                <a:lnTo>
                  <a:pt x="779" y="332"/>
                </a:lnTo>
                <a:cubicBezTo>
                  <a:pt x="756" y="347"/>
                  <a:pt x="734" y="354"/>
                  <a:pt x="704" y="354"/>
                </a:cubicBezTo>
                <a:lnTo>
                  <a:pt x="146" y="257"/>
                </a:lnTo>
                <a:cubicBezTo>
                  <a:pt x="140" y="256"/>
                  <a:pt x="134" y="256"/>
                  <a:pt x="129" y="256"/>
                </a:cubicBezTo>
                <a:cubicBezTo>
                  <a:pt x="55" y="256"/>
                  <a:pt x="0" y="344"/>
                  <a:pt x="49" y="414"/>
                </a:cubicBezTo>
                <a:lnTo>
                  <a:pt x="362" y="868"/>
                </a:lnTo>
                <a:cubicBezTo>
                  <a:pt x="376" y="890"/>
                  <a:pt x="384" y="913"/>
                  <a:pt x="384" y="942"/>
                </a:cubicBezTo>
                <a:lnTo>
                  <a:pt x="287" y="1501"/>
                </a:lnTo>
                <a:cubicBezTo>
                  <a:pt x="276" y="1563"/>
                  <a:pt x="328" y="1616"/>
                  <a:pt x="387" y="1616"/>
                </a:cubicBezTo>
                <a:cubicBezTo>
                  <a:pt x="406" y="1616"/>
                  <a:pt x="425" y="1611"/>
                  <a:pt x="443" y="1598"/>
                </a:cubicBezTo>
                <a:lnTo>
                  <a:pt x="898" y="1285"/>
                </a:lnTo>
                <a:cubicBezTo>
                  <a:pt x="920" y="1263"/>
                  <a:pt x="943" y="1263"/>
                  <a:pt x="972" y="1263"/>
                </a:cubicBezTo>
                <a:lnTo>
                  <a:pt x="1531" y="1360"/>
                </a:lnTo>
                <a:cubicBezTo>
                  <a:pt x="1537" y="1361"/>
                  <a:pt x="1542" y="1361"/>
                  <a:pt x="1548" y="1361"/>
                </a:cubicBezTo>
                <a:cubicBezTo>
                  <a:pt x="1621" y="1361"/>
                  <a:pt x="1669" y="1272"/>
                  <a:pt x="1628" y="1203"/>
                </a:cubicBezTo>
                <a:lnTo>
                  <a:pt x="1315" y="749"/>
                </a:lnTo>
                <a:cubicBezTo>
                  <a:pt x="1300" y="726"/>
                  <a:pt x="1293" y="704"/>
                  <a:pt x="1293" y="682"/>
                </a:cubicBezTo>
                <a:lnTo>
                  <a:pt x="1389" y="123"/>
                </a:lnTo>
                <a:cubicBezTo>
                  <a:pt x="1401" y="55"/>
                  <a:pt x="1348" y="1"/>
                  <a:pt x="12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6"/>
          <p:cNvSpPr/>
          <p:nvPr/>
        </p:nvSpPr>
        <p:spPr>
          <a:xfrm>
            <a:off x="8374470" y="245778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6"/>
          <p:cNvSpPr/>
          <p:nvPr/>
        </p:nvSpPr>
        <p:spPr>
          <a:xfrm>
            <a:off x="8885851" y="3486712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6"/>
          <p:cNvSpPr/>
          <p:nvPr/>
        </p:nvSpPr>
        <p:spPr>
          <a:xfrm>
            <a:off x="8428888" y="481797"/>
            <a:ext cx="108673" cy="106412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Picture 37" descr="A brown round table with legs&#10;&#10;Description automatically generated">
            <a:extLst>
              <a:ext uri="{FF2B5EF4-FFF2-40B4-BE49-F238E27FC236}">
                <a16:creationId xmlns:a16="http://schemas.microsoft.com/office/drawing/2014/main" id="{B17F70C7-79E5-42F9-84E5-784E228156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4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316">
            <a:off x="7406937" y="2877951"/>
            <a:ext cx="1430270" cy="10867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55ECA877-F21D-442E-9FE9-9CF765A33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42356" r="24885" b="2815"/>
          <a:stretch/>
        </p:blipFill>
        <p:spPr bwMode="auto">
          <a:xfrm>
            <a:off x="6535934" y="2379494"/>
            <a:ext cx="1345048" cy="14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0" name="Google Shape;690;p40"/>
          <p:cNvSpPr/>
          <p:nvPr/>
        </p:nvSpPr>
        <p:spPr>
          <a:xfrm>
            <a:off x="2080905" y="-19347"/>
            <a:ext cx="4696956" cy="1519919"/>
          </a:xfrm>
          <a:custGeom>
            <a:avLst/>
            <a:gdLst/>
            <a:ahLst/>
            <a:cxnLst/>
            <a:rect l="l" t="t" r="r" b="b"/>
            <a:pathLst>
              <a:path w="61246" h="19819" extrusionOk="0">
                <a:moveTo>
                  <a:pt x="6614" y="1"/>
                </a:moveTo>
                <a:cubicBezTo>
                  <a:pt x="2960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52072" y="18890"/>
                </a:lnTo>
                <a:cubicBezTo>
                  <a:pt x="52961" y="18890"/>
                  <a:pt x="53850" y="18712"/>
                  <a:pt x="54668" y="18366"/>
                </a:cubicBezTo>
                <a:cubicBezTo>
                  <a:pt x="56681" y="19564"/>
                  <a:pt x="58559" y="19818"/>
                  <a:pt x="59788" y="19818"/>
                </a:cubicBezTo>
                <a:cubicBezTo>
                  <a:pt x="60692" y="19818"/>
                  <a:pt x="61246" y="19681"/>
                  <a:pt x="61246" y="19681"/>
                </a:cubicBezTo>
                <a:cubicBezTo>
                  <a:pt x="59735" y="18926"/>
                  <a:pt x="58579" y="17041"/>
                  <a:pt x="57841" y="15503"/>
                </a:cubicBezTo>
                <a:cubicBezTo>
                  <a:pt x="58401" y="14517"/>
                  <a:pt x="58686" y="13406"/>
                  <a:pt x="58686" y="12277"/>
                </a:cubicBezTo>
                <a:lnTo>
                  <a:pt x="58686" y="6623"/>
                </a:lnTo>
                <a:cubicBezTo>
                  <a:pt x="58686" y="2961"/>
                  <a:pt x="55726" y="1"/>
                  <a:pt x="52072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"/>
          <p:cNvSpPr txBox="1">
            <a:spLocks noGrp="1"/>
          </p:cNvSpPr>
          <p:nvPr>
            <p:ph type="title"/>
          </p:nvPr>
        </p:nvSpPr>
        <p:spPr>
          <a:xfrm>
            <a:off x="2034832" y="682632"/>
            <a:ext cx="4743029" cy="7240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lt1"/>
                </a:solidFill>
              </a:rPr>
              <a:t>Possessive case</a:t>
            </a:r>
            <a:r>
              <a:rPr lang="vi-VN" sz="4400" b="1" dirty="0">
                <a:solidFill>
                  <a:schemeClr val="lt1"/>
                </a:solidFill>
              </a:rPr>
              <a:t> </a:t>
            </a:r>
            <a:br>
              <a:rPr lang="vi-VN" sz="4400" b="1" dirty="0">
                <a:solidFill>
                  <a:schemeClr val="lt1"/>
                </a:solidFill>
              </a:rPr>
            </a:br>
            <a:r>
              <a:rPr lang="en-GB" sz="4400" b="1" dirty="0">
                <a:solidFill>
                  <a:schemeClr val="lt1"/>
                </a:solidFill>
              </a:rPr>
              <a:t>(</a:t>
            </a:r>
            <a:r>
              <a:rPr lang="vi-VN" sz="4400" b="1" dirty="0">
                <a:solidFill>
                  <a:schemeClr val="lt1"/>
                </a:solidFill>
              </a:rPr>
              <a:t>sở hữu cách</a:t>
            </a:r>
            <a:r>
              <a:rPr lang="en-GB" sz="4400" b="1" dirty="0">
                <a:solidFill>
                  <a:schemeClr val="lt1"/>
                </a:solidFill>
              </a:rPr>
              <a:t>)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693" name="Google Shape;693;p40"/>
          <p:cNvSpPr/>
          <p:nvPr/>
        </p:nvSpPr>
        <p:spPr>
          <a:xfrm>
            <a:off x="5419876" y="42951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40"/>
          <p:cNvGrpSpPr/>
          <p:nvPr/>
        </p:nvGrpSpPr>
        <p:grpSpPr>
          <a:xfrm rot="20116799">
            <a:off x="6923974" y="385556"/>
            <a:ext cx="998239" cy="1070397"/>
            <a:chOff x="847848" y="535008"/>
            <a:chExt cx="1413264" cy="1515424"/>
          </a:xfrm>
        </p:grpSpPr>
        <p:sp>
          <p:nvSpPr>
            <p:cNvPr id="695" name="Google Shape;695;p40"/>
            <p:cNvSpPr/>
            <p:nvPr/>
          </p:nvSpPr>
          <p:spPr>
            <a:xfrm rot="-3895069">
              <a:off x="1045352" y="683944"/>
              <a:ext cx="1018257" cy="1083809"/>
            </a:xfrm>
            <a:custGeom>
              <a:avLst/>
              <a:gdLst/>
              <a:ahLst/>
              <a:cxnLst/>
              <a:rect l="l" t="t" r="r" b="b"/>
              <a:pathLst>
                <a:path w="14415" h="15343" extrusionOk="0">
                  <a:moveTo>
                    <a:pt x="7427" y="1"/>
                  </a:moveTo>
                  <a:cubicBezTo>
                    <a:pt x="5330" y="1"/>
                    <a:pt x="3279" y="1075"/>
                    <a:pt x="2109" y="3013"/>
                  </a:cubicBezTo>
                  <a:cubicBezTo>
                    <a:pt x="1267" y="4413"/>
                    <a:pt x="999" y="6082"/>
                    <a:pt x="1379" y="7668"/>
                  </a:cubicBezTo>
                  <a:cubicBezTo>
                    <a:pt x="1587" y="8525"/>
                    <a:pt x="1453" y="9433"/>
                    <a:pt x="1006" y="10193"/>
                  </a:cubicBezTo>
                  <a:lnTo>
                    <a:pt x="939" y="10290"/>
                  </a:lnTo>
                  <a:cubicBezTo>
                    <a:pt x="1" y="11854"/>
                    <a:pt x="500" y="13880"/>
                    <a:pt x="2057" y="14826"/>
                  </a:cubicBezTo>
                  <a:lnTo>
                    <a:pt x="2124" y="14864"/>
                  </a:lnTo>
                  <a:cubicBezTo>
                    <a:pt x="2660" y="15188"/>
                    <a:pt x="3250" y="15342"/>
                    <a:pt x="3833" y="15342"/>
                  </a:cubicBezTo>
                  <a:cubicBezTo>
                    <a:pt x="4950" y="15342"/>
                    <a:pt x="6038" y="14774"/>
                    <a:pt x="6660" y="13746"/>
                  </a:cubicBezTo>
                  <a:lnTo>
                    <a:pt x="6667" y="13739"/>
                  </a:lnTo>
                  <a:cubicBezTo>
                    <a:pt x="7137" y="12972"/>
                    <a:pt x="7897" y="12428"/>
                    <a:pt x="8775" y="12219"/>
                  </a:cubicBezTo>
                  <a:cubicBezTo>
                    <a:pt x="10392" y="11832"/>
                    <a:pt x="11785" y="10804"/>
                    <a:pt x="12641" y="9381"/>
                  </a:cubicBezTo>
                  <a:cubicBezTo>
                    <a:pt x="14414" y="6447"/>
                    <a:pt x="13491" y="2640"/>
                    <a:pt x="10586" y="882"/>
                  </a:cubicBezTo>
                  <a:cubicBezTo>
                    <a:pt x="9596" y="285"/>
                    <a:pt x="8505" y="1"/>
                    <a:pt x="7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 rot="-3895069">
              <a:off x="1348769" y="1162486"/>
              <a:ext cx="213188" cy="578884"/>
            </a:xfrm>
            <a:custGeom>
              <a:avLst/>
              <a:gdLst/>
              <a:ahLst/>
              <a:cxnLst/>
              <a:rect l="l" t="t" r="r" b="b"/>
              <a:pathLst>
                <a:path w="3018" h="8195" fill="none" extrusionOk="0">
                  <a:moveTo>
                    <a:pt x="1" y="8194"/>
                  </a:moveTo>
                  <a:lnTo>
                    <a:pt x="3017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 rot="-3895069">
              <a:off x="1503296" y="1104892"/>
              <a:ext cx="453642" cy="417333"/>
            </a:xfrm>
            <a:custGeom>
              <a:avLst/>
              <a:gdLst/>
              <a:ahLst/>
              <a:cxnLst/>
              <a:rect l="l" t="t" r="r" b="b"/>
              <a:pathLst>
                <a:path w="6422" h="5908" fill="none" extrusionOk="0">
                  <a:moveTo>
                    <a:pt x="0" y="5908"/>
                  </a:moveTo>
                  <a:lnTo>
                    <a:pt x="6421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 rot="-3895069">
              <a:off x="1528753" y="1442527"/>
              <a:ext cx="558893" cy="498356"/>
            </a:xfrm>
            <a:custGeom>
              <a:avLst/>
              <a:gdLst/>
              <a:ahLst/>
              <a:cxnLst/>
              <a:rect l="l" t="t" r="r" b="b"/>
              <a:pathLst>
                <a:path w="7912" h="7055" extrusionOk="0">
                  <a:moveTo>
                    <a:pt x="2138" y="0"/>
                  </a:moveTo>
                  <a:lnTo>
                    <a:pt x="2131" y="8"/>
                  </a:lnTo>
                  <a:lnTo>
                    <a:pt x="194" y="3218"/>
                  </a:lnTo>
                  <a:cubicBezTo>
                    <a:pt x="1" y="3538"/>
                    <a:pt x="105" y="3956"/>
                    <a:pt x="425" y="4149"/>
                  </a:cubicBezTo>
                  <a:lnTo>
                    <a:pt x="5088" y="6965"/>
                  </a:lnTo>
                  <a:cubicBezTo>
                    <a:pt x="5187" y="7026"/>
                    <a:pt x="5297" y="7055"/>
                    <a:pt x="5406" y="7055"/>
                  </a:cubicBezTo>
                  <a:cubicBezTo>
                    <a:pt x="5615" y="7055"/>
                    <a:pt x="5820" y="6947"/>
                    <a:pt x="5937" y="6756"/>
                  </a:cubicBezTo>
                  <a:lnTo>
                    <a:pt x="7911" y="3486"/>
                  </a:lnTo>
                  <a:lnTo>
                    <a:pt x="21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 rot="-3895069">
              <a:off x="1256579" y="992939"/>
              <a:ext cx="383639" cy="291031"/>
            </a:xfrm>
            <a:custGeom>
              <a:avLst/>
              <a:gdLst/>
              <a:ahLst/>
              <a:cxnLst/>
              <a:rect l="l" t="t" r="r" b="b"/>
              <a:pathLst>
                <a:path w="5431" h="4120" fill="none" extrusionOk="0">
                  <a:moveTo>
                    <a:pt x="1" y="179"/>
                  </a:moveTo>
                  <a:cubicBezTo>
                    <a:pt x="157" y="738"/>
                    <a:pt x="619" y="1193"/>
                    <a:pt x="1222" y="1088"/>
                  </a:cubicBezTo>
                  <a:cubicBezTo>
                    <a:pt x="1453" y="1044"/>
                    <a:pt x="1654" y="895"/>
                    <a:pt x="1759" y="679"/>
                  </a:cubicBezTo>
                  <a:cubicBezTo>
                    <a:pt x="1848" y="463"/>
                    <a:pt x="1759" y="172"/>
                    <a:pt x="1543" y="90"/>
                  </a:cubicBezTo>
                  <a:cubicBezTo>
                    <a:pt x="1334" y="1"/>
                    <a:pt x="1066" y="150"/>
                    <a:pt x="969" y="358"/>
                  </a:cubicBezTo>
                  <a:cubicBezTo>
                    <a:pt x="887" y="582"/>
                    <a:pt x="887" y="820"/>
                    <a:pt x="969" y="1044"/>
                  </a:cubicBezTo>
                  <a:cubicBezTo>
                    <a:pt x="1252" y="1855"/>
                    <a:pt x="2034" y="2392"/>
                    <a:pt x="2898" y="2355"/>
                  </a:cubicBezTo>
                  <a:cubicBezTo>
                    <a:pt x="3263" y="2332"/>
                    <a:pt x="3695" y="2071"/>
                    <a:pt x="3621" y="1721"/>
                  </a:cubicBezTo>
                  <a:cubicBezTo>
                    <a:pt x="3539" y="1371"/>
                    <a:pt x="2950" y="1349"/>
                    <a:pt x="2749" y="1654"/>
                  </a:cubicBezTo>
                  <a:cubicBezTo>
                    <a:pt x="2541" y="1952"/>
                    <a:pt x="2637" y="2384"/>
                    <a:pt x="2831" y="2697"/>
                  </a:cubicBezTo>
                  <a:cubicBezTo>
                    <a:pt x="3077" y="3099"/>
                    <a:pt x="3509" y="3412"/>
                    <a:pt x="3986" y="3412"/>
                  </a:cubicBezTo>
                  <a:cubicBezTo>
                    <a:pt x="4455" y="3412"/>
                    <a:pt x="5259" y="2846"/>
                    <a:pt x="4902" y="2533"/>
                  </a:cubicBezTo>
                  <a:cubicBezTo>
                    <a:pt x="4544" y="2220"/>
                    <a:pt x="3919" y="3062"/>
                    <a:pt x="4097" y="3494"/>
                  </a:cubicBezTo>
                  <a:cubicBezTo>
                    <a:pt x="4276" y="3919"/>
                    <a:pt x="5081" y="4120"/>
                    <a:pt x="5431" y="3814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 rot="-3895069">
              <a:off x="1531949" y="1473749"/>
              <a:ext cx="433651" cy="265248"/>
            </a:xfrm>
            <a:custGeom>
              <a:avLst/>
              <a:gdLst/>
              <a:ahLst/>
              <a:cxnLst/>
              <a:rect l="l" t="t" r="r" b="b"/>
              <a:pathLst>
                <a:path w="6139" h="3755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1"/>
                    <a:pt x="0" y="242"/>
                    <a:pt x="53" y="310"/>
                  </a:cubicBezTo>
                  <a:cubicBezTo>
                    <a:pt x="67" y="324"/>
                    <a:pt x="82" y="339"/>
                    <a:pt x="97" y="347"/>
                  </a:cubicBezTo>
                  <a:cubicBezTo>
                    <a:pt x="127" y="362"/>
                    <a:pt x="2891" y="2023"/>
                    <a:pt x="5825" y="3728"/>
                  </a:cubicBezTo>
                  <a:cubicBezTo>
                    <a:pt x="5855" y="3746"/>
                    <a:pt x="5888" y="3754"/>
                    <a:pt x="5921" y="3754"/>
                  </a:cubicBezTo>
                  <a:cubicBezTo>
                    <a:pt x="5987" y="3754"/>
                    <a:pt x="6051" y="3721"/>
                    <a:pt x="6086" y="3661"/>
                  </a:cubicBezTo>
                  <a:cubicBezTo>
                    <a:pt x="6138" y="3572"/>
                    <a:pt x="6116" y="3460"/>
                    <a:pt x="6026" y="3408"/>
                  </a:cubicBezTo>
                  <a:cubicBezTo>
                    <a:pt x="3092" y="1702"/>
                    <a:pt x="328" y="41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 rot="-3895069">
              <a:off x="1566450" y="1524513"/>
              <a:ext cx="433651" cy="265743"/>
            </a:xfrm>
            <a:custGeom>
              <a:avLst/>
              <a:gdLst/>
              <a:ahLst/>
              <a:cxnLst/>
              <a:rect l="l" t="t" r="r" b="b"/>
              <a:pathLst>
                <a:path w="6139" h="3762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0"/>
                    <a:pt x="0" y="250"/>
                    <a:pt x="53" y="309"/>
                  </a:cubicBezTo>
                  <a:cubicBezTo>
                    <a:pt x="68" y="324"/>
                    <a:pt x="82" y="339"/>
                    <a:pt x="97" y="354"/>
                  </a:cubicBezTo>
                  <a:cubicBezTo>
                    <a:pt x="127" y="369"/>
                    <a:pt x="2891" y="2030"/>
                    <a:pt x="5825" y="3736"/>
                  </a:cubicBezTo>
                  <a:cubicBezTo>
                    <a:pt x="5855" y="3753"/>
                    <a:pt x="5888" y="3761"/>
                    <a:pt x="5921" y="3761"/>
                  </a:cubicBezTo>
                  <a:cubicBezTo>
                    <a:pt x="5987" y="3761"/>
                    <a:pt x="6051" y="3728"/>
                    <a:pt x="6086" y="3669"/>
                  </a:cubicBezTo>
                  <a:cubicBezTo>
                    <a:pt x="6138" y="3579"/>
                    <a:pt x="6116" y="3460"/>
                    <a:pt x="6027" y="3408"/>
                  </a:cubicBezTo>
                  <a:cubicBezTo>
                    <a:pt x="3092" y="1702"/>
                    <a:pt x="328" y="49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 rot="-3895069">
              <a:off x="1599246" y="1570846"/>
              <a:ext cx="433651" cy="265390"/>
            </a:xfrm>
            <a:custGeom>
              <a:avLst/>
              <a:gdLst/>
              <a:ahLst/>
              <a:cxnLst/>
              <a:rect l="l" t="t" r="r" b="b"/>
              <a:pathLst>
                <a:path w="6139" h="3757" extrusionOk="0">
                  <a:moveTo>
                    <a:pt x="210" y="1"/>
                  </a:moveTo>
                  <a:cubicBezTo>
                    <a:pt x="145" y="1"/>
                    <a:pt x="80" y="34"/>
                    <a:pt x="45" y="94"/>
                  </a:cubicBezTo>
                  <a:cubicBezTo>
                    <a:pt x="1" y="161"/>
                    <a:pt x="8" y="243"/>
                    <a:pt x="53" y="310"/>
                  </a:cubicBezTo>
                  <a:cubicBezTo>
                    <a:pt x="68" y="324"/>
                    <a:pt x="83" y="339"/>
                    <a:pt x="105" y="347"/>
                  </a:cubicBezTo>
                  <a:cubicBezTo>
                    <a:pt x="127" y="369"/>
                    <a:pt x="2891" y="2023"/>
                    <a:pt x="5826" y="3736"/>
                  </a:cubicBezTo>
                  <a:cubicBezTo>
                    <a:pt x="5856" y="3750"/>
                    <a:pt x="5887" y="3757"/>
                    <a:pt x="5918" y="3757"/>
                  </a:cubicBezTo>
                  <a:cubicBezTo>
                    <a:pt x="5986" y="3757"/>
                    <a:pt x="6050" y="3723"/>
                    <a:pt x="6086" y="3661"/>
                  </a:cubicBezTo>
                  <a:cubicBezTo>
                    <a:pt x="6138" y="3580"/>
                    <a:pt x="6116" y="3460"/>
                    <a:pt x="6027" y="3408"/>
                  </a:cubicBezTo>
                  <a:cubicBezTo>
                    <a:pt x="3092" y="1702"/>
                    <a:pt x="336" y="41"/>
                    <a:pt x="306" y="27"/>
                  </a:cubicBezTo>
                  <a:cubicBezTo>
                    <a:pt x="276" y="9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42" name="Picture 2" descr="Mục này có hình ảnh của: ">
            <a:hlinkClick r:id="rId4"/>
            <a:extLst>
              <a:ext uri="{FF2B5EF4-FFF2-40B4-BE49-F238E27FC236}">
                <a16:creationId xmlns:a16="http://schemas.microsoft.com/office/drawing/2014/main" id="{1CD97938-8557-4152-AC2D-4A5A90C4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10" y="1492849"/>
            <a:ext cx="3326130" cy="3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584;p36">
            <a:extLst>
              <a:ext uri="{FF2B5EF4-FFF2-40B4-BE49-F238E27FC236}">
                <a16:creationId xmlns:a16="http://schemas.microsoft.com/office/drawing/2014/main" id="{EF9656D2-2C16-4731-A69D-17237E18076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6140" y="4627679"/>
            <a:ext cx="792398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/>
              <a:t>Lan</a:t>
            </a:r>
            <a:r>
              <a:rPr lang="en-GB" sz="2800" b="1" dirty="0"/>
              <a:t> and </a:t>
            </a:r>
            <a:r>
              <a:rPr lang="vi-VN" sz="2800" b="1" dirty="0"/>
              <a:t>cat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3396579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0"/>
          <p:cNvSpPr/>
          <p:nvPr/>
        </p:nvSpPr>
        <p:spPr>
          <a:xfrm>
            <a:off x="2103942" y="-170014"/>
            <a:ext cx="4696956" cy="1519919"/>
          </a:xfrm>
          <a:custGeom>
            <a:avLst/>
            <a:gdLst/>
            <a:ahLst/>
            <a:cxnLst/>
            <a:rect l="l" t="t" r="r" b="b"/>
            <a:pathLst>
              <a:path w="61246" h="19819" extrusionOk="0">
                <a:moveTo>
                  <a:pt x="6614" y="1"/>
                </a:moveTo>
                <a:cubicBezTo>
                  <a:pt x="2960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52072" y="18890"/>
                </a:lnTo>
                <a:cubicBezTo>
                  <a:pt x="52961" y="18890"/>
                  <a:pt x="53850" y="18712"/>
                  <a:pt x="54668" y="18366"/>
                </a:cubicBezTo>
                <a:cubicBezTo>
                  <a:pt x="56681" y="19564"/>
                  <a:pt x="58559" y="19818"/>
                  <a:pt x="59788" y="19818"/>
                </a:cubicBezTo>
                <a:cubicBezTo>
                  <a:pt x="60692" y="19818"/>
                  <a:pt x="61246" y="19681"/>
                  <a:pt x="61246" y="19681"/>
                </a:cubicBezTo>
                <a:cubicBezTo>
                  <a:pt x="59735" y="18926"/>
                  <a:pt x="58579" y="17041"/>
                  <a:pt x="57841" y="15503"/>
                </a:cubicBezTo>
                <a:cubicBezTo>
                  <a:pt x="58401" y="14517"/>
                  <a:pt x="58686" y="13406"/>
                  <a:pt x="58686" y="12277"/>
                </a:cubicBezTo>
                <a:lnTo>
                  <a:pt x="58686" y="6623"/>
                </a:lnTo>
                <a:cubicBezTo>
                  <a:pt x="58686" y="2961"/>
                  <a:pt x="55726" y="1"/>
                  <a:pt x="52072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"/>
          <p:cNvSpPr txBox="1">
            <a:spLocks noGrp="1"/>
          </p:cNvSpPr>
          <p:nvPr>
            <p:ph type="title"/>
          </p:nvPr>
        </p:nvSpPr>
        <p:spPr>
          <a:xfrm>
            <a:off x="2057869" y="-215341"/>
            <a:ext cx="4743029" cy="14761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</a:rPr>
              <a:t>GRAMMAR</a:t>
            </a:r>
            <a:br>
              <a:rPr lang="en" sz="4800" dirty="0">
                <a:solidFill>
                  <a:schemeClr val="lt1"/>
                </a:solidFill>
              </a:rPr>
            </a:br>
            <a:r>
              <a:rPr lang="en" sz="4400" b="1" dirty="0">
                <a:solidFill>
                  <a:schemeClr val="lt1"/>
                </a:solidFill>
              </a:rPr>
              <a:t>Possessive case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693" name="Google Shape;693;p40"/>
          <p:cNvSpPr/>
          <p:nvPr/>
        </p:nvSpPr>
        <p:spPr>
          <a:xfrm>
            <a:off x="5419876" y="42951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40"/>
          <p:cNvGrpSpPr/>
          <p:nvPr/>
        </p:nvGrpSpPr>
        <p:grpSpPr>
          <a:xfrm rot="20116799">
            <a:off x="6923974" y="385556"/>
            <a:ext cx="998239" cy="1070397"/>
            <a:chOff x="847848" y="535008"/>
            <a:chExt cx="1413264" cy="1515424"/>
          </a:xfrm>
        </p:grpSpPr>
        <p:sp>
          <p:nvSpPr>
            <p:cNvPr id="695" name="Google Shape;695;p40"/>
            <p:cNvSpPr/>
            <p:nvPr/>
          </p:nvSpPr>
          <p:spPr>
            <a:xfrm rot="-3895069">
              <a:off x="1045352" y="683944"/>
              <a:ext cx="1018257" cy="1083809"/>
            </a:xfrm>
            <a:custGeom>
              <a:avLst/>
              <a:gdLst/>
              <a:ahLst/>
              <a:cxnLst/>
              <a:rect l="l" t="t" r="r" b="b"/>
              <a:pathLst>
                <a:path w="14415" h="15343" extrusionOk="0">
                  <a:moveTo>
                    <a:pt x="7427" y="1"/>
                  </a:moveTo>
                  <a:cubicBezTo>
                    <a:pt x="5330" y="1"/>
                    <a:pt x="3279" y="1075"/>
                    <a:pt x="2109" y="3013"/>
                  </a:cubicBezTo>
                  <a:cubicBezTo>
                    <a:pt x="1267" y="4413"/>
                    <a:pt x="999" y="6082"/>
                    <a:pt x="1379" y="7668"/>
                  </a:cubicBezTo>
                  <a:cubicBezTo>
                    <a:pt x="1587" y="8525"/>
                    <a:pt x="1453" y="9433"/>
                    <a:pt x="1006" y="10193"/>
                  </a:cubicBezTo>
                  <a:lnTo>
                    <a:pt x="939" y="10290"/>
                  </a:lnTo>
                  <a:cubicBezTo>
                    <a:pt x="1" y="11854"/>
                    <a:pt x="500" y="13880"/>
                    <a:pt x="2057" y="14826"/>
                  </a:cubicBezTo>
                  <a:lnTo>
                    <a:pt x="2124" y="14864"/>
                  </a:lnTo>
                  <a:cubicBezTo>
                    <a:pt x="2660" y="15188"/>
                    <a:pt x="3250" y="15342"/>
                    <a:pt x="3833" y="15342"/>
                  </a:cubicBezTo>
                  <a:cubicBezTo>
                    <a:pt x="4950" y="15342"/>
                    <a:pt x="6038" y="14774"/>
                    <a:pt x="6660" y="13746"/>
                  </a:cubicBezTo>
                  <a:lnTo>
                    <a:pt x="6667" y="13739"/>
                  </a:lnTo>
                  <a:cubicBezTo>
                    <a:pt x="7137" y="12972"/>
                    <a:pt x="7897" y="12428"/>
                    <a:pt x="8775" y="12219"/>
                  </a:cubicBezTo>
                  <a:cubicBezTo>
                    <a:pt x="10392" y="11832"/>
                    <a:pt x="11785" y="10804"/>
                    <a:pt x="12641" y="9381"/>
                  </a:cubicBezTo>
                  <a:cubicBezTo>
                    <a:pt x="14414" y="6447"/>
                    <a:pt x="13491" y="2640"/>
                    <a:pt x="10586" y="882"/>
                  </a:cubicBezTo>
                  <a:cubicBezTo>
                    <a:pt x="9596" y="285"/>
                    <a:pt x="8505" y="1"/>
                    <a:pt x="7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 rot="-3895069">
              <a:off x="1348769" y="1162486"/>
              <a:ext cx="213188" cy="578884"/>
            </a:xfrm>
            <a:custGeom>
              <a:avLst/>
              <a:gdLst/>
              <a:ahLst/>
              <a:cxnLst/>
              <a:rect l="l" t="t" r="r" b="b"/>
              <a:pathLst>
                <a:path w="3018" h="8195" fill="none" extrusionOk="0">
                  <a:moveTo>
                    <a:pt x="1" y="8194"/>
                  </a:moveTo>
                  <a:lnTo>
                    <a:pt x="3017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 rot="-3895069">
              <a:off x="1503296" y="1104892"/>
              <a:ext cx="453642" cy="417333"/>
            </a:xfrm>
            <a:custGeom>
              <a:avLst/>
              <a:gdLst/>
              <a:ahLst/>
              <a:cxnLst/>
              <a:rect l="l" t="t" r="r" b="b"/>
              <a:pathLst>
                <a:path w="6422" h="5908" fill="none" extrusionOk="0">
                  <a:moveTo>
                    <a:pt x="0" y="5908"/>
                  </a:moveTo>
                  <a:lnTo>
                    <a:pt x="6421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 rot="-3895069">
              <a:off x="1528753" y="1442527"/>
              <a:ext cx="558893" cy="498356"/>
            </a:xfrm>
            <a:custGeom>
              <a:avLst/>
              <a:gdLst/>
              <a:ahLst/>
              <a:cxnLst/>
              <a:rect l="l" t="t" r="r" b="b"/>
              <a:pathLst>
                <a:path w="7912" h="7055" extrusionOk="0">
                  <a:moveTo>
                    <a:pt x="2138" y="0"/>
                  </a:moveTo>
                  <a:lnTo>
                    <a:pt x="2131" y="8"/>
                  </a:lnTo>
                  <a:lnTo>
                    <a:pt x="194" y="3218"/>
                  </a:lnTo>
                  <a:cubicBezTo>
                    <a:pt x="1" y="3538"/>
                    <a:pt x="105" y="3956"/>
                    <a:pt x="425" y="4149"/>
                  </a:cubicBezTo>
                  <a:lnTo>
                    <a:pt x="5088" y="6965"/>
                  </a:lnTo>
                  <a:cubicBezTo>
                    <a:pt x="5187" y="7026"/>
                    <a:pt x="5297" y="7055"/>
                    <a:pt x="5406" y="7055"/>
                  </a:cubicBezTo>
                  <a:cubicBezTo>
                    <a:pt x="5615" y="7055"/>
                    <a:pt x="5820" y="6947"/>
                    <a:pt x="5937" y="6756"/>
                  </a:cubicBezTo>
                  <a:lnTo>
                    <a:pt x="7911" y="3486"/>
                  </a:lnTo>
                  <a:lnTo>
                    <a:pt x="21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 rot="-3895069">
              <a:off x="1256579" y="992939"/>
              <a:ext cx="383639" cy="291031"/>
            </a:xfrm>
            <a:custGeom>
              <a:avLst/>
              <a:gdLst/>
              <a:ahLst/>
              <a:cxnLst/>
              <a:rect l="l" t="t" r="r" b="b"/>
              <a:pathLst>
                <a:path w="5431" h="4120" fill="none" extrusionOk="0">
                  <a:moveTo>
                    <a:pt x="1" y="179"/>
                  </a:moveTo>
                  <a:cubicBezTo>
                    <a:pt x="157" y="738"/>
                    <a:pt x="619" y="1193"/>
                    <a:pt x="1222" y="1088"/>
                  </a:cubicBezTo>
                  <a:cubicBezTo>
                    <a:pt x="1453" y="1044"/>
                    <a:pt x="1654" y="895"/>
                    <a:pt x="1759" y="679"/>
                  </a:cubicBezTo>
                  <a:cubicBezTo>
                    <a:pt x="1848" y="463"/>
                    <a:pt x="1759" y="172"/>
                    <a:pt x="1543" y="90"/>
                  </a:cubicBezTo>
                  <a:cubicBezTo>
                    <a:pt x="1334" y="1"/>
                    <a:pt x="1066" y="150"/>
                    <a:pt x="969" y="358"/>
                  </a:cubicBezTo>
                  <a:cubicBezTo>
                    <a:pt x="887" y="582"/>
                    <a:pt x="887" y="820"/>
                    <a:pt x="969" y="1044"/>
                  </a:cubicBezTo>
                  <a:cubicBezTo>
                    <a:pt x="1252" y="1855"/>
                    <a:pt x="2034" y="2392"/>
                    <a:pt x="2898" y="2355"/>
                  </a:cubicBezTo>
                  <a:cubicBezTo>
                    <a:pt x="3263" y="2332"/>
                    <a:pt x="3695" y="2071"/>
                    <a:pt x="3621" y="1721"/>
                  </a:cubicBezTo>
                  <a:cubicBezTo>
                    <a:pt x="3539" y="1371"/>
                    <a:pt x="2950" y="1349"/>
                    <a:pt x="2749" y="1654"/>
                  </a:cubicBezTo>
                  <a:cubicBezTo>
                    <a:pt x="2541" y="1952"/>
                    <a:pt x="2637" y="2384"/>
                    <a:pt x="2831" y="2697"/>
                  </a:cubicBezTo>
                  <a:cubicBezTo>
                    <a:pt x="3077" y="3099"/>
                    <a:pt x="3509" y="3412"/>
                    <a:pt x="3986" y="3412"/>
                  </a:cubicBezTo>
                  <a:cubicBezTo>
                    <a:pt x="4455" y="3412"/>
                    <a:pt x="5259" y="2846"/>
                    <a:pt x="4902" y="2533"/>
                  </a:cubicBezTo>
                  <a:cubicBezTo>
                    <a:pt x="4544" y="2220"/>
                    <a:pt x="3919" y="3062"/>
                    <a:pt x="4097" y="3494"/>
                  </a:cubicBezTo>
                  <a:cubicBezTo>
                    <a:pt x="4276" y="3919"/>
                    <a:pt x="5081" y="4120"/>
                    <a:pt x="5431" y="3814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 rot="-3895069">
              <a:off x="1531949" y="1473749"/>
              <a:ext cx="433651" cy="265248"/>
            </a:xfrm>
            <a:custGeom>
              <a:avLst/>
              <a:gdLst/>
              <a:ahLst/>
              <a:cxnLst/>
              <a:rect l="l" t="t" r="r" b="b"/>
              <a:pathLst>
                <a:path w="6139" h="3755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1"/>
                    <a:pt x="0" y="242"/>
                    <a:pt x="53" y="310"/>
                  </a:cubicBezTo>
                  <a:cubicBezTo>
                    <a:pt x="67" y="324"/>
                    <a:pt x="82" y="339"/>
                    <a:pt x="97" y="347"/>
                  </a:cubicBezTo>
                  <a:cubicBezTo>
                    <a:pt x="127" y="362"/>
                    <a:pt x="2891" y="2023"/>
                    <a:pt x="5825" y="3728"/>
                  </a:cubicBezTo>
                  <a:cubicBezTo>
                    <a:pt x="5855" y="3746"/>
                    <a:pt x="5888" y="3754"/>
                    <a:pt x="5921" y="3754"/>
                  </a:cubicBezTo>
                  <a:cubicBezTo>
                    <a:pt x="5987" y="3754"/>
                    <a:pt x="6051" y="3721"/>
                    <a:pt x="6086" y="3661"/>
                  </a:cubicBezTo>
                  <a:cubicBezTo>
                    <a:pt x="6138" y="3572"/>
                    <a:pt x="6116" y="3460"/>
                    <a:pt x="6026" y="3408"/>
                  </a:cubicBezTo>
                  <a:cubicBezTo>
                    <a:pt x="3092" y="1702"/>
                    <a:pt x="328" y="41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 rot="-3895069">
              <a:off x="1566450" y="1524513"/>
              <a:ext cx="433651" cy="265743"/>
            </a:xfrm>
            <a:custGeom>
              <a:avLst/>
              <a:gdLst/>
              <a:ahLst/>
              <a:cxnLst/>
              <a:rect l="l" t="t" r="r" b="b"/>
              <a:pathLst>
                <a:path w="6139" h="3762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0"/>
                    <a:pt x="0" y="250"/>
                    <a:pt x="53" y="309"/>
                  </a:cubicBezTo>
                  <a:cubicBezTo>
                    <a:pt x="68" y="324"/>
                    <a:pt x="82" y="339"/>
                    <a:pt x="97" y="354"/>
                  </a:cubicBezTo>
                  <a:cubicBezTo>
                    <a:pt x="127" y="369"/>
                    <a:pt x="2891" y="2030"/>
                    <a:pt x="5825" y="3736"/>
                  </a:cubicBezTo>
                  <a:cubicBezTo>
                    <a:pt x="5855" y="3753"/>
                    <a:pt x="5888" y="3761"/>
                    <a:pt x="5921" y="3761"/>
                  </a:cubicBezTo>
                  <a:cubicBezTo>
                    <a:pt x="5987" y="3761"/>
                    <a:pt x="6051" y="3728"/>
                    <a:pt x="6086" y="3669"/>
                  </a:cubicBezTo>
                  <a:cubicBezTo>
                    <a:pt x="6138" y="3579"/>
                    <a:pt x="6116" y="3460"/>
                    <a:pt x="6027" y="3408"/>
                  </a:cubicBezTo>
                  <a:cubicBezTo>
                    <a:pt x="3092" y="1702"/>
                    <a:pt x="328" y="49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 rot="-3895069">
              <a:off x="1599246" y="1570846"/>
              <a:ext cx="433651" cy="265390"/>
            </a:xfrm>
            <a:custGeom>
              <a:avLst/>
              <a:gdLst/>
              <a:ahLst/>
              <a:cxnLst/>
              <a:rect l="l" t="t" r="r" b="b"/>
              <a:pathLst>
                <a:path w="6139" h="3757" extrusionOk="0">
                  <a:moveTo>
                    <a:pt x="210" y="1"/>
                  </a:moveTo>
                  <a:cubicBezTo>
                    <a:pt x="145" y="1"/>
                    <a:pt x="80" y="34"/>
                    <a:pt x="45" y="94"/>
                  </a:cubicBezTo>
                  <a:cubicBezTo>
                    <a:pt x="1" y="161"/>
                    <a:pt x="8" y="243"/>
                    <a:pt x="53" y="310"/>
                  </a:cubicBezTo>
                  <a:cubicBezTo>
                    <a:pt x="68" y="324"/>
                    <a:pt x="83" y="339"/>
                    <a:pt x="105" y="347"/>
                  </a:cubicBezTo>
                  <a:cubicBezTo>
                    <a:pt x="127" y="369"/>
                    <a:pt x="2891" y="2023"/>
                    <a:pt x="5826" y="3736"/>
                  </a:cubicBezTo>
                  <a:cubicBezTo>
                    <a:pt x="5856" y="3750"/>
                    <a:pt x="5887" y="3757"/>
                    <a:pt x="5918" y="3757"/>
                  </a:cubicBezTo>
                  <a:cubicBezTo>
                    <a:pt x="5986" y="3757"/>
                    <a:pt x="6050" y="3723"/>
                    <a:pt x="6086" y="3661"/>
                  </a:cubicBezTo>
                  <a:cubicBezTo>
                    <a:pt x="6138" y="3580"/>
                    <a:pt x="6116" y="3460"/>
                    <a:pt x="6027" y="3408"/>
                  </a:cubicBezTo>
                  <a:cubicBezTo>
                    <a:pt x="3092" y="1702"/>
                    <a:pt x="336" y="41"/>
                    <a:pt x="306" y="27"/>
                  </a:cubicBezTo>
                  <a:cubicBezTo>
                    <a:pt x="276" y="9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42" name="Picture 2" descr="Mục này có hình ảnh của: ">
            <a:hlinkClick r:id="rId3"/>
            <a:extLst>
              <a:ext uri="{FF2B5EF4-FFF2-40B4-BE49-F238E27FC236}">
                <a16:creationId xmlns:a16="http://schemas.microsoft.com/office/drawing/2014/main" id="{1CD97938-8557-4152-AC2D-4A5A90C4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10" y="1492849"/>
            <a:ext cx="3326130" cy="3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5ECA877-F21D-442E-9FE9-9CF765A33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42356" r="24885" b="2815"/>
          <a:stretch/>
        </p:blipFill>
        <p:spPr bwMode="auto">
          <a:xfrm>
            <a:off x="3455841" y="1839894"/>
            <a:ext cx="1345048" cy="14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584;p36">
            <a:extLst>
              <a:ext uri="{FF2B5EF4-FFF2-40B4-BE49-F238E27FC236}">
                <a16:creationId xmlns:a16="http://schemas.microsoft.com/office/drawing/2014/main" id="{EF9656D2-2C16-4731-A69D-17237E18076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6140" y="4627679"/>
            <a:ext cx="332613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/>
              <a:t>Lan</a:t>
            </a:r>
            <a:r>
              <a:rPr lang="vi-VN" sz="2800" b="1" dirty="0">
                <a:solidFill>
                  <a:srgbClr val="FF0000"/>
                </a:solidFill>
              </a:rPr>
              <a:t>’s</a:t>
            </a:r>
            <a:r>
              <a:rPr lang="vi-VN" sz="2800" b="1" dirty="0"/>
              <a:t> cat</a:t>
            </a:r>
            <a:endParaRPr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54A0DB-5975-474E-B089-41BB81938C47}"/>
              </a:ext>
            </a:extLst>
          </p:cNvPr>
          <p:cNvSpPr txBox="1"/>
          <p:nvPr/>
        </p:nvSpPr>
        <p:spPr>
          <a:xfrm>
            <a:off x="3291840" y="4541520"/>
            <a:ext cx="4937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Work Sans"/>
                <a:sym typeface="Work Sans"/>
              </a:rPr>
              <a:t>=&gt; the cat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sym typeface="Work Sans"/>
              </a:rPr>
              <a:t>belong to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13133"/>
                </a:solidFill>
                <a:effectLst/>
                <a:uLnTx/>
                <a:uFillTx/>
                <a:latin typeface="Work Sans"/>
                <a:sym typeface="Work Sans"/>
              </a:rPr>
              <a:t>Lan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62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toon of kids standing next to a blackboard&#10;&#10;Description automatically generated">
            <a:extLst>
              <a:ext uri="{FF2B5EF4-FFF2-40B4-BE49-F238E27FC236}">
                <a16:creationId xmlns:a16="http://schemas.microsoft.com/office/drawing/2014/main" id="{2D752D7F-14A7-4FCE-92C9-7241A5252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7776" r="26201" b="14414"/>
          <a:stretch/>
        </p:blipFill>
        <p:spPr>
          <a:xfrm>
            <a:off x="0" y="-134880"/>
            <a:ext cx="9144000" cy="5278379"/>
          </a:xfrm>
          <a:prstGeom prst="rect">
            <a:avLst/>
          </a:prstGeom>
          <a:noFill/>
        </p:spPr>
      </p:pic>
      <p:sp>
        <p:nvSpPr>
          <p:cNvPr id="690" name="Google Shape;690;p40"/>
          <p:cNvSpPr/>
          <p:nvPr/>
        </p:nvSpPr>
        <p:spPr>
          <a:xfrm>
            <a:off x="2103942" y="-170014"/>
            <a:ext cx="4696956" cy="1519919"/>
          </a:xfrm>
          <a:custGeom>
            <a:avLst/>
            <a:gdLst/>
            <a:ahLst/>
            <a:cxnLst/>
            <a:rect l="l" t="t" r="r" b="b"/>
            <a:pathLst>
              <a:path w="61246" h="19819" extrusionOk="0">
                <a:moveTo>
                  <a:pt x="6614" y="1"/>
                </a:moveTo>
                <a:cubicBezTo>
                  <a:pt x="2960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52072" y="18890"/>
                </a:lnTo>
                <a:cubicBezTo>
                  <a:pt x="52961" y="18890"/>
                  <a:pt x="53850" y="18712"/>
                  <a:pt x="54668" y="18366"/>
                </a:cubicBezTo>
                <a:cubicBezTo>
                  <a:pt x="56681" y="19564"/>
                  <a:pt x="58559" y="19818"/>
                  <a:pt x="59788" y="19818"/>
                </a:cubicBezTo>
                <a:cubicBezTo>
                  <a:pt x="60692" y="19818"/>
                  <a:pt x="61246" y="19681"/>
                  <a:pt x="61246" y="19681"/>
                </a:cubicBezTo>
                <a:cubicBezTo>
                  <a:pt x="59735" y="18926"/>
                  <a:pt x="58579" y="17041"/>
                  <a:pt x="57841" y="15503"/>
                </a:cubicBezTo>
                <a:cubicBezTo>
                  <a:pt x="58401" y="14517"/>
                  <a:pt x="58686" y="13406"/>
                  <a:pt x="58686" y="12277"/>
                </a:cubicBezTo>
                <a:lnTo>
                  <a:pt x="58686" y="6623"/>
                </a:lnTo>
                <a:cubicBezTo>
                  <a:pt x="58686" y="2961"/>
                  <a:pt x="55726" y="1"/>
                  <a:pt x="52072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"/>
          <p:cNvSpPr txBox="1">
            <a:spLocks noGrp="1"/>
          </p:cNvSpPr>
          <p:nvPr>
            <p:ph type="title"/>
          </p:nvPr>
        </p:nvSpPr>
        <p:spPr>
          <a:xfrm>
            <a:off x="2057869" y="-215341"/>
            <a:ext cx="4743029" cy="14761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</a:rPr>
              <a:t>GRAMMAR</a:t>
            </a:r>
            <a:br>
              <a:rPr lang="en" sz="4800" dirty="0">
                <a:solidFill>
                  <a:schemeClr val="lt1"/>
                </a:solidFill>
              </a:rPr>
            </a:br>
            <a:r>
              <a:rPr lang="en" sz="4400" b="1" dirty="0">
                <a:solidFill>
                  <a:schemeClr val="lt1"/>
                </a:solidFill>
              </a:rPr>
              <a:t>Possessive case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693" name="Google Shape;693;p40"/>
          <p:cNvSpPr/>
          <p:nvPr/>
        </p:nvSpPr>
        <p:spPr>
          <a:xfrm>
            <a:off x="5419876" y="42951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40"/>
          <p:cNvGrpSpPr/>
          <p:nvPr/>
        </p:nvGrpSpPr>
        <p:grpSpPr>
          <a:xfrm rot="20116799">
            <a:off x="6923974" y="385556"/>
            <a:ext cx="998239" cy="1070397"/>
            <a:chOff x="847848" y="535008"/>
            <a:chExt cx="1413264" cy="1515424"/>
          </a:xfrm>
        </p:grpSpPr>
        <p:sp>
          <p:nvSpPr>
            <p:cNvPr id="695" name="Google Shape;695;p40"/>
            <p:cNvSpPr/>
            <p:nvPr/>
          </p:nvSpPr>
          <p:spPr>
            <a:xfrm rot="-3895069">
              <a:off x="1045352" y="683944"/>
              <a:ext cx="1018257" cy="1083809"/>
            </a:xfrm>
            <a:custGeom>
              <a:avLst/>
              <a:gdLst/>
              <a:ahLst/>
              <a:cxnLst/>
              <a:rect l="l" t="t" r="r" b="b"/>
              <a:pathLst>
                <a:path w="14415" h="15343" extrusionOk="0">
                  <a:moveTo>
                    <a:pt x="7427" y="1"/>
                  </a:moveTo>
                  <a:cubicBezTo>
                    <a:pt x="5330" y="1"/>
                    <a:pt x="3279" y="1075"/>
                    <a:pt x="2109" y="3013"/>
                  </a:cubicBezTo>
                  <a:cubicBezTo>
                    <a:pt x="1267" y="4413"/>
                    <a:pt x="999" y="6082"/>
                    <a:pt x="1379" y="7668"/>
                  </a:cubicBezTo>
                  <a:cubicBezTo>
                    <a:pt x="1587" y="8525"/>
                    <a:pt x="1453" y="9433"/>
                    <a:pt x="1006" y="10193"/>
                  </a:cubicBezTo>
                  <a:lnTo>
                    <a:pt x="939" y="10290"/>
                  </a:lnTo>
                  <a:cubicBezTo>
                    <a:pt x="1" y="11854"/>
                    <a:pt x="500" y="13880"/>
                    <a:pt x="2057" y="14826"/>
                  </a:cubicBezTo>
                  <a:lnTo>
                    <a:pt x="2124" y="14864"/>
                  </a:lnTo>
                  <a:cubicBezTo>
                    <a:pt x="2660" y="15188"/>
                    <a:pt x="3250" y="15342"/>
                    <a:pt x="3833" y="15342"/>
                  </a:cubicBezTo>
                  <a:cubicBezTo>
                    <a:pt x="4950" y="15342"/>
                    <a:pt x="6038" y="14774"/>
                    <a:pt x="6660" y="13746"/>
                  </a:cubicBezTo>
                  <a:lnTo>
                    <a:pt x="6667" y="13739"/>
                  </a:lnTo>
                  <a:cubicBezTo>
                    <a:pt x="7137" y="12972"/>
                    <a:pt x="7897" y="12428"/>
                    <a:pt x="8775" y="12219"/>
                  </a:cubicBezTo>
                  <a:cubicBezTo>
                    <a:pt x="10392" y="11832"/>
                    <a:pt x="11785" y="10804"/>
                    <a:pt x="12641" y="9381"/>
                  </a:cubicBezTo>
                  <a:cubicBezTo>
                    <a:pt x="14414" y="6447"/>
                    <a:pt x="13491" y="2640"/>
                    <a:pt x="10586" y="882"/>
                  </a:cubicBezTo>
                  <a:cubicBezTo>
                    <a:pt x="9596" y="285"/>
                    <a:pt x="8505" y="1"/>
                    <a:pt x="7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 rot="-3895069">
              <a:off x="1348769" y="1162486"/>
              <a:ext cx="213188" cy="578884"/>
            </a:xfrm>
            <a:custGeom>
              <a:avLst/>
              <a:gdLst/>
              <a:ahLst/>
              <a:cxnLst/>
              <a:rect l="l" t="t" r="r" b="b"/>
              <a:pathLst>
                <a:path w="3018" h="8195" fill="none" extrusionOk="0">
                  <a:moveTo>
                    <a:pt x="1" y="8194"/>
                  </a:moveTo>
                  <a:lnTo>
                    <a:pt x="3017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 rot="-3895069">
              <a:off x="1503296" y="1104892"/>
              <a:ext cx="453642" cy="417333"/>
            </a:xfrm>
            <a:custGeom>
              <a:avLst/>
              <a:gdLst/>
              <a:ahLst/>
              <a:cxnLst/>
              <a:rect l="l" t="t" r="r" b="b"/>
              <a:pathLst>
                <a:path w="6422" h="5908" fill="none" extrusionOk="0">
                  <a:moveTo>
                    <a:pt x="0" y="5908"/>
                  </a:moveTo>
                  <a:lnTo>
                    <a:pt x="6421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 rot="-3895069">
              <a:off x="1528753" y="1442527"/>
              <a:ext cx="558893" cy="498356"/>
            </a:xfrm>
            <a:custGeom>
              <a:avLst/>
              <a:gdLst/>
              <a:ahLst/>
              <a:cxnLst/>
              <a:rect l="l" t="t" r="r" b="b"/>
              <a:pathLst>
                <a:path w="7912" h="7055" extrusionOk="0">
                  <a:moveTo>
                    <a:pt x="2138" y="0"/>
                  </a:moveTo>
                  <a:lnTo>
                    <a:pt x="2131" y="8"/>
                  </a:lnTo>
                  <a:lnTo>
                    <a:pt x="194" y="3218"/>
                  </a:lnTo>
                  <a:cubicBezTo>
                    <a:pt x="1" y="3538"/>
                    <a:pt x="105" y="3956"/>
                    <a:pt x="425" y="4149"/>
                  </a:cubicBezTo>
                  <a:lnTo>
                    <a:pt x="5088" y="6965"/>
                  </a:lnTo>
                  <a:cubicBezTo>
                    <a:pt x="5187" y="7026"/>
                    <a:pt x="5297" y="7055"/>
                    <a:pt x="5406" y="7055"/>
                  </a:cubicBezTo>
                  <a:cubicBezTo>
                    <a:pt x="5615" y="7055"/>
                    <a:pt x="5820" y="6947"/>
                    <a:pt x="5937" y="6756"/>
                  </a:cubicBezTo>
                  <a:lnTo>
                    <a:pt x="7911" y="3486"/>
                  </a:lnTo>
                  <a:lnTo>
                    <a:pt x="21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 rot="-3895069">
              <a:off x="1256579" y="992939"/>
              <a:ext cx="383639" cy="291031"/>
            </a:xfrm>
            <a:custGeom>
              <a:avLst/>
              <a:gdLst/>
              <a:ahLst/>
              <a:cxnLst/>
              <a:rect l="l" t="t" r="r" b="b"/>
              <a:pathLst>
                <a:path w="5431" h="4120" fill="none" extrusionOk="0">
                  <a:moveTo>
                    <a:pt x="1" y="179"/>
                  </a:moveTo>
                  <a:cubicBezTo>
                    <a:pt x="157" y="738"/>
                    <a:pt x="619" y="1193"/>
                    <a:pt x="1222" y="1088"/>
                  </a:cubicBezTo>
                  <a:cubicBezTo>
                    <a:pt x="1453" y="1044"/>
                    <a:pt x="1654" y="895"/>
                    <a:pt x="1759" y="679"/>
                  </a:cubicBezTo>
                  <a:cubicBezTo>
                    <a:pt x="1848" y="463"/>
                    <a:pt x="1759" y="172"/>
                    <a:pt x="1543" y="90"/>
                  </a:cubicBezTo>
                  <a:cubicBezTo>
                    <a:pt x="1334" y="1"/>
                    <a:pt x="1066" y="150"/>
                    <a:pt x="969" y="358"/>
                  </a:cubicBezTo>
                  <a:cubicBezTo>
                    <a:pt x="887" y="582"/>
                    <a:pt x="887" y="820"/>
                    <a:pt x="969" y="1044"/>
                  </a:cubicBezTo>
                  <a:cubicBezTo>
                    <a:pt x="1252" y="1855"/>
                    <a:pt x="2034" y="2392"/>
                    <a:pt x="2898" y="2355"/>
                  </a:cubicBezTo>
                  <a:cubicBezTo>
                    <a:pt x="3263" y="2332"/>
                    <a:pt x="3695" y="2071"/>
                    <a:pt x="3621" y="1721"/>
                  </a:cubicBezTo>
                  <a:cubicBezTo>
                    <a:pt x="3539" y="1371"/>
                    <a:pt x="2950" y="1349"/>
                    <a:pt x="2749" y="1654"/>
                  </a:cubicBezTo>
                  <a:cubicBezTo>
                    <a:pt x="2541" y="1952"/>
                    <a:pt x="2637" y="2384"/>
                    <a:pt x="2831" y="2697"/>
                  </a:cubicBezTo>
                  <a:cubicBezTo>
                    <a:pt x="3077" y="3099"/>
                    <a:pt x="3509" y="3412"/>
                    <a:pt x="3986" y="3412"/>
                  </a:cubicBezTo>
                  <a:cubicBezTo>
                    <a:pt x="4455" y="3412"/>
                    <a:pt x="5259" y="2846"/>
                    <a:pt x="4902" y="2533"/>
                  </a:cubicBezTo>
                  <a:cubicBezTo>
                    <a:pt x="4544" y="2220"/>
                    <a:pt x="3919" y="3062"/>
                    <a:pt x="4097" y="3494"/>
                  </a:cubicBezTo>
                  <a:cubicBezTo>
                    <a:pt x="4276" y="3919"/>
                    <a:pt x="5081" y="4120"/>
                    <a:pt x="5431" y="3814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 rot="-3895069">
              <a:off x="1531949" y="1473749"/>
              <a:ext cx="433651" cy="265248"/>
            </a:xfrm>
            <a:custGeom>
              <a:avLst/>
              <a:gdLst/>
              <a:ahLst/>
              <a:cxnLst/>
              <a:rect l="l" t="t" r="r" b="b"/>
              <a:pathLst>
                <a:path w="6139" h="3755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1"/>
                    <a:pt x="0" y="242"/>
                    <a:pt x="53" y="310"/>
                  </a:cubicBezTo>
                  <a:cubicBezTo>
                    <a:pt x="67" y="324"/>
                    <a:pt x="82" y="339"/>
                    <a:pt x="97" y="347"/>
                  </a:cubicBezTo>
                  <a:cubicBezTo>
                    <a:pt x="127" y="362"/>
                    <a:pt x="2891" y="2023"/>
                    <a:pt x="5825" y="3728"/>
                  </a:cubicBezTo>
                  <a:cubicBezTo>
                    <a:pt x="5855" y="3746"/>
                    <a:pt x="5888" y="3754"/>
                    <a:pt x="5921" y="3754"/>
                  </a:cubicBezTo>
                  <a:cubicBezTo>
                    <a:pt x="5987" y="3754"/>
                    <a:pt x="6051" y="3721"/>
                    <a:pt x="6086" y="3661"/>
                  </a:cubicBezTo>
                  <a:cubicBezTo>
                    <a:pt x="6138" y="3572"/>
                    <a:pt x="6116" y="3460"/>
                    <a:pt x="6026" y="3408"/>
                  </a:cubicBezTo>
                  <a:cubicBezTo>
                    <a:pt x="3092" y="1702"/>
                    <a:pt x="328" y="41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 rot="-3895069">
              <a:off x="1566450" y="1524513"/>
              <a:ext cx="433651" cy="265743"/>
            </a:xfrm>
            <a:custGeom>
              <a:avLst/>
              <a:gdLst/>
              <a:ahLst/>
              <a:cxnLst/>
              <a:rect l="l" t="t" r="r" b="b"/>
              <a:pathLst>
                <a:path w="6139" h="3762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0"/>
                    <a:pt x="0" y="250"/>
                    <a:pt x="53" y="309"/>
                  </a:cubicBezTo>
                  <a:cubicBezTo>
                    <a:pt x="68" y="324"/>
                    <a:pt x="82" y="339"/>
                    <a:pt x="97" y="354"/>
                  </a:cubicBezTo>
                  <a:cubicBezTo>
                    <a:pt x="127" y="369"/>
                    <a:pt x="2891" y="2030"/>
                    <a:pt x="5825" y="3736"/>
                  </a:cubicBezTo>
                  <a:cubicBezTo>
                    <a:pt x="5855" y="3753"/>
                    <a:pt x="5888" y="3761"/>
                    <a:pt x="5921" y="3761"/>
                  </a:cubicBezTo>
                  <a:cubicBezTo>
                    <a:pt x="5987" y="3761"/>
                    <a:pt x="6051" y="3728"/>
                    <a:pt x="6086" y="3669"/>
                  </a:cubicBezTo>
                  <a:cubicBezTo>
                    <a:pt x="6138" y="3579"/>
                    <a:pt x="6116" y="3460"/>
                    <a:pt x="6027" y="3408"/>
                  </a:cubicBezTo>
                  <a:cubicBezTo>
                    <a:pt x="3092" y="1702"/>
                    <a:pt x="328" y="49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 rot="-3895069">
              <a:off x="1599246" y="1570846"/>
              <a:ext cx="433651" cy="265390"/>
            </a:xfrm>
            <a:custGeom>
              <a:avLst/>
              <a:gdLst/>
              <a:ahLst/>
              <a:cxnLst/>
              <a:rect l="l" t="t" r="r" b="b"/>
              <a:pathLst>
                <a:path w="6139" h="3757" extrusionOk="0">
                  <a:moveTo>
                    <a:pt x="210" y="1"/>
                  </a:moveTo>
                  <a:cubicBezTo>
                    <a:pt x="145" y="1"/>
                    <a:pt x="80" y="34"/>
                    <a:pt x="45" y="94"/>
                  </a:cubicBezTo>
                  <a:cubicBezTo>
                    <a:pt x="1" y="161"/>
                    <a:pt x="8" y="243"/>
                    <a:pt x="53" y="310"/>
                  </a:cubicBezTo>
                  <a:cubicBezTo>
                    <a:pt x="68" y="324"/>
                    <a:pt x="83" y="339"/>
                    <a:pt x="105" y="347"/>
                  </a:cubicBezTo>
                  <a:cubicBezTo>
                    <a:pt x="127" y="369"/>
                    <a:pt x="2891" y="2023"/>
                    <a:pt x="5826" y="3736"/>
                  </a:cubicBezTo>
                  <a:cubicBezTo>
                    <a:pt x="5856" y="3750"/>
                    <a:pt x="5887" y="3757"/>
                    <a:pt x="5918" y="3757"/>
                  </a:cubicBezTo>
                  <a:cubicBezTo>
                    <a:pt x="5986" y="3757"/>
                    <a:pt x="6050" y="3723"/>
                    <a:pt x="6086" y="3661"/>
                  </a:cubicBezTo>
                  <a:cubicBezTo>
                    <a:pt x="6138" y="3580"/>
                    <a:pt x="6116" y="3460"/>
                    <a:pt x="6027" y="3408"/>
                  </a:cubicBezTo>
                  <a:cubicBezTo>
                    <a:pt x="3092" y="1702"/>
                    <a:pt x="336" y="41"/>
                    <a:pt x="306" y="27"/>
                  </a:cubicBezTo>
                  <a:cubicBezTo>
                    <a:pt x="276" y="9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94B45F-095A-40D6-95B9-A757C63D9224}"/>
              </a:ext>
            </a:extLst>
          </p:cNvPr>
          <p:cNvSpPr txBox="1"/>
          <p:nvPr/>
        </p:nvSpPr>
        <p:spPr>
          <a:xfrm>
            <a:off x="273093" y="1437017"/>
            <a:ext cx="7338349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Use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a proper name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 riêng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noun  </a:t>
            </a:r>
            <a:r>
              <a:rPr lang="en-US" sz="2800" b="1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</a:t>
            </a:r>
            <a:r>
              <a:rPr lang="en-US" sz="280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Lan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cat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a singular noun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 số ít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Singular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noun -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</a:t>
            </a:r>
            <a:r>
              <a:rPr lang="en-US" sz="2800" i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student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book</a:t>
            </a:r>
          </a:p>
        </p:txBody>
      </p:sp>
    </p:spTree>
    <p:extLst>
      <p:ext uri="{BB962C8B-B14F-4D97-AF65-F5344CB8AC3E}">
        <p14:creationId xmlns:p14="http://schemas.microsoft.com/office/powerpoint/2010/main" val="2459791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ục này có hình ảnh của: ">
            <a:hlinkClick r:id="rId5"/>
            <a:extLst>
              <a:ext uri="{FF2B5EF4-FFF2-40B4-BE49-F238E27FC236}">
                <a16:creationId xmlns:a16="http://schemas.microsoft.com/office/drawing/2014/main" id="{DAFB8F97-ECA4-457D-8661-CA17539DE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/>
          <a:stretch/>
        </p:blipFill>
        <p:spPr bwMode="auto">
          <a:xfrm>
            <a:off x="1481558" y="0"/>
            <a:ext cx="6481823" cy="520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C4CE5B-06EC-4E52-B5A5-9256B8049243}"/>
              </a:ext>
            </a:extLst>
          </p:cNvPr>
          <p:cNvSpPr/>
          <p:nvPr/>
        </p:nvSpPr>
        <p:spPr>
          <a:xfrm>
            <a:off x="1819276" y="2101826"/>
            <a:ext cx="5505448" cy="10128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92850-CD5A-4312-A124-F744FA65AABF}"/>
              </a:ext>
            </a:extLst>
          </p:cNvPr>
          <p:cNvSpPr txBox="1"/>
          <p:nvPr/>
        </p:nvSpPr>
        <p:spPr>
          <a:xfrm>
            <a:off x="2074544" y="2248584"/>
            <a:ext cx="4994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3A678"/>
                </a:solidFill>
                <a:latin typeface="Work Sans"/>
                <a:sym typeface="Work Sans"/>
              </a:rPr>
              <a:t>GUESSING GAME</a:t>
            </a:r>
            <a:endParaRPr lang="en-US" sz="1800" dirty="0">
              <a:solidFill>
                <a:srgbClr val="03A678"/>
              </a:solidFill>
            </a:endParaRPr>
          </a:p>
        </p:txBody>
      </p:sp>
      <p:pic>
        <p:nvPicPr>
          <p:cNvPr id="17" name="Media1">
            <a:hlinkClick r:id="" action="ppaction://media"/>
            <a:extLst>
              <a:ext uri="{FF2B5EF4-FFF2-40B4-BE49-F238E27FC236}">
                <a16:creationId xmlns:a16="http://schemas.microsoft.com/office/drawing/2014/main" id="{F40A2313-E990-450A-BB97-4A941EEB1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9971" y="2407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579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numSld="7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9;p47">
            <a:extLst>
              <a:ext uri="{FF2B5EF4-FFF2-40B4-BE49-F238E27FC236}">
                <a16:creationId xmlns:a16="http://schemas.microsoft.com/office/drawing/2014/main" id="{52909AC6-C9BD-4C84-8461-ACF80BB0AECF}"/>
              </a:ext>
            </a:extLst>
          </p:cNvPr>
          <p:cNvSpPr/>
          <p:nvPr/>
        </p:nvSpPr>
        <p:spPr>
          <a:xfrm>
            <a:off x="1519072" y="44111"/>
            <a:ext cx="5928010" cy="837793"/>
          </a:xfrm>
          <a:custGeom>
            <a:avLst/>
            <a:gdLst/>
            <a:ahLst/>
            <a:cxnLst/>
            <a:rect l="l" t="t" r="r" b="b"/>
            <a:pathLst>
              <a:path w="284932" h="29166" extrusionOk="0">
                <a:moveTo>
                  <a:pt x="12137" y="0"/>
                </a:moveTo>
                <a:cubicBezTo>
                  <a:pt x="5430" y="0"/>
                  <a:pt x="0" y="4372"/>
                  <a:pt x="0" y="9742"/>
                </a:cubicBezTo>
                <a:lnTo>
                  <a:pt x="0" y="18066"/>
                </a:lnTo>
                <a:cubicBezTo>
                  <a:pt x="0" y="23456"/>
                  <a:pt x="5430" y="27808"/>
                  <a:pt x="12137" y="27808"/>
                </a:cubicBezTo>
                <a:lnTo>
                  <a:pt x="268103" y="27808"/>
                </a:lnTo>
                <a:cubicBezTo>
                  <a:pt x="269720" y="27808"/>
                  <a:pt x="271317" y="27548"/>
                  <a:pt x="272854" y="27029"/>
                </a:cubicBezTo>
                <a:cubicBezTo>
                  <a:pt x="276554" y="28793"/>
                  <a:pt x="280007" y="29165"/>
                  <a:pt x="282266" y="29165"/>
                </a:cubicBezTo>
                <a:cubicBezTo>
                  <a:pt x="283919" y="29165"/>
                  <a:pt x="284932" y="28965"/>
                  <a:pt x="284932" y="28965"/>
                </a:cubicBezTo>
                <a:cubicBezTo>
                  <a:pt x="282157" y="27848"/>
                  <a:pt x="280041" y="25093"/>
                  <a:pt x="278683" y="22817"/>
                </a:cubicBezTo>
                <a:cubicBezTo>
                  <a:pt x="279681" y="21440"/>
                  <a:pt x="280220" y="19783"/>
                  <a:pt x="280240" y="18066"/>
                </a:cubicBezTo>
                <a:lnTo>
                  <a:pt x="280240" y="9742"/>
                </a:lnTo>
                <a:cubicBezTo>
                  <a:pt x="280240" y="4352"/>
                  <a:pt x="274790" y="0"/>
                  <a:pt x="268083" y="0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TASK 1: 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hoose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the correct answer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 </a:t>
            </a:r>
            <a:endParaRPr dirty="0"/>
          </a:p>
        </p:txBody>
      </p:sp>
      <p:sp>
        <p:nvSpPr>
          <p:cNvPr id="24" name="Google Shape;817;p45">
            <a:extLst>
              <a:ext uri="{FF2B5EF4-FFF2-40B4-BE49-F238E27FC236}">
                <a16:creationId xmlns:a16="http://schemas.microsoft.com/office/drawing/2014/main" id="{2FE14594-C97D-4A77-A305-21AFC314E739}"/>
              </a:ext>
            </a:extLst>
          </p:cNvPr>
          <p:cNvSpPr/>
          <p:nvPr/>
        </p:nvSpPr>
        <p:spPr>
          <a:xfrm>
            <a:off x="158417" y="768409"/>
            <a:ext cx="8827165" cy="4675003"/>
          </a:xfrm>
          <a:custGeom>
            <a:avLst/>
            <a:gdLst/>
            <a:ahLst/>
            <a:cxnLst/>
            <a:rect l="l" t="t" r="r" b="b"/>
            <a:pathLst>
              <a:path w="60464" h="19804" extrusionOk="0">
                <a:moveTo>
                  <a:pt x="6606" y="0"/>
                </a:moveTo>
                <a:cubicBezTo>
                  <a:pt x="2961" y="0"/>
                  <a:pt x="1" y="2966"/>
                  <a:pt x="1" y="6614"/>
                </a:cubicBezTo>
                <a:lnTo>
                  <a:pt x="1" y="12267"/>
                </a:lnTo>
                <a:cubicBezTo>
                  <a:pt x="1" y="15920"/>
                  <a:pt x="2969" y="18880"/>
                  <a:pt x="6623" y="18880"/>
                </a:cubicBezTo>
                <a:lnTo>
                  <a:pt x="51290" y="18880"/>
                </a:lnTo>
                <a:cubicBezTo>
                  <a:pt x="52179" y="18880"/>
                  <a:pt x="53059" y="18703"/>
                  <a:pt x="53886" y="18356"/>
                </a:cubicBezTo>
                <a:cubicBezTo>
                  <a:pt x="55889" y="19549"/>
                  <a:pt x="57758" y="19803"/>
                  <a:pt x="58988" y="19803"/>
                </a:cubicBezTo>
                <a:cubicBezTo>
                  <a:pt x="59903" y="19803"/>
                  <a:pt x="60464" y="19663"/>
                  <a:pt x="60464" y="19663"/>
                </a:cubicBezTo>
                <a:cubicBezTo>
                  <a:pt x="58953" y="18907"/>
                  <a:pt x="57797" y="17032"/>
                  <a:pt x="57059" y="15485"/>
                </a:cubicBezTo>
                <a:cubicBezTo>
                  <a:pt x="57619" y="14507"/>
                  <a:pt x="57904" y="13396"/>
                  <a:pt x="57904" y="12267"/>
                </a:cubicBezTo>
                <a:lnTo>
                  <a:pt x="57904" y="6614"/>
                </a:lnTo>
                <a:cubicBezTo>
                  <a:pt x="57904" y="2966"/>
                  <a:pt x="54952" y="0"/>
                  <a:pt x="51307" y="0"/>
                </a:cubicBezTo>
                <a:cubicBezTo>
                  <a:pt x="51301" y="0"/>
                  <a:pt x="51296" y="0"/>
                  <a:pt x="51290" y="0"/>
                </a:cubicBezTo>
                <a:lnTo>
                  <a:pt x="6623" y="0"/>
                </a:lnTo>
                <a:cubicBezTo>
                  <a:pt x="6617" y="0"/>
                  <a:pt x="6612" y="0"/>
                  <a:pt x="6606" y="0"/>
                </a:cubicBezTo>
                <a:close/>
              </a:path>
            </a:pathLst>
          </a:custGeom>
          <a:solidFill>
            <a:srgbClr val="03A678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46"/>
          <p:cNvSpPr/>
          <p:nvPr/>
        </p:nvSpPr>
        <p:spPr>
          <a:xfrm>
            <a:off x="8766045" y="2262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6"/>
          <p:cNvSpPr/>
          <p:nvPr/>
        </p:nvSpPr>
        <p:spPr>
          <a:xfrm rot="1920763">
            <a:off x="6449190" y="452770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6"/>
          <p:cNvSpPr/>
          <p:nvPr/>
        </p:nvSpPr>
        <p:spPr>
          <a:xfrm rot="1920763">
            <a:off x="3887390" y="42685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A5194-FE59-42C5-85F7-A6883D6DBA28}"/>
              </a:ext>
            </a:extLst>
          </p:cNvPr>
          <p:cNvSpPr txBox="1"/>
          <p:nvPr/>
        </p:nvSpPr>
        <p:spPr>
          <a:xfrm>
            <a:off x="432737" y="1063314"/>
            <a:ext cx="8827165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1. My (grandmothers / grandmother’s) house is in Ha Noi.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2. This is my (sister’s / sister’) desk.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3. My (cousin’s / cousin) dad is my uncle. 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4. (Nam’s / Nam’) house is small.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5. There are two bedrooms in (Ans / </a:t>
            </a:r>
            <a:r>
              <a:rPr lang="en-US" sz="2600" b="1" kern="1200" dirty="0" err="1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An’s</a:t>
            </a: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) flat.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9;p47">
            <a:extLst>
              <a:ext uri="{FF2B5EF4-FFF2-40B4-BE49-F238E27FC236}">
                <a16:creationId xmlns:a16="http://schemas.microsoft.com/office/drawing/2014/main" id="{52909AC6-C9BD-4C84-8461-ACF80BB0AECF}"/>
              </a:ext>
            </a:extLst>
          </p:cNvPr>
          <p:cNvSpPr/>
          <p:nvPr/>
        </p:nvSpPr>
        <p:spPr>
          <a:xfrm>
            <a:off x="1519072" y="44111"/>
            <a:ext cx="5928010" cy="837793"/>
          </a:xfrm>
          <a:custGeom>
            <a:avLst/>
            <a:gdLst/>
            <a:ahLst/>
            <a:cxnLst/>
            <a:rect l="l" t="t" r="r" b="b"/>
            <a:pathLst>
              <a:path w="284932" h="29166" extrusionOk="0">
                <a:moveTo>
                  <a:pt x="12137" y="0"/>
                </a:moveTo>
                <a:cubicBezTo>
                  <a:pt x="5430" y="0"/>
                  <a:pt x="0" y="4372"/>
                  <a:pt x="0" y="9742"/>
                </a:cubicBezTo>
                <a:lnTo>
                  <a:pt x="0" y="18066"/>
                </a:lnTo>
                <a:cubicBezTo>
                  <a:pt x="0" y="23456"/>
                  <a:pt x="5430" y="27808"/>
                  <a:pt x="12137" y="27808"/>
                </a:cubicBezTo>
                <a:lnTo>
                  <a:pt x="268103" y="27808"/>
                </a:lnTo>
                <a:cubicBezTo>
                  <a:pt x="269720" y="27808"/>
                  <a:pt x="271317" y="27548"/>
                  <a:pt x="272854" y="27029"/>
                </a:cubicBezTo>
                <a:cubicBezTo>
                  <a:pt x="276554" y="28793"/>
                  <a:pt x="280007" y="29165"/>
                  <a:pt x="282266" y="29165"/>
                </a:cubicBezTo>
                <a:cubicBezTo>
                  <a:pt x="283919" y="29165"/>
                  <a:pt x="284932" y="28965"/>
                  <a:pt x="284932" y="28965"/>
                </a:cubicBezTo>
                <a:cubicBezTo>
                  <a:pt x="282157" y="27848"/>
                  <a:pt x="280041" y="25093"/>
                  <a:pt x="278683" y="22817"/>
                </a:cubicBezTo>
                <a:cubicBezTo>
                  <a:pt x="279681" y="21440"/>
                  <a:pt x="280220" y="19783"/>
                  <a:pt x="280240" y="18066"/>
                </a:cubicBezTo>
                <a:lnTo>
                  <a:pt x="280240" y="9742"/>
                </a:lnTo>
                <a:cubicBezTo>
                  <a:pt x="280240" y="4352"/>
                  <a:pt x="274790" y="0"/>
                  <a:pt x="268083" y="0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TASK 1: 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hoose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the correct answer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 </a:t>
            </a:r>
            <a:endParaRPr dirty="0"/>
          </a:p>
        </p:txBody>
      </p:sp>
      <p:sp>
        <p:nvSpPr>
          <p:cNvPr id="24" name="Google Shape;817;p45">
            <a:extLst>
              <a:ext uri="{FF2B5EF4-FFF2-40B4-BE49-F238E27FC236}">
                <a16:creationId xmlns:a16="http://schemas.microsoft.com/office/drawing/2014/main" id="{2FE14594-C97D-4A77-A305-21AFC314E739}"/>
              </a:ext>
            </a:extLst>
          </p:cNvPr>
          <p:cNvSpPr/>
          <p:nvPr/>
        </p:nvSpPr>
        <p:spPr>
          <a:xfrm>
            <a:off x="158417" y="768409"/>
            <a:ext cx="8827165" cy="4675003"/>
          </a:xfrm>
          <a:custGeom>
            <a:avLst/>
            <a:gdLst/>
            <a:ahLst/>
            <a:cxnLst/>
            <a:rect l="l" t="t" r="r" b="b"/>
            <a:pathLst>
              <a:path w="60464" h="19804" extrusionOk="0">
                <a:moveTo>
                  <a:pt x="6606" y="0"/>
                </a:moveTo>
                <a:cubicBezTo>
                  <a:pt x="2961" y="0"/>
                  <a:pt x="1" y="2966"/>
                  <a:pt x="1" y="6614"/>
                </a:cubicBezTo>
                <a:lnTo>
                  <a:pt x="1" y="12267"/>
                </a:lnTo>
                <a:cubicBezTo>
                  <a:pt x="1" y="15920"/>
                  <a:pt x="2969" y="18880"/>
                  <a:pt x="6623" y="18880"/>
                </a:cubicBezTo>
                <a:lnTo>
                  <a:pt x="51290" y="18880"/>
                </a:lnTo>
                <a:cubicBezTo>
                  <a:pt x="52179" y="18880"/>
                  <a:pt x="53059" y="18703"/>
                  <a:pt x="53886" y="18356"/>
                </a:cubicBezTo>
                <a:cubicBezTo>
                  <a:pt x="55889" y="19549"/>
                  <a:pt x="57758" y="19803"/>
                  <a:pt x="58988" y="19803"/>
                </a:cubicBezTo>
                <a:cubicBezTo>
                  <a:pt x="59903" y="19803"/>
                  <a:pt x="60464" y="19663"/>
                  <a:pt x="60464" y="19663"/>
                </a:cubicBezTo>
                <a:cubicBezTo>
                  <a:pt x="58953" y="18907"/>
                  <a:pt x="57797" y="17032"/>
                  <a:pt x="57059" y="15485"/>
                </a:cubicBezTo>
                <a:cubicBezTo>
                  <a:pt x="57619" y="14507"/>
                  <a:pt x="57904" y="13396"/>
                  <a:pt x="57904" y="12267"/>
                </a:cubicBezTo>
                <a:lnTo>
                  <a:pt x="57904" y="6614"/>
                </a:lnTo>
                <a:cubicBezTo>
                  <a:pt x="57904" y="2966"/>
                  <a:pt x="54952" y="0"/>
                  <a:pt x="51307" y="0"/>
                </a:cubicBezTo>
                <a:cubicBezTo>
                  <a:pt x="51301" y="0"/>
                  <a:pt x="51296" y="0"/>
                  <a:pt x="51290" y="0"/>
                </a:cubicBezTo>
                <a:lnTo>
                  <a:pt x="6623" y="0"/>
                </a:lnTo>
                <a:cubicBezTo>
                  <a:pt x="6617" y="0"/>
                  <a:pt x="6612" y="0"/>
                  <a:pt x="6606" y="0"/>
                </a:cubicBezTo>
                <a:close/>
              </a:path>
            </a:pathLst>
          </a:custGeom>
          <a:solidFill>
            <a:srgbClr val="03A678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2" name="Google Shape;852;p46"/>
          <p:cNvSpPr/>
          <p:nvPr/>
        </p:nvSpPr>
        <p:spPr>
          <a:xfrm>
            <a:off x="8766045" y="22620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6"/>
          <p:cNvSpPr/>
          <p:nvPr/>
        </p:nvSpPr>
        <p:spPr>
          <a:xfrm rot="1920763">
            <a:off x="6449190" y="452770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6"/>
          <p:cNvSpPr/>
          <p:nvPr/>
        </p:nvSpPr>
        <p:spPr>
          <a:xfrm rot="1920763">
            <a:off x="3887390" y="4268558"/>
            <a:ext cx="108670" cy="106408"/>
          </a:xfrm>
          <a:custGeom>
            <a:avLst/>
            <a:gdLst/>
            <a:ahLst/>
            <a:cxnLst/>
            <a:rect l="l" t="t" r="r" b="b"/>
            <a:pathLst>
              <a:path w="3748" h="3670" extrusionOk="0">
                <a:moveTo>
                  <a:pt x="1878" y="1"/>
                </a:moveTo>
                <a:cubicBezTo>
                  <a:pt x="1805" y="1"/>
                  <a:pt x="1732" y="40"/>
                  <a:pt x="1699" y="118"/>
                </a:cubicBezTo>
                <a:lnTo>
                  <a:pt x="1274" y="1116"/>
                </a:lnTo>
                <a:cubicBezTo>
                  <a:pt x="1252" y="1161"/>
                  <a:pt x="1215" y="1198"/>
                  <a:pt x="1170" y="1220"/>
                </a:cubicBezTo>
                <a:lnTo>
                  <a:pt x="157" y="1653"/>
                </a:lnTo>
                <a:cubicBezTo>
                  <a:pt x="1" y="1720"/>
                  <a:pt x="1" y="1943"/>
                  <a:pt x="157" y="2010"/>
                </a:cubicBezTo>
                <a:lnTo>
                  <a:pt x="1148" y="2435"/>
                </a:lnTo>
                <a:cubicBezTo>
                  <a:pt x="1200" y="2457"/>
                  <a:pt x="1237" y="2494"/>
                  <a:pt x="1252" y="2539"/>
                </a:cubicBezTo>
                <a:lnTo>
                  <a:pt x="1684" y="3552"/>
                </a:lnTo>
                <a:cubicBezTo>
                  <a:pt x="1718" y="3630"/>
                  <a:pt x="1792" y="3669"/>
                  <a:pt x="1867" y="3669"/>
                </a:cubicBezTo>
                <a:cubicBezTo>
                  <a:pt x="1941" y="3669"/>
                  <a:pt x="2015" y="3630"/>
                  <a:pt x="2049" y="3552"/>
                </a:cubicBezTo>
                <a:lnTo>
                  <a:pt x="2466" y="2561"/>
                </a:lnTo>
                <a:cubicBezTo>
                  <a:pt x="2488" y="2509"/>
                  <a:pt x="2526" y="2472"/>
                  <a:pt x="2570" y="2457"/>
                </a:cubicBezTo>
                <a:lnTo>
                  <a:pt x="3591" y="2025"/>
                </a:lnTo>
                <a:cubicBezTo>
                  <a:pt x="3747" y="1950"/>
                  <a:pt x="3747" y="1727"/>
                  <a:pt x="3591" y="1660"/>
                </a:cubicBezTo>
                <a:lnTo>
                  <a:pt x="2593" y="1235"/>
                </a:lnTo>
                <a:cubicBezTo>
                  <a:pt x="2548" y="1220"/>
                  <a:pt x="2511" y="1183"/>
                  <a:pt x="2488" y="1131"/>
                </a:cubicBezTo>
                <a:lnTo>
                  <a:pt x="2056" y="118"/>
                </a:lnTo>
                <a:cubicBezTo>
                  <a:pt x="2023" y="40"/>
                  <a:pt x="1950" y="1"/>
                  <a:pt x="1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A5194-FE59-42C5-85F7-A6883D6DBA28}"/>
              </a:ext>
            </a:extLst>
          </p:cNvPr>
          <p:cNvSpPr txBox="1"/>
          <p:nvPr/>
        </p:nvSpPr>
        <p:spPr>
          <a:xfrm>
            <a:off x="490611" y="1057074"/>
            <a:ext cx="8827165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1. My (grandmothers / grandmother’s) house is in Ha Noi.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2. This is my (sister’s / sister’) desk.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3. My (cousin’s / cousin) dad is my uncle. 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4. (Nam’s / Nam’) house is small.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5. There are two bedrooms in (Ans / </a:t>
            </a:r>
            <a:r>
              <a:rPr lang="en-US" sz="2600" b="1" kern="1200" dirty="0" err="1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An’s</a:t>
            </a:r>
            <a:r>
              <a:rPr lang="en-US" sz="2600" b="1" kern="1200" dirty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) flat.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EC8C3A-3D6F-487A-961F-8B0FB139172E}"/>
              </a:ext>
            </a:extLst>
          </p:cNvPr>
          <p:cNvSpPr/>
          <p:nvPr/>
        </p:nvSpPr>
        <p:spPr>
          <a:xfrm>
            <a:off x="3553698" y="1360151"/>
            <a:ext cx="2396526" cy="537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BAAC0F7-9EB6-40DB-B0C1-0771CADDBC54}"/>
              </a:ext>
            </a:extLst>
          </p:cNvPr>
          <p:cNvSpPr/>
          <p:nvPr/>
        </p:nvSpPr>
        <p:spPr>
          <a:xfrm>
            <a:off x="2161692" y="2190151"/>
            <a:ext cx="1392006" cy="4141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9E95AC-C1AD-48BF-B502-E5681745AD7F}"/>
              </a:ext>
            </a:extLst>
          </p:cNvPr>
          <p:cNvSpPr/>
          <p:nvPr/>
        </p:nvSpPr>
        <p:spPr>
          <a:xfrm>
            <a:off x="1282852" y="3022641"/>
            <a:ext cx="1392006" cy="4141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71CAA4-080E-4373-8EEB-AE8729AE2DD6}"/>
              </a:ext>
            </a:extLst>
          </p:cNvPr>
          <p:cNvSpPr/>
          <p:nvPr/>
        </p:nvSpPr>
        <p:spPr>
          <a:xfrm>
            <a:off x="5305951" y="4556189"/>
            <a:ext cx="898512" cy="52256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DEF8AF-C357-4FD3-8577-1A57E42D3E52}"/>
              </a:ext>
            </a:extLst>
          </p:cNvPr>
          <p:cNvSpPr/>
          <p:nvPr/>
        </p:nvSpPr>
        <p:spPr>
          <a:xfrm>
            <a:off x="918636" y="3717379"/>
            <a:ext cx="943422" cy="61527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62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DE13D8-A938-49B8-94CE-3AF0107F7C92}"/>
              </a:ext>
            </a:extLst>
          </p:cNvPr>
          <p:cNvSpPr/>
          <p:nvPr/>
        </p:nvSpPr>
        <p:spPr>
          <a:xfrm>
            <a:off x="515159" y="1196809"/>
            <a:ext cx="8113682" cy="3436864"/>
          </a:xfrm>
          <a:prstGeom prst="roundRect">
            <a:avLst/>
          </a:prstGeom>
          <a:solidFill>
            <a:srgbClr val="03A6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0BD05A-7414-44A5-B90B-557FDD371EE7}"/>
              </a:ext>
            </a:extLst>
          </p:cNvPr>
          <p:cNvSpPr txBox="1"/>
          <p:nvPr/>
        </p:nvSpPr>
        <p:spPr>
          <a:xfrm>
            <a:off x="515159" y="1373326"/>
            <a:ext cx="9479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accent4"/>
                </a:solidFill>
              </a:rPr>
              <a:t>1. </a:t>
            </a:r>
            <a:r>
              <a:rPr lang="en-US" sz="2800" b="1" dirty="0" err="1">
                <a:solidFill>
                  <a:schemeClr val="accent4"/>
                </a:solidFill>
              </a:rPr>
              <a:t>Thuc</a:t>
            </a:r>
            <a:r>
              <a:rPr lang="en-US" sz="2800" b="1" dirty="0">
                <a:solidFill>
                  <a:schemeClr val="accent4"/>
                </a:solidFill>
              </a:rPr>
              <a:t> Anh is ______ cousin. (Mi)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accent4"/>
                </a:solidFill>
              </a:rPr>
              <a:t>2. This is their _________ chair. (teacher)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accent4"/>
                </a:solidFill>
              </a:rPr>
              <a:t>3. Where is _______ computer? (Nick)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64FBEC-E947-4323-849D-437D9E7862AA}"/>
              </a:ext>
            </a:extLst>
          </p:cNvPr>
          <p:cNvSpPr txBox="1"/>
          <p:nvPr/>
        </p:nvSpPr>
        <p:spPr>
          <a:xfrm>
            <a:off x="2343726" y="3248606"/>
            <a:ext cx="184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Nick’s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725" name="Google Shape;725;p42"/>
          <p:cNvSpPr/>
          <p:nvPr/>
        </p:nvSpPr>
        <p:spPr>
          <a:xfrm flipH="1">
            <a:off x="7158916" y="3559554"/>
            <a:ext cx="2241897" cy="1774655"/>
          </a:xfrm>
          <a:custGeom>
            <a:avLst/>
            <a:gdLst/>
            <a:ahLst/>
            <a:cxnLst/>
            <a:rect l="l" t="t" r="r" b="b"/>
            <a:pathLst>
              <a:path w="67390" h="53345" extrusionOk="0">
                <a:moveTo>
                  <a:pt x="7129" y="0"/>
                </a:moveTo>
                <a:cubicBezTo>
                  <a:pt x="3196" y="1564"/>
                  <a:pt x="358" y="5557"/>
                  <a:pt x="179" y="9773"/>
                </a:cubicBezTo>
                <a:cubicBezTo>
                  <a:pt x="0" y="13996"/>
                  <a:pt x="2488" y="18220"/>
                  <a:pt x="6272" y="20112"/>
                </a:cubicBezTo>
                <a:cubicBezTo>
                  <a:pt x="10317" y="22130"/>
                  <a:pt x="15397" y="21602"/>
                  <a:pt x="19121" y="24164"/>
                </a:cubicBezTo>
                <a:cubicBezTo>
                  <a:pt x="21795" y="26004"/>
                  <a:pt x="23255" y="29088"/>
                  <a:pt x="24931" y="31866"/>
                </a:cubicBezTo>
                <a:cubicBezTo>
                  <a:pt x="30101" y="40452"/>
                  <a:pt x="44049" y="53344"/>
                  <a:pt x="53975" y="53344"/>
                </a:cubicBezTo>
                <a:cubicBezTo>
                  <a:pt x="54589" y="53344"/>
                  <a:pt x="55189" y="53295"/>
                  <a:pt x="55769" y="53192"/>
                </a:cubicBezTo>
                <a:cubicBezTo>
                  <a:pt x="57155" y="52946"/>
                  <a:pt x="62689" y="52909"/>
                  <a:pt x="63993" y="52402"/>
                </a:cubicBezTo>
                <a:cubicBezTo>
                  <a:pt x="67389" y="51069"/>
                  <a:pt x="66734" y="37088"/>
                  <a:pt x="61631" y="34495"/>
                </a:cubicBezTo>
                <a:cubicBezTo>
                  <a:pt x="59978" y="33654"/>
                  <a:pt x="59576" y="31002"/>
                  <a:pt x="60373" y="29326"/>
                </a:cubicBezTo>
                <a:cubicBezTo>
                  <a:pt x="61468" y="27039"/>
                  <a:pt x="65490" y="26585"/>
                  <a:pt x="65445" y="24045"/>
                </a:cubicBezTo>
                <a:cubicBezTo>
                  <a:pt x="60097" y="21952"/>
                  <a:pt x="57438" y="16097"/>
                  <a:pt x="53572" y="11844"/>
                </a:cubicBezTo>
                <a:cubicBezTo>
                  <a:pt x="45535" y="3017"/>
                  <a:pt x="32469" y="1363"/>
                  <a:pt x="20566" y="268"/>
                </a:cubicBezTo>
                <a:lnTo>
                  <a:pt x="7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42"/>
          <p:cNvGrpSpPr/>
          <p:nvPr/>
        </p:nvGrpSpPr>
        <p:grpSpPr>
          <a:xfrm rot="669326" flipH="1">
            <a:off x="7693904" y="1433554"/>
            <a:ext cx="1460190" cy="1104264"/>
            <a:chOff x="1828625" y="3777900"/>
            <a:chExt cx="1287037" cy="973318"/>
          </a:xfrm>
        </p:grpSpPr>
        <p:sp>
          <p:nvSpPr>
            <p:cNvPr id="727" name="Google Shape;727;p42"/>
            <p:cNvSpPr/>
            <p:nvPr/>
          </p:nvSpPr>
          <p:spPr>
            <a:xfrm>
              <a:off x="2035541" y="3777900"/>
              <a:ext cx="941744" cy="757437"/>
            </a:xfrm>
            <a:custGeom>
              <a:avLst/>
              <a:gdLst/>
              <a:ahLst/>
              <a:cxnLst/>
              <a:rect l="l" t="t" r="r" b="b"/>
              <a:pathLst>
                <a:path w="27122" h="21814" extrusionOk="0">
                  <a:moveTo>
                    <a:pt x="11469" y="0"/>
                  </a:moveTo>
                  <a:cubicBezTo>
                    <a:pt x="7115" y="0"/>
                    <a:pt x="3338" y="2085"/>
                    <a:pt x="0" y="4234"/>
                  </a:cubicBezTo>
                  <a:cubicBezTo>
                    <a:pt x="127" y="4525"/>
                    <a:pt x="253" y="4823"/>
                    <a:pt x="365" y="5128"/>
                  </a:cubicBezTo>
                  <a:cubicBezTo>
                    <a:pt x="484" y="5456"/>
                    <a:pt x="596" y="5784"/>
                    <a:pt x="708" y="6111"/>
                  </a:cubicBezTo>
                  <a:cubicBezTo>
                    <a:pt x="3883" y="4063"/>
                    <a:pt x="7468" y="2072"/>
                    <a:pt x="11408" y="2072"/>
                  </a:cubicBezTo>
                  <a:cubicBezTo>
                    <a:pt x="13845" y="2072"/>
                    <a:pt x="16418" y="2834"/>
                    <a:pt x="19114" y="4815"/>
                  </a:cubicBezTo>
                  <a:cubicBezTo>
                    <a:pt x="22957" y="7631"/>
                    <a:pt x="24857" y="11743"/>
                    <a:pt x="24775" y="17031"/>
                  </a:cubicBezTo>
                  <a:cubicBezTo>
                    <a:pt x="24745" y="18640"/>
                    <a:pt x="24544" y="20242"/>
                    <a:pt x="24179" y="21813"/>
                  </a:cubicBezTo>
                  <a:cubicBezTo>
                    <a:pt x="24648" y="21761"/>
                    <a:pt x="25110" y="21716"/>
                    <a:pt x="25579" y="21687"/>
                  </a:cubicBezTo>
                  <a:cubicBezTo>
                    <a:pt x="25780" y="21679"/>
                    <a:pt x="25989" y="21672"/>
                    <a:pt x="26197" y="21657"/>
                  </a:cubicBezTo>
                  <a:cubicBezTo>
                    <a:pt x="26481" y="20324"/>
                    <a:pt x="27009" y="18260"/>
                    <a:pt x="27039" y="16428"/>
                  </a:cubicBezTo>
                  <a:cubicBezTo>
                    <a:pt x="27121" y="12301"/>
                    <a:pt x="25989" y="6685"/>
                    <a:pt x="20402" y="2975"/>
                  </a:cubicBezTo>
                  <a:cubicBezTo>
                    <a:pt x="17173" y="824"/>
                    <a:pt x="14207" y="0"/>
                    <a:pt x="1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2054673" y="3838006"/>
              <a:ext cx="868792" cy="703790"/>
            </a:xfrm>
            <a:custGeom>
              <a:avLst/>
              <a:gdLst/>
              <a:ahLst/>
              <a:cxnLst/>
              <a:rect l="l" t="t" r="r" b="b"/>
              <a:pathLst>
                <a:path w="25021" h="20269" extrusionOk="0">
                  <a:moveTo>
                    <a:pt x="11077" y="0"/>
                  </a:moveTo>
                  <a:cubicBezTo>
                    <a:pt x="7005" y="0"/>
                    <a:pt x="3249" y="1895"/>
                    <a:pt x="0" y="3926"/>
                  </a:cubicBezTo>
                  <a:cubicBezTo>
                    <a:pt x="201" y="4522"/>
                    <a:pt x="395" y="5118"/>
                    <a:pt x="596" y="5714"/>
                  </a:cubicBezTo>
                  <a:cubicBezTo>
                    <a:pt x="3637" y="3800"/>
                    <a:pt x="7019" y="2085"/>
                    <a:pt x="10654" y="2085"/>
                  </a:cubicBezTo>
                  <a:cubicBezTo>
                    <a:pt x="12904" y="2085"/>
                    <a:pt x="15252" y="2743"/>
                    <a:pt x="17676" y="4418"/>
                  </a:cubicBezTo>
                  <a:cubicBezTo>
                    <a:pt x="21349" y="6958"/>
                    <a:pt x="23099" y="10801"/>
                    <a:pt x="22868" y="15836"/>
                  </a:cubicBezTo>
                  <a:cubicBezTo>
                    <a:pt x="22794" y="17334"/>
                    <a:pt x="22563" y="18816"/>
                    <a:pt x="22190" y="20268"/>
                  </a:cubicBezTo>
                  <a:cubicBezTo>
                    <a:pt x="22853" y="20164"/>
                    <a:pt x="23509" y="20082"/>
                    <a:pt x="24172" y="20023"/>
                  </a:cubicBezTo>
                  <a:cubicBezTo>
                    <a:pt x="24529" y="18555"/>
                    <a:pt x="24745" y="17066"/>
                    <a:pt x="24820" y="15561"/>
                  </a:cubicBezTo>
                  <a:cubicBezTo>
                    <a:pt x="25021" y="11628"/>
                    <a:pt x="24164" y="6198"/>
                    <a:pt x="18987" y="2615"/>
                  </a:cubicBezTo>
                  <a:cubicBezTo>
                    <a:pt x="16259" y="731"/>
                    <a:pt x="13607" y="0"/>
                    <a:pt x="1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2072000" y="3903980"/>
              <a:ext cx="804416" cy="645839"/>
            </a:xfrm>
            <a:custGeom>
              <a:avLst/>
              <a:gdLst/>
              <a:ahLst/>
              <a:cxnLst/>
              <a:rect l="l" t="t" r="r" b="b"/>
              <a:pathLst>
                <a:path w="23167" h="18600" extrusionOk="0">
                  <a:moveTo>
                    <a:pt x="10416" y="1"/>
                  </a:moveTo>
                  <a:cubicBezTo>
                    <a:pt x="6667" y="1"/>
                    <a:pt x="3130" y="1634"/>
                    <a:pt x="0" y="3523"/>
                  </a:cubicBezTo>
                  <a:cubicBezTo>
                    <a:pt x="179" y="4082"/>
                    <a:pt x="358" y="4633"/>
                    <a:pt x="559" y="5177"/>
                  </a:cubicBezTo>
                  <a:cubicBezTo>
                    <a:pt x="3434" y="3441"/>
                    <a:pt x="6573" y="1996"/>
                    <a:pt x="9878" y="1996"/>
                  </a:cubicBezTo>
                  <a:cubicBezTo>
                    <a:pt x="11932" y="1996"/>
                    <a:pt x="14050" y="2554"/>
                    <a:pt x="16209" y="3948"/>
                  </a:cubicBezTo>
                  <a:cubicBezTo>
                    <a:pt x="19717" y="6212"/>
                    <a:pt x="21311" y="9788"/>
                    <a:pt x="20939" y="14577"/>
                  </a:cubicBezTo>
                  <a:cubicBezTo>
                    <a:pt x="20820" y="15940"/>
                    <a:pt x="20574" y="17288"/>
                    <a:pt x="20201" y="18599"/>
                  </a:cubicBezTo>
                  <a:cubicBezTo>
                    <a:pt x="20850" y="18495"/>
                    <a:pt x="21498" y="18398"/>
                    <a:pt x="22138" y="18301"/>
                  </a:cubicBezTo>
                  <a:cubicBezTo>
                    <a:pt x="22503" y="16968"/>
                    <a:pt x="22742" y="15612"/>
                    <a:pt x="22861" y="14234"/>
                  </a:cubicBezTo>
                  <a:cubicBezTo>
                    <a:pt x="23166" y="10495"/>
                    <a:pt x="22496" y="5370"/>
                    <a:pt x="17542" y="2182"/>
                  </a:cubicBezTo>
                  <a:cubicBezTo>
                    <a:pt x="15117" y="620"/>
                    <a:pt x="12726" y="1"/>
                    <a:pt x="10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2085959" y="3972280"/>
              <a:ext cx="733027" cy="586845"/>
            </a:xfrm>
            <a:custGeom>
              <a:avLst/>
              <a:gdLst/>
              <a:ahLst/>
              <a:cxnLst/>
              <a:rect l="l" t="t" r="r" b="b"/>
              <a:pathLst>
                <a:path w="21111" h="16901" extrusionOk="0">
                  <a:moveTo>
                    <a:pt x="9111" y="1"/>
                  </a:moveTo>
                  <a:cubicBezTo>
                    <a:pt x="5900" y="1"/>
                    <a:pt x="2816" y="1217"/>
                    <a:pt x="1" y="2778"/>
                  </a:cubicBezTo>
                  <a:cubicBezTo>
                    <a:pt x="60" y="2949"/>
                    <a:pt x="120" y="3128"/>
                    <a:pt x="187" y="3299"/>
                  </a:cubicBezTo>
                  <a:cubicBezTo>
                    <a:pt x="306" y="3634"/>
                    <a:pt x="433" y="3984"/>
                    <a:pt x="574" y="4327"/>
                  </a:cubicBezTo>
                  <a:cubicBezTo>
                    <a:pt x="3074" y="2963"/>
                    <a:pt x="5739" y="1945"/>
                    <a:pt x="8496" y="1945"/>
                  </a:cubicBezTo>
                  <a:cubicBezTo>
                    <a:pt x="10422" y="1945"/>
                    <a:pt x="12393" y="2442"/>
                    <a:pt x="14384" y="3664"/>
                  </a:cubicBezTo>
                  <a:cubicBezTo>
                    <a:pt x="17803" y="5765"/>
                    <a:pt x="19300" y="9176"/>
                    <a:pt x="18839" y="13817"/>
                  </a:cubicBezTo>
                  <a:cubicBezTo>
                    <a:pt x="18727" y="14860"/>
                    <a:pt x="18541" y="15888"/>
                    <a:pt x="18265" y="16901"/>
                  </a:cubicBezTo>
                  <a:cubicBezTo>
                    <a:pt x="18764" y="16811"/>
                    <a:pt x="19256" y="16729"/>
                    <a:pt x="19747" y="16647"/>
                  </a:cubicBezTo>
                  <a:cubicBezTo>
                    <a:pt x="19889" y="16618"/>
                    <a:pt x="20030" y="16595"/>
                    <a:pt x="20172" y="16573"/>
                  </a:cubicBezTo>
                  <a:cubicBezTo>
                    <a:pt x="20433" y="15545"/>
                    <a:pt x="20626" y="14495"/>
                    <a:pt x="20738" y="13437"/>
                  </a:cubicBezTo>
                  <a:cubicBezTo>
                    <a:pt x="21110" y="9817"/>
                    <a:pt x="20552" y="4886"/>
                    <a:pt x="15740" y="1929"/>
                  </a:cubicBezTo>
                  <a:cubicBezTo>
                    <a:pt x="13501" y="554"/>
                    <a:pt x="11277" y="1"/>
                    <a:pt x="9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2477046" y="4372395"/>
              <a:ext cx="638616" cy="378822"/>
            </a:xfrm>
            <a:custGeom>
              <a:avLst/>
              <a:gdLst/>
              <a:ahLst/>
              <a:cxnLst/>
              <a:rect l="l" t="t" r="r" b="b"/>
              <a:pathLst>
                <a:path w="18392" h="10910" extrusionOk="0">
                  <a:moveTo>
                    <a:pt x="12602" y="0"/>
                  </a:moveTo>
                  <a:cubicBezTo>
                    <a:pt x="11907" y="0"/>
                    <a:pt x="11178" y="255"/>
                    <a:pt x="10674" y="700"/>
                  </a:cubicBezTo>
                  <a:cubicBezTo>
                    <a:pt x="10059" y="1242"/>
                    <a:pt x="9624" y="1964"/>
                    <a:pt x="9234" y="2693"/>
                  </a:cubicBezTo>
                  <a:lnTo>
                    <a:pt x="9234" y="2693"/>
                  </a:lnTo>
                  <a:cubicBezTo>
                    <a:pt x="9536" y="1972"/>
                    <a:pt x="9299" y="1055"/>
                    <a:pt x="8700" y="536"/>
                  </a:cubicBezTo>
                  <a:cubicBezTo>
                    <a:pt x="8302" y="195"/>
                    <a:pt x="7780" y="28"/>
                    <a:pt x="7254" y="28"/>
                  </a:cubicBezTo>
                  <a:cubicBezTo>
                    <a:pt x="6894" y="28"/>
                    <a:pt x="6532" y="106"/>
                    <a:pt x="6205" y="260"/>
                  </a:cubicBezTo>
                  <a:cubicBezTo>
                    <a:pt x="5401" y="640"/>
                    <a:pt x="4827" y="1407"/>
                    <a:pt x="4581" y="2264"/>
                  </a:cubicBezTo>
                  <a:cubicBezTo>
                    <a:pt x="4675" y="1242"/>
                    <a:pt x="3677" y="340"/>
                    <a:pt x="2655" y="340"/>
                  </a:cubicBezTo>
                  <a:cubicBezTo>
                    <a:pt x="2627" y="340"/>
                    <a:pt x="2598" y="341"/>
                    <a:pt x="2570" y="342"/>
                  </a:cubicBezTo>
                  <a:cubicBezTo>
                    <a:pt x="1527" y="402"/>
                    <a:pt x="633" y="1273"/>
                    <a:pt x="358" y="2286"/>
                  </a:cubicBezTo>
                  <a:cubicBezTo>
                    <a:pt x="82" y="3292"/>
                    <a:pt x="0" y="5124"/>
                    <a:pt x="231" y="5594"/>
                  </a:cubicBezTo>
                  <a:cubicBezTo>
                    <a:pt x="407" y="5953"/>
                    <a:pt x="13987" y="10909"/>
                    <a:pt x="16528" y="10909"/>
                  </a:cubicBezTo>
                  <a:cubicBezTo>
                    <a:pt x="16672" y="10909"/>
                    <a:pt x="16781" y="10893"/>
                    <a:pt x="16849" y="10860"/>
                  </a:cubicBezTo>
                  <a:cubicBezTo>
                    <a:pt x="17162" y="10592"/>
                    <a:pt x="18198" y="8685"/>
                    <a:pt x="18294" y="7649"/>
                  </a:cubicBezTo>
                  <a:cubicBezTo>
                    <a:pt x="18391" y="6614"/>
                    <a:pt x="17877" y="5512"/>
                    <a:pt x="16961" y="5027"/>
                  </a:cubicBezTo>
                  <a:cubicBezTo>
                    <a:pt x="16642" y="4860"/>
                    <a:pt x="16318" y="4778"/>
                    <a:pt x="16008" y="4778"/>
                  </a:cubicBezTo>
                  <a:cubicBezTo>
                    <a:pt x="15420" y="4778"/>
                    <a:pt x="14884" y="5075"/>
                    <a:pt x="14533" y="5661"/>
                  </a:cubicBezTo>
                  <a:cubicBezTo>
                    <a:pt x="14853" y="4782"/>
                    <a:pt x="15345" y="3657"/>
                    <a:pt x="15255" y="2577"/>
                  </a:cubicBezTo>
                  <a:cubicBezTo>
                    <a:pt x="15136" y="1162"/>
                    <a:pt x="14384" y="446"/>
                    <a:pt x="13356" y="111"/>
                  </a:cubicBezTo>
                  <a:cubicBezTo>
                    <a:pt x="13118" y="36"/>
                    <a:pt x="12862" y="0"/>
                    <a:pt x="12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1828625" y="3876305"/>
              <a:ext cx="638338" cy="381010"/>
            </a:xfrm>
            <a:custGeom>
              <a:avLst/>
              <a:gdLst/>
              <a:ahLst/>
              <a:cxnLst/>
              <a:rect l="l" t="t" r="r" b="b"/>
              <a:pathLst>
                <a:path w="18384" h="10973" extrusionOk="0">
                  <a:moveTo>
                    <a:pt x="7276" y="0"/>
                  </a:moveTo>
                  <a:cubicBezTo>
                    <a:pt x="6923" y="0"/>
                    <a:pt x="6569" y="76"/>
                    <a:pt x="6250" y="223"/>
                  </a:cubicBezTo>
                  <a:cubicBezTo>
                    <a:pt x="5445" y="588"/>
                    <a:pt x="4864" y="1363"/>
                    <a:pt x="4611" y="2212"/>
                  </a:cubicBezTo>
                  <a:cubicBezTo>
                    <a:pt x="4713" y="1193"/>
                    <a:pt x="3713" y="274"/>
                    <a:pt x="2694" y="274"/>
                  </a:cubicBezTo>
                  <a:cubicBezTo>
                    <a:pt x="2670" y="274"/>
                    <a:pt x="2646" y="274"/>
                    <a:pt x="2622" y="275"/>
                  </a:cubicBezTo>
                  <a:cubicBezTo>
                    <a:pt x="1572" y="320"/>
                    <a:pt x="670" y="1184"/>
                    <a:pt x="387" y="2197"/>
                  </a:cubicBezTo>
                  <a:cubicBezTo>
                    <a:pt x="97" y="3210"/>
                    <a:pt x="0" y="5035"/>
                    <a:pt x="231" y="5512"/>
                  </a:cubicBezTo>
                  <a:cubicBezTo>
                    <a:pt x="401" y="5873"/>
                    <a:pt x="14029" y="10972"/>
                    <a:pt x="16507" y="10972"/>
                  </a:cubicBezTo>
                  <a:cubicBezTo>
                    <a:pt x="16639" y="10972"/>
                    <a:pt x="16740" y="10958"/>
                    <a:pt x="16805" y="10927"/>
                  </a:cubicBezTo>
                  <a:cubicBezTo>
                    <a:pt x="17117" y="10652"/>
                    <a:pt x="18175" y="8760"/>
                    <a:pt x="18279" y="7724"/>
                  </a:cubicBezTo>
                  <a:cubicBezTo>
                    <a:pt x="18384" y="6689"/>
                    <a:pt x="17885" y="5579"/>
                    <a:pt x="16961" y="5087"/>
                  </a:cubicBezTo>
                  <a:cubicBezTo>
                    <a:pt x="16640" y="4915"/>
                    <a:pt x="16312" y="4830"/>
                    <a:pt x="15999" y="4830"/>
                  </a:cubicBezTo>
                  <a:cubicBezTo>
                    <a:pt x="15418" y="4830"/>
                    <a:pt x="14886" y="5123"/>
                    <a:pt x="14533" y="5698"/>
                  </a:cubicBezTo>
                  <a:cubicBezTo>
                    <a:pt x="14860" y="4827"/>
                    <a:pt x="15359" y="3709"/>
                    <a:pt x="15285" y="2629"/>
                  </a:cubicBezTo>
                  <a:cubicBezTo>
                    <a:pt x="15173" y="1214"/>
                    <a:pt x="14428" y="484"/>
                    <a:pt x="13408" y="141"/>
                  </a:cubicBezTo>
                  <a:cubicBezTo>
                    <a:pt x="13160" y="60"/>
                    <a:pt x="12894" y="21"/>
                    <a:pt x="12624" y="21"/>
                  </a:cubicBezTo>
                  <a:cubicBezTo>
                    <a:pt x="11936" y="21"/>
                    <a:pt x="11222" y="272"/>
                    <a:pt x="10719" y="700"/>
                  </a:cubicBezTo>
                  <a:cubicBezTo>
                    <a:pt x="10095" y="1244"/>
                    <a:pt x="9658" y="1962"/>
                    <a:pt x="9257" y="2693"/>
                  </a:cubicBezTo>
                  <a:lnTo>
                    <a:pt x="9257" y="2693"/>
                  </a:lnTo>
                  <a:cubicBezTo>
                    <a:pt x="9569" y="1975"/>
                    <a:pt x="9345" y="1049"/>
                    <a:pt x="8745" y="529"/>
                  </a:cubicBezTo>
                  <a:cubicBezTo>
                    <a:pt x="8345" y="174"/>
                    <a:pt x="7813" y="0"/>
                    <a:pt x="7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42"/>
          <p:cNvGrpSpPr/>
          <p:nvPr/>
        </p:nvGrpSpPr>
        <p:grpSpPr>
          <a:xfrm>
            <a:off x="8126825" y="2936568"/>
            <a:ext cx="502016" cy="435588"/>
            <a:chOff x="3330775" y="3355850"/>
            <a:chExt cx="568986" cy="493696"/>
          </a:xfrm>
        </p:grpSpPr>
        <p:sp>
          <p:nvSpPr>
            <p:cNvPr id="734" name="Google Shape;734;p42"/>
            <p:cNvSpPr/>
            <p:nvPr/>
          </p:nvSpPr>
          <p:spPr>
            <a:xfrm>
              <a:off x="3330775" y="3355850"/>
              <a:ext cx="568986" cy="493696"/>
            </a:xfrm>
            <a:custGeom>
              <a:avLst/>
              <a:gdLst/>
              <a:ahLst/>
              <a:cxnLst/>
              <a:rect l="l" t="t" r="r" b="b"/>
              <a:pathLst>
                <a:path w="14117" h="12249" extrusionOk="0">
                  <a:moveTo>
                    <a:pt x="5552" y="0"/>
                  </a:moveTo>
                  <a:cubicBezTo>
                    <a:pt x="5450" y="0"/>
                    <a:pt x="5343" y="24"/>
                    <a:pt x="5230" y="77"/>
                  </a:cubicBezTo>
                  <a:cubicBezTo>
                    <a:pt x="4552" y="382"/>
                    <a:pt x="4716" y="3004"/>
                    <a:pt x="5043" y="3131"/>
                  </a:cubicBezTo>
                  <a:lnTo>
                    <a:pt x="5163" y="3190"/>
                  </a:lnTo>
                  <a:cubicBezTo>
                    <a:pt x="4780" y="3190"/>
                    <a:pt x="4385" y="3217"/>
                    <a:pt x="3996" y="3217"/>
                  </a:cubicBezTo>
                  <a:cubicBezTo>
                    <a:pt x="3801" y="3217"/>
                    <a:pt x="3608" y="3210"/>
                    <a:pt x="3420" y="3190"/>
                  </a:cubicBezTo>
                  <a:cubicBezTo>
                    <a:pt x="3143" y="3162"/>
                    <a:pt x="2658" y="3022"/>
                    <a:pt x="2252" y="3022"/>
                  </a:cubicBezTo>
                  <a:cubicBezTo>
                    <a:pt x="2012" y="3022"/>
                    <a:pt x="1801" y="3071"/>
                    <a:pt x="1677" y="3220"/>
                  </a:cubicBezTo>
                  <a:cubicBezTo>
                    <a:pt x="902" y="4129"/>
                    <a:pt x="3390" y="5715"/>
                    <a:pt x="3859" y="6140"/>
                  </a:cubicBezTo>
                  <a:cubicBezTo>
                    <a:pt x="3554" y="6639"/>
                    <a:pt x="1" y="8032"/>
                    <a:pt x="1468" y="8524"/>
                  </a:cubicBezTo>
                  <a:cubicBezTo>
                    <a:pt x="1608" y="8572"/>
                    <a:pt x="1781" y="8590"/>
                    <a:pt x="1968" y="8590"/>
                  </a:cubicBezTo>
                  <a:cubicBezTo>
                    <a:pt x="2386" y="8590"/>
                    <a:pt x="2869" y="8500"/>
                    <a:pt x="3189" y="8464"/>
                  </a:cubicBezTo>
                  <a:cubicBezTo>
                    <a:pt x="3744" y="8409"/>
                    <a:pt x="4413" y="7969"/>
                    <a:pt x="4957" y="7969"/>
                  </a:cubicBezTo>
                  <a:cubicBezTo>
                    <a:pt x="5004" y="7969"/>
                    <a:pt x="5050" y="7973"/>
                    <a:pt x="5096" y="7980"/>
                  </a:cubicBezTo>
                  <a:cubicBezTo>
                    <a:pt x="5207" y="9164"/>
                    <a:pt x="4336" y="10334"/>
                    <a:pt x="4202" y="11533"/>
                  </a:cubicBezTo>
                  <a:cubicBezTo>
                    <a:pt x="4172" y="11824"/>
                    <a:pt x="4403" y="12049"/>
                    <a:pt x="4663" y="12049"/>
                  </a:cubicBezTo>
                  <a:cubicBezTo>
                    <a:pt x="4730" y="12049"/>
                    <a:pt x="4798" y="12034"/>
                    <a:pt x="4865" y="12002"/>
                  </a:cubicBezTo>
                  <a:cubicBezTo>
                    <a:pt x="5595" y="11645"/>
                    <a:pt x="6146" y="10490"/>
                    <a:pt x="6488" y="9984"/>
                  </a:cubicBezTo>
                  <a:cubicBezTo>
                    <a:pt x="6674" y="9718"/>
                    <a:pt x="6811" y="9598"/>
                    <a:pt x="6941" y="9598"/>
                  </a:cubicBezTo>
                  <a:cubicBezTo>
                    <a:pt x="7087" y="9598"/>
                    <a:pt x="7223" y="9752"/>
                    <a:pt x="7405" y="10021"/>
                  </a:cubicBezTo>
                  <a:cubicBezTo>
                    <a:pt x="7747" y="10527"/>
                    <a:pt x="8045" y="11012"/>
                    <a:pt x="8403" y="11496"/>
                  </a:cubicBezTo>
                  <a:cubicBezTo>
                    <a:pt x="8615" y="11774"/>
                    <a:pt x="8810" y="12248"/>
                    <a:pt x="9203" y="12248"/>
                  </a:cubicBezTo>
                  <a:cubicBezTo>
                    <a:pt x="9251" y="12248"/>
                    <a:pt x="9302" y="12241"/>
                    <a:pt x="9356" y="12226"/>
                  </a:cubicBezTo>
                  <a:cubicBezTo>
                    <a:pt x="9751" y="12114"/>
                    <a:pt x="9863" y="11429"/>
                    <a:pt x="9893" y="11079"/>
                  </a:cubicBezTo>
                  <a:cubicBezTo>
                    <a:pt x="9937" y="10520"/>
                    <a:pt x="9446" y="9172"/>
                    <a:pt x="9982" y="8822"/>
                  </a:cubicBezTo>
                  <a:cubicBezTo>
                    <a:pt x="10095" y="8750"/>
                    <a:pt x="10240" y="8721"/>
                    <a:pt x="10406" y="8721"/>
                  </a:cubicBezTo>
                  <a:cubicBezTo>
                    <a:pt x="11050" y="8721"/>
                    <a:pt x="11991" y="9154"/>
                    <a:pt x="12447" y="9172"/>
                  </a:cubicBezTo>
                  <a:cubicBezTo>
                    <a:pt x="12482" y="9173"/>
                    <a:pt x="12515" y="9174"/>
                    <a:pt x="12547" y="9174"/>
                  </a:cubicBezTo>
                  <a:cubicBezTo>
                    <a:pt x="13676" y="9174"/>
                    <a:pt x="13010" y="8165"/>
                    <a:pt x="12619" y="7600"/>
                  </a:cubicBezTo>
                  <a:cubicBezTo>
                    <a:pt x="12351" y="7190"/>
                    <a:pt x="12001" y="6840"/>
                    <a:pt x="11591" y="6580"/>
                  </a:cubicBezTo>
                  <a:cubicBezTo>
                    <a:pt x="11218" y="6341"/>
                    <a:pt x="10645" y="6215"/>
                    <a:pt x="10950" y="5760"/>
                  </a:cubicBezTo>
                  <a:cubicBezTo>
                    <a:pt x="11285" y="5269"/>
                    <a:pt x="12492" y="5254"/>
                    <a:pt x="12999" y="4889"/>
                  </a:cubicBezTo>
                  <a:cubicBezTo>
                    <a:pt x="14116" y="4084"/>
                    <a:pt x="12924" y="3548"/>
                    <a:pt x="12097" y="3496"/>
                  </a:cubicBezTo>
                  <a:cubicBezTo>
                    <a:pt x="11997" y="3489"/>
                    <a:pt x="11895" y="3486"/>
                    <a:pt x="11792" y="3486"/>
                  </a:cubicBezTo>
                  <a:cubicBezTo>
                    <a:pt x="11226" y="3486"/>
                    <a:pt x="10629" y="3576"/>
                    <a:pt x="10064" y="3576"/>
                  </a:cubicBezTo>
                  <a:cubicBezTo>
                    <a:pt x="9863" y="3576"/>
                    <a:pt x="9666" y="3564"/>
                    <a:pt x="9475" y="3533"/>
                  </a:cubicBezTo>
                  <a:cubicBezTo>
                    <a:pt x="9408" y="2915"/>
                    <a:pt x="11248" y="732"/>
                    <a:pt x="10250" y="337"/>
                  </a:cubicBezTo>
                  <a:cubicBezTo>
                    <a:pt x="10203" y="319"/>
                    <a:pt x="10152" y="310"/>
                    <a:pt x="10097" y="310"/>
                  </a:cubicBezTo>
                  <a:cubicBezTo>
                    <a:pt x="9606" y="310"/>
                    <a:pt x="8827" y="992"/>
                    <a:pt x="8559" y="1246"/>
                  </a:cubicBezTo>
                  <a:cubicBezTo>
                    <a:pt x="8150" y="1656"/>
                    <a:pt x="7978" y="2416"/>
                    <a:pt x="7479" y="2691"/>
                  </a:cubicBezTo>
                  <a:cubicBezTo>
                    <a:pt x="7034" y="2226"/>
                    <a:pt x="6534" y="0"/>
                    <a:pt x="5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3570666" y="3538307"/>
              <a:ext cx="140221" cy="128533"/>
            </a:xfrm>
            <a:custGeom>
              <a:avLst/>
              <a:gdLst/>
              <a:ahLst/>
              <a:cxnLst/>
              <a:rect l="l" t="t" r="r" b="b"/>
              <a:pathLst>
                <a:path w="3479" h="3189" extrusionOk="0">
                  <a:moveTo>
                    <a:pt x="1515" y="1"/>
                  </a:moveTo>
                  <a:cubicBezTo>
                    <a:pt x="1301" y="1"/>
                    <a:pt x="1087" y="40"/>
                    <a:pt x="887" y="123"/>
                  </a:cubicBezTo>
                  <a:cubicBezTo>
                    <a:pt x="209" y="406"/>
                    <a:pt x="0" y="868"/>
                    <a:pt x="90" y="1404"/>
                  </a:cubicBezTo>
                  <a:cubicBezTo>
                    <a:pt x="60" y="1546"/>
                    <a:pt x="45" y="1688"/>
                    <a:pt x="52" y="1829"/>
                  </a:cubicBezTo>
                  <a:cubicBezTo>
                    <a:pt x="97" y="2656"/>
                    <a:pt x="860" y="3189"/>
                    <a:pt x="1625" y="3189"/>
                  </a:cubicBezTo>
                  <a:cubicBezTo>
                    <a:pt x="1887" y="3189"/>
                    <a:pt x="2150" y="3126"/>
                    <a:pt x="2384" y="2991"/>
                  </a:cubicBezTo>
                  <a:cubicBezTo>
                    <a:pt x="3144" y="2544"/>
                    <a:pt x="3479" y="1248"/>
                    <a:pt x="2838" y="563"/>
                  </a:cubicBezTo>
                  <a:cubicBezTo>
                    <a:pt x="2505" y="209"/>
                    <a:pt x="2010" y="1"/>
                    <a:pt x="1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2"/>
          <p:cNvSpPr/>
          <p:nvPr/>
        </p:nvSpPr>
        <p:spPr>
          <a:xfrm rot="2700000">
            <a:off x="6664065" y="3819138"/>
            <a:ext cx="1218671" cy="899912"/>
          </a:xfrm>
          <a:custGeom>
            <a:avLst/>
            <a:gdLst/>
            <a:ahLst/>
            <a:cxnLst/>
            <a:rect l="l" t="t" r="r" b="b"/>
            <a:pathLst>
              <a:path w="31545" h="23294" extrusionOk="0">
                <a:moveTo>
                  <a:pt x="24440" y="1"/>
                </a:moveTo>
                <a:cubicBezTo>
                  <a:pt x="23433" y="1"/>
                  <a:pt x="22602" y="569"/>
                  <a:pt x="22204" y="2025"/>
                </a:cubicBezTo>
                <a:cubicBezTo>
                  <a:pt x="21675" y="3969"/>
                  <a:pt x="21824" y="6174"/>
                  <a:pt x="20968" y="8029"/>
                </a:cubicBezTo>
                <a:cubicBezTo>
                  <a:pt x="20654" y="8710"/>
                  <a:pt x="20309" y="8980"/>
                  <a:pt x="19951" y="8980"/>
                </a:cubicBezTo>
                <a:cubicBezTo>
                  <a:pt x="18765" y="8980"/>
                  <a:pt x="17438" y="6013"/>
                  <a:pt x="16625" y="5280"/>
                </a:cubicBezTo>
                <a:cubicBezTo>
                  <a:pt x="15750" y="4488"/>
                  <a:pt x="14511" y="3649"/>
                  <a:pt x="13374" y="3649"/>
                </a:cubicBezTo>
                <a:cubicBezTo>
                  <a:pt x="12876" y="3649"/>
                  <a:pt x="12397" y="3810"/>
                  <a:pt x="11977" y="4208"/>
                </a:cubicBezTo>
                <a:cubicBezTo>
                  <a:pt x="10599" y="5511"/>
                  <a:pt x="10450" y="7977"/>
                  <a:pt x="10055" y="9720"/>
                </a:cubicBezTo>
                <a:cubicBezTo>
                  <a:pt x="9765" y="11023"/>
                  <a:pt x="9362" y="14293"/>
                  <a:pt x="7634" y="14562"/>
                </a:cubicBezTo>
                <a:cubicBezTo>
                  <a:pt x="7559" y="14574"/>
                  <a:pt x="7483" y="14580"/>
                  <a:pt x="7409" y="14580"/>
                </a:cubicBezTo>
                <a:cubicBezTo>
                  <a:pt x="5967" y="14580"/>
                  <a:pt x="4715" y="12417"/>
                  <a:pt x="3239" y="12417"/>
                </a:cubicBezTo>
                <a:cubicBezTo>
                  <a:pt x="2972" y="12417"/>
                  <a:pt x="2697" y="12487"/>
                  <a:pt x="2413" y="12655"/>
                </a:cubicBezTo>
                <a:cubicBezTo>
                  <a:pt x="856" y="13563"/>
                  <a:pt x="141" y="16863"/>
                  <a:pt x="66" y="18495"/>
                </a:cubicBezTo>
                <a:cubicBezTo>
                  <a:pt x="0" y="19854"/>
                  <a:pt x="217" y="23293"/>
                  <a:pt x="2203" y="23293"/>
                </a:cubicBezTo>
                <a:cubicBezTo>
                  <a:pt x="2231" y="23293"/>
                  <a:pt x="2258" y="23293"/>
                  <a:pt x="2286" y="23292"/>
                </a:cubicBezTo>
                <a:cubicBezTo>
                  <a:pt x="2592" y="23277"/>
                  <a:pt x="3135" y="23008"/>
                  <a:pt x="3493" y="22688"/>
                </a:cubicBezTo>
                <a:cubicBezTo>
                  <a:pt x="3687" y="22547"/>
                  <a:pt x="3843" y="22360"/>
                  <a:pt x="3962" y="22144"/>
                </a:cubicBezTo>
                <a:cubicBezTo>
                  <a:pt x="4729" y="20729"/>
                  <a:pt x="3120" y="17273"/>
                  <a:pt x="5251" y="16744"/>
                </a:cubicBezTo>
                <a:cubicBezTo>
                  <a:pt x="5406" y="16706"/>
                  <a:pt x="5556" y="16688"/>
                  <a:pt x="5700" y="16688"/>
                </a:cubicBezTo>
                <a:cubicBezTo>
                  <a:pt x="7542" y="16688"/>
                  <a:pt x="8552" y="19608"/>
                  <a:pt x="10279" y="20126"/>
                </a:cubicBezTo>
                <a:cubicBezTo>
                  <a:pt x="10489" y="20188"/>
                  <a:pt x="10691" y="20217"/>
                  <a:pt x="10884" y="20217"/>
                </a:cubicBezTo>
                <a:cubicBezTo>
                  <a:pt x="12589" y="20217"/>
                  <a:pt x="13625" y="17960"/>
                  <a:pt x="13705" y="16334"/>
                </a:cubicBezTo>
                <a:cubicBezTo>
                  <a:pt x="13765" y="15135"/>
                  <a:pt x="12446" y="11925"/>
                  <a:pt x="13519" y="10837"/>
                </a:cubicBezTo>
                <a:cubicBezTo>
                  <a:pt x="13771" y="10580"/>
                  <a:pt x="14052" y="10472"/>
                  <a:pt x="14347" y="10472"/>
                </a:cubicBezTo>
                <a:cubicBezTo>
                  <a:pt x="15719" y="10472"/>
                  <a:pt x="17419" y="12799"/>
                  <a:pt x="18167" y="13333"/>
                </a:cubicBezTo>
                <a:cubicBezTo>
                  <a:pt x="19045" y="13957"/>
                  <a:pt x="20259" y="14636"/>
                  <a:pt x="21357" y="14636"/>
                </a:cubicBezTo>
                <a:cubicBezTo>
                  <a:pt x="22039" y="14636"/>
                  <a:pt x="22675" y="14374"/>
                  <a:pt x="23158" y="13675"/>
                </a:cubicBezTo>
                <a:cubicBezTo>
                  <a:pt x="24424" y="11828"/>
                  <a:pt x="23947" y="9415"/>
                  <a:pt x="24565" y="7374"/>
                </a:cubicBezTo>
                <a:cubicBezTo>
                  <a:pt x="24789" y="6614"/>
                  <a:pt x="25079" y="5765"/>
                  <a:pt x="25943" y="5571"/>
                </a:cubicBezTo>
                <a:cubicBezTo>
                  <a:pt x="26033" y="5550"/>
                  <a:pt x="26119" y="5541"/>
                  <a:pt x="26202" y="5541"/>
                </a:cubicBezTo>
                <a:cubicBezTo>
                  <a:pt x="27049" y="5541"/>
                  <a:pt x="27528" y="6551"/>
                  <a:pt x="28118" y="7128"/>
                </a:cubicBezTo>
                <a:cubicBezTo>
                  <a:pt x="28634" y="7632"/>
                  <a:pt x="29178" y="8189"/>
                  <a:pt x="29824" y="8189"/>
                </a:cubicBezTo>
                <a:cubicBezTo>
                  <a:pt x="30056" y="8189"/>
                  <a:pt x="30300" y="8118"/>
                  <a:pt x="30562" y="7947"/>
                </a:cubicBezTo>
                <a:cubicBezTo>
                  <a:pt x="31314" y="7456"/>
                  <a:pt x="31545" y="6591"/>
                  <a:pt x="31321" y="5794"/>
                </a:cubicBezTo>
                <a:cubicBezTo>
                  <a:pt x="30748" y="3722"/>
                  <a:pt x="27017" y="1"/>
                  <a:pt x="244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2"/>
          <p:cNvSpPr/>
          <p:nvPr/>
        </p:nvSpPr>
        <p:spPr>
          <a:xfrm>
            <a:off x="945926" y="316004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2"/>
          <p:cNvSpPr/>
          <p:nvPr/>
        </p:nvSpPr>
        <p:spPr>
          <a:xfrm>
            <a:off x="6469720" y="319948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9BF21B-3C44-4139-80B8-4E6741A23BE5}"/>
              </a:ext>
            </a:extLst>
          </p:cNvPr>
          <p:cNvSpPr txBox="1"/>
          <p:nvPr/>
        </p:nvSpPr>
        <p:spPr>
          <a:xfrm>
            <a:off x="3018635" y="1562396"/>
            <a:ext cx="147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Mi’s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3DCFC3-7CC0-404D-A029-F8ED63563031}"/>
              </a:ext>
            </a:extLst>
          </p:cNvPr>
          <p:cNvSpPr txBox="1"/>
          <p:nvPr/>
        </p:nvSpPr>
        <p:spPr>
          <a:xfrm>
            <a:off x="2901338" y="2405501"/>
            <a:ext cx="2269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teacher’s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338E9-8A43-4B66-890E-C2AC78F6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45025"/>
            <a:ext cx="7646760" cy="57270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TASK 2: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Complete the sentences with the correct possessive forms.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DE13D8-A938-49B8-94CE-3AF0107F7C92}"/>
              </a:ext>
            </a:extLst>
          </p:cNvPr>
          <p:cNvSpPr/>
          <p:nvPr/>
        </p:nvSpPr>
        <p:spPr>
          <a:xfrm>
            <a:off x="541641" y="1197413"/>
            <a:ext cx="8113682" cy="3436864"/>
          </a:xfrm>
          <a:prstGeom prst="roundRect">
            <a:avLst/>
          </a:prstGeom>
          <a:solidFill>
            <a:srgbClr val="03A6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accent4"/>
                </a:solidFill>
              </a:rPr>
              <a:t>4. My _________ motorbikes is in the garden. (father) 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accent4"/>
                </a:solidFill>
              </a:rPr>
              <a:t>5. My _________ bedroom is next to the living room. (brother</a:t>
            </a:r>
            <a:r>
              <a:rPr lang="en-US" sz="2800" b="1" dirty="0"/>
              <a:t>)</a:t>
            </a:r>
          </a:p>
        </p:txBody>
      </p:sp>
      <p:sp>
        <p:nvSpPr>
          <p:cNvPr id="725" name="Google Shape;725;p42"/>
          <p:cNvSpPr/>
          <p:nvPr/>
        </p:nvSpPr>
        <p:spPr>
          <a:xfrm flipH="1">
            <a:off x="7429819" y="3736462"/>
            <a:ext cx="2241897" cy="1774655"/>
          </a:xfrm>
          <a:custGeom>
            <a:avLst/>
            <a:gdLst/>
            <a:ahLst/>
            <a:cxnLst/>
            <a:rect l="l" t="t" r="r" b="b"/>
            <a:pathLst>
              <a:path w="67390" h="53345" extrusionOk="0">
                <a:moveTo>
                  <a:pt x="7129" y="0"/>
                </a:moveTo>
                <a:cubicBezTo>
                  <a:pt x="3196" y="1564"/>
                  <a:pt x="358" y="5557"/>
                  <a:pt x="179" y="9773"/>
                </a:cubicBezTo>
                <a:cubicBezTo>
                  <a:pt x="0" y="13996"/>
                  <a:pt x="2488" y="18220"/>
                  <a:pt x="6272" y="20112"/>
                </a:cubicBezTo>
                <a:cubicBezTo>
                  <a:pt x="10317" y="22130"/>
                  <a:pt x="15397" y="21602"/>
                  <a:pt x="19121" y="24164"/>
                </a:cubicBezTo>
                <a:cubicBezTo>
                  <a:pt x="21795" y="26004"/>
                  <a:pt x="23255" y="29088"/>
                  <a:pt x="24931" y="31866"/>
                </a:cubicBezTo>
                <a:cubicBezTo>
                  <a:pt x="30101" y="40452"/>
                  <a:pt x="44049" y="53344"/>
                  <a:pt x="53975" y="53344"/>
                </a:cubicBezTo>
                <a:cubicBezTo>
                  <a:pt x="54589" y="53344"/>
                  <a:pt x="55189" y="53295"/>
                  <a:pt x="55769" y="53192"/>
                </a:cubicBezTo>
                <a:cubicBezTo>
                  <a:pt x="57155" y="52946"/>
                  <a:pt x="62689" y="52909"/>
                  <a:pt x="63993" y="52402"/>
                </a:cubicBezTo>
                <a:cubicBezTo>
                  <a:pt x="67389" y="51069"/>
                  <a:pt x="66734" y="37088"/>
                  <a:pt x="61631" y="34495"/>
                </a:cubicBezTo>
                <a:cubicBezTo>
                  <a:pt x="59978" y="33654"/>
                  <a:pt x="59576" y="31002"/>
                  <a:pt x="60373" y="29326"/>
                </a:cubicBezTo>
                <a:cubicBezTo>
                  <a:pt x="61468" y="27039"/>
                  <a:pt x="65490" y="26585"/>
                  <a:pt x="65445" y="24045"/>
                </a:cubicBezTo>
                <a:cubicBezTo>
                  <a:pt x="60097" y="21952"/>
                  <a:pt x="57438" y="16097"/>
                  <a:pt x="53572" y="11844"/>
                </a:cubicBezTo>
                <a:cubicBezTo>
                  <a:pt x="45535" y="3017"/>
                  <a:pt x="32469" y="1363"/>
                  <a:pt x="20566" y="268"/>
                </a:cubicBezTo>
                <a:lnTo>
                  <a:pt x="7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42"/>
          <p:cNvGrpSpPr/>
          <p:nvPr/>
        </p:nvGrpSpPr>
        <p:grpSpPr>
          <a:xfrm rot="669326" flipH="1">
            <a:off x="7849799" y="573140"/>
            <a:ext cx="1460190" cy="1104264"/>
            <a:chOff x="1828625" y="3777900"/>
            <a:chExt cx="1287037" cy="973318"/>
          </a:xfrm>
        </p:grpSpPr>
        <p:sp>
          <p:nvSpPr>
            <p:cNvPr id="727" name="Google Shape;727;p42"/>
            <p:cNvSpPr/>
            <p:nvPr/>
          </p:nvSpPr>
          <p:spPr>
            <a:xfrm>
              <a:off x="2035541" y="3777900"/>
              <a:ext cx="941744" cy="757437"/>
            </a:xfrm>
            <a:custGeom>
              <a:avLst/>
              <a:gdLst/>
              <a:ahLst/>
              <a:cxnLst/>
              <a:rect l="l" t="t" r="r" b="b"/>
              <a:pathLst>
                <a:path w="27122" h="21814" extrusionOk="0">
                  <a:moveTo>
                    <a:pt x="11469" y="0"/>
                  </a:moveTo>
                  <a:cubicBezTo>
                    <a:pt x="7115" y="0"/>
                    <a:pt x="3338" y="2085"/>
                    <a:pt x="0" y="4234"/>
                  </a:cubicBezTo>
                  <a:cubicBezTo>
                    <a:pt x="127" y="4525"/>
                    <a:pt x="253" y="4823"/>
                    <a:pt x="365" y="5128"/>
                  </a:cubicBezTo>
                  <a:cubicBezTo>
                    <a:pt x="484" y="5456"/>
                    <a:pt x="596" y="5784"/>
                    <a:pt x="708" y="6111"/>
                  </a:cubicBezTo>
                  <a:cubicBezTo>
                    <a:pt x="3883" y="4063"/>
                    <a:pt x="7468" y="2072"/>
                    <a:pt x="11408" y="2072"/>
                  </a:cubicBezTo>
                  <a:cubicBezTo>
                    <a:pt x="13845" y="2072"/>
                    <a:pt x="16418" y="2834"/>
                    <a:pt x="19114" y="4815"/>
                  </a:cubicBezTo>
                  <a:cubicBezTo>
                    <a:pt x="22957" y="7631"/>
                    <a:pt x="24857" y="11743"/>
                    <a:pt x="24775" y="17031"/>
                  </a:cubicBezTo>
                  <a:cubicBezTo>
                    <a:pt x="24745" y="18640"/>
                    <a:pt x="24544" y="20242"/>
                    <a:pt x="24179" y="21813"/>
                  </a:cubicBezTo>
                  <a:cubicBezTo>
                    <a:pt x="24648" y="21761"/>
                    <a:pt x="25110" y="21716"/>
                    <a:pt x="25579" y="21687"/>
                  </a:cubicBezTo>
                  <a:cubicBezTo>
                    <a:pt x="25780" y="21679"/>
                    <a:pt x="25989" y="21672"/>
                    <a:pt x="26197" y="21657"/>
                  </a:cubicBezTo>
                  <a:cubicBezTo>
                    <a:pt x="26481" y="20324"/>
                    <a:pt x="27009" y="18260"/>
                    <a:pt x="27039" y="16428"/>
                  </a:cubicBezTo>
                  <a:cubicBezTo>
                    <a:pt x="27121" y="12301"/>
                    <a:pt x="25989" y="6685"/>
                    <a:pt x="20402" y="2975"/>
                  </a:cubicBezTo>
                  <a:cubicBezTo>
                    <a:pt x="17173" y="824"/>
                    <a:pt x="14207" y="0"/>
                    <a:pt x="1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2054673" y="3838006"/>
              <a:ext cx="868792" cy="703790"/>
            </a:xfrm>
            <a:custGeom>
              <a:avLst/>
              <a:gdLst/>
              <a:ahLst/>
              <a:cxnLst/>
              <a:rect l="l" t="t" r="r" b="b"/>
              <a:pathLst>
                <a:path w="25021" h="20269" extrusionOk="0">
                  <a:moveTo>
                    <a:pt x="11077" y="0"/>
                  </a:moveTo>
                  <a:cubicBezTo>
                    <a:pt x="7005" y="0"/>
                    <a:pt x="3249" y="1895"/>
                    <a:pt x="0" y="3926"/>
                  </a:cubicBezTo>
                  <a:cubicBezTo>
                    <a:pt x="201" y="4522"/>
                    <a:pt x="395" y="5118"/>
                    <a:pt x="596" y="5714"/>
                  </a:cubicBezTo>
                  <a:cubicBezTo>
                    <a:pt x="3637" y="3800"/>
                    <a:pt x="7019" y="2085"/>
                    <a:pt x="10654" y="2085"/>
                  </a:cubicBezTo>
                  <a:cubicBezTo>
                    <a:pt x="12904" y="2085"/>
                    <a:pt x="15252" y="2743"/>
                    <a:pt x="17676" y="4418"/>
                  </a:cubicBezTo>
                  <a:cubicBezTo>
                    <a:pt x="21349" y="6958"/>
                    <a:pt x="23099" y="10801"/>
                    <a:pt x="22868" y="15836"/>
                  </a:cubicBezTo>
                  <a:cubicBezTo>
                    <a:pt x="22794" y="17334"/>
                    <a:pt x="22563" y="18816"/>
                    <a:pt x="22190" y="20268"/>
                  </a:cubicBezTo>
                  <a:cubicBezTo>
                    <a:pt x="22853" y="20164"/>
                    <a:pt x="23509" y="20082"/>
                    <a:pt x="24172" y="20023"/>
                  </a:cubicBezTo>
                  <a:cubicBezTo>
                    <a:pt x="24529" y="18555"/>
                    <a:pt x="24745" y="17066"/>
                    <a:pt x="24820" y="15561"/>
                  </a:cubicBezTo>
                  <a:cubicBezTo>
                    <a:pt x="25021" y="11628"/>
                    <a:pt x="24164" y="6198"/>
                    <a:pt x="18987" y="2615"/>
                  </a:cubicBezTo>
                  <a:cubicBezTo>
                    <a:pt x="16259" y="731"/>
                    <a:pt x="13607" y="0"/>
                    <a:pt x="11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2072000" y="3903980"/>
              <a:ext cx="804416" cy="645839"/>
            </a:xfrm>
            <a:custGeom>
              <a:avLst/>
              <a:gdLst/>
              <a:ahLst/>
              <a:cxnLst/>
              <a:rect l="l" t="t" r="r" b="b"/>
              <a:pathLst>
                <a:path w="23167" h="18600" extrusionOk="0">
                  <a:moveTo>
                    <a:pt x="10416" y="1"/>
                  </a:moveTo>
                  <a:cubicBezTo>
                    <a:pt x="6667" y="1"/>
                    <a:pt x="3130" y="1634"/>
                    <a:pt x="0" y="3523"/>
                  </a:cubicBezTo>
                  <a:cubicBezTo>
                    <a:pt x="179" y="4082"/>
                    <a:pt x="358" y="4633"/>
                    <a:pt x="559" y="5177"/>
                  </a:cubicBezTo>
                  <a:cubicBezTo>
                    <a:pt x="3434" y="3441"/>
                    <a:pt x="6573" y="1996"/>
                    <a:pt x="9878" y="1996"/>
                  </a:cubicBezTo>
                  <a:cubicBezTo>
                    <a:pt x="11932" y="1996"/>
                    <a:pt x="14050" y="2554"/>
                    <a:pt x="16209" y="3948"/>
                  </a:cubicBezTo>
                  <a:cubicBezTo>
                    <a:pt x="19717" y="6212"/>
                    <a:pt x="21311" y="9788"/>
                    <a:pt x="20939" y="14577"/>
                  </a:cubicBezTo>
                  <a:cubicBezTo>
                    <a:pt x="20820" y="15940"/>
                    <a:pt x="20574" y="17288"/>
                    <a:pt x="20201" y="18599"/>
                  </a:cubicBezTo>
                  <a:cubicBezTo>
                    <a:pt x="20850" y="18495"/>
                    <a:pt x="21498" y="18398"/>
                    <a:pt x="22138" y="18301"/>
                  </a:cubicBezTo>
                  <a:cubicBezTo>
                    <a:pt x="22503" y="16968"/>
                    <a:pt x="22742" y="15612"/>
                    <a:pt x="22861" y="14234"/>
                  </a:cubicBezTo>
                  <a:cubicBezTo>
                    <a:pt x="23166" y="10495"/>
                    <a:pt x="22496" y="5370"/>
                    <a:pt x="17542" y="2182"/>
                  </a:cubicBezTo>
                  <a:cubicBezTo>
                    <a:pt x="15117" y="620"/>
                    <a:pt x="12726" y="1"/>
                    <a:pt x="10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2085959" y="3972280"/>
              <a:ext cx="733027" cy="586845"/>
            </a:xfrm>
            <a:custGeom>
              <a:avLst/>
              <a:gdLst/>
              <a:ahLst/>
              <a:cxnLst/>
              <a:rect l="l" t="t" r="r" b="b"/>
              <a:pathLst>
                <a:path w="21111" h="16901" extrusionOk="0">
                  <a:moveTo>
                    <a:pt x="9111" y="1"/>
                  </a:moveTo>
                  <a:cubicBezTo>
                    <a:pt x="5900" y="1"/>
                    <a:pt x="2816" y="1217"/>
                    <a:pt x="1" y="2778"/>
                  </a:cubicBezTo>
                  <a:cubicBezTo>
                    <a:pt x="60" y="2949"/>
                    <a:pt x="120" y="3128"/>
                    <a:pt x="187" y="3299"/>
                  </a:cubicBezTo>
                  <a:cubicBezTo>
                    <a:pt x="306" y="3634"/>
                    <a:pt x="433" y="3984"/>
                    <a:pt x="574" y="4327"/>
                  </a:cubicBezTo>
                  <a:cubicBezTo>
                    <a:pt x="3074" y="2963"/>
                    <a:pt x="5739" y="1945"/>
                    <a:pt x="8496" y="1945"/>
                  </a:cubicBezTo>
                  <a:cubicBezTo>
                    <a:pt x="10422" y="1945"/>
                    <a:pt x="12393" y="2442"/>
                    <a:pt x="14384" y="3664"/>
                  </a:cubicBezTo>
                  <a:cubicBezTo>
                    <a:pt x="17803" y="5765"/>
                    <a:pt x="19300" y="9176"/>
                    <a:pt x="18839" y="13817"/>
                  </a:cubicBezTo>
                  <a:cubicBezTo>
                    <a:pt x="18727" y="14860"/>
                    <a:pt x="18541" y="15888"/>
                    <a:pt x="18265" y="16901"/>
                  </a:cubicBezTo>
                  <a:cubicBezTo>
                    <a:pt x="18764" y="16811"/>
                    <a:pt x="19256" y="16729"/>
                    <a:pt x="19747" y="16647"/>
                  </a:cubicBezTo>
                  <a:cubicBezTo>
                    <a:pt x="19889" y="16618"/>
                    <a:pt x="20030" y="16595"/>
                    <a:pt x="20172" y="16573"/>
                  </a:cubicBezTo>
                  <a:cubicBezTo>
                    <a:pt x="20433" y="15545"/>
                    <a:pt x="20626" y="14495"/>
                    <a:pt x="20738" y="13437"/>
                  </a:cubicBezTo>
                  <a:cubicBezTo>
                    <a:pt x="21110" y="9817"/>
                    <a:pt x="20552" y="4886"/>
                    <a:pt x="15740" y="1929"/>
                  </a:cubicBezTo>
                  <a:cubicBezTo>
                    <a:pt x="13501" y="554"/>
                    <a:pt x="11277" y="1"/>
                    <a:pt x="9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2477046" y="4372395"/>
              <a:ext cx="638616" cy="378822"/>
            </a:xfrm>
            <a:custGeom>
              <a:avLst/>
              <a:gdLst/>
              <a:ahLst/>
              <a:cxnLst/>
              <a:rect l="l" t="t" r="r" b="b"/>
              <a:pathLst>
                <a:path w="18392" h="10910" extrusionOk="0">
                  <a:moveTo>
                    <a:pt x="12602" y="0"/>
                  </a:moveTo>
                  <a:cubicBezTo>
                    <a:pt x="11907" y="0"/>
                    <a:pt x="11178" y="255"/>
                    <a:pt x="10674" y="700"/>
                  </a:cubicBezTo>
                  <a:cubicBezTo>
                    <a:pt x="10059" y="1242"/>
                    <a:pt x="9624" y="1964"/>
                    <a:pt x="9234" y="2693"/>
                  </a:cubicBezTo>
                  <a:lnTo>
                    <a:pt x="9234" y="2693"/>
                  </a:lnTo>
                  <a:cubicBezTo>
                    <a:pt x="9536" y="1972"/>
                    <a:pt x="9299" y="1055"/>
                    <a:pt x="8700" y="536"/>
                  </a:cubicBezTo>
                  <a:cubicBezTo>
                    <a:pt x="8302" y="195"/>
                    <a:pt x="7780" y="28"/>
                    <a:pt x="7254" y="28"/>
                  </a:cubicBezTo>
                  <a:cubicBezTo>
                    <a:pt x="6894" y="28"/>
                    <a:pt x="6532" y="106"/>
                    <a:pt x="6205" y="260"/>
                  </a:cubicBezTo>
                  <a:cubicBezTo>
                    <a:pt x="5401" y="640"/>
                    <a:pt x="4827" y="1407"/>
                    <a:pt x="4581" y="2264"/>
                  </a:cubicBezTo>
                  <a:cubicBezTo>
                    <a:pt x="4675" y="1242"/>
                    <a:pt x="3677" y="340"/>
                    <a:pt x="2655" y="340"/>
                  </a:cubicBezTo>
                  <a:cubicBezTo>
                    <a:pt x="2627" y="340"/>
                    <a:pt x="2598" y="341"/>
                    <a:pt x="2570" y="342"/>
                  </a:cubicBezTo>
                  <a:cubicBezTo>
                    <a:pt x="1527" y="402"/>
                    <a:pt x="633" y="1273"/>
                    <a:pt x="358" y="2286"/>
                  </a:cubicBezTo>
                  <a:cubicBezTo>
                    <a:pt x="82" y="3292"/>
                    <a:pt x="0" y="5124"/>
                    <a:pt x="231" y="5594"/>
                  </a:cubicBezTo>
                  <a:cubicBezTo>
                    <a:pt x="407" y="5953"/>
                    <a:pt x="13987" y="10909"/>
                    <a:pt x="16528" y="10909"/>
                  </a:cubicBezTo>
                  <a:cubicBezTo>
                    <a:pt x="16672" y="10909"/>
                    <a:pt x="16781" y="10893"/>
                    <a:pt x="16849" y="10860"/>
                  </a:cubicBezTo>
                  <a:cubicBezTo>
                    <a:pt x="17162" y="10592"/>
                    <a:pt x="18198" y="8685"/>
                    <a:pt x="18294" y="7649"/>
                  </a:cubicBezTo>
                  <a:cubicBezTo>
                    <a:pt x="18391" y="6614"/>
                    <a:pt x="17877" y="5512"/>
                    <a:pt x="16961" y="5027"/>
                  </a:cubicBezTo>
                  <a:cubicBezTo>
                    <a:pt x="16642" y="4860"/>
                    <a:pt x="16318" y="4778"/>
                    <a:pt x="16008" y="4778"/>
                  </a:cubicBezTo>
                  <a:cubicBezTo>
                    <a:pt x="15420" y="4778"/>
                    <a:pt x="14884" y="5075"/>
                    <a:pt x="14533" y="5661"/>
                  </a:cubicBezTo>
                  <a:cubicBezTo>
                    <a:pt x="14853" y="4782"/>
                    <a:pt x="15345" y="3657"/>
                    <a:pt x="15255" y="2577"/>
                  </a:cubicBezTo>
                  <a:cubicBezTo>
                    <a:pt x="15136" y="1162"/>
                    <a:pt x="14384" y="446"/>
                    <a:pt x="13356" y="111"/>
                  </a:cubicBezTo>
                  <a:cubicBezTo>
                    <a:pt x="13118" y="36"/>
                    <a:pt x="12862" y="0"/>
                    <a:pt x="12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1828625" y="3876305"/>
              <a:ext cx="638338" cy="381010"/>
            </a:xfrm>
            <a:custGeom>
              <a:avLst/>
              <a:gdLst/>
              <a:ahLst/>
              <a:cxnLst/>
              <a:rect l="l" t="t" r="r" b="b"/>
              <a:pathLst>
                <a:path w="18384" h="10973" extrusionOk="0">
                  <a:moveTo>
                    <a:pt x="7276" y="0"/>
                  </a:moveTo>
                  <a:cubicBezTo>
                    <a:pt x="6923" y="0"/>
                    <a:pt x="6569" y="76"/>
                    <a:pt x="6250" y="223"/>
                  </a:cubicBezTo>
                  <a:cubicBezTo>
                    <a:pt x="5445" y="588"/>
                    <a:pt x="4864" y="1363"/>
                    <a:pt x="4611" y="2212"/>
                  </a:cubicBezTo>
                  <a:cubicBezTo>
                    <a:pt x="4713" y="1193"/>
                    <a:pt x="3713" y="274"/>
                    <a:pt x="2694" y="274"/>
                  </a:cubicBezTo>
                  <a:cubicBezTo>
                    <a:pt x="2670" y="274"/>
                    <a:pt x="2646" y="274"/>
                    <a:pt x="2622" y="275"/>
                  </a:cubicBezTo>
                  <a:cubicBezTo>
                    <a:pt x="1572" y="320"/>
                    <a:pt x="670" y="1184"/>
                    <a:pt x="387" y="2197"/>
                  </a:cubicBezTo>
                  <a:cubicBezTo>
                    <a:pt x="97" y="3210"/>
                    <a:pt x="0" y="5035"/>
                    <a:pt x="231" y="5512"/>
                  </a:cubicBezTo>
                  <a:cubicBezTo>
                    <a:pt x="401" y="5873"/>
                    <a:pt x="14029" y="10972"/>
                    <a:pt x="16507" y="10972"/>
                  </a:cubicBezTo>
                  <a:cubicBezTo>
                    <a:pt x="16639" y="10972"/>
                    <a:pt x="16740" y="10958"/>
                    <a:pt x="16805" y="10927"/>
                  </a:cubicBezTo>
                  <a:cubicBezTo>
                    <a:pt x="17117" y="10652"/>
                    <a:pt x="18175" y="8760"/>
                    <a:pt x="18279" y="7724"/>
                  </a:cubicBezTo>
                  <a:cubicBezTo>
                    <a:pt x="18384" y="6689"/>
                    <a:pt x="17885" y="5579"/>
                    <a:pt x="16961" y="5087"/>
                  </a:cubicBezTo>
                  <a:cubicBezTo>
                    <a:pt x="16640" y="4915"/>
                    <a:pt x="16312" y="4830"/>
                    <a:pt x="15999" y="4830"/>
                  </a:cubicBezTo>
                  <a:cubicBezTo>
                    <a:pt x="15418" y="4830"/>
                    <a:pt x="14886" y="5123"/>
                    <a:pt x="14533" y="5698"/>
                  </a:cubicBezTo>
                  <a:cubicBezTo>
                    <a:pt x="14860" y="4827"/>
                    <a:pt x="15359" y="3709"/>
                    <a:pt x="15285" y="2629"/>
                  </a:cubicBezTo>
                  <a:cubicBezTo>
                    <a:pt x="15173" y="1214"/>
                    <a:pt x="14428" y="484"/>
                    <a:pt x="13408" y="141"/>
                  </a:cubicBezTo>
                  <a:cubicBezTo>
                    <a:pt x="13160" y="60"/>
                    <a:pt x="12894" y="21"/>
                    <a:pt x="12624" y="21"/>
                  </a:cubicBezTo>
                  <a:cubicBezTo>
                    <a:pt x="11936" y="21"/>
                    <a:pt x="11222" y="272"/>
                    <a:pt x="10719" y="700"/>
                  </a:cubicBezTo>
                  <a:cubicBezTo>
                    <a:pt x="10095" y="1244"/>
                    <a:pt x="9658" y="1962"/>
                    <a:pt x="9257" y="2693"/>
                  </a:cubicBezTo>
                  <a:lnTo>
                    <a:pt x="9257" y="2693"/>
                  </a:lnTo>
                  <a:cubicBezTo>
                    <a:pt x="9569" y="1975"/>
                    <a:pt x="9345" y="1049"/>
                    <a:pt x="8745" y="529"/>
                  </a:cubicBezTo>
                  <a:cubicBezTo>
                    <a:pt x="8345" y="174"/>
                    <a:pt x="7813" y="0"/>
                    <a:pt x="7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42"/>
          <p:cNvGrpSpPr/>
          <p:nvPr/>
        </p:nvGrpSpPr>
        <p:grpSpPr>
          <a:xfrm>
            <a:off x="8126825" y="2936568"/>
            <a:ext cx="502016" cy="435588"/>
            <a:chOff x="3330775" y="3355850"/>
            <a:chExt cx="568986" cy="493696"/>
          </a:xfrm>
        </p:grpSpPr>
        <p:sp>
          <p:nvSpPr>
            <p:cNvPr id="734" name="Google Shape;734;p42"/>
            <p:cNvSpPr/>
            <p:nvPr/>
          </p:nvSpPr>
          <p:spPr>
            <a:xfrm>
              <a:off x="3330775" y="3355850"/>
              <a:ext cx="568986" cy="493696"/>
            </a:xfrm>
            <a:custGeom>
              <a:avLst/>
              <a:gdLst/>
              <a:ahLst/>
              <a:cxnLst/>
              <a:rect l="l" t="t" r="r" b="b"/>
              <a:pathLst>
                <a:path w="14117" h="12249" extrusionOk="0">
                  <a:moveTo>
                    <a:pt x="5552" y="0"/>
                  </a:moveTo>
                  <a:cubicBezTo>
                    <a:pt x="5450" y="0"/>
                    <a:pt x="5343" y="24"/>
                    <a:pt x="5230" y="77"/>
                  </a:cubicBezTo>
                  <a:cubicBezTo>
                    <a:pt x="4552" y="382"/>
                    <a:pt x="4716" y="3004"/>
                    <a:pt x="5043" y="3131"/>
                  </a:cubicBezTo>
                  <a:lnTo>
                    <a:pt x="5163" y="3190"/>
                  </a:lnTo>
                  <a:cubicBezTo>
                    <a:pt x="4780" y="3190"/>
                    <a:pt x="4385" y="3217"/>
                    <a:pt x="3996" y="3217"/>
                  </a:cubicBezTo>
                  <a:cubicBezTo>
                    <a:pt x="3801" y="3217"/>
                    <a:pt x="3608" y="3210"/>
                    <a:pt x="3420" y="3190"/>
                  </a:cubicBezTo>
                  <a:cubicBezTo>
                    <a:pt x="3143" y="3162"/>
                    <a:pt x="2658" y="3022"/>
                    <a:pt x="2252" y="3022"/>
                  </a:cubicBezTo>
                  <a:cubicBezTo>
                    <a:pt x="2012" y="3022"/>
                    <a:pt x="1801" y="3071"/>
                    <a:pt x="1677" y="3220"/>
                  </a:cubicBezTo>
                  <a:cubicBezTo>
                    <a:pt x="902" y="4129"/>
                    <a:pt x="3390" y="5715"/>
                    <a:pt x="3859" y="6140"/>
                  </a:cubicBezTo>
                  <a:cubicBezTo>
                    <a:pt x="3554" y="6639"/>
                    <a:pt x="1" y="8032"/>
                    <a:pt x="1468" y="8524"/>
                  </a:cubicBezTo>
                  <a:cubicBezTo>
                    <a:pt x="1608" y="8572"/>
                    <a:pt x="1781" y="8590"/>
                    <a:pt x="1968" y="8590"/>
                  </a:cubicBezTo>
                  <a:cubicBezTo>
                    <a:pt x="2386" y="8590"/>
                    <a:pt x="2869" y="8500"/>
                    <a:pt x="3189" y="8464"/>
                  </a:cubicBezTo>
                  <a:cubicBezTo>
                    <a:pt x="3744" y="8409"/>
                    <a:pt x="4413" y="7969"/>
                    <a:pt x="4957" y="7969"/>
                  </a:cubicBezTo>
                  <a:cubicBezTo>
                    <a:pt x="5004" y="7969"/>
                    <a:pt x="5050" y="7973"/>
                    <a:pt x="5096" y="7980"/>
                  </a:cubicBezTo>
                  <a:cubicBezTo>
                    <a:pt x="5207" y="9164"/>
                    <a:pt x="4336" y="10334"/>
                    <a:pt x="4202" y="11533"/>
                  </a:cubicBezTo>
                  <a:cubicBezTo>
                    <a:pt x="4172" y="11824"/>
                    <a:pt x="4403" y="12049"/>
                    <a:pt x="4663" y="12049"/>
                  </a:cubicBezTo>
                  <a:cubicBezTo>
                    <a:pt x="4730" y="12049"/>
                    <a:pt x="4798" y="12034"/>
                    <a:pt x="4865" y="12002"/>
                  </a:cubicBezTo>
                  <a:cubicBezTo>
                    <a:pt x="5595" y="11645"/>
                    <a:pt x="6146" y="10490"/>
                    <a:pt x="6488" y="9984"/>
                  </a:cubicBezTo>
                  <a:cubicBezTo>
                    <a:pt x="6674" y="9718"/>
                    <a:pt x="6811" y="9598"/>
                    <a:pt x="6941" y="9598"/>
                  </a:cubicBezTo>
                  <a:cubicBezTo>
                    <a:pt x="7087" y="9598"/>
                    <a:pt x="7223" y="9752"/>
                    <a:pt x="7405" y="10021"/>
                  </a:cubicBezTo>
                  <a:cubicBezTo>
                    <a:pt x="7747" y="10527"/>
                    <a:pt x="8045" y="11012"/>
                    <a:pt x="8403" y="11496"/>
                  </a:cubicBezTo>
                  <a:cubicBezTo>
                    <a:pt x="8615" y="11774"/>
                    <a:pt x="8810" y="12248"/>
                    <a:pt x="9203" y="12248"/>
                  </a:cubicBezTo>
                  <a:cubicBezTo>
                    <a:pt x="9251" y="12248"/>
                    <a:pt x="9302" y="12241"/>
                    <a:pt x="9356" y="12226"/>
                  </a:cubicBezTo>
                  <a:cubicBezTo>
                    <a:pt x="9751" y="12114"/>
                    <a:pt x="9863" y="11429"/>
                    <a:pt x="9893" y="11079"/>
                  </a:cubicBezTo>
                  <a:cubicBezTo>
                    <a:pt x="9937" y="10520"/>
                    <a:pt x="9446" y="9172"/>
                    <a:pt x="9982" y="8822"/>
                  </a:cubicBezTo>
                  <a:cubicBezTo>
                    <a:pt x="10095" y="8750"/>
                    <a:pt x="10240" y="8721"/>
                    <a:pt x="10406" y="8721"/>
                  </a:cubicBezTo>
                  <a:cubicBezTo>
                    <a:pt x="11050" y="8721"/>
                    <a:pt x="11991" y="9154"/>
                    <a:pt x="12447" y="9172"/>
                  </a:cubicBezTo>
                  <a:cubicBezTo>
                    <a:pt x="12482" y="9173"/>
                    <a:pt x="12515" y="9174"/>
                    <a:pt x="12547" y="9174"/>
                  </a:cubicBezTo>
                  <a:cubicBezTo>
                    <a:pt x="13676" y="9174"/>
                    <a:pt x="13010" y="8165"/>
                    <a:pt x="12619" y="7600"/>
                  </a:cubicBezTo>
                  <a:cubicBezTo>
                    <a:pt x="12351" y="7190"/>
                    <a:pt x="12001" y="6840"/>
                    <a:pt x="11591" y="6580"/>
                  </a:cubicBezTo>
                  <a:cubicBezTo>
                    <a:pt x="11218" y="6341"/>
                    <a:pt x="10645" y="6215"/>
                    <a:pt x="10950" y="5760"/>
                  </a:cubicBezTo>
                  <a:cubicBezTo>
                    <a:pt x="11285" y="5269"/>
                    <a:pt x="12492" y="5254"/>
                    <a:pt x="12999" y="4889"/>
                  </a:cubicBezTo>
                  <a:cubicBezTo>
                    <a:pt x="14116" y="4084"/>
                    <a:pt x="12924" y="3548"/>
                    <a:pt x="12097" y="3496"/>
                  </a:cubicBezTo>
                  <a:cubicBezTo>
                    <a:pt x="11997" y="3489"/>
                    <a:pt x="11895" y="3486"/>
                    <a:pt x="11792" y="3486"/>
                  </a:cubicBezTo>
                  <a:cubicBezTo>
                    <a:pt x="11226" y="3486"/>
                    <a:pt x="10629" y="3576"/>
                    <a:pt x="10064" y="3576"/>
                  </a:cubicBezTo>
                  <a:cubicBezTo>
                    <a:pt x="9863" y="3576"/>
                    <a:pt x="9666" y="3564"/>
                    <a:pt x="9475" y="3533"/>
                  </a:cubicBezTo>
                  <a:cubicBezTo>
                    <a:pt x="9408" y="2915"/>
                    <a:pt x="11248" y="732"/>
                    <a:pt x="10250" y="337"/>
                  </a:cubicBezTo>
                  <a:cubicBezTo>
                    <a:pt x="10203" y="319"/>
                    <a:pt x="10152" y="310"/>
                    <a:pt x="10097" y="310"/>
                  </a:cubicBezTo>
                  <a:cubicBezTo>
                    <a:pt x="9606" y="310"/>
                    <a:pt x="8827" y="992"/>
                    <a:pt x="8559" y="1246"/>
                  </a:cubicBezTo>
                  <a:cubicBezTo>
                    <a:pt x="8150" y="1656"/>
                    <a:pt x="7978" y="2416"/>
                    <a:pt x="7479" y="2691"/>
                  </a:cubicBezTo>
                  <a:cubicBezTo>
                    <a:pt x="7034" y="2226"/>
                    <a:pt x="6534" y="0"/>
                    <a:pt x="5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3570666" y="3538307"/>
              <a:ext cx="140221" cy="128533"/>
            </a:xfrm>
            <a:custGeom>
              <a:avLst/>
              <a:gdLst/>
              <a:ahLst/>
              <a:cxnLst/>
              <a:rect l="l" t="t" r="r" b="b"/>
              <a:pathLst>
                <a:path w="3479" h="3189" extrusionOk="0">
                  <a:moveTo>
                    <a:pt x="1515" y="1"/>
                  </a:moveTo>
                  <a:cubicBezTo>
                    <a:pt x="1301" y="1"/>
                    <a:pt x="1087" y="40"/>
                    <a:pt x="887" y="123"/>
                  </a:cubicBezTo>
                  <a:cubicBezTo>
                    <a:pt x="209" y="406"/>
                    <a:pt x="0" y="868"/>
                    <a:pt x="90" y="1404"/>
                  </a:cubicBezTo>
                  <a:cubicBezTo>
                    <a:pt x="60" y="1546"/>
                    <a:pt x="45" y="1688"/>
                    <a:pt x="52" y="1829"/>
                  </a:cubicBezTo>
                  <a:cubicBezTo>
                    <a:pt x="97" y="2656"/>
                    <a:pt x="860" y="3189"/>
                    <a:pt x="1625" y="3189"/>
                  </a:cubicBezTo>
                  <a:cubicBezTo>
                    <a:pt x="1887" y="3189"/>
                    <a:pt x="2150" y="3126"/>
                    <a:pt x="2384" y="2991"/>
                  </a:cubicBezTo>
                  <a:cubicBezTo>
                    <a:pt x="3144" y="2544"/>
                    <a:pt x="3479" y="1248"/>
                    <a:pt x="2838" y="563"/>
                  </a:cubicBezTo>
                  <a:cubicBezTo>
                    <a:pt x="2505" y="209"/>
                    <a:pt x="2010" y="1"/>
                    <a:pt x="1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2"/>
          <p:cNvSpPr/>
          <p:nvPr/>
        </p:nvSpPr>
        <p:spPr>
          <a:xfrm rot="2700000">
            <a:off x="6599816" y="4118810"/>
            <a:ext cx="1218671" cy="899912"/>
          </a:xfrm>
          <a:custGeom>
            <a:avLst/>
            <a:gdLst/>
            <a:ahLst/>
            <a:cxnLst/>
            <a:rect l="l" t="t" r="r" b="b"/>
            <a:pathLst>
              <a:path w="31545" h="23294" extrusionOk="0">
                <a:moveTo>
                  <a:pt x="24440" y="1"/>
                </a:moveTo>
                <a:cubicBezTo>
                  <a:pt x="23433" y="1"/>
                  <a:pt x="22602" y="569"/>
                  <a:pt x="22204" y="2025"/>
                </a:cubicBezTo>
                <a:cubicBezTo>
                  <a:pt x="21675" y="3969"/>
                  <a:pt x="21824" y="6174"/>
                  <a:pt x="20968" y="8029"/>
                </a:cubicBezTo>
                <a:cubicBezTo>
                  <a:pt x="20654" y="8710"/>
                  <a:pt x="20309" y="8980"/>
                  <a:pt x="19951" y="8980"/>
                </a:cubicBezTo>
                <a:cubicBezTo>
                  <a:pt x="18765" y="8980"/>
                  <a:pt x="17438" y="6013"/>
                  <a:pt x="16625" y="5280"/>
                </a:cubicBezTo>
                <a:cubicBezTo>
                  <a:pt x="15750" y="4488"/>
                  <a:pt x="14511" y="3649"/>
                  <a:pt x="13374" y="3649"/>
                </a:cubicBezTo>
                <a:cubicBezTo>
                  <a:pt x="12876" y="3649"/>
                  <a:pt x="12397" y="3810"/>
                  <a:pt x="11977" y="4208"/>
                </a:cubicBezTo>
                <a:cubicBezTo>
                  <a:pt x="10599" y="5511"/>
                  <a:pt x="10450" y="7977"/>
                  <a:pt x="10055" y="9720"/>
                </a:cubicBezTo>
                <a:cubicBezTo>
                  <a:pt x="9765" y="11023"/>
                  <a:pt x="9362" y="14293"/>
                  <a:pt x="7634" y="14562"/>
                </a:cubicBezTo>
                <a:cubicBezTo>
                  <a:pt x="7559" y="14574"/>
                  <a:pt x="7483" y="14580"/>
                  <a:pt x="7409" y="14580"/>
                </a:cubicBezTo>
                <a:cubicBezTo>
                  <a:pt x="5967" y="14580"/>
                  <a:pt x="4715" y="12417"/>
                  <a:pt x="3239" y="12417"/>
                </a:cubicBezTo>
                <a:cubicBezTo>
                  <a:pt x="2972" y="12417"/>
                  <a:pt x="2697" y="12487"/>
                  <a:pt x="2413" y="12655"/>
                </a:cubicBezTo>
                <a:cubicBezTo>
                  <a:pt x="856" y="13563"/>
                  <a:pt x="141" y="16863"/>
                  <a:pt x="66" y="18495"/>
                </a:cubicBezTo>
                <a:cubicBezTo>
                  <a:pt x="0" y="19854"/>
                  <a:pt x="217" y="23293"/>
                  <a:pt x="2203" y="23293"/>
                </a:cubicBezTo>
                <a:cubicBezTo>
                  <a:pt x="2231" y="23293"/>
                  <a:pt x="2258" y="23293"/>
                  <a:pt x="2286" y="23292"/>
                </a:cubicBezTo>
                <a:cubicBezTo>
                  <a:pt x="2592" y="23277"/>
                  <a:pt x="3135" y="23008"/>
                  <a:pt x="3493" y="22688"/>
                </a:cubicBezTo>
                <a:cubicBezTo>
                  <a:pt x="3687" y="22547"/>
                  <a:pt x="3843" y="22360"/>
                  <a:pt x="3962" y="22144"/>
                </a:cubicBezTo>
                <a:cubicBezTo>
                  <a:pt x="4729" y="20729"/>
                  <a:pt x="3120" y="17273"/>
                  <a:pt x="5251" y="16744"/>
                </a:cubicBezTo>
                <a:cubicBezTo>
                  <a:pt x="5406" y="16706"/>
                  <a:pt x="5556" y="16688"/>
                  <a:pt x="5700" y="16688"/>
                </a:cubicBezTo>
                <a:cubicBezTo>
                  <a:pt x="7542" y="16688"/>
                  <a:pt x="8552" y="19608"/>
                  <a:pt x="10279" y="20126"/>
                </a:cubicBezTo>
                <a:cubicBezTo>
                  <a:pt x="10489" y="20188"/>
                  <a:pt x="10691" y="20217"/>
                  <a:pt x="10884" y="20217"/>
                </a:cubicBezTo>
                <a:cubicBezTo>
                  <a:pt x="12589" y="20217"/>
                  <a:pt x="13625" y="17960"/>
                  <a:pt x="13705" y="16334"/>
                </a:cubicBezTo>
                <a:cubicBezTo>
                  <a:pt x="13765" y="15135"/>
                  <a:pt x="12446" y="11925"/>
                  <a:pt x="13519" y="10837"/>
                </a:cubicBezTo>
                <a:cubicBezTo>
                  <a:pt x="13771" y="10580"/>
                  <a:pt x="14052" y="10472"/>
                  <a:pt x="14347" y="10472"/>
                </a:cubicBezTo>
                <a:cubicBezTo>
                  <a:pt x="15719" y="10472"/>
                  <a:pt x="17419" y="12799"/>
                  <a:pt x="18167" y="13333"/>
                </a:cubicBezTo>
                <a:cubicBezTo>
                  <a:pt x="19045" y="13957"/>
                  <a:pt x="20259" y="14636"/>
                  <a:pt x="21357" y="14636"/>
                </a:cubicBezTo>
                <a:cubicBezTo>
                  <a:pt x="22039" y="14636"/>
                  <a:pt x="22675" y="14374"/>
                  <a:pt x="23158" y="13675"/>
                </a:cubicBezTo>
                <a:cubicBezTo>
                  <a:pt x="24424" y="11828"/>
                  <a:pt x="23947" y="9415"/>
                  <a:pt x="24565" y="7374"/>
                </a:cubicBezTo>
                <a:cubicBezTo>
                  <a:pt x="24789" y="6614"/>
                  <a:pt x="25079" y="5765"/>
                  <a:pt x="25943" y="5571"/>
                </a:cubicBezTo>
                <a:cubicBezTo>
                  <a:pt x="26033" y="5550"/>
                  <a:pt x="26119" y="5541"/>
                  <a:pt x="26202" y="5541"/>
                </a:cubicBezTo>
                <a:cubicBezTo>
                  <a:pt x="27049" y="5541"/>
                  <a:pt x="27528" y="6551"/>
                  <a:pt x="28118" y="7128"/>
                </a:cubicBezTo>
                <a:cubicBezTo>
                  <a:pt x="28634" y="7632"/>
                  <a:pt x="29178" y="8189"/>
                  <a:pt x="29824" y="8189"/>
                </a:cubicBezTo>
                <a:cubicBezTo>
                  <a:pt x="30056" y="8189"/>
                  <a:pt x="30300" y="8118"/>
                  <a:pt x="30562" y="7947"/>
                </a:cubicBezTo>
                <a:cubicBezTo>
                  <a:pt x="31314" y="7456"/>
                  <a:pt x="31545" y="6591"/>
                  <a:pt x="31321" y="5794"/>
                </a:cubicBezTo>
                <a:cubicBezTo>
                  <a:pt x="30748" y="3722"/>
                  <a:pt x="27017" y="1"/>
                  <a:pt x="244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42"/>
          <p:cNvSpPr/>
          <p:nvPr/>
        </p:nvSpPr>
        <p:spPr>
          <a:xfrm>
            <a:off x="945926" y="3160049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42"/>
          <p:cNvSpPr/>
          <p:nvPr/>
        </p:nvSpPr>
        <p:spPr>
          <a:xfrm>
            <a:off x="6469720" y="3199481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338E9-8A43-4B66-890E-C2AC78F6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Fredoka One"/>
              </a:rPr>
              <a:t>TASK 2: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Fredoka One"/>
              </a:rPr>
              <a:t>Complete the sentences with the correct possessive forms.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FB6758-E1A4-4D4C-ABB3-1CBE491FF41F}"/>
              </a:ext>
            </a:extLst>
          </p:cNvPr>
          <p:cNvSpPr txBox="1"/>
          <p:nvPr/>
        </p:nvSpPr>
        <p:spPr>
          <a:xfrm>
            <a:off x="1943317" y="1331493"/>
            <a:ext cx="164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father’s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5248DB-594F-4EF6-9EF3-9BF8B4B9A10C}"/>
              </a:ext>
            </a:extLst>
          </p:cNvPr>
          <p:cNvSpPr txBox="1"/>
          <p:nvPr/>
        </p:nvSpPr>
        <p:spPr>
          <a:xfrm>
            <a:off x="1777000" y="3048990"/>
            <a:ext cx="197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brother’s</a:t>
            </a:r>
          </a:p>
        </p:txBody>
      </p:sp>
    </p:spTree>
    <p:extLst>
      <p:ext uri="{BB962C8B-B14F-4D97-AF65-F5344CB8AC3E}">
        <p14:creationId xmlns:p14="http://schemas.microsoft.com/office/powerpoint/2010/main" val="1958138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toon of kids standing next to a blackboard&#10;&#10;Description automatically generated">
            <a:extLst>
              <a:ext uri="{FF2B5EF4-FFF2-40B4-BE49-F238E27FC236}">
                <a16:creationId xmlns:a16="http://schemas.microsoft.com/office/drawing/2014/main" id="{2D752D7F-14A7-4FCE-92C9-7241A5252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7776" r="26201" b="14414"/>
          <a:stretch/>
        </p:blipFill>
        <p:spPr>
          <a:xfrm>
            <a:off x="0" y="-257861"/>
            <a:ext cx="9144000" cy="5401361"/>
          </a:xfrm>
          <a:prstGeom prst="rect">
            <a:avLst/>
          </a:prstGeom>
          <a:noFill/>
        </p:spPr>
      </p:pic>
      <p:sp>
        <p:nvSpPr>
          <p:cNvPr id="690" name="Google Shape;690;p40"/>
          <p:cNvSpPr/>
          <p:nvPr/>
        </p:nvSpPr>
        <p:spPr>
          <a:xfrm>
            <a:off x="810227" y="-170014"/>
            <a:ext cx="6788759" cy="1519919"/>
          </a:xfrm>
          <a:custGeom>
            <a:avLst/>
            <a:gdLst/>
            <a:ahLst/>
            <a:cxnLst/>
            <a:rect l="l" t="t" r="r" b="b"/>
            <a:pathLst>
              <a:path w="61246" h="19819" extrusionOk="0">
                <a:moveTo>
                  <a:pt x="6614" y="1"/>
                </a:moveTo>
                <a:cubicBezTo>
                  <a:pt x="2960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52072" y="18890"/>
                </a:lnTo>
                <a:cubicBezTo>
                  <a:pt x="52961" y="18890"/>
                  <a:pt x="53850" y="18712"/>
                  <a:pt x="54668" y="18366"/>
                </a:cubicBezTo>
                <a:cubicBezTo>
                  <a:pt x="56681" y="19564"/>
                  <a:pt x="58559" y="19818"/>
                  <a:pt x="59788" y="19818"/>
                </a:cubicBezTo>
                <a:cubicBezTo>
                  <a:pt x="60692" y="19818"/>
                  <a:pt x="61246" y="19681"/>
                  <a:pt x="61246" y="19681"/>
                </a:cubicBezTo>
                <a:cubicBezTo>
                  <a:pt x="59735" y="18926"/>
                  <a:pt x="58579" y="17041"/>
                  <a:pt x="57841" y="15503"/>
                </a:cubicBezTo>
                <a:cubicBezTo>
                  <a:pt x="58401" y="14517"/>
                  <a:pt x="58686" y="13406"/>
                  <a:pt x="58686" y="12277"/>
                </a:cubicBezTo>
                <a:lnTo>
                  <a:pt x="58686" y="6623"/>
                </a:lnTo>
                <a:cubicBezTo>
                  <a:pt x="58686" y="2961"/>
                  <a:pt x="55726" y="1"/>
                  <a:pt x="52072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"/>
          <p:cNvSpPr txBox="1">
            <a:spLocks noGrp="1"/>
          </p:cNvSpPr>
          <p:nvPr>
            <p:ph type="title"/>
          </p:nvPr>
        </p:nvSpPr>
        <p:spPr>
          <a:xfrm>
            <a:off x="1649230" y="-192847"/>
            <a:ext cx="5298292" cy="14761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</a:rPr>
              <a:t>GRAMMAR</a:t>
            </a:r>
            <a:br>
              <a:rPr lang="en" sz="4800" dirty="0">
                <a:solidFill>
                  <a:schemeClr val="lt1"/>
                </a:solidFill>
              </a:rPr>
            </a:br>
            <a:r>
              <a:rPr lang="en-GB" sz="4400" b="1" dirty="0">
                <a:solidFill>
                  <a:schemeClr val="lt1"/>
                </a:solidFill>
              </a:rPr>
              <a:t>Preposition of place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693" name="Google Shape;693;p40"/>
          <p:cNvSpPr/>
          <p:nvPr/>
        </p:nvSpPr>
        <p:spPr>
          <a:xfrm>
            <a:off x="5419876" y="42951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40"/>
          <p:cNvGrpSpPr/>
          <p:nvPr/>
        </p:nvGrpSpPr>
        <p:grpSpPr>
          <a:xfrm rot="20116799">
            <a:off x="6923974" y="385556"/>
            <a:ext cx="998239" cy="1070397"/>
            <a:chOff x="847848" y="535008"/>
            <a:chExt cx="1413264" cy="1515424"/>
          </a:xfrm>
        </p:grpSpPr>
        <p:sp>
          <p:nvSpPr>
            <p:cNvPr id="695" name="Google Shape;695;p40"/>
            <p:cNvSpPr/>
            <p:nvPr/>
          </p:nvSpPr>
          <p:spPr>
            <a:xfrm rot="-3895069">
              <a:off x="1045352" y="683944"/>
              <a:ext cx="1018257" cy="1083809"/>
            </a:xfrm>
            <a:custGeom>
              <a:avLst/>
              <a:gdLst/>
              <a:ahLst/>
              <a:cxnLst/>
              <a:rect l="l" t="t" r="r" b="b"/>
              <a:pathLst>
                <a:path w="14415" h="15343" extrusionOk="0">
                  <a:moveTo>
                    <a:pt x="7427" y="1"/>
                  </a:moveTo>
                  <a:cubicBezTo>
                    <a:pt x="5330" y="1"/>
                    <a:pt x="3279" y="1075"/>
                    <a:pt x="2109" y="3013"/>
                  </a:cubicBezTo>
                  <a:cubicBezTo>
                    <a:pt x="1267" y="4413"/>
                    <a:pt x="999" y="6082"/>
                    <a:pt x="1379" y="7668"/>
                  </a:cubicBezTo>
                  <a:cubicBezTo>
                    <a:pt x="1587" y="8525"/>
                    <a:pt x="1453" y="9433"/>
                    <a:pt x="1006" y="10193"/>
                  </a:cubicBezTo>
                  <a:lnTo>
                    <a:pt x="939" y="10290"/>
                  </a:lnTo>
                  <a:cubicBezTo>
                    <a:pt x="1" y="11854"/>
                    <a:pt x="500" y="13880"/>
                    <a:pt x="2057" y="14826"/>
                  </a:cubicBezTo>
                  <a:lnTo>
                    <a:pt x="2124" y="14864"/>
                  </a:lnTo>
                  <a:cubicBezTo>
                    <a:pt x="2660" y="15188"/>
                    <a:pt x="3250" y="15342"/>
                    <a:pt x="3833" y="15342"/>
                  </a:cubicBezTo>
                  <a:cubicBezTo>
                    <a:pt x="4950" y="15342"/>
                    <a:pt x="6038" y="14774"/>
                    <a:pt x="6660" y="13746"/>
                  </a:cubicBezTo>
                  <a:lnTo>
                    <a:pt x="6667" y="13739"/>
                  </a:lnTo>
                  <a:cubicBezTo>
                    <a:pt x="7137" y="12972"/>
                    <a:pt x="7897" y="12428"/>
                    <a:pt x="8775" y="12219"/>
                  </a:cubicBezTo>
                  <a:cubicBezTo>
                    <a:pt x="10392" y="11832"/>
                    <a:pt x="11785" y="10804"/>
                    <a:pt x="12641" y="9381"/>
                  </a:cubicBezTo>
                  <a:cubicBezTo>
                    <a:pt x="14414" y="6447"/>
                    <a:pt x="13491" y="2640"/>
                    <a:pt x="10586" y="882"/>
                  </a:cubicBezTo>
                  <a:cubicBezTo>
                    <a:pt x="9596" y="285"/>
                    <a:pt x="8505" y="1"/>
                    <a:pt x="7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 rot="-3895069">
              <a:off x="1348769" y="1162486"/>
              <a:ext cx="213188" cy="578884"/>
            </a:xfrm>
            <a:custGeom>
              <a:avLst/>
              <a:gdLst/>
              <a:ahLst/>
              <a:cxnLst/>
              <a:rect l="l" t="t" r="r" b="b"/>
              <a:pathLst>
                <a:path w="3018" h="8195" fill="none" extrusionOk="0">
                  <a:moveTo>
                    <a:pt x="1" y="8194"/>
                  </a:moveTo>
                  <a:lnTo>
                    <a:pt x="3017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 rot="-3895069">
              <a:off x="1503296" y="1104892"/>
              <a:ext cx="453642" cy="417333"/>
            </a:xfrm>
            <a:custGeom>
              <a:avLst/>
              <a:gdLst/>
              <a:ahLst/>
              <a:cxnLst/>
              <a:rect l="l" t="t" r="r" b="b"/>
              <a:pathLst>
                <a:path w="6422" h="5908" fill="none" extrusionOk="0">
                  <a:moveTo>
                    <a:pt x="0" y="5908"/>
                  </a:moveTo>
                  <a:lnTo>
                    <a:pt x="6421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 rot="-3895069">
              <a:off x="1528753" y="1442527"/>
              <a:ext cx="558893" cy="498356"/>
            </a:xfrm>
            <a:custGeom>
              <a:avLst/>
              <a:gdLst/>
              <a:ahLst/>
              <a:cxnLst/>
              <a:rect l="l" t="t" r="r" b="b"/>
              <a:pathLst>
                <a:path w="7912" h="7055" extrusionOk="0">
                  <a:moveTo>
                    <a:pt x="2138" y="0"/>
                  </a:moveTo>
                  <a:lnTo>
                    <a:pt x="2131" y="8"/>
                  </a:lnTo>
                  <a:lnTo>
                    <a:pt x="194" y="3218"/>
                  </a:lnTo>
                  <a:cubicBezTo>
                    <a:pt x="1" y="3538"/>
                    <a:pt x="105" y="3956"/>
                    <a:pt x="425" y="4149"/>
                  </a:cubicBezTo>
                  <a:lnTo>
                    <a:pt x="5088" y="6965"/>
                  </a:lnTo>
                  <a:cubicBezTo>
                    <a:pt x="5187" y="7026"/>
                    <a:pt x="5297" y="7055"/>
                    <a:pt x="5406" y="7055"/>
                  </a:cubicBezTo>
                  <a:cubicBezTo>
                    <a:pt x="5615" y="7055"/>
                    <a:pt x="5820" y="6947"/>
                    <a:pt x="5937" y="6756"/>
                  </a:cubicBezTo>
                  <a:lnTo>
                    <a:pt x="7911" y="3486"/>
                  </a:lnTo>
                  <a:lnTo>
                    <a:pt x="21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 rot="-3895069">
              <a:off x="1256579" y="992939"/>
              <a:ext cx="383639" cy="291031"/>
            </a:xfrm>
            <a:custGeom>
              <a:avLst/>
              <a:gdLst/>
              <a:ahLst/>
              <a:cxnLst/>
              <a:rect l="l" t="t" r="r" b="b"/>
              <a:pathLst>
                <a:path w="5431" h="4120" fill="none" extrusionOk="0">
                  <a:moveTo>
                    <a:pt x="1" y="179"/>
                  </a:moveTo>
                  <a:cubicBezTo>
                    <a:pt x="157" y="738"/>
                    <a:pt x="619" y="1193"/>
                    <a:pt x="1222" y="1088"/>
                  </a:cubicBezTo>
                  <a:cubicBezTo>
                    <a:pt x="1453" y="1044"/>
                    <a:pt x="1654" y="895"/>
                    <a:pt x="1759" y="679"/>
                  </a:cubicBezTo>
                  <a:cubicBezTo>
                    <a:pt x="1848" y="463"/>
                    <a:pt x="1759" y="172"/>
                    <a:pt x="1543" y="90"/>
                  </a:cubicBezTo>
                  <a:cubicBezTo>
                    <a:pt x="1334" y="1"/>
                    <a:pt x="1066" y="150"/>
                    <a:pt x="969" y="358"/>
                  </a:cubicBezTo>
                  <a:cubicBezTo>
                    <a:pt x="887" y="582"/>
                    <a:pt x="887" y="820"/>
                    <a:pt x="969" y="1044"/>
                  </a:cubicBezTo>
                  <a:cubicBezTo>
                    <a:pt x="1252" y="1855"/>
                    <a:pt x="2034" y="2392"/>
                    <a:pt x="2898" y="2355"/>
                  </a:cubicBezTo>
                  <a:cubicBezTo>
                    <a:pt x="3263" y="2332"/>
                    <a:pt x="3695" y="2071"/>
                    <a:pt x="3621" y="1721"/>
                  </a:cubicBezTo>
                  <a:cubicBezTo>
                    <a:pt x="3539" y="1371"/>
                    <a:pt x="2950" y="1349"/>
                    <a:pt x="2749" y="1654"/>
                  </a:cubicBezTo>
                  <a:cubicBezTo>
                    <a:pt x="2541" y="1952"/>
                    <a:pt x="2637" y="2384"/>
                    <a:pt x="2831" y="2697"/>
                  </a:cubicBezTo>
                  <a:cubicBezTo>
                    <a:pt x="3077" y="3099"/>
                    <a:pt x="3509" y="3412"/>
                    <a:pt x="3986" y="3412"/>
                  </a:cubicBezTo>
                  <a:cubicBezTo>
                    <a:pt x="4455" y="3412"/>
                    <a:pt x="5259" y="2846"/>
                    <a:pt x="4902" y="2533"/>
                  </a:cubicBezTo>
                  <a:cubicBezTo>
                    <a:pt x="4544" y="2220"/>
                    <a:pt x="3919" y="3062"/>
                    <a:pt x="4097" y="3494"/>
                  </a:cubicBezTo>
                  <a:cubicBezTo>
                    <a:pt x="4276" y="3919"/>
                    <a:pt x="5081" y="4120"/>
                    <a:pt x="5431" y="3814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 rot="-3895069">
              <a:off x="1531949" y="1473749"/>
              <a:ext cx="433651" cy="265248"/>
            </a:xfrm>
            <a:custGeom>
              <a:avLst/>
              <a:gdLst/>
              <a:ahLst/>
              <a:cxnLst/>
              <a:rect l="l" t="t" r="r" b="b"/>
              <a:pathLst>
                <a:path w="6139" h="3755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1"/>
                    <a:pt x="0" y="242"/>
                    <a:pt x="53" y="310"/>
                  </a:cubicBezTo>
                  <a:cubicBezTo>
                    <a:pt x="67" y="324"/>
                    <a:pt x="82" y="339"/>
                    <a:pt x="97" y="347"/>
                  </a:cubicBezTo>
                  <a:cubicBezTo>
                    <a:pt x="127" y="362"/>
                    <a:pt x="2891" y="2023"/>
                    <a:pt x="5825" y="3728"/>
                  </a:cubicBezTo>
                  <a:cubicBezTo>
                    <a:pt x="5855" y="3746"/>
                    <a:pt x="5888" y="3754"/>
                    <a:pt x="5921" y="3754"/>
                  </a:cubicBezTo>
                  <a:cubicBezTo>
                    <a:pt x="5987" y="3754"/>
                    <a:pt x="6051" y="3721"/>
                    <a:pt x="6086" y="3661"/>
                  </a:cubicBezTo>
                  <a:cubicBezTo>
                    <a:pt x="6138" y="3572"/>
                    <a:pt x="6116" y="3460"/>
                    <a:pt x="6026" y="3408"/>
                  </a:cubicBezTo>
                  <a:cubicBezTo>
                    <a:pt x="3092" y="1702"/>
                    <a:pt x="328" y="41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 rot="-3895069">
              <a:off x="1566450" y="1524513"/>
              <a:ext cx="433651" cy="265743"/>
            </a:xfrm>
            <a:custGeom>
              <a:avLst/>
              <a:gdLst/>
              <a:ahLst/>
              <a:cxnLst/>
              <a:rect l="l" t="t" r="r" b="b"/>
              <a:pathLst>
                <a:path w="6139" h="3762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0"/>
                    <a:pt x="0" y="250"/>
                    <a:pt x="53" y="309"/>
                  </a:cubicBezTo>
                  <a:cubicBezTo>
                    <a:pt x="68" y="324"/>
                    <a:pt x="82" y="339"/>
                    <a:pt x="97" y="354"/>
                  </a:cubicBezTo>
                  <a:cubicBezTo>
                    <a:pt x="127" y="369"/>
                    <a:pt x="2891" y="2030"/>
                    <a:pt x="5825" y="3736"/>
                  </a:cubicBezTo>
                  <a:cubicBezTo>
                    <a:pt x="5855" y="3753"/>
                    <a:pt x="5888" y="3761"/>
                    <a:pt x="5921" y="3761"/>
                  </a:cubicBezTo>
                  <a:cubicBezTo>
                    <a:pt x="5987" y="3761"/>
                    <a:pt x="6051" y="3728"/>
                    <a:pt x="6086" y="3669"/>
                  </a:cubicBezTo>
                  <a:cubicBezTo>
                    <a:pt x="6138" y="3579"/>
                    <a:pt x="6116" y="3460"/>
                    <a:pt x="6027" y="3408"/>
                  </a:cubicBezTo>
                  <a:cubicBezTo>
                    <a:pt x="3092" y="1702"/>
                    <a:pt x="328" y="49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 rot="-3895069">
              <a:off x="1599246" y="1570846"/>
              <a:ext cx="433651" cy="265390"/>
            </a:xfrm>
            <a:custGeom>
              <a:avLst/>
              <a:gdLst/>
              <a:ahLst/>
              <a:cxnLst/>
              <a:rect l="l" t="t" r="r" b="b"/>
              <a:pathLst>
                <a:path w="6139" h="3757" extrusionOk="0">
                  <a:moveTo>
                    <a:pt x="210" y="1"/>
                  </a:moveTo>
                  <a:cubicBezTo>
                    <a:pt x="145" y="1"/>
                    <a:pt x="80" y="34"/>
                    <a:pt x="45" y="94"/>
                  </a:cubicBezTo>
                  <a:cubicBezTo>
                    <a:pt x="1" y="161"/>
                    <a:pt x="8" y="243"/>
                    <a:pt x="53" y="310"/>
                  </a:cubicBezTo>
                  <a:cubicBezTo>
                    <a:pt x="68" y="324"/>
                    <a:pt x="83" y="339"/>
                    <a:pt x="105" y="347"/>
                  </a:cubicBezTo>
                  <a:cubicBezTo>
                    <a:pt x="127" y="369"/>
                    <a:pt x="2891" y="2023"/>
                    <a:pt x="5826" y="3736"/>
                  </a:cubicBezTo>
                  <a:cubicBezTo>
                    <a:pt x="5856" y="3750"/>
                    <a:pt x="5887" y="3757"/>
                    <a:pt x="5918" y="3757"/>
                  </a:cubicBezTo>
                  <a:cubicBezTo>
                    <a:pt x="5986" y="3757"/>
                    <a:pt x="6050" y="3723"/>
                    <a:pt x="6086" y="3661"/>
                  </a:cubicBezTo>
                  <a:cubicBezTo>
                    <a:pt x="6138" y="3580"/>
                    <a:pt x="6116" y="3460"/>
                    <a:pt x="6027" y="3408"/>
                  </a:cubicBezTo>
                  <a:cubicBezTo>
                    <a:pt x="3092" y="1702"/>
                    <a:pt x="336" y="41"/>
                    <a:pt x="306" y="27"/>
                  </a:cubicBezTo>
                  <a:cubicBezTo>
                    <a:pt x="276" y="9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93621A-A072-4BD1-9789-6CD386CD3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68"/>
          <a:stretch/>
        </p:blipFill>
        <p:spPr>
          <a:xfrm>
            <a:off x="0" y="-257860"/>
            <a:ext cx="9144000" cy="38344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901AE0-5F4C-419C-910C-ECA7993A5684}"/>
              </a:ext>
            </a:extLst>
          </p:cNvPr>
          <p:cNvSpPr txBox="1"/>
          <p:nvPr/>
        </p:nvSpPr>
        <p:spPr>
          <a:xfrm>
            <a:off x="195058" y="3888466"/>
            <a:ext cx="10266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 of place describe where people or things are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toon of kids standing next to a blackboard&#10;&#10;Description automatically generated">
            <a:extLst>
              <a:ext uri="{FF2B5EF4-FFF2-40B4-BE49-F238E27FC236}">
                <a16:creationId xmlns:a16="http://schemas.microsoft.com/office/drawing/2014/main" id="{2D752D7F-14A7-4FCE-92C9-7241A5252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7776" r="26201" b="14414"/>
          <a:stretch/>
        </p:blipFill>
        <p:spPr>
          <a:xfrm>
            <a:off x="0" y="-257861"/>
            <a:ext cx="9144000" cy="5401361"/>
          </a:xfrm>
          <a:prstGeom prst="rect">
            <a:avLst/>
          </a:prstGeom>
          <a:noFill/>
        </p:spPr>
      </p:pic>
      <p:sp>
        <p:nvSpPr>
          <p:cNvPr id="690" name="Google Shape;690;p40"/>
          <p:cNvSpPr/>
          <p:nvPr/>
        </p:nvSpPr>
        <p:spPr>
          <a:xfrm>
            <a:off x="753925" y="-285737"/>
            <a:ext cx="8193305" cy="1208391"/>
          </a:xfrm>
          <a:custGeom>
            <a:avLst/>
            <a:gdLst/>
            <a:ahLst/>
            <a:cxnLst/>
            <a:rect l="l" t="t" r="r" b="b"/>
            <a:pathLst>
              <a:path w="61246" h="19819" extrusionOk="0">
                <a:moveTo>
                  <a:pt x="6614" y="1"/>
                </a:moveTo>
                <a:cubicBezTo>
                  <a:pt x="2960" y="1"/>
                  <a:pt x="0" y="2961"/>
                  <a:pt x="0" y="6623"/>
                </a:cubicBezTo>
                <a:lnTo>
                  <a:pt x="0" y="12277"/>
                </a:lnTo>
                <a:cubicBezTo>
                  <a:pt x="0" y="15930"/>
                  <a:pt x="2960" y="18890"/>
                  <a:pt x="6614" y="18890"/>
                </a:cubicBezTo>
                <a:lnTo>
                  <a:pt x="52072" y="18890"/>
                </a:lnTo>
                <a:cubicBezTo>
                  <a:pt x="52961" y="18890"/>
                  <a:pt x="53850" y="18712"/>
                  <a:pt x="54668" y="18366"/>
                </a:cubicBezTo>
                <a:cubicBezTo>
                  <a:pt x="56681" y="19564"/>
                  <a:pt x="58559" y="19818"/>
                  <a:pt x="59788" y="19818"/>
                </a:cubicBezTo>
                <a:cubicBezTo>
                  <a:pt x="60692" y="19818"/>
                  <a:pt x="61246" y="19681"/>
                  <a:pt x="61246" y="19681"/>
                </a:cubicBezTo>
                <a:cubicBezTo>
                  <a:pt x="59735" y="18926"/>
                  <a:pt x="58579" y="17041"/>
                  <a:pt x="57841" y="15503"/>
                </a:cubicBezTo>
                <a:cubicBezTo>
                  <a:pt x="58401" y="14517"/>
                  <a:pt x="58686" y="13406"/>
                  <a:pt x="58686" y="12277"/>
                </a:cubicBezTo>
                <a:lnTo>
                  <a:pt x="58686" y="6623"/>
                </a:lnTo>
                <a:cubicBezTo>
                  <a:pt x="58686" y="2961"/>
                  <a:pt x="55726" y="1"/>
                  <a:pt x="52072" y="1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"/>
          <p:cNvSpPr txBox="1">
            <a:spLocks noGrp="1"/>
          </p:cNvSpPr>
          <p:nvPr>
            <p:ph type="title"/>
          </p:nvPr>
        </p:nvSpPr>
        <p:spPr>
          <a:xfrm>
            <a:off x="1270388" y="-260923"/>
            <a:ext cx="7321267" cy="9182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prepositions of place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693" name="Google Shape;693;p40"/>
          <p:cNvSpPr/>
          <p:nvPr/>
        </p:nvSpPr>
        <p:spPr>
          <a:xfrm>
            <a:off x="5419876" y="4295174"/>
            <a:ext cx="94901" cy="91682"/>
          </a:xfrm>
          <a:custGeom>
            <a:avLst/>
            <a:gdLst/>
            <a:ahLst/>
            <a:cxnLst/>
            <a:rect l="l" t="t" r="r" b="b"/>
            <a:pathLst>
              <a:path w="3273" h="3162" extrusionOk="0">
                <a:moveTo>
                  <a:pt x="2510" y="1"/>
                </a:moveTo>
                <a:cubicBezTo>
                  <a:pt x="2473" y="1"/>
                  <a:pt x="2434" y="11"/>
                  <a:pt x="2399" y="35"/>
                </a:cubicBezTo>
                <a:lnTo>
                  <a:pt x="1513" y="653"/>
                </a:lnTo>
                <a:cubicBezTo>
                  <a:pt x="1476" y="672"/>
                  <a:pt x="1434" y="685"/>
                  <a:pt x="1396" y="685"/>
                </a:cubicBezTo>
                <a:cubicBezTo>
                  <a:pt x="1387" y="685"/>
                  <a:pt x="1379" y="685"/>
                  <a:pt x="1371" y="683"/>
                </a:cubicBezTo>
                <a:lnTo>
                  <a:pt x="284" y="504"/>
                </a:lnTo>
                <a:cubicBezTo>
                  <a:pt x="272" y="502"/>
                  <a:pt x="260" y="501"/>
                  <a:pt x="249" y="501"/>
                </a:cubicBezTo>
                <a:cubicBezTo>
                  <a:pt x="97" y="501"/>
                  <a:pt x="0" y="678"/>
                  <a:pt x="90" y="810"/>
                </a:cubicBezTo>
                <a:lnTo>
                  <a:pt x="701" y="1696"/>
                </a:lnTo>
                <a:cubicBezTo>
                  <a:pt x="731" y="1741"/>
                  <a:pt x="746" y="1793"/>
                  <a:pt x="738" y="1845"/>
                </a:cubicBezTo>
                <a:lnTo>
                  <a:pt x="559" y="2933"/>
                </a:lnTo>
                <a:cubicBezTo>
                  <a:pt x="537" y="3062"/>
                  <a:pt x="641" y="3161"/>
                  <a:pt x="754" y="3161"/>
                </a:cubicBezTo>
                <a:cubicBezTo>
                  <a:pt x="792" y="3161"/>
                  <a:pt x="830" y="3150"/>
                  <a:pt x="865" y="3126"/>
                </a:cubicBezTo>
                <a:lnTo>
                  <a:pt x="1751" y="2508"/>
                </a:lnTo>
                <a:cubicBezTo>
                  <a:pt x="1785" y="2485"/>
                  <a:pt x="1824" y="2476"/>
                  <a:pt x="1863" y="2476"/>
                </a:cubicBezTo>
                <a:cubicBezTo>
                  <a:pt x="1876" y="2476"/>
                  <a:pt x="1888" y="2477"/>
                  <a:pt x="1900" y="2478"/>
                </a:cubicBezTo>
                <a:lnTo>
                  <a:pt x="2988" y="2657"/>
                </a:lnTo>
                <a:cubicBezTo>
                  <a:pt x="2997" y="2658"/>
                  <a:pt x="3006" y="2659"/>
                  <a:pt x="3015" y="2659"/>
                </a:cubicBezTo>
                <a:cubicBezTo>
                  <a:pt x="3171" y="2659"/>
                  <a:pt x="3273" y="2478"/>
                  <a:pt x="3174" y="2344"/>
                </a:cubicBezTo>
                <a:lnTo>
                  <a:pt x="2563" y="1458"/>
                </a:lnTo>
                <a:cubicBezTo>
                  <a:pt x="2533" y="1413"/>
                  <a:pt x="2518" y="1369"/>
                  <a:pt x="2526" y="1316"/>
                </a:cubicBezTo>
                <a:lnTo>
                  <a:pt x="2705" y="229"/>
                </a:lnTo>
                <a:cubicBezTo>
                  <a:pt x="2727" y="100"/>
                  <a:pt x="2623" y="1"/>
                  <a:pt x="2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40"/>
          <p:cNvGrpSpPr/>
          <p:nvPr/>
        </p:nvGrpSpPr>
        <p:grpSpPr>
          <a:xfrm rot="20116799">
            <a:off x="8162610" y="303057"/>
            <a:ext cx="998239" cy="1070397"/>
            <a:chOff x="847848" y="535008"/>
            <a:chExt cx="1413264" cy="1515424"/>
          </a:xfrm>
        </p:grpSpPr>
        <p:sp>
          <p:nvSpPr>
            <p:cNvPr id="695" name="Google Shape;695;p40"/>
            <p:cNvSpPr/>
            <p:nvPr/>
          </p:nvSpPr>
          <p:spPr>
            <a:xfrm rot="-3895069">
              <a:off x="1045352" y="683944"/>
              <a:ext cx="1018257" cy="1083809"/>
            </a:xfrm>
            <a:custGeom>
              <a:avLst/>
              <a:gdLst/>
              <a:ahLst/>
              <a:cxnLst/>
              <a:rect l="l" t="t" r="r" b="b"/>
              <a:pathLst>
                <a:path w="14415" h="15343" extrusionOk="0">
                  <a:moveTo>
                    <a:pt x="7427" y="1"/>
                  </a:moveTo>
                  <a:cubicBezTo>
                    <a:pt x="5330" y="1"/>
                    <a:pt x="3279" y="1075"/>
                    <a:pt x="2109" y="3013"/>
                  </a:cubicBezTo>
                  <a:cubicBezTo>
                    <a:pt x="1267" y="4413"/>
                    <a:pt x="999" y="6082"/>
                    <a:pt x="1379" y="7668"/>
                  </a:cubicBezTo>
                  <a:cubicBezTo>
                    <a:pt x="1587" y="8525"/>
                    <a:pt x="1453" y="9433"/>
                    <a:pt x="1006" y="10193"/>
                  </a:cubicBezTo>
                  <a:lnTo>
                    <a:pt x="939" y="10290"/>
                  </a:lnTo>
                  <a:cubicBezTo>
                    <a:pt x="1" y="11854"/>
                    <a:pt x="500" y="13880"/>
                    <a:pt x="2057" y="14826"/>
                  </a:cubicBezTo>
                  <a:lnTo>
                    <a:pt x="2124" y="14864"/>
                  </a:lnTo>
                  <a:cubicBezTo>
                    <a:pt x="2660" y="15188"/>
                    <a:pt x="3250" y="15342"/>
                    <a:pt x="3833" y="15342"/>
                  </a:cubicBezTo>
                  <a:cubicBezTo>
                    <a:pt x="4950" y="15342"/>
                    <a:pt x="6038" y="14774"/>
                    <a:pt x="6660" y="13746"/>
                  </a:cubicBezTo>
                  <a:lnTo>
                    <a:pt x="6667" y="13739"/>
                  </a:lnTo>
                  <a:cubicBezTo>
                    <a:pt x="7137" y="12972"/>
                    <a:pt x="7897" y="12428"/>
                    <a:pt x="8775" y="12219"/>
                  </a:cubicBezTo>
                  <a:cubicBezTo>
                    <a:pt x="10392" y="11832"/>
                    <a:pt x="11785" y="10804"/>
                    <a:pt x="12641" y="9381"/>
                  </a:cubicBezTo>
                  <a:cubicBezTo>
                    <a:pt x="14414" y="6447"/>
                    <a:pt x="13491" y="2640"/>
                    <a:pt x="10586" y="882"/>
                  </a:cubicBezTo>
                  <a:cubicBezTo>
                    <a:pt x="9596" y="285"/>
                    <a:pt x="8505" y="1"/>
                    <a:pt x="7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 rot="-3895069">
              <a:off x="1348769" y="1162486"/>
              <a:ext cx="213188" cy="578884"/>
            </a:xfrm>
            <a:custGeom>
              <a:avLst/>
              <a:gdLst/>
              <a:ahLst/>
              <a:cxnLst/>
              <a:rect l="l" t="t" r="r" b="b"/>
              <a:pathLst>
                <a:path w="3018" h="8195" fill="none" extrusionOk="0">
                  <a:moveTo>
                    <a:pt x="1" y="8194"/>
                  </a:moveTo>
                  <a:lnTo>
                    <a:pt x="3017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 rot="-3895069">
              <a:off x="1503296" y="1104892"/>
              <a:ext cx="453642" cy="417333"/>
            </a:xfrm>
            <a:custGeom>
              <a:avLst/>
              <a:gdLst/>
              <a:ahLst/>
              <a:cxnLst/>
              <a:rect l="l" t="t" r="r" b="b"/>
              <a:pathLst>
                <a:path w="6422" h="5908" fill="none" extrusionOk="0">
                  <a:moveTo>
                    <a:pt x="0" y="5908"/>
                  </a:moveTo>
                  <a:lnTo>
                    <a:pt x="6421" y="1"/>
                  </a:ln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74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 rot="-3895069">
              <a:off x="1528753" y="1442527"/>
              <a:ext cx="558893" cy="498356"/>
            </a:xfrm>
            <a:custGeom>
              <a:avLst/>
              <a:gdLst/>
              <a:ahLst/>
              <a:cxnLst/>
              <a:rect l="l" t="t" r="r" b="b"/>
              <a:pathLst>
                <a:path w="7912" h="7055" extrusionOk="0">
                  <a:moveTo>
                    <a:pt x="2138" y="0"/>
                  </a:moveTo>
                  <a:lnTo>
                    <a:pt x="2131" y="8"/>
                  </a:lnTo>
                  <a:lnTo>
                    <a:pt x="194" y="3218"/>
                  </a:lnTo>
                  <a:cubicBezTo>
                    <a:pt x="1" y="3538"/>
                    <a:pt x="105" y="3956"/>
                    <a:pt x="425" y="4149"/>
                  </a:cubicBezTo>
                  <a:lnTo>
                    <a:pt x="5088" y="6965"/>
                  </a:lnTo>
                  <a:cubicBezTo>
                    <a:pt x="5187" y="7026"/>
                    <a:pt x="5297" y="7055"/>
                    <a:pt x="5406" y="7055"/>
                  </a:cubicBezTo>
                  <a:cubicBezTo>
                    <a:pt x="5615" y="7055"/>
                    <a:pt x="5820" y="6947"/>
                    <a:pt x="5937" y="6756"/>
                  </a:cubicBezTo>
                  <a:lnTo>
                    <a:pt x="7911" y="3486"/>
                  </a:lnTo>
                  <a:lnTo>
                    <a:pt x="21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 rot="-3895069">
              <a:off x="1256579" y="992939"/>
              <a:ext cx="383639" cy="291031"/>
            </a:xfrm>
            <a:custGeom>
              <a:avLst/>
              <a:gdLst/>
              <a:ahLst/>
              <a:cxnLst/>
              <a:rect l="l" t="t" r="r" b="b"/>
              <a:pathLst>
                <a:path w="5431" h="4120" fill="none" extrusionOk="0">
                  <a:moveTo>
                    <a:pt x="1" y="179"/>
                  </a:moveTo>
                  <a:cubicBezTo>
                    <a:pt x="157" y="738"/>
                    <a:pt x="619" y="1193"/>
                    <a:pt x="1222" y="1088"/>
                  </a:cubicBezTo>
                  <a:cubicBezTo>
                    <a:pt x="1453" y="1044"/>
                    <a:pt x="1654" y="895"/>
                    <a:pt x="1759" y="679"/>
                  </a:cubicBezTo>
                  <a:cubicBezTo>
                    <a:pt x="1848" y="463"/>
                    <a:pt x="1759" y="172"/>
                    <a:pt x="1543" y="90"/>
                  </a:cubicBezTo>
                  <a:cubicBezTo>
                    <a:pt x="1334" y="1"/>
                    <a:pt x="1066" y="150"/>
                    <a:pt x="969" y="358"/>
                  </a:cubicBezTo>
                  <a:cubicBezTo>
                    <a:pt x="887" y="582"/>
                    <a:pt x="887" y="820"/>
                    <a:pt x="969" y="1044"/>
                  </a:cubicBezTo>
                  <a:cubicBezTo>
                    <a:pt x="1252" y="1855"/>
                    <a:pt x="2034" y="2392"/>
                    <a:pt x="2898" y="2355"/>
                  </a:cubicBezTo>
                  <a:cubicBezTo>
                    <a:pt x="3263" y="2332"/>
                    <a:pt x="3695" y="2071"/>
                    <a:pt x="3621" y="1721"/>
                  </a:cubicBezTo>
                  <a:cubicBezTo>
                    <a:pt x="3539" y="1371"/>
                    <a:pt x="2950" y="1349"/>
                    <a:pt x="2749" y="1654"/>
                  </a:cubicBezTo>
                  <a:cubicBezTo>
                    <a:pt x="2541" y="1952"/>
                    <a:pt x="2637" y="2384"/>
                    <a:pt x="2831" y="2697"/>
                  </a:cubicBezTo>
                  <a:cubicBezTo>
                    <a:pt x="3077" y="3099"/>
                    <a:pt x="3509" y="3412"/>
                    <a:pt x="3986" y="3412"/>
                  </a:cubicBezTo>
                  <a:cubicBezTo>
                    <a:pt x="4455" y="3412"/>
                    <a:pt x="5259" y="2846"/>
                    <a:pt x="4902" y="2533"/>
                  </a:cubicBezTo>
                  <a:cubicBezTo>
                    <a:pt x="4544" y="2220"/>
                    <a:pt x="3919" y="3062"/>
                    <a:pt x="4097" y="3494"/>
                  </a:cubicBezTo>
                  <a:cubicBezTo>
                    <a:pt x="4276" y="3919"/>
                    <a:pt x="5081" y="4120"/>
                    <a:pt x="5431" y="3814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 rot="-3895069">
              <a:off x="1531949" y="1473749"/>
              <a:ext cx="433651" cy="265248"/>
            </a:xfrm>
            <a:custGeom>
              <a:avLst/>
              <a:gdLst/>
              <a:ahLst/>
              <a:cxnLst/>
              <a:rect l="l" t="t" r="r" b="b"/>
              <a:pathLst>
                <a:path w="6139" h="3755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1"/>
                    <a:pt x="0" y="242"/>
                    <a:pt x="53" y="310"/>
                  </a:cubicBezTo>
                  <a:cubicBezTo>
                    <a:pt x="67" y="324"/>
                    <a:pt x="82" y="339"/>
                    <a:pt x="97" y="347"/>
                  </a:cubicBezTo>
                  <a:cubicBezTo>
                    <a:pt x="127" y="362"/>
                    <a:pt x="2891" y="2023"/>
                    <a:pt x="5825" y="3728"/>
                  </a:cubicBezTo>
                  <a:cubicBezTo>
                    <a:pt x="5855" y="3746"/>
                    <a:pt x="5888" y="3754"/>
                    <a:pt x="5921" y="3754"/>
                  </a:cubicBezTo>
                  <a:cubicBezTo>
                    <a:pt x="5987" y="3754"/>
                    <a:pt x="6051" y="3721"/>
                    <a:pt x="6086" y="3661"/>
                  </a:cubicBezTo>
                  <a:cubicBezTo>
                    <a:pt x="6138" y="3572"/>
                    <a:pt x="6116" y="3460"/>
                    <a:pt x="6026" y="3408"/>
                  </a:cubicBezTo>
                  <a:cubicBezTo>
                    <a:pt x="3092" y="1702"/>
                    <a:pt x="328" y="41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 rot="-3895069">
              <a:off x="1566450" y="1524513"/>
              <a:ext cx="433651" cy="265743"/>
            </a:xfrm>
            <a:custGeom>
              <a:avLst/>
              <a:gdLst/>
              <a:ahLst/>
              <a:cxnLst/>
              <a:rect l="l" t="t" r="r" b="b"/>
              <a:pathLst>
                <a:path w="6139" h="3762" extrusionOk="0">
                  <a:moveTo>
                    <a:pt x="207" y="1"/>
                  </a:moveTo>
                  <a:cubicBezTo>
                    <a:pt x="141" y="1"/>
                    <a:pt x="80" y="34"/>
                    <a:pt x="45" y="93"/>
                  </a:cubicBezTo>
                  <a:cubicBezTo>
                    <a:pt x="0" y="160"/>
                    <a:pt x="0" y="250"/>
                    <a:pt x="53" y="309"/>
                  </a:cubicBezTo>
                  <a:cubicBezTo>
                    <a:pt x="68" y="324"/>
                    <a:pt x="82" y="339"/>
                    <a:pt x="97" y="354"/>
                  </a:cubicBezTo>
                  <a:cubicBezTo>
                    <a:pt x="127" y="369"/>
                    <a:pt x="2891" y="2030"/>
                    <a:pt x="5825" y="3736"/>
                  </a:cubicBezTo>
                  <a:cubicBezTo>
                    <a:pt x="5855" y="3753"/>
                    <a:pt x="5888" y="3761"/>
                    <a:pt x="5921" y="3761"/>
                  </a:cubicBezTo>
                  <a:cubicBezTo>
                    <a:pt x="5987" y="3761"/>
                    <a:pt x="6051" y="3728"/>
                    <a:pt x="6086" y="3669"/>
                  </a:cubicBezTo>
                  <a:cubicBezTo>
                    <a:pt x="6138" y="3579"/>
                    <a:pt x="6116" y="3460"/>
                    <a:pt x="6027" y="3408"/>
                  </a:cubicBezTo>
                  <a:cubicBezTo>
                    <a:pt x="3092" y="1702"/>
                    <a:pt x="328" y="49"/>
                    <a:pt x="306" y="26"/>
                  </a:cubicBezTo>
                  <a:cubicBezTo>
                    <a:pt x="274" y="9"/>
                    <a:pt x="240" y="1"/>
                    <a:pt x="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 rot="-3895069">
              <a:off x="1599246" y="1570846"/>
              <a:ext cx="433651" cy="265390"/>
            </a:xfrm>
            <a:custGeom>
              <a:avLst/>
              <a:gdLst/>
              <a:ahLst/>
              <a:cxnLst/>
              <a:rect l="l" t="t" r="r" b="b"/>
              <a:pathLst>
                <a:path w="6139" h="3757" extrusionOk="0">
                  <a:moveTo>
                    <a:pt x="210" y="1"/>
                  </a:moveTo>
                  <a:cubicBezTo>
                    <a:pt x="145" y="1"/>
                    <a:pt x="80" y="34"/>
                    <a:pt x="45" y="94"/>
                  </a:cubicBezTo>
                  <a:cubicBezTo>
                    <a:pt x="1" y="161"/>
                    <a:pt x="8" y="243"/>
                    <a:pt x="53" y="310"/>
                  </a:cubicBezTo>
                  <a:cubicBezTo>
                    <a:pt x="68" y="324"/>
                    <a:pt x="83" y="339"/>
                    <a:pt x="105" y="347"/>
                  </a:cubicBezTo>
                  <a:cubicBezTo>
                    <a:pt x="127" y="369"/>
                    <a:pt x="2891" y="2023"/>
                    <a:pt x="5826" y="3736"/>
                  </a:cubicBezTo>
                  <a:cubicBezTo>
                    <a:pt x="5856" y="3750"/>
                    <a:pt x="5887" y="3757"/>
                    <a:pt x="5918" y="3757"/>
                  </a:cubicBezTo>
                  <a:cubicBezTo>
                    <a:pt x="5986" y="3757"/>
                    <a:pt x="6050" y="3723"/>
                    <a:pt x="6086" y="3661"/>
                  </a:cubicBezTo>
                  <a:cubicBezTo>
                    <a:pt x="6138" y="3580"/>
                    <a:pt x="6116" y="3460"/>
                    <a:pt x="6027" y="3408"/>
                  </a:cubicBezTo>
                  <a:cubicBezTo>
                    <a:pt x="3092" y="1702"/>
                    <a:pt x="336" y="41"/>
                    <a:pt x="306" y="27"/>
                  </a:cubicBezTo>
                  <a:cubicBezTo>
                    <a:pt x="276" y="9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B6A8682-5907-440F-B83A-EF7A9E40D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0" y="1218347"/>
            <a:ext cx="1939731" cy="1684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905525-9967-4F4C-B54A-BDDD675CA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31" y="1218158"/>
            <a:ext cx="1939731" cy="16840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6D8380-F70F-4484-9F25-6AC72A101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85" y="1259181"/>
            <a:ext cx="1915105" cy="1643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0256AC-6BB0-41CC-9F03-D1A1427536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13" y="1240613"/>
            <a:ext cx="1939731" cy="16389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A093A5-B37D-43ED-8FA2-8D9939AF54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0" y="3144237"/>
            <a:ext cx="1939731" cy="1770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FCAA38-35FC-4EFE-ABF2-03E06EAFE9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31" y="3144237"/>
            <a:ext cx="1939731" cy="17708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7D69D7-F5C9-4AED-B177-90201DB7A8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72" y="3148347"/>
            <a:ext cx="1939731" cy="17708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85662F-D738-4983-88BB-D54C9D50F04E}"/>
              </a:ext>
            </a:extLst>
          </p:cNvPr>
          <p:cNvSpPr txBox="1"/>
          <p:nvPr/>
        </p:nvSpPr>
        <p:spPr>
          <a:xfrm>
            <a:off x="1636806" y="1155246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BC735F-130A-4780-A041-A4D3270AEA7F}"/>
              </a:ext>
            </a:extLst>
          </p:cNvPr>
          <p:cNvSpPr txBox="1"/>
          <p:nvPr/>
        </p:nvSpPr>
        <p:spPr>
          <a:xfrm>
            <a:off x="3308461" y="1243943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898490-8CE5-4EB6-9514-28876742D663}"/>
              </a:ext>
            </a:extLst>
          </p:cNvPr>
          <p:cNvSpPr txBox="1"/>
          <p:nvPr/>
        </p:nvSpPr>
        <p:spPr>
          <a:xfrm>
            <a:off x="4744757" y="1168604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909395-3FFD-41BA-8830-211CC39D3BE0}"/>
              </a:ext>
            </a:extLst>
          </p:cNvPr>
          <p:cNvSpPr txBox="1"/>
          <p:nvPr/>
        </p:nvSpPr>
        <p:spPr>
          <a:xfrm>
            <a:off x="7287273" y="2293928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8E4B00-812D-4A4A-B461-5943CC1E12AE}"/>
              </a:ext>
            </a:extLst>
          </p:cNvPr>
          <p:cNvSpPr txBox="1"/>
          <p:nvPr/>
        </p:nvSpPr>
        <p:spPr>
          <a:xfrm>
            <a:off x="1260944" y="3119607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E0D897-C6CA-4956-BAC4-08A5AEE41F77}"/>
              </a:ext>
            </a:extLst>
          </p:cNvPr>
          <p:cNvSpPr txBox="1"/>
          <p:nvPr/>
        </p:nvSpPr>
        <p:spPr>
          <a:xfrm>
            <a:off x="2887248" y="3144237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9A691-E847-41D6-9874-D34A6FA59A57}"/>
              </a:ext>
            </a:extLst>
          </p:cNvPr>
          <p:cNvSpPr txBox="1"/>
          <p:nvPr/>
        </p:nvSpPr>
        <p:spPr>
          <a:xfrm>
            <a:off x="5089070" y="3173346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</p:spTree>
    <p:extLst>
      <p:ext uri="{BB962C8B-B14F-4D97-AF65-F5344CB8AC3E}">
        <p14:creationId xmlns:p14="http://schemas.microsoft.com/office/powerpoint/2010/main" val="463622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5"/>
          <p:cNvSpPr txBox="1">
            <a:spLocks noGrp="1"/>
          </p:cNvSpPr>
          <p:nvPr>
            <p:ph type="title"/>
          </p:nvPr>
        </p:nvSpPr>
        <p:spPr>
          <a:xfrm>
            <a:off x="950025" y="240950"/>
            <a:ext cx="7584357" cy="101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TASK 3: 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rite the correct preposition in the box under each picture. Say a sentence to describe the picture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831" name="Google Shape;831;p45"/>
          <p:cNvGrpSpPr/>
          <p:nvPr/>
        </p:nvGrpSpPr>
        <p:grpSpPr>
          <a:xfrm>
            <a:off x="8390790" y="4444025"/>
            <a:ext cx="646015" cy="572730"/>
            <a:chOff x="469275" y="4057497"/>
            <a:chExt cx="904403" cy="801805"/>
          </a:xfrm>
        </p:grpSpPr>
        <p:sp>
          <p:nvSpPr>
            <p:cNvPr id="832" name="Google Shape;832;p45"/>
            <p:cNvSpPr/>
            <p:nvPr/>
          </p:nvSpPr>
          <p:spPr>
            <a:xfrm>
              <a:off x="469275" y="4057497"/>
              <a:ext cx="904403" cy="801805"/>
            </a:xfrm>
            <a:custGeom>
              <a:avLst/>
              <a:gdLst/>
              <a:ahLst/>
              <a:cxnLst/>
              <a:rect l="l" t="t" r="r" b="b"/>
              <a:pathLst>
                <a:path w="15823" h="14028" extrusionOk="0">
                  <a:moveTo>
                    <a:pt x="3587" y="1"/>
                  </a:moveTo>
                  <a:cubicBezTo>
                    <a:pt x="1225" y="1"/>
                    <a:pt x="2729" y="3224"/>
                    <a:pt x="3808" y="3890"/>
                  </a:cubicBezTo>
                  <a:cubicBezTo>
                    <a:pt x="3183" y="3782"/>
                    <a:pt x="2112" y="3388"/>
                    <a:pt x="1277" y="3388"/>
                  </a:cubicBezTo>
                  <a:cubicBezTo>
                    <a:pt x="549" y="3388"/>
                    <a:pt x="0" y="3687"/>
                    <a:pt x="84" y="4739"/>
                  </a:cubicBezTo>
                  <a:cubicBezTo>
                    <a:pt x="210" y="6310"/>
                    <a:pt x="2869" y="6705"/>
                    <a:pt x="4165" y="6795"/>
                  </a:cubicBezTo>
                  <a:cubicBezTo>
                    <a:pt x="2884" y="6958"/>
                    <a:pt x="1327" y="7294"/>
                    <a:pt x="1558" y="8940"/>
                  </a:cubicBezTo>
                  <a:cubicBezTo>
                    <a:pt x="1745" y="10294"/>
                    <a:pt x="3151" y="10676"/>
                    <a:pt x="4441" y="10676"/>
                  </a:cubicBezTo>
                  <a:cubicBezTo>
                    <a:pt x="4903" y="10676"/>
                    <a:pt x="5351" y="10627"/>
                    <a:pt x="5722" y="10556"/>
                  </a:cubicBezTo>
                  <a:lnTo>
                    <a:pt x="5722" y="10556"/>
                  </a:lnTo>
                  <a:cubicBezTo>
                    <a:pt x="3823" y="11420"/>
                    <a:pt x="5015" y="13394"/>
                    <a:pt x="6638" y="13670"/>
                  </a:cubicBezTo>
                  <a:cubicBezTo>
                    <a:pt x="7964" y="13901"/>
                    <a:pt x="9424" y="13811"/>
                    <a:pt x="10758" y="13886"/>
                  </a:cubicBezTo>
                  <a:cubicBezTo>
                    <a:pt x="11403" y="13921"/>
                    <a:pt x="12131" y="14027"/>
                    <a:pt x="12840" y="14027"/>
                  </a:cubicBezTo>
                  <a:cubicBezTo>
                    <a:pt x="13472" y="14027"/>
                    <a:pt x="14089" y="13943"/>
                    <a:pt x="14616" y="13647"/>
                  </a:cubicBezTo>
                  <a:cubicBezTo>
                    <a:pt x="15644" y="13066"/>
                    <a:pt x="15823" y="12396"/>
                    <a:pt x="15763" y="11562"/>
                  </a:cubicBezTo>
                  <a:lnTo>
                    <a:pt x="15763" y="11562"/>
                  </a:lnTo>
                  <a:lnTo>
                    <a:pt x="15786" y="11696"/>
                  </a:lnTo>
                  <a:cubicBezTo>
                    <a:pt x="15808" y="11398"/>
                    <a:pt x="15771" y="11100"/>
                    <a:pt x="15674" y="10817"/>
                  </a:cubicBezTo>
                  <a:cubicBezTo>
                    <a:pt x="15666" y="10757"/>
                    <a:pt x="15659" y="10705"/>
                    <a:pt x="15651" y="10653"/>
                  </a:cubicBezTo>
                  <a:lnTo>
                    <a:pt x="15651" y="10653"/>
                  </a:lnTo>
                  <a:lnTo>
                    <a:pt x="15666" y="10787"/>
                  </a:lnTo>
                  <a:cubicBezTo>
                    <a:pt x="15570" y="10437"/>
                    <a:pt x="15458" y="10087"/>
                    <a:pt x="15435" y="9737"/>
                  </a:cubicBezTo>
                  <a:cubicBezTo>
                    <a:pt x="15354" y="8448"/>
                    <a:pt x="15756" y="7092"/>
                    <a:pt x="15659" y="5774"/>
                  </a:cubicBezTo>
                  <a:cubicBezTo>
                    <a:pt x="15592" y="4843"/>
                    <a:pt x="15294" y="3830"/>
                    <a:pt x="14318" y="3592"/>
                  </a:cubicBezTo>
                  <a:cubicBezTo>
                    <a:pt x="14182" y="3558"/>
                    <a:pt x="14041" y="3542"/>
                    <a:pt x="13899" y="3542"/>
                  </a:cubicBezTo>
                  <a:cubicBezTo>
                    <a:pt x="12913" y="3542"/>
                    <a:pt x="11894" y="4319"/>
                    <a:pt x="12076" y="5342"/>
                  </a:cubicBezTo>
                  <a:cubicBezTo>
                    <a:pt x="11540" y="4120"/>
                    <a:pt x="11011" y="3092"/>
                    <a:pt x="10117" y="2124"/>
                  </a:cubicBezTo>
                  <a:cubicBezTo>
                    <a:pt x="9679" y="1647"/>
                    <a:pt x="9105" y="1411"/>
                    <a:pt x="8609" y="1411"/>
                  </a:cubicBezTo>
                  <a:cubicBezTo>
                    <a:pt x="7804" y="1411"/>
                    <a:pt x="7205" y="2030"/>
                    <a:pt x="7726" y="3241"/>
                  </a:cubicBezTo>
                  <a:cubicBezTo>
                    <a:pt x="7175" y="2102"/>
                    <a:pt x="5044" y="39"/>
                    <a:pt x="3644" y="1"/>
                  </a:cubicBezTo>
                  <a:cubicBezTo>
                    <a:pt x="3625" y="1"/>
                    <a:pt x="3606" y="1"/>
                    <a:pt x="3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5"/>
            <p:cNvSpPr/>
            <p:nvPr/>
          </p:nvSpPr>
          <p:spPr>
            <a:xfrm>
              <a:off x="670300" y="4238059"/>
              <a:ext cx="640736" cy="513160"/>
            </a:xfrm>
            <a:custGeom>
              <a:avLst/>
              <a:gdLst/>
              <a:ahLst/>
              <a:cxnLst/>
              <a:rect l="l" t="t" r="r" b="b"/>
              <a:pathLst>
                <a:path w="11210" h="8978" extrusionOk="0">
                  <a:moveTo>
                    <a:pt x="1233" y="1"/>
                  </a:moveTo>
                  <a:cubicBezTo>
                    <a:pt x="1004" y="1"/>
                    <a:pt x="826" y="356"/>
                    <a:pt x="1058" y="559"/>
                  </a:cubicBezTo>
                  <a:cubicBezTo>
                    <a:pt x="1669" y="1095"/>
                    <a:pt x="2257" y="1639"/>
                    <a:pt x="2846" y="2190"/>
                  </a:cubicBezTo>
                  <a:cubicBezTo>
                    <a:pt x="2071" y="1982"/>
                    <a:pt x="1274" y="1870"/>
                    <a:pt x="529" y="1557"/>
                  </a:cubicBezTo>
                  <a:cubicBezTo>
                    <a:pt x="485" y="1537"/>
                    <a:pt x="443" y="1528"/>
                    <a:pt x="403" y="1528"/>
                  </a:cubicBezTo>
                  <a:cubicBezTo>
                    <a:pt x="127" y="1528"/>
                    <a:pt x="0" y="1979"/>
                    <a:pt x="313" y="2116"/>
                  </a:cubicBezTo>
                  <a:cubicBezTo>
                    <a:pt x="1468" y="2608"/>
                    <a:pt x="2831" y="2563"/>
                    <a:pt x="3904" y="3256"/>
                  </a:cubicBezTo>
                  <a:cubicBezTo>
                    <a:pt x="3963" y="3293"/>
                    <a:pt x="4023" y="3308"/>
                    <a:pt x="4090" y="3308"/>
                  </a:cubicBezTo>
                  <a:cubicBezTo>
                    <a:pt x="4634" y="3777"/>
                    <a:pt x="5192" y="4231"/>
                    <a:pt x="5781" y="4656"/>
                  </a:cubicBezTo>
                  <a:cubicBezTo>
                    <a:pt x="5997" y="4805"/>
                    <a:pt x="6228" y="4969"/>
                    <a:pt x="6473" y="5133"/>
                  </a:cubicBezTo>
                  <a:cubicBezTo>
                    <a:pt x="6363" y="5137"/>
                    <a:pt x="6252" y="5139"/>
                    <a:pt x="6141" y="5139"/>
                  </a:cubicBezTo>
                  <a:cubicBezTo>
                    <a:pt x="4957" y="5139"/>
                    <a:pt x="3767" y="4909"/>
                    <a:pt x="2577" y="4909"/>
                  </a:cubicBezTo>
                  <a:cubicBezTo>
                    <a:pt x="2560" y="4909"/>
                    <a:pt x="2543" y="4909"/>
                    <a:pt x="2526" y="4909"/>
                  </a:cubicBezTo>
                  <a:cubicBezTo>
                    <a:pt x="2138" y="4909"/>
                    <a:pt x="2071" y="5505"/>
                    <a:pt x="2459" y="5505"/>
                  </a:cubicBezTo>
                  <a:cubicBezTo>
                    <a:pt x="2474" y="5505"/>
                    <a:pt x="2489" y="5505"/>
                    <a:pt x="2504" y="5505"/>
                  </a:cubicBezTo>
                  <a:cubicBezTo>
                    <a:pt x="3735" y="5505"/>
                    <a:pt x="4958" y="5742"/>
                    <a:pt x="6187" y="5742"/>
                  </a:cubicBezTo>
                  <a:cubicBezTo>
                    <a:pt x="6510" y="5742"/>
                    <a:pt x="6834" y="5725"/>
                    <a:pt x="7159" y="5684"/>
                  </a:cubicBezTo>
                  <a:cubicBezTo>
                    <a:pt x="7189" y="5676"/>
                    <a:pt x="7211" y="5669"/>
                    <a:pt x="7241" y="5654"/>
                  </a:cubicBezTo>
                  <a:cubicBezTo>
                    <a:pt x="8142" y="6287"/>
                    <a:pt x="9095" y="6995"/>
                    <a:pt x="9796" y="7777"/>
                  </a:cubicBezTo>
                  <a:cubicBezTo>
                    <a:pt x="9349" y="7856"/>
                    <a:pt x="8898" y="7856"/>
                    <a:pt x="8447" y="7856"/>
                  </a:cubicBezTo>
                  <a:lnTo>
                    <a:pt x="8447" y="7856"/>
                  </a:lnTo>
                  <a:cubicBezTo>
                    <a:pt x="8221" y="7856"/>
                    <a:pt x="7995" y="7856"/>
                    <a:pt x="7770" y="7866"/>
                  </a:cubicBezTo>
                  <a:cubicBezTo>
                    <a:pt x="6853" y="7911"/>
                    <a:pt x="5945" y="8060"/>
                    <a:pt x="5036" y="8127"/>
                  </a:cubicBezTo>
                  <a:cubicBezTo>
                    <a:pt x="4665" y="8163"/>
                    <a:pt x="4741" y="8732"/>
                    <a:pt x="5105" y="8732"/>
                  </a:cubicBezTo>
                  <a:cubicBezTo>
                    <a:pt x="5114" y="8732"/>
                    <a:pt x="5123" y="8731"/>
                    <a:pt x="5133" y="8730"/>
                  </a:cubicBezTo>
                  <a:cubicBezTo>
                    <a:pt x="6041" y="8656"/>
                    <a:pt x="6950" y="8507"/>
                    <a:pt x="7859" y="8470"/>
                  </a:cubicBezTo>
                  <a:cubicBezTo>
                    <a:pt x="8634" y="8433"/>
                    <a:pt x="9386" y="8507"/>
                    <a:pt x="10153" y="8313"/>
                  </a:cubicBezTo>
                  <a:cubicBezTo>
                    <a:pt x="10168" y="8306"/>
                    <a:pt x="10190" y="8298"/>
                    <a:pt x="10213" y="8284"/>
                  </a:cubicBezTo>
                  <a:cubicBezTo>
                    <a:pt x="10332" y="8447"/>
                    <a:pt x="10444" y="8626"/>
                    <a:pt x="10540" y="8812"/>
                  </a:cubicBezTo>
                  <a:cubicBezTo>
                    <a:pt x="10601" y="8929"/>
                    <a:pt x="10705" y="8977"/>
                    <a:pt x="10808" y="8977"/>
                  </a:cubicBezTo>
                  <a:cubicBezTo>
                    <a:pt x="11009" y="8977"/>
                    <a:pt x="11210" y="8793"/>
                    <a:pt x="11092" y="8567"/>
                  </a:cubicBezTo>
                  <a:cubicBezTo>
                    <a:pt x="10905" y="8209"/>
                    <a:pt x="10675" y="7874"/>
                    <a:pt x="10414" y="7576"/>
                  </a:cubicBezTo>
                  <a:cubicBezTo>
                    <a:pt x="9967" y="6444"/>
                    <a:pt x="10280" y="5155"/>
                    <a:pt x="10108" y="3971"/>
                  </a:cubicBezTo>
                  <a:cubicBezTo>
                    <a:pt x="10085" y="3803"/>
                    <a:pt x="9956" y="3727"/>
                    <a:pt x="9824" y="3727"/>
                  </a:cubicBezTo>
                  <a:cubicBezTo>
                    <a:pt x="9656" y="3727"/>
                    <a:pt x="9483" y="3848"/>
                    <a:pt x="9513" y="4060"/>
                  </a:cubicBezTo>
                  <a:cubicBezTo>
                    <a:pt x="9639" y="4954"/>
                    <a:pt x="9520" y="5878"/>
                    <a:pt x="9609" y="6771"/>
                  </a:cubicBezTo>
                  <a:cubicBezTo>
                    <a:pt x="8932" y="6161"/>
                    <a:pt x="8164" y="5609"/>
                    <a:pt x="7472" y="5110"/>
                  </a:cubicBezTo>
                  <a:cubicBezTo>
                    <a:pt x="7561" y="4656"/>
                    <a:pt x="7196" y="3963"/>
                    <a:pt x="7054" y="3591"/>
                  </a:cubicBezTo>
                  <a:cubicBezTo>
                    <a:pt x="6786" y="2891"/>
                    <a:pt x="6511" y="2176"/>
                    <a:pt x="6146" y="1520"/>
                  </a:cubicBezTo>
                  <a:cubicBezTo>
                    <a:pt x="6081" y="1407"/>
                    <a:pt x="5976" y="1360"/>
                    <a:pt x="5873" y="1360"/>
                  </a:cubicBezTo>
                  <a:cubicBezTo>
                    <a:pt x="5669" y="1360"/>
                    <a:pt x="5471" y="1543"/>
                    <a:pt x="5594" y="1766"/>
                  </a:cubicBezTo>
                  <a:cubicBezTo>
                    <a:pt x="5870" y="2287"/>
                    <a:pt x="6116" y="2831"/>
                    <a:pt x="6324" y="3390"/>
                  </a:cubicBezTo>
                  <a:cubicBezTo>
                    <a:pt x="6421" y="3621"/>
                    <a:pt x="6734" y="4239"/>
                    <a:pt x="6846" y="4656"/>
                  </a:cubicBezTo>
                  <a:cubicBezTo>
                    <a:pt x="4932" y="3218"/>
                    <a:pt x="3218" y="1647"/>
                    <a:pt x="1408" y="75"/>
                  </a:cubicBezTo>
                  <a:cubicBezTo>
                    <a:pt x="1350" y="23"/>
                    <a:pt x="1290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930138D-A963-4E49-A70F-1F8DC0900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81" y="1345088"/>
            <a:ext cx="3123402" cy="363201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6E59D92-A5C1-453E-9368-494072EAAFBE}"/>
              </a:ext>
            </a:extLst>
          </p:cNvPr>
          <p:cNvSpPr txBox="1"/>
          <p:nvPr/>
        </p:nvSpPr>
        <p:spPr>
          <a:xfrm>
            <a:off x="151940" y="1477241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Example: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659C6D-0B42-45B2-98C1-DED8C45D09FD}"/>
              </a:ext>
            </a:extLst>
          </p:cNvPr>
          <p:cNvSpPr txBox="1"/>
          <p:nvPr/>
        </p:nvSpPr>
        <p:spPr>
          <a:xfrm>
            <a:off x="6448953" y="2109948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AB38D3F-C7E9-454F-9E72-4FC9FE7D4287}"/>
              </a:ext>
            </a:extLst>
          </p:cNvPr>
          <p:cNvSpPr txBox="1"/>
          <p:nvPr/>
        </p:nvSpPr>
        <p:spPr>
          <a:xfrm>
            <a:off x="6923784" y="2062016"/>
            <a:ext cx="629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on</a:t>
            </a:r>
            <a:endParaRPr lang="en-US" sz="3200" b="1" kern="1200" dirty="0">
              <a:solidFill>
                <a:srgbClr val="00B05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1F6BFD1-6D86-4370-9C2C-A32B0F7BE069}"/>
              </a:ext>
            </a:extLst>
          </p:cNvPr>
          <p:cNvSpPr txBox="1"/>
          <p:nvPr/>
        </p:nvSpPr>
        <p:spPr>
          <a:xfrm>
            <a:off x="4776173" y="2571750"/>
            <a:ext cx="408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dog is on the chair.</a:t>
            </a:r>
            <a:endParaRPr lang="en-US" sz="3200" b="1" kern="1200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901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" y="1159618"/>
            <a:ext cx="2984659" cy="2555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41" y="1190637"/>
            <a:ext cx="3011257" cy="271817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5005" y="3853613"/>
            <a:ext cx="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231128" y="4109387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08234" y="3853613"/>
            <a:ext cx="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5364357" y="4109387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792205E8-A9DA-446F-AA72-2F53EB0BD3EE}"/>
              </a:ext>
            </a:extLst>
          </p:cNvPr>
          <p:cNvSpPr/>
          <p:nvPr/>
        </p:nvSpPr>
        <p:spPr>
          <a:xfrm>
            <a:off x="2524189" y="263339"/>
            <a:ext cx="4119962" cy="93871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E91E1-D1F3-4579-A8B1-EB7ECA47E96D}"/>
              </a:ext>
            </a:extLst>
          </p:cNvPr>
          <p:cNvSpPr txBox="1"/>
          <p:nvPr/>
        </p:nvSpPr>
        <p:spPr>
          <a:xfrm>
            <a:off x="2736156" y="369660"/>
            <a:ext cx="57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6962DB-791F-4432-B9C6-1B4FC4FF83DA}"/>
              </a:ext>
            </a:extLst>
          </p:cNvPr>
          <p:cNvSpPr txBox="1"/>
          <p:nvPr/>
        </p:nvSpPr>
        <p:spPr>
          <a:xfrm>
            <a:off x="2736155" y="696229"/>
            <a:ext cx="1508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50F33-FDC2-4109-8BAB-6BD1873A9225}"/>
              </a:ext>
            </a:extLst>
          </p:cNvPr>
          <p:cNvSpPr txBox="1"/>
          <p:nvPr/>
        </p:nvSpPr>
        <p:spPr>
          <a:xfrm>
            <a:off x="4212588" y="360951"/>
            <a:ext cx="105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01115A-6E4E-4982-9BAC-AB23DC3D0517}"/>
              </a:ext>
            </a:extLst>
          </p:cNvPr>
          <p:cNvSpPr txBox="1"/>
          <p:nvPr/>
        </p:nvSpPr>
        <p:spPr>
          <a:xfrm>
            <a:off x="4212589" y="690957"/>
            <a:ext cx="1044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F7603-9DAE-41E7-8461-ED80CD0DF3F4}"/>
              </a:ext>
            </a:extLst>
          </p:cNvPr>
          <p:cNvSpPr txBox="1"/>
          <p:nvPr/>
        </p:nvSpPr>
        <p:spPr>
          <a:xfrm>
            <a:off x="5358151" y="689658"/>
            <a:ext cx="129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F6B695-52B6-4C16-88F7-BFB1B55AB634}"/>
              </a:ext>
            </a:extLst>
          </p:cNvPr>
          <p:cNvSpPr txBox="1"/>
          <p:nvPr/>
        </p:nvSpPr>
        <p:spPr>
          <a:xfrm>
            <a:off x="5358151" y="356695"/>
            <a:ext cx="119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591E9F-3D5B-4205-9F80-4A9BBA2782B7}"/>
              </a:ext>
            </a:extLst>
          </p:cNvPr>
          <p:cNvSpPr txBox="1"/>
          <p:nvPr/>
        </p:nvSpPr>
        <p:spPr>
          <a:xfrm>
            <a:off x="3488949" y="360951"/>
            <a:ext cx="47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21223-D785-4EEE-AB01-9FA2509F58EB}"/>
              </a:ext>
            </a:extLst>
          </p:cNvPr>
          <p:cNvSpPr txBox="1"/>
          <p:nvPr/>
        </p:nvSpPr>
        <p:spPr>
          <a:xfrm>
            <a:off x="4120015" y="363553"/>
            <a:ext cx="119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A9EAC-B416-48E1-B41E-7F4AF3A751ED}"/>
              </a:ext>
            </a:extLst>
          </p:cNvPr>
          <p:cNvSpPr txBox="1"/>
          <p:nvPr/>
        </p:nvSpPr>
        <p:spPr>
          <a:xfrm>
            <a:off x="2587250" y="3787470"/>
            <a:ext cx="105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F63E07-E1AB-45D4-9B42-256928EB4445}"/>
              </a:ext>
            </a:extLst>
          </p:cNvPr>
          <p:cNvSpPr txBox="1"/>
          <p:nvPr/>
        </p:nvSpPr>
        <p:spPr>
          <a:xfrm>
            <a:off x="1523376" y="4203148"/>
            <a:ext cx="318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dog is next to the armchair.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121662-5639-49E3-B081-9425B14DF570}"/>
              </a:ext>
            </a:extLst>
          </p:cNvPr>
          <p:cNvSpPr txBox="1"/>
          <p:nvPr/>
        </p:nvSpPr>
        <p:spPr>
          <a:xfrm>
            <a:off x="5353116" y="358772"/>
            <a:ext cx="100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AF21FB-EF74-4396-A150-1CB811EB1D32}"/>
              </a:ext>
            </a:extLst>
          </p:cNvPr>
          <p:cNvSpPr txBox="1"/>
          <p:nvPr/>
        </p:nvSpPr>
        <p:spPr>
          <a:xfrm>
            <a:off x="5860274" y="3787146"/>
            <a:ext cx="121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AA0F6-5930-4823-8FD5-2C8A6B4CE767}"/>
              </a:ext>
            </a:extLst>
          </p:cNvPr>
          <p:cNvSpPr txBox="1"/>
          <p:nvPr/>
        </p:nvSpPr>
        <p:spPr>
          <a:xfrm>
            <a:off x="4817178" y="4215444"/>
            <a:ext cx="318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cat is behind the TV.</a:t>
            </a: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3CAB91B3-291C-4325-8322-6EFB2D6F2AF3}"/>
              </a:ext>
            </a:extLst>
          </p:cNvPr>
          <p:cNvSpPr/>
          <p:nvPr/>
        </p:nvSpPr>
        <p:spPr>
          <a:xfrm>
            <a:off x="2527003" y="253240"/>
            <a:ext cx="4119962" cy="93871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77111C-3336-4AB3-BDE2-C615EF88B1D3}"/>
              </a:ext>
            </a:extLst>
          </p:cNvPr>
          <p:cNvSpPr txBox="1"/>
          <p:nvPr/>
        </p:nvSpPr>
        <p:spPr>
          <a:xfrm>
            <a:off x="2738969" y="359562"/>
            <a:ext cx="57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580B92-4D64-4601-AC49-3DE4207E3BCB}"/>
              </a:ext>
            </a:extLst>
          </p:cNvPr>
          <p:cNvSpPr txBox="1"/>
          <p:nvPr/>
        </p:nvSpPr>
        <p:spPr>
          <a:xfrm>
            <a:off x="2738968" y="686130"/>
            <a:ext cx="1508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6164E4-A803-49C0-AC39-EAF050F76BA5}"/>
              </a:ext>
            </a:extLst>
          </p:cNvPr>
          <p:cNvSpPr txBox="1"/>
          <p:nvPr/>
        </p:nvSpPr>
        <p:spPr>
          <a:xfrm>
            <a:off x="4215401" y="350852"/>
            <a:ext cx="105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59D3A4-F298-4B8E-9E6F-E3BB6031B3E8}"/>
              </a:ext>
            </a:extLst>
          </p:cNvPr>
          <p:cNvSpPr txBox="1"/>
          <p:nvPr/>
        </p:nvSpPr>
        <p:spPr>
          <a:xfrm>
            <a:off x="4215402" y="680858"/>
            <a:ext cx="1044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A4EF3D-13DB-4947-896B-F772848F1DD2}"/>
              </a:ext>
            </a:extLst>
          </p:cNvPr>
          <p:cNvSpPr txBox="1"/>
          <p:nvPr/>
        </p:nvSpPr>
        <p:spPr>
          <a:xfrm>
            <a:off x="5360964" y="679559"/>
            <a:ext cx="129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F95934-CF29-4ACF-9026-C031EB2256A6}"/>
              </a:ext>
            </a:extLst>
          </p:cNvPr>
          <p:cNvSpPr txBox="1"/>
          <p:nvPr/>
        </p:nvSpPr>
        <p:spPr>
          <a:xfrm>
            <a:off x="5360964" y="346596"/>
            <a:ext cx="119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38EC00-2CB0-4AA3-B3C1-826A91362E88}"/>
              </a:ext>
            </a:extLst>
          </p:cNvPr>
          <p:cNvSpPr txBox="1"/>
          <p:nvPr/>
        </p:nvSpPr>
        <p:spPr>
          <a:xfrm>
            <a:off x="3491762" y="350852"/>
            <a:ext cx="58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5384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4.44444E-6 L -0.17657 0.667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1.48148E-6 L 0.05521 0.668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6" grpId="1"/>
      <p:bldP spid="26" grpId="2"/>
      <p:bldP spid="29" grpId="0"/>
      <p:bldP spid="30" grpId="0"/>
      <p:bldP spid="31" grpId="0"/>
      <p:bldP spid="31" grpId="1"/>
      <p:bldP spid="31" grpId="2"/>
      <p:bldP spid="32" grpId="0"/>
      <p:bldP spid="33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89" y="1370593"/>
            <a:ext cx="2435437" cy="2555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74" y="1190637"/>
            <a:ext cx="2695988" cy="271817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5005" y="3853613"/>
            <a:ext cx="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231128" y="4109387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08234" y="3853613"/>
            <a:ext cx="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5.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5364357" y="4109387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A0299B70-B435-4CF7-89ED-07512908A6F4}"/>
              </a:ext>
            </a:extLst>
          </p:cNvPr>
          <p:cNvSpPr/>
          <p:nvPr/>
        </p:nvSpPr>
        <p:spPr>
          <a:xfrm>
            <a:off x="2524189" y="221281"/>
            <a:ext cx="4119962" cy="93871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F86E-5DB3-4A29-910A-F41AF8B02F30}"/>
              </a:ext>
            </a:extLst>
          </p:cNvPr>
          <p:cNvSpPr txBox="1"/>
          <p:nvPr/>
        </p:nvSpPr>
        <p:spPr>
          <a:xfrm>
            <a:off x="2736156" y="327603"/>
            <a:ext cx="57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0FECC4-A6E0-4D5B-85B3-2D1D2E851663}"/>
              </a:ext>
            </a:extLst>
          </p:cNvPr>
          <p:cNvSpPr txBox="1"/>
          <p:nvPr/>
        </p:nvSpPr>
        <p:spPr>
          <a:xfrm>
            <a:off x="2736155" y="654171"/>
            <a:ext cx="1582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84473-6F7E-4208-BF5A-326343AA728B}"/>
              </a:ext>
            </a:extLst>
          </p:cNvPr>
          <p:cNvSpPr txBox="1"/>
          <p:nvPr/>
        </p:nvSpPr>
        <p:spPr>
          <a:xfrm>
            <a:off x="4212588" y="318893"/>
            <a:ext cx="105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40453-4D44-4A70-B953-76D072AAE11F}"/>
              </a:ext>
            </a:extLst>
          </p:cNvPr>
          <p:cNvSpPr txBox="1"/>
          <p:nvPr/>
        </p:nvSpPr>
        <p:spPr>
          <a:xfrm>
            <a:off x="4212589" y="648899"/>
            <a:ext cx="1044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DA98E-0B76-40F1-AA11-08C4861752F0}"/>
              </a:ext>
            </a:extLst>
          </p:cNvPr>
          <p:cNvSpPr txBox="1"/>
          <p:nvPr/>
        </p:nvSpPr>
        <p:spPr>
          <a:xfrm>
            <a:off x="5358151" y="647600"/>
            <a:ext cx="1308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3CED8-E13F-428D-8FDA-83284D7AF332}"/>
              </a:ext>
            </a:extLst>
          </p:cNvPr>
          <p:cNvSpPr txBox="1"/>
          <p:nvPr/>
        </p:nvSpPr>
        <p:spPr>
          <a:xfrm>
            <a:off x="5358151" y="314637"/>
            <a:ext cx="119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64555E-4EDA-47D9-97F9-9BD19A684C36}"/>
              </a:ext>
            </a:extLst>
          </p:cNvPr>
          <p:cNvSpPr txBox="1"/>
          <p:nvPr/>
        </p:nvSpPr>
        <p:spPr>
          <a:xfrm>
            <a:off x="3488949" y="318893"/>
            <a:ext cx="57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20C2A-DC66-46C5-A367-3FC83D7F9206}"/>
              </a:ext>
            </a:extLst>
          </p:cNvPr>
          <p:cNvSpPr txBox="1"/>
          <p:nvPr/>
        </p:nvSpPr>
        <p:spPr>
          <a:xfrm>
            <a:off x="2739257" y="327797"/>
            <a:ext cx="47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7E457B-FB23-4CC1-A539-BF6D198D4043}"/>
              </a:ext>
            </a:extLst>
          </p:cNvPr>
          <p:cNvSpPr txBox="1"/>
          <p:nvPr/>
        </p:nvSpPr>
        <p:spPr>
          <a:xfrm>
            <a:off x="2861241" y="3783593"/>
            <a:ext cx="47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24EA77-6C77-4C5F-A0D6-617294330320}"/>
              </a:ext>
            </a:extLst>
          </p:cNvPr>
          <p:cNvSpPr txBox="1"/>
          <p:nvPr/>
        </p:nvSpPr>
        <p:spPr>
          <a:xfrm>
            <a:off x="1812898" y="4188920"/>
            <a:ext cx="2554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cat is in the wardrobe.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68541F-E63C-49B0-AD34-D8CAE5FEF793}"/>
              </a:ext>
            </a:extLst>
          </p:cNvPr>
          <p:cNvSpPr txBox="1"/>
          <p:nvPr/>
        </p:nvSpPr>
        <p:spPr>
          <a:xfrm>
            <a:off x="2734559" y="654942"/>
            <a:ext cx="149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4A8EB0-E4F9-4BBB-BA0F-F553C4740FAF}"/>
              </a:ext>
            </a:extLst>
          </p:cNvPr>
          <p:cNvSpPr txBox="1"/>
          <p:nvPr/>
        </p:nvSpPr>
        <p:spPr>
          <a:xfrm>
            <a:off x="5581171" y="3784113"/>
            <a:ext cx="149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ED830D-F67A-4E7C-B615-D6A0242170BA}"/>
              </a:ext>
            </a:extLst>
          </p:cNvPr>
          <p:cNvSpPr txBox="1"/>
          <p:nvPr/>
        </p:nvSpPr>
        <p:spPr>
          <a:xfrm>
            <a:off x="4584169" y="4188919"/>
            <a:ext cx="342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dog is in front of the doghouse.</a:t>
            </a:r>
          </a:p>
        </p:txBody>
      </p:sp>
    </p:spTree>
    <p:extLst>
      <p:ext uri="{BB962C8B-B14F-4D97-AF65-F5344CB8AC3E}">
        <p14:creationId xmlns:p14="http://schemas.microsoft.com/office/powerpoint/2010/main" val="37234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347 L 0.01849 0.6773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3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09 L 0.31875 0.6136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6" grpId="1"/>
      <p:bldP spid="26" grpId="2"/>
      <p:bldP spid="27" grpId="0"/>
      <p:bldP spid="29" grpId="0"/>
      <p:bldP spid="30" grpId="0"/>
      <p:bldP spid="30" grpId="1"/>
      <p:bldP spid="30" grpId="2"/>
      <p:bldP spid="31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2C1E7AA-F669-4322-8133-754D6D51B840}"/>
              </a:ext>
            </a:extLst>
          </p:cNvPr>
          <p:cNvSpPr txBox="1"/>
          <p:nvPr/>
        </p:nvSpPr>
        <p:spPr>
          <a:xfrm>
            <a:off x="4157982" y="651601"/>
            <a:ext cx="97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099536-D4E6-4441-894E-4BD5257CA438}"/>
              </a:ext>
            </a:extLst>
          </p:cNvPr>
          <p:cNvSpPr txBox="1"/>
          <p:nvPr/>
        </p:nvSpPr>
        <p:spPr>
          <a:xfrm>
            <a:off x="5347371" y="650274"/>
            <a:ext cx="135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43" y="1657637"/>
            <a:ext cx="3355697" cy="1891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74" y="1485665"/>
            <a:ext cx="2695988" cy="212812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75005" y="3853613"/>
            <a:ext cx="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6.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231128" y="4109387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08234" y="3853613"/>
            <a:ext cx="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7.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5364357" y="4109387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9A084340-20CE-4121-94E7-4F094245EFF9}"/>
              </a:ext>
            </a:extLst>
          </p:cNvPr>
          <p:cNvSpPr/>
          <p:nvPr/>
        </p:nvSpPr>
        <p:spPr>
          <a:xfrm>
            <a:off x="2524189" y="221281"/>
            <a:ext cx="4119962" cy="93871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BECF48-3079-4983-87BB-EBAB9EF8B2C1}"/>
              </a:ext>
            </a:extLst>
          </p:cNvPr>
          <p:cNvSpPr txBox="1"/>
          <p:nvPr/>
        </p:nvSpPr>
        <p:spPr>
          <a:xfrm>
            <a:off x="2736156" y="327603"/>
            <a:ext cx="57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EF949-D73C-4952-B944-69D3AFE237F7}"/>
              </a:ext>
            </a:extLst>
          </p:cNvPr>
          <p:cNvSpPr txBox="1"/>
          <p:nvPr/>
        </p:nvSpPr>
        <p:spPr>
          <a:xfrm>
            <a:off x="2736155" y="654171"/>
            <a:ext cx="147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6583F-4D67-4D63-859B-B27919658380}"/>
              </a:ext>
            </a:extLst>
          </p:cNvPr>
          <p:cNvSpPr txBox="1"/>
          <p:nvPr/>
        </p:nvSpPr>
        <p:spPr>
          <a:xfrm>
            <a:off x="4212588" y="318893"/>
            <a:ext cx="105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E114F1-2F00-4C7A-AB05-22D3616A2D9E}"/>
              </a:ext>
            </a:extLst>
          </p:cNvPr>
          <p:cNvSpPr txBox="1"/>
          <p:nvPr/>
        </p:nvSpPr>
        <p:spPr>
          <a:xfrm>
            <a:off x="4212589" y="648899"/>
            <a:ext cx="1044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EC798-5AF4-46AD-B0C0-05A4FF16A98B}"/>
              </a:ext>
            </a:extLst>
          </p:cNvPr>
          <p:cNvSpPr txBox="1"/>
          <p:nvPr/>
        </p:nvSpPr>
        <p:spPr>
          <a:xfrm>
            <a:off x="5358151" y="647600"/>
            <a:ext cx="134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52671A-6F27-47AE-AFA2-A34F89BD8510}"/>
              </a:ext>
            </a:extLst>
          </p:cNvPr>
          <p:cNvSpPr txBox="1"/>
          <p:nvPr/>
        </p:nvSpPr>
        <p:spPr>
          <a:xfrm>
            <a:off x="5358151" y="314637"/>
            <a:ext cx="119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795E5-B146-48CC-9D39-F59CEE09C0B0}"/>
              </a:ext>
            </a:extLst>
          </p:cNvPr>
          <p:cNvSpPr txBox="1"/>
          <p:nvPr/>
        </p:nvSpPr>
        <p:spPr>
          <a:xfrm>
            <a:off x="3488949" y="318893"/>
            <a:ext cx="47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>
                    <a:alpha val="25000"/>
                  </a:prstClr>
                </a:solidFill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B08127-25D2-43D9-972E-6F837ED5BEA7}"/>
              </a:ext>
            </a:extLst>
          </p:cNvPr>
          <p:cNvSpPr txBox="1"/>
          <p:nvPr/>
        </p:nvSpPr>
        <p:spPr>
          <a:xfrm>
            <a:off x="2524188" y="3774837"/>
            <a:ext cx="137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FD6667-825E-465D-B6EF-4C8A84870C8A}"/>
              </a:ext>
            </a:extLst>
          </p:cNvPr>
          <p:cNvSpPr txBox="1"/>
          <p:nvPr/>
        </p:nvSpPr>
        <p:spPr>
          <a:xfrm>
            <a:off x="5957274" y="3774705"/>
            <a:ext cx="108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under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FC365-C90D-4C8C-9362-D8A32C5E8D95}"/>
              </a:ext>
            </a:extLst>
          </p:cNvPr>
          <p:cNvSpPr txBox="1"/>
          <p:nvPr/>
        </p:nvSpPr>
        <p:spPr>
          <a:xfrm>
            <a:off x="809689" y="4206641"/>
            <a:ext cx="4119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cat is between </a:t>
            </a:r>
          </a:p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lamp and the armchair.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704948-63F1-4A10-998E-B03DD5D3C176}"/>
              </a:ext>
            </a:extLst>
          </p:cNvPr>
          <p:cNvSpPr txBox="1"/>
          <p:nvPr/>
        </p:nvSpPr>
        <p:spPr>
          <a:xfrm>
            <a:off x="4929650" y="4201343"/>
            <a:ext cx="342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cat is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5892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0679 L -0.30972 0.60771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3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-0.00393 L 0.19284 0.608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26" grpId="0"/>
      <p:bldP spid="26" grpId="1"/>
      <p:bldP spid="26" grpId="2"/>
      <p:bldP spid="22" grpId="0"/>
      <p:bldP spid="23" grpId="0"/>
      <p:bldP spid="28" grpId="0"/>
      <p:bldP spid="29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84;p36">
            <a:extLst>
              <a:ext uri="{FF2B5EF4-FFF2-40B4-BE49-F238E27FC236}">
                <a16:creationId xmlns:a16="http://schemas.microsoft.com/office/drawing/2014/main" id="{624E607C-107D-451B-8E21-1198FD76B7C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There are some food in the………</a:t>
            </a:r>
            <a:endParaRPr sz="28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490EA7-85AD-44C5-BB9C-198E715A0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2935287" y="0"/>
            <a:ext cx="4760913" cy="375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D3FF3F25-5B03-4D2E-AEFF-654F4F39305D}"/>
              </a:ext>
            </a:extLst>
          </p:cNvPr>
          <p:cNvSpPr/>
          <p:nvPr/>
        </p:nvSpPr>
        <p:spPr>
          <a:xfrm rot="1178506">
            <a:off x="1962770" y="401764"/>
            <a:ext cx="944880" cy="853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5"/>
          <p:cNvSpPr txBox="1">
            <a:spLocks noGrp="1"/>
          </p:cNvSpPr>
          <p:nvPr>
            <p:ph type="title"/>
          </p:nvPr>
        </p:nvSpPr>
        <p:spPr>
          <a:xfrm>
            <a:off x="950025" y="240950"/>
            <a:ext cx="7584357" cy="101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TASK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Look at the picture and write T (True) or F (False) for each sentence. Correct the false ones.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831" name="Google Shape;831;p45"/>
          <p:cNvGrpSpPr/>
          <p:nvPr/>
        </p:nvGrpSpPr>
        <p:grpSpPr>
          <a:xfrm>
            <a:off x="8390790" y="4444025"/>
            <a:ext cx="646015" cy="572730"/>
            <a:chOff x="469275" y="4057497"/>
            <a:chExt cx="904403" cy="801805"/>
          </a:xfrm>
        </p:grpSpPr>
        <p:sp>
          <p:nvSpPr>
            <p:cNvPr id="832" name="Google Shape;832;p45"/>
            <p:cNvSpPr/>
            <p:nvPr/>
          </p:nvSpPr>
          <p:spPr>
            <a:xfrm>
              <a:off x="469275" y="4057497"/>
              <a:ext cx="904403" cy="801805"/>
            </a:xfrm>
            <a:custGeom>
              <a:avLst/>
              <a:gdLst/>
              <a:ahLst/>
              <a:cxnLst/>
              <a:rect l="l" t="t" r="r" b="b"/>
              <a:pathLst>
                <a:path w="15823" h="14028" extrusionOk="0">
                  <a:moveTo>
                    <a:pt x="3587" y="1"/>
                  </a:moveTo>
                  <a:cubicBezTo>
                    <a:pt x="1225" y="1"/>
                    <a:pt x="2729" y="3224"/>
                    <a:pt x="3808" y="3890"/>
                  </a:cubicBezTo>
                  <a:cubicBezTo>
                    <a:pt x="3183" y="3782"/>
                    <a:pt x="2112" y="3388"/>
                    <a:pt x="1277" y="3388"/>
                  </a:cubicBezTo>
                  <a:cubicBezTo>
                    <a:pt x="549" y="3388"/>
                    <a:pt x="0" y="3687"/>
                    <a:pt x="84" y="4739"/>
                  </a:cubicBezTo>
                  <a:cubicBezTo>
                    <a:pt x="210" y="6310"/>
                    <a:pt x="2869" y="6705"/>
                    <a:pt x="4165" y="6795"/>
                  </a:cubicBezTo>
                  <a:cubicBezTo>
                    <a:pt x="2884" y="6958"/>
                    <a:pt x="1327" y="7294"/>
                    <a:pt x="1558" y="8940"/>
                  </a:cubicBezTo>
                  <a:cubicBezTo>
                    <a:pt x="1745" y="10294"/>
                    <a:pt x="3151" y="10676"/>
                    <a:pt x="4441" y="10676"/>
                  </a:cubicBezTo>
                  <a:cubicBezTo>
                    <a:pt x="4903" y="10676"/>
                    <a:pt x="5351" y="10627"/>
                    <a:pt x="5722" y="10556"/>
                  </a:cubicBezTo>
                  <a:lnTo>
                    <a:pt x="5722" y="10556"/>
                  </a:lnTo>
                  <a:cubicBezTo>
                    <a:pt x="3823" y="11420"/>
                    <a:pt x="5015" y="13394"/>
                    <a:pt x="6638" y="13670"/>
                  </a:cubicBezTo>
                  <a:cubicBezTo>
                    <a:pt x="7964" y="13901"/>
                    <a:pt x="9424" y="13811"/>
                    <a:pt x="10758" y="13886"/>
                  </a:cubicBezTo>
                  <a:cubicBezTo>
                    <a:pt x="11403" y="13921"/>
                    <a:pt x="12131" y="14027"/>
                    <a:pt x="12840" y="14027"/>
                  </a:cubicBezTo>
                  <a:cubicBezTo>
                    <a:pt x="13472" y="14027"/>
                    <a:pt x="14089" y="13943"/>
                    <a:pt x="14616" y="13647"/>
                  </a:cubicBezTo>
                  <a:cubicBezTo>
                    <a:pt x="15644" y="13066"/>
                    <a:pt x="15823" y="12396"/>
                    <a:pt x="15763" y="11562"/>
                  </a:cubicBezTo>
                  <a:lnTo>
                    <a:pt x="15763" y="11562"/>
                  </a:lnTo>
                  <a:lnTo>
                    <a:pt x="15786" y="11696"/>
                  </a:lnTo>
                  <a:cubicBezTo>
                    <a:pt x="15808" y="11398"/>
                    <a:pt x="15771" y="11100"/>
                    <a:pt x="15674" y="10817"/>
                  </a:cubicBezTo>
                  <a:cubicBezTo>
                    <a:pt x="15666" y="10757"/>
                    <a:pt x="15659" y="10705"/>
                    <a:pt x="15651" y="10653"/>
                  </a:cubicBezTo>
                  <a:lnTo>
                    <a:pt x="15651" y="10653"/>
                  </a:lnTo>
                  <a:lnTo>
                    <a:pt x="15666" y="10787"/>
                  </a:lnTo>
                  <a:cubicBezTo>
                    <a:pt x="15570" y="10437"/>
                    <a:pt x="15458" y="10087"/>
                    <a:pt x="15435" y="9737"/>
                  </a:cubicBezTo>
                  <a:cubicBezTo>
                    <a:pt x="15354" y="8448"/>
                    <a:pt x="15756" y="7092"/>
                    <a:pt x="15659" y="5774"/>
                  </a:cubicBezTo>
                  <a:cubicBezTo>
                    <a:pt x="15592" y="4843"/>
                    <a:pt x="15294" y="3830"/>
                    <a:pt x="14318" y="3592"/>
                  </a:cubicBezTo>
                  <a:cubicBezTo>
                    <a:pt x="14182" y="3558"/>
                    <a:pt x="14041" y="3542"/>
                    <a:pt x="13899" y="3542"/>
                  </a:cubicBezTo>
                  <a:cubicBezTo>
                    <a:pt x="12913" y="3542"/>
                    <a:pt x="11894" y="4319"/>
                    <a:pt x="12076" y="5342"/>
                  </a:cubicBezTo>
                  <a:cubicBezTo>
                    <a:pt x="11540" y="4120"/>
                    <a:pt x="11011" y="3092"/>
                    <a:pt x="10117" y="2124"/>
                  </a:cubicBezTo>
                  <a:cubicBezTo>
                    <a:pt x="9679" y="1647"/>
                    <a:pt x="9105" y="1411"/>
                    <a:pt x="8609" y="1411"/>
                  </a:cubicBezTo>
                  <a:cubicBezTo>
                    <a:pt x="7804" y="1411"/>
                    <a:pt x="7205" y="2030"/>
                    <a:pt x="7726" y="3241"/>
                  </a:cubicBezTo>
                  <a:cubicBezTo>
                    <a:pt x="7175" y="2102"/>
                    <a:pt x="5044" y="39"/>
                    <a:pt x="3644" y="1"/>
                  </a:cubicBezTo>
                  <a:cubicBezTo>
                    <a:pt x="3625" y="1"/>
                    <a:pt x="3606" y="1"/>
                    <a:pt x="3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5"/>
            <p:cNvSpPr/>
            <p:nvPr/>
          </p:nvSpPr>
          <p:spPr>
            <a:xfrm>
              <a:off x="670300" y="4238059"/>
              <a:ext cx="640736" cy="513160"/>
            </a:xfrm>
            <a:custGeom>
              <a:avLst/>
              <a:gdLst/>
              <a:ahLst/>
              <a:cxnLst/>
              <a:rect l="l" t="t" r="r" b="b"/>
              <a:pathLst>
                <a:path w="11210" h="8978" extrusionOk="0">
                  <a:moveTo>
                    <a:pt x="1233" y="1"/>
                  </a:moveTo>
                  <a:cubicBezTo>
                    <a:pt x="1004" y="1"/>
                    <a:pt x="826" y="356"/>
                    <a:pt x="1058" y="559"/>
                  </a:cubicBezTo>
                  <a:cubicBezTo>
                    <a:pt x="1669" y="1095"/>
                    <a:pt x="2257" y="1639"/>
                    <a:pt x="2846" y="2190"/>
                  </a:cubicBezTo>
                  <a:cubicBezTo>
                    <a:pt x="2071" y="1982"/>
                    <a:pt x="1274" y="1870"/>
                    <a:pt x="529" y="1557"/>
                  </a:cubicBezTo>
                  <a:cubicBezTo>
                    <a:pt x="485" y="1537"/>
                    <a:pt x="443" y="1528"/>
                    <a:pt x="403" y="1528"/>
                  </a:cubicBezTo>
                  <a:cubicBezTo>
                    <a:pt x="127" y="1528"/>
                    <a:pt x="0" y="1979"/>
                    <a:pt x="313" y="2116"/>
                  </a:cubicBezTo>
                  <a:cubicBezTo>
                    <a:pt x="1468" y="2608"/>
                    <a:pt x="2831" y="2563"/>
                    <a:pt x="3904" y="3256"/>
                  </a:cubicBezTo>
                  <a:cubicBezTo>
                    <a:pt x="3963" y="3293"/>
                    <a:pt x="4023" y="3308"/>
                    <a:pt x="4090" y="3308"/>
                  </a:cubicBezTo>
                  <a:cubicBezTo>
                    <a:pt x="4634" y="3777"/>
                    <a:pt x="5192" y="4231"/>
                    <a:pt x="5781" y="4656"/>
                  </a:cubicBezTo>
                  <a:cubicBezTo>
                    <a:pt x="5997" y="4805"/>
                    <a:pt x="6228" y="4969"/>
                    <a:pt x="6473" y="5133"/>
                  </a:cubicBezTo>
                  <a:cubicBezTo>
                    <a:pt x="6363" y="5137"/>
                    <a:pt x="6252" y="5139"/>
                    <a:pt x="6141" y="5139"/>
                  </a:cubicBezTo>
                  <a:cubicBezTo>
                    <a:pt x="4957" y="5139"/>
                    <a:pt x="3767" y="4909"/>
                    <a:pt x="2577" y="4909"/>
                  </a:cubicBezTo>
                  <a:cubicBezTo>
                    <a:pt x="2560" y="4909"/>
                    <a:pt x="2543" y="4909"/>
                    <a:pt x="2526" y="4909"/>
                  </a:cubicBezTo>
                  <a:cubicBezTo>
                    <a:pt x="2138" y="4909"/>
                    <a:pt x="2071" y="5505"/>
                    <a:pt x="2459" y="5505"/>
                  </a:cubicBezTo>
                  <a:cubicBezTo>
                    <a:pt x="2474" y="5505"/>
                    <a:pt x="2489" y="5505"/>
                    <a:pt x="2504" y="5505"/>
                  </a:cubicBezTo>
                  <a:cubicBezTo>
                    <a:pt x="3735" y="5505"/>
                    <a:pt x="4958" y="5742"/>
                    <a:pt x="6187" y="5742"/>
                  </a:cubicBezTo>
                  <a:cubicBezTo>
                    <a:pt x="6510" y="5742"/>
                    <a:pt x="6834" y="5725"/>
                    <a:pt x="7159" y="5684"/>
                  </a:cubicBezTo>
                  <a:cubicBezTo>
                    <a:pt x="7189" y="5676"/>
                    <a:pt x="7211" y="5669"/>
                    <a:pt x="7241" y="5654"/>
                  </a:cubicBezTo>
                  <a:cubicBezTo>
                    <a:pt x="8142" y="6287"/>
                    <a:pt x="9095" y="6995"/>
                    <a:pt x="9796" y="7777"/>
                  </a:cubicBezTo>
                  <a:cubicBezTo>
                    <a:pt x="9349" y="7856"/>
                    <a:pt x="8898" y="7856"/>
                    <a:pt x="8447" y="7856"/>
                  </a:cubicBezTo>
                  <a:lnTo>
                    <a:pt x="8447" y="7856"/>
                  </a:lnTo>
                  <a:cubicBezTo>
                    <a:pt x="8221" y="7856"/>
                    <a:pt x="7995" y="7856"/>
                    <a:pt x="7770" y="7866"/>
                  </a:cubicBezTo>
                  <a:cubicBezTo>
                    <a:pt x="6853" y="7911"/>
                    <a:pt x="5945" y="8060"/>
                    <a:pt x="5036" y="8127"/>
                  </a:cubicBezTo>
                  <a:cubicBezTo>
                    <a:pt x="4665" y="8163"/>
                    <a:pt x="4741" y="8732"/>
                    <a:pt x="5105" y="8732"/>
                  </a:cubicBezTo>
                  <a:cubicBezTo>
                    <a:pt x="5114" y="8732"/>
                    <a:pt x="5123" y="8731"/>
                    <a:pt x="5133" y="8730"/>
                  </a:cubicBezTo>
                  <a:cubicBezTo>
                    <a:pt x="6041" y="8656"/>
                    <a:pt x="6950" y="8507"/>
                    <a:pt x="7859" y="8470"/>
                  </a:cubicBezTo>
                  <a:cubicBezTo>
                    <a:pt x="8634" y="8433"/>
                    <a:pt x="9386" y="8507"/>
                    <a:pt x="10153" y="8313"/>
                  </a:cubicBezTo>
                  <a:cubicBezTo>
                    <a:pt x="10168" y="8306"/>
                    <a:pt x="10190" y="8298"/>
                    <a:pt x="10213" y="8284"/>
                  </a:cubicBezTo>
                  <a:cubicBezTo>
                    <a:pt x="10332" y="8447"/>
                    <a:pt x="10444" y="8626"/>
                    <a:pt x="10540" y="8812"/>
                  </a:cubicBezTo>
                  <a:cubicBezTo>
                    <a:pt x="10601" y="8929"/>
                    <a:pt x="10705" y="8977"/>
                    <a:pt x="10808" y="8977"/>
                  </a:cubicBezTo>
                  <a:cubicBezTo>
                    <a:pt x="11009" y="8977"/>
                    <a:pt x="11210" y="8793"/>
                    <a:pt x="11092" y="8567"/>
                  </a:cubicBezTo>
                  <a:cubicBezTo>
                    <a:pt x="10905" y="8209"/>
                    <a:pt x="10675" y="7874"/>
                    <a:pt x="10414" y="7576"/>
                  </a:cubicBezTo>
                  <a:cubicBezTo>
                    <a:pt x="9967" y="6444"/>
                    <a:pt x="10280" y="5155"/>
                    <a:pt x="10108" y="3971"/>
                  </a:cubicBezTo>
                  <a:cubicBezTo>
                    <a:pt x="10085" y="3803"/>
                    <a:pt x="9956" y="3727"/>
                    <a:pt x="9824" y="3727"/>
                  </a:cubicBezTo>
                  <a:cubicBezTo>
                    <a:pt x="9656" y="3727"/>
                    <a:pt x="9483" y="3848"/>
                    <a:pt x="9513" y="4060"/>
                  </a:cubicBezTo>
                  <a:cubicBezTo>
                    <a:pt x="9639" y="4954"/>
                    <a:pt x="9520" y="5878"/>
                    <a:pt x="9609" y="6771"/>
                  </a:cubicBezTo>
                  <a:cubicBezTo>
                    <a:pt x="8932" y="6161"/>
                    <a:pt x="8164" y="5609"/>
                    <a:pt x="7472" y="5110"/>
                  </a:cubicBezTo>
                  <a:cubicBezTo>
                    <a:pt x="7561" y="4656"/>
                    <a:pt x="7196" y="3963"/>
                    <a:pt x="7054" y="3591"/>
                  </a:cubicBezTo>
                  <a:cubicBezTo>
                    <a:pt x="6786" y="2891"/>
                    <a:pt x="6511" y="2176"/>
                    <a:pt x="6146" y="1520"/>
                  </a:cubicBezTo>
                  <a:cubicBezTo>
                    <a:pt x="6081" y="1407"/>
                    <a:pt x="5976" y="1360"/>
                    <a:pt x="5873" y="1360"/>
                  </a:cubicBezTo>
                  <a:cubicBezTo>
                    <a:pt x="5669" y="1360"/>
                    <a:pt x="5471" y="1543"/>
                    <a:pt x="5594" y="1766"/>
                  </a:cubicBezTo>
                  <a:cubicBezTo>
                    <a:pt x="5870" y="2287"/>
                    <a:pt x="6116" y="2831"/>
                    <a:pt x="6324" y="3390"/>
                  </a:cubicBezTo>
                  <a:cubicBezTo>
                    <a:pt x="6421" y="3621"/>
                    <a:pt x="6734" y="4239"/>
                    <a:pt x="6846" y="4656"/>
                  </a:cubicBezTo>
                  <a:cubicBezTo>
                    <a:pt x="4932" y="3218"/>
                    <a:pt x="3218" y="1647"/>
                    <a:pt x="1408" y="75"/>
                  </a:cubicBezTo>
                  <a:cubicBezTo>
                    <a:pt x="1350" y="23"/>
                    <a:pt x="1290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82B59-6200-4F39-ADA8-D1560AE2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5" y="1254051"/>
            <a:ext cx="3483977" cy="387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666E78-17B0-460A-B5E7-15318517A45E}"/>
              </a:ext>
            </a:extLst>
          </p:cNvPr>
          <p:cNvSpPr txBox="1"/>
          <p:nvPr/>
        </p:nvSpPr>
        <p:spPr>
          <a:xfrm>
            <a:off x="3516758" y="2213538"/>
            <a:ext cx="7974202" cy="123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0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Example: 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books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are 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under the table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  ______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20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 books are on the table.</a:t>
            </a:r>
            <a:endParaRPr lang="en-US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F53E7-AAEC-41A0-993F-6C632398E6A7}"/>
              </a:ext>
            </a:extLst>
          </p:cNvPr>
          <p:cNvSpPr txBox="1"/>
          <p:nvPr/>
        </p:nvSpPr>
        <p:spPr>
          <a:xfrm>
            <a:off x="8105040" y="2123289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F</a:t>
            </a:r>
            <a:endParaRPr lang="en-US" sz="2000" b="1" kern="1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72D264-7857-415A-B02E-8CD7ADD5D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136" y="2739700"/>
            <a:ext cx="818920" cy="613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399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5"/>
          <p:cNvSpPr txBox="1">
            <a:spLocks noGrp="1"/>
          </p:cNvSpPr>
          <p:nvPr>
            <p:ph type="title"/>
          </p:nvPr>
        </p:nvSpPr>
        <p:spPr>
          <a:xfrm>
            <a:off x="1033845" y="203948"/>
            <a:ext cx="7584357" cy="101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TASK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Look at the picture and write T (True) or F (False) for each sentence. Correct the false ones.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831" name="Google Shape;831;p45"/>
          <p:cNvGrpSpPr/>
          <p:nvPr/>
        </p:nvGrpSpPr>
        <p:grpSpPr>
          <a:xfrm>
            <a:off x="8390790" y="4444025"/>
            <a:ext cx="646015" cy="572730"/>
            <a:chOff x="469275" y="4057497"/>
            <a:chExt cx="904403" cy="801805"/>
          </a:xfrm>
        </p:grpSpPr>
        <p:sp>
          <p:nvSpPr>
            <p:cNvPr id="832" name="Google Shape;832;p45"/>
            <p:cNvSpPr/>
            <p:nvPr/>
          </p:nvSpPr>
          <p:spPr>
            <a:xfrm>
              <a:off x="469275" y="4057497"/>
              <a:ext cx="904403" cy="801805"/>
            </a:xfrm>
            <a:custGeom>
              <a:avLst/>
              <a:gdLst/>
              <a:ahLst/>
              <a:cxnLst/>
              <a:rect l="l" t="t" r="r" b="b"/>
              <a:pathLst>
                <a:path w="15823" h="14028" extrusionOk="0">
                  <a:moveTo>
                    <a:pt x="3587" y="1"/>
                  </a:moveTo>
                  <a:cubicBezTo>
                    <a:pt x="1225" y="1"/>
                    <a:pt x="2729" y="3224"/>
                    <a:pt x="3808" y="3890"/>
                  </a:cubicBezTo>
                  <a:cubicBezTo>
                    <a:pt x="3183" y="3782"/>
                    <a:pt x="2112" y="3388"/>
                    <a:pt x="1277" y="3388"/>
                  </a:cubicBezTo>
                  <a:cubicBezTo>
                    <a:pt x="549" y="3388"/>
                    <a:pt x="0" y="3687"/>
                    <a:pt x="84" y="4739"/>
                  </a:cubicBezTo>
                  <a:cubicBezTo>
                    <a:pt x="210" y="6310"/>
                    <a:pt x="2869" y="6705"/>
                    <a:pt x="4165" y="6795"/>
                  </a:cubicBezTo>
                  <a:cubicBezTo>
                    <a:pt x="2884" y="6958"/>
                    <a:pt x="1327" y="7294"/>
                    <a:pt x="1558" y="8940"/>
                  </a:cubicBezTo>
                  <a:cubicBezTo>
                    <a:pt x="1745" y="10294"/>
                    <a:pt x="3151" y="10676"/>
                    <a:pt x="4441" y="10676"/>
                  </a:cubicBezTo>
                  <a:cubicBezTo>
                    <a:pt x="4903" y="10676"/>
                    <a:pt x="5351" y="10627"/>
                    <a:pt x="5722" y="10556"/>
                  </a:cubicBezTo>
                  <a:lnTo>
                    <a:pt x="5722" y="10556"/>
                  </a:lnTo>
                  <a:cubicBezTo>
                    <a:pt x="3823" y="11420"/>
                    <a:pt x="5015" y="13394"/>
                    <a:pt x="6638" y="13670"/>
                  </a:cubicBezTo>
                  <a:cubicBezTo>
                    <a:pt x="7964" y="13901"/>
                    <a:pt x="9424" y="13811"/>
                    <a:pt x="10758" y="13886"/>
                  </a:cubicBezTo>
                  <a:cubicBezTo>
                    <a:pt x="11403" y="13921"/>
                    <a:pt x="12131" y="14027"/>
                    <a:pt x="12840" y="14027"/>
                  </a:cubicBezTo>
                  <a:cubicBezTo>
                    <a:pt x="13472" y="14027"/>
                    <a:pt x="14089" y="13943"/>
                    <a:pt x="14616" y="13647"/>
                  </a:cubicBezTo>
                  <a:cubicBezTo>
                    <a:pt x="15644" y="13066"/>
                    <a:pt x="15823" y="12396"/>
                    <a:pt x="15763" y="11562"/>
                  </a:cubicBezTo>
                  <a:lnTo>
                    <a:pt x="15763" y="11562"/>
                  </a:lnTo>
                  <a:lnTo>
                    <a:pt x="15786" y="11696"/>
                  </a:lnTo>
                  <a:cubicBezTo>
                    <a:pt x="15808" y="11398"/>
                    <a:pt x="15771" y="11100"/>
                    <a:pt x="15674" y="10817"/>
                  </a:cubicBezTo>
                  <a:cubicBezTo>
                    <a:pt x="15666" y="10757"/>
                    <a:pt x="15659" y="10705"/>
                    <a:pt x="15651" y="10653"/>
                  </a:cubicBezTo>
                  <a:lnTo>
                    <a:pt x="15651" y="10653"/>
                  </a:lnTo>
                  <a:lnTo>
                    <a:pt x="15666" y="10787"/>
                  </a:lnTo>
                  <a:cubicBezTo>
                    <a:pt x="15570" y="10437"/>
                    <a:pt x="15458" y="10087"/>
                    <a:pt x="15435" y="9737"/>
                  </a:cubicBezTo>
                  <a:cubicBezTo>
                    <a:pt x="15354" y="8448"/>
                    <a:pt x="15756" y="7092"/>
                    <a:pt x="15659" y="5774"/>
                  </a:cubicBezTo>
                  <a:cubicBezTo>
                    <a:pt x="15592" y="4843"/>
                    <a:pt x="15294" y="3830"/>
                    <a:pt x="14318" y="3592"/>
                  </a:cubicBezTo>
                  <a:cubicBezTo>
                    <a:pt x="14182" y="3558"/>
                    <a:pt x="14041" y="3542"/>
                    <a:pt x="13899" y="3542"/>
                  </a:cubicBezTo>
                  <a:cubicBezTo>
                    <a:pt x="12913" y="3542"/>
                    <a:pt x="11894" y="4319"/>
                    <a:pt x="12076" y="5342"/>
                  </a:cubicBezTo>
                  <a:cubicBezTo>
                    <a:pt x="11540" y="4120"/>
                    <a:pt x="11011" y="3092"/>
                    <a:pt x="10117" y="2124"/>
                  </a:cubicBezTo>
                  <a:cubicBezTo>
                    <a:pt x="9679" y="1647"/>
                    <a:pt x="9105" y="1411"/>
                    <a:pt x="8609" y="1411"/>
                  </a:cubicBezTo>
                  <a:cubicBezTo>
                    <a:pt x="7804" y="1411"/>
                    <a:pt x="7205" y="2030"/>
                    <a:pt x="7726" y="3241"/>
                  </a:cubicBezTo>
                  <a:cubicBezTo>
                    <a:pt x="7175" y="2102"/>
                    <a:pt x="5044" y="39"/>
                    <a:pt x="3644" y="1"/>
                  </a:cubicBezTo>
                  <a:cubicBezTo>
                    <a:pt x="3625" y="1"/>
                    <a:pt x="3606" y="1"/>
                    <a:pt x="3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5"/>
            <p:cNvSpPr/>
            <p:nvPr/>
          </p:nvSpPr>
          <p:spPr>
            <a:xfrm>
              <a:off x="670300" y="4238059"/>
              <a:ext cx="640736" cy="513160"/>
            </a:xfrm>
            <a:custGeom>
              <a:avLst/>
              <a:gdLst/>
              <a:ahLst/>
              <a:cxnLst/>
              <a:rect l="l" t="t" r="r" b="b"/>
              <a:pathLst>
                <a:path w="11210" h="8978" extrusionOk="0">
                  <a:moveTo>
                    <a:pt x="1233" y="1"/>
                  </a:moveTo>
                  <a:cubicBezTo>
                    <a:pt x="1004" y="1"/>
                    <a:pt x="826" y="356"/>
                    <a:pt x="1058" y="559"/>
                  </a:cubicBezTo>
                  <a:cubicBezTo>
                    <a:pt x="1669" y="1095"/>
                    <a:pt x="2257" y="1639"/>
                    <a:pt x="2846" y="2190"/>
                  </a:cubicBezTo>
                  <a:cubicBezTo>
                    <a:pt x="2071" y="1982"/>
                    <a:pt x="1274" y="1870"/>
                    <a:pt x="529" y="1557"/>
                  </a:cubicBezTo>
                  <a:cubicBezTo>
                    <a:pt x="485" y="1537"/>
                    <a:pt x="443" y="1528"/>
                    <a:pt x="403" y="1528"/>
                  </a:cubicBezTo>
                  <a:cubicBezTo>
                    <a:pt x="127" y="1528"/>
                    <a:pt x="0" y="1979"/>
                    <a:pt x="313" y="2116"/>
                  </a:cubicBezTo>
                  <a:cubicBezTo>
                    <a:pt x="1468" y="2608"/>
                    <a:pt x="2831" y="2563"/>
                    <a:pt x="3904" y="3256"/>
                  </a:cubicBezTo>
                  <a:cubicBezTo>
                    <a:pt x="3963" y="3293"/>
                    <a:pt x="4023" y="3308"/>
                    <a:pt x="4090" y="3308"/>
                  </a:cubicBezTo>
                  <a:cubicBezTo>
                    <a:pt x="4634" y="3777"/>
                    <a:pt x="5192" y="4231"/>
                    <a:pt x="5781" y="4656"/>
                  </a:cubicBezTo>
                  <a:cubicBezTo>
                    <a:pt x="5997" y="4805"/>
                    <a:pt x="6228" y="4969"/>
                    <a:pt x="6473" y="5133"/>
                  </a:cubicBezTo>
                  <a:cubicBezTo>
                    <a:pt x="6363" y="5137"/>
                    <a:pt x="6252" y="5139"/>
                    <a:pt x="6141" y="5139"/>
                  </a:cubicBezTo>
                  <a:cubicBezTo>
                    <a:pt x="4957" y="5139"/>
                    <a:pt x="3767" y="4909"/>
                    <a:pt x="2577" y="4909"/>
                  </a:cubicBezTo>
                  <a:cubicBezTo>
                    <a:pt x="2560" y="4909"/>
                    <a:pt x="2543" y="4909"/>
                    <a:pt x="2526" y="4909"/>
                  </a:cubicBezTo>
                  <a:cubicBezTo>
                    <a:pt x="2138" y="4909"/>
                    <a:pt x="2071" y="5505"/>
                    <a:pt x="2459" y="5505"/>
                  </a:cubicBezTo>
                  <a:cubicBezTo>
                    <a:pt x="2474" y="5505"/>
                    <a:pt x="2489" y="5505"/>
                    <a:pt x="2504" y="5505"/>
                  </a:cubicBezTo>
                  <a:cubicBezTo>
                    <a:pt x="3735" y="5505"/>
                    <a:pt x="4958" y="5742"/>
                    <a:pt x="6187" y="5742"/>
                  </a:cubicBezTo>
                  <a:cubicBezTo>
                    <a:pt x="6510" y="5742"/>
                    <a:pt x="6834" y="5725"/>
                    <a:pt x="7159" y="5684"/>
                  </a:cubicBezTo>
                  <a:cubicBezTo>
                    <a:pt x="7189" y="5676"/>
                    <a:pt x="7211" y="5669"/>
                    <a:pt x="7241" y="5654"/>
                  </a:cubicBezTo>
                  <a:cubicBezTo>
                    <a:pt x="8142" y="6287"/>
                    <a:pt x="9095" y="6995"/>
                    <a:pt x="9796" y="7777"/>
                  </a:cubicBezTo>
                  <a:cubicBezTo>
                    <a:pt x="9349" y="7856"/>
                    <a:pt x="8898" y="7856"/>
                    <a:pt x="8447" y="7856"/>
                  </a:cubicBezTo>
                  <a:lnTo>
                    <a:pt x="8447" y="7856"/>
                  </a:lnTo>
                  <a:cubicBezTo>
                    <a:pt x="8221" y="7856"/>
                    <a:pt x="7995" y="7856"/>
                    <a:pt x="7770" y="7866"/>
                  </a:cubicBezTo>
                  <a:cubicBezTo>
                    <a:pt x="6853" y="7911"/>
                    <a:pt x="5945" y="8060"/>
                    <a:pt x="5036" y="8127"/>
                  </a:cubicBezTo>
                  <a:cubicBezTo>
                    <a:pt x="4665" y="8163"/>
                    <a:pt x="4741" y="8732"/>
                    <a:pt x="5105" y="8732"/>
                  </a:cubicBezTo>
                  <a:cubicBezTo>
                    <a:pt x="5114" y="8732"/>
                    <a:pt x="5123" y="8731"/>
                    <a:pt x="5133" y="8730"/>
                  </a:cubicBezTo>
                  <a:cubicBezTo>
                    <a:pt x="6041" y="8656"/>
                    <a:pt x="6950" y="8507"/>
                    <a:pt x="7859" y="8470"/>
                  </a:cubicBezTo>
                  <a:cubicBezTo>
                    <a:pt x="8634" y="8433"/>
                    <a:pt x="9386" y="8507"/>
                    <a:pt x="10153" y="8313"/>
                  </a:cubicBezTo>
                  <a:cubicBezTo>
                    <a:pt x="10168" y="8306"/>
                    <a:pt x="10190" y="8298"/>
                    <a:pt x="10213" y="8284"/>
                  </a:cubicBezTo>
                  <a:cubicBezTo>
                    <a:pt x="10332" y="8447"/>
                    <a:pt x="10444" y="8626"/>
                    <a:pt x="10540" y="8812"/>
                  </a:cubicBezTo>
                  <a:cubicBezTo>
                    <a:pt x="10601" y="8929"/>
                    <a:pt x="10705" y="8977"/>
                    <a:pt x="10808" y="8977"/>
                  </a:cubicBezTo>
                  <a:cubicBezTo>
                    <a:pt x="11009" y="8977"/>
                    <a:pt x="11210" y="8793"/>
                    <a:pt x="11092" y="8567"/>
                  </a:cubicBezTo>
                  <a:cubicBezTo>
                    <a:pt x="10905" y="8209"/>
                    <a:pt x="10675" y="7874"/>
                    <a:pt x="10414" y="7576"/>
                  </a:cubicBezTo>
                  <a:cubicBezTo>
                    <a:pt x="9967" y="6444"/>
                    <a:pt x="10280" y="5155"/>
                    <a:pt x="10108" y="3971"/>
                  </a:cubicBezTo>
                  <a:cubicBezTo>
                    <a:pt x="10085" y="3803"/>
                    <a:pt x="9956" y="3727"/>
                    <a:pt x="9824" y="3727"/>
                  </a:cubicBezTo>
                  <a:cubicBezTo>
                    <a:pt x="9656" y="3727"/>
                    <a:pt x="9483" y="3848"/>
                    <a:pt x="9513" y="4060"/>
                  </a:cubicBezTo>
                  <a:cubicBezTo>
                    <a:pt x="9639" y="4954"/>
                    <a:pt x="9520" y="5878"/>
                    <a:pt x="9609" y="6771"/>
                  </a:cubicBezTo>
                  <a:cubicBezTo>
                    <a:pt x="8932" y="6161"/>
                    <a:pt x="8164" y="5609"/>
                    <a:pt x="7472" y="5110"/>
                  </a:cubicBezTo>
                  <a:cubicBezTo>
                    <a:pt x="7561" y="4656"/>
                    <a:pt x="7196" y="3963"/>
                    <a:pt x="7054" y="3591"/>
                  </a:cubicBezTo>
                  <a:cubicBezTo>
                    <a:pt x="6786" y="2891"/>
                    <a:pt x="6511" y="2176"/>
                    <a:pt x="6146" y="1520"/>
                  </a:cubicBezTo>
                  <a:cubicBezTo>
                    <a:pt x="6081" y="1407"/>
                    <a:pt x="5976" y="1360"/>
                    <a:pt x="5873" y="1360"/>
                  </a:cubicBezTo>
                  <a:cubicBezTo>
                    <a:pt x="5669" y="1360"/>
                    <a:pt x="5471" y="1543"/>
                    <a:pt x="5594" y="1766"/>
                  </a:cubicBezTo>
                  <a:cubicBezTo>
                    <a:pt x="5870" y="2287"/>
                    <a:pt x="6116" y="2831"/>
                    <a:pt x="6324" y="3390"/>
                  </a:cubicBezTo>
                  <a:cubicBezTo>
                    <a:pt x="6421" y="3621"/>
                    <a:pt x="6734" y="4239"/>
                    <a:pt x="6846" y="4656"/>
                  </a:cubicBezTo>
                  <a:cubicBezTo>
                    <a:pt x="4932" y="3218"/>
                    <a:pt x="3218" y="1647"/>
                    <a:pt x="1408" y="75"/>
                  </a:cubicBezTo>
                  <a:cubicBezTo>
                    <a:pt x="1350" y="23"/>
                    <a:pt x="1290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82B59-6200-4F39-ADA8-D1560AE2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5" y="1254051"/>
            <a:ext cx="3483977" cy="387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A037D-1578-49FA-B382-25678C4A7A09}"/>
              </a:ext>
            </a:extLst>
          </p:cNvPr>
          <p:cNvSpPr txBox="1"/>
          <p:nvPr/>
        </p:nvSpPr>
        <p:spPr>
          <a:xfrm>
            <a:off x="3591172" y="1618327"/>
            <a:ext cx="581190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1.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dog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is 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behind the bed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 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D046B-B442-49A1-AF23-B37FC7CBDDD3}"/>
              </a:ext>
            </a:extLst>
          </p:cNvPr>
          <p:cNvSpPr txBox="1"/>
          <p:nvPr/>
        </p:nvSpPr>
        <p:spPr>
          <a:xfrm>
            <a:off x="3471038" y="2782361"/>
            <a:ext cx="5672962" cy="1463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2.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school bag is on the table.   	______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_________________________________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F6462-903E-40AB-9123-FD22C9E639C1}"/>
              </a:ext>
            </a:extLst>
          </p:cNvPr>
          <p:cNvSpPr txBox="1"/>
          <p:nvPr/>
        </p:nvSpPr>
        <p:spPr>
          <a:xfrm>
            <a:off x="7581598" y="1638012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</a:t>
            </a:r>
            <a:endParaRPr lang="en-US" sz="2000" b="1" kern="1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F8AD3E-B5EF-41B2-9996-269327918AB7}"/>
              </a:ext>
            </a:extLst>
          </p:cNvPr>
          <p:cNvSpPr txBox="1"/>
          <p:nvPr/>
        </p:nvSpPr>
        <p:spPr>
          <a:xfrm>
            <a:off x="8332452" y="280640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F</a:t>
            </a:r>
            <a:endParaRPr lang="en-US" sz="2000" b="1" kern="1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4A6946-3DBC-4F60-87A7-15785088DFFE}"/>
              </a:ext>
            </a:extLst>
          </p:cNvPr>
          <p:cNvSpPr txBox="1"/>
          <p:nvPr/>
        </p:nvSpPr>
        <p:spPr>
          <a:xfrm>
            <a:off x="4116104" y="3712094"/>
            <a:ext cx="463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240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school bag </a:t>
            </a: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is </a:t>
            </a:r>
            <a:r>
              <a:rPr lang="en-US" sz="240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under the table</a:t>
            </a: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1D1EE-1CED-4BA6-9DD4-9AFA3D1BC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42" y="2876860"/>
            <a:ext cx="757313" cy="566977"/>
          </a:xfrm>
          <a:prstGeom prst="rect">
            <a:avLst/>
          </a:pr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7AE44C-8B1A-43DD-8A11-C5DFE8BC53B1}"/>
              </a:ext>
            </a:extLst>
          </p:cNvPr>
          <p:cNvSpPr/>
          <p:nvPr/>
        </p:nvSpPr>
        <p:spPr>
          <a:xfrm>
            <a:off x="2597839" y="3322671"/>
            <a:ext cx="757313" cy="5669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84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5"/>
          <p:cNvSpPr txBox="1">
            <a:spLocks noGrp="1"/>
          </p:cNvSpPr>
          <p:nvPr>
            <p:ph type="title"/>
          </p:nvPr>
        </p:nvSpPr>
        <p:spPr>
          <a:xfrm>
            <a:off x="1033845" y="203948"/>
            <a:ext cx="7584357" cy="101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TASK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Look at the picture and write T (True) or F (False) for each sentence. Correct the false ones.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82B59-6200-4F39-ADA8-D1560AE2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5" y="1254051"/>
            <a:ext cx="3161785" cy="387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1D1EE-1CED-4BA6-9DD4-9AFA3D1BC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722" y="1409721"/>
            <a:ext cx="757313" cy="566977"/>
          </a:xfrm>
          <a:prstGeom prst="rect">
            <a:avLst/>
          </a:pr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7AE44C-8B1A-43DD-8A11-C5DFE8BC53B1}"/>
              </a:ext>
            </a:extLst>
          </p:cNvPr>
          <p:cNvSpPr/>
          <p:nvPr/>
        </p:nvSpPr>
        <p:spPr>
          <a:xfrm>
            <a:off x="1900455" y="2564133"/>
            <a:ext cx="696533" cy="7251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A48C7-2B52-4EE8-AB14-A0DEE7074FD6}"/>
              </a:ext>
            </a:extLst>
          </p:cNvPr>
          <p:cNvSpPr txBox="1"/>
          <p:nvPr/>
        </p:nvSpPr>
        <p:spPr>
          <a:xfrm>
            <a:off x="3131305" y="1107888"/>
            <a:ext cx="6012694" cy="1463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picture is between the clocks.        _____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_________________________________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593D6-4A3F-45E9-8817-17F993CFB445}"/>
              </a:ext>
            </a:extLst>
          </p:cNvPr>
          <p:cNvSpPr txBox="1"/>
          <p:nvPr/>
        </p:nvSpPr>
        <p:spPr>
          <a:xfrm>
            <a:off x="3131305" y="2571750"/>
            <a:ext cx="6123714" cy="72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front of the computer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  </a:t>
            </a:r>
            <a:r>
              <a:rPr lang="en-US" sz="2400" dirty="0"/>
              <a:t>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FA440-CDF0-42DE-BA99-EB0A5CB99E1C}"/>
              </a:ext>
            </a:extLst>
          </p:cNvPr>
          <p:cNvSpPr txBox="1"/>
          <p:nvPr/>
        </p:nvSpPr>
        <p:spPr>
          <a:xfrm>
            <a:off x="3098656" y="3514293"/>
            <a:ext cx="6123714" cy="1463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5.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cap is under the pillow. 	        _____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_________________________________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BB1EF4-D6CE-4FB8-A6C4-84823F53CAA3}"/>
              </a:ext>
            </a:extLst>
          </p:cNvPr>
          <p:cNvSpPr txBox="1"/>
          <p:nvPr/>
        </p:nvSpPr>
        <p:spPr>
          <a:xfrm>
            <a:off x="3543876" y="2001413"/>
            <a:ext cx="6979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240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clock</a:t>
            </a: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 is </a:t>
            </a:r>
            <a:r>
              <a:rPr lang="en-US" sz="240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 the </a:t>
            </a:r>
            <a:r>
              <a:rPr lang="en-US" sz="240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two pictures.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5A78E-6154-4595-AB79-4F062CF2DEE2}"/>
              </a:ext>
            </a:extLst>
          </p:cNvPr>
          <p:cNvSpPr txBox="1"/>
          <p:nvPr/>
        </p:nvSpPr>
        <p:spPr>
          <a:xfrm>
            <a:off x="3688656" y="4383815"/>
            <a:ext cx="618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240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cap</a:t>
            </a: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 is </a:t>
            </a:r>
            <a:r>
              <a:rPr lang="en-US" sz="240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on the pillow</a:t>
            </a:r>
            <a:r>
              <a:rPr lang="en-US" sz="24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BDDC42-8425-4ADA-B114-3F27AA77EA2B}"/>
              </a:ext>
            </a:extLst>
          </p:cNvPr>
          <p:cNvSpPr txBox="1"/>
          <p:nvPr/>
        </p:nvSpPr>
        <p:spPr>
          <a:xfrm>
            <a:off x="8341076" y="1160852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F</a:t>
            </a:r>
            <a:endParaRPr lang="en-US" sz="2000" b="1" kern="1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4ABE9-DEE9-4C4D-82BF-1A1536CF7770}"/>
              </a:ext>
            </a:extLst>
          </p:cNvPr>
          <p:cNvSpPr txBox="1"/>
          <p:nvPr/>
        </p:nvSpPr>
        <p:spPr>
          <a:xfrm>
            <a:off x="8341076" y="2665919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</a:t>
            </a:r>
            <a:endParaRPr lang="en-US" sz="2000" b="1" kern="1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44127-184B-4524-8E41-17C52D24F784}"/>
              </a:ext>
            </a:extLst>
          </p:cNvPr>
          <p:cNvSpPr txBox="1"/>
          <p:nvPr/>
        </p:nvSpPr>
        <p:spPr>
          <a:xfrm>
            <a:off x="8430833" y="362296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F</a:t>
            </a:r>
            <a:endParaRPr lang="en-US" sz="2000" b="1" kern="1200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CC2A831-47FC-430B-BAA1-5DE3AC134FAE}"/>
              </a:ext>
            </a:extLst>
          </p:cNvPr>
          <p:cNvSpPr/>
          <p:nvPr/>
        </p:nvSpPr>
        <p:spPr>
          <a:xfrm>
            <a:off x="764872" y="3502613"/>
            <a:ext cx="537945" cy="5156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45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1"/>
          <p:cNvSpPr txBox="1">
            <a:spLocks noGrp="1"/>
          </p:cNvSpPr>
          <p:nvPr>
            <p:ph type="title" idx="2"/>
          </p:nvPr>
        </p:nvSpPr>
        <p:spPr>
          <a:xfrm>
            <a:off x="3967338" y="1047275"/>
            <a:ext cx="120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/>
          </p:nvPr>
        </p:nvSpPr>
        <p:spPr>
          <a:xfrm>
            <a:off x="2062550" y="2452988"/>
            <a:ext cx="50190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WRAP UP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" name="Google Shape;707;p41">
            <a:extLst>
              <a:ext uri="{FF2B5EF4-FFF2-40B4-BE49-F238E27FC236}">
                <a16:creationId xmlns:a16="http://schemas.microsoft.com/office/drawing/2014/main" id="{C2428BE4-A281-472A-B640-8815595141A7}"/>
              </a:ext>
            </a:extLst>
          </p:cNvPr>
          <p:cNvSpPr/>
          <p:nvPr/>
        </p:nvSpPr>
        <p:spPr>
          <a:xfrm>
            <a:off x="1928948" y="1889075"/>
            <a:ext cx="5408036" cy="1307212"/>
          </a:xfrm>
          <a:custGeom>
            <a:avLst/>
            <a:gdLst/>
            <a:ahLst/>
            <a:cxnLst/>
            <a:rect l="l" t="t" r="r" b="b"/>
            <a:pathLst>
              <a:path w="84802" h="19810" extrusionOk="0">
                <a:moveTo>
                  <a:pt x="6623" y="1"/>
                </a:moveTo>
                <a:cubicBezTo>
                  <a:pt x="2969" y="1"/>
                  <a:pt x="0" y="2961"/>
                  <a:pt x="0" y="6614"/>
                </a:cubicBezTo>
                <a:lnTo>
                  <a:pt x="0" y="12268"/>
                </a:lnTo>
                <a:cubicBezTo>
                  <a:pt x="0" y="15921"/>
                  <a:pt x="2960" y="18890"/>
                  <a:pt x="6614" y="18890"/>
                </a:cubicBezTo>
                <a:lnTo>
                  <a:pt x="75619" y="18890"/>
                </a:lnTo>
                <a:cubicBezTo>
                  <a:pt x="76508" y="18890"/>
                  <a:pt x="77388" y="18703"/>
                  <a:pt x="78215" y="18357"/>
                </a:cubicBezTo>
                <a:cubicBezTo>
                  <a:pt x="80233" y="19555"/>
                  <a:pt x="82113" y="19809"/>
                  <a:pt x="83344" y="19809"/>
                </a:cubicBezTo>
                <a:cubicBezTo>
                  <a:pt x="84248" y="19809"/>
                  <a:pt x="84802" y="19672"/>
                  <a:pt x="84802" y="19672"/>
                </a:cubicBezTo>
                <a:cubicBezTo>
                  <a:pt x="83291" y="18917"/>
                  <a:pt x="82135" y="17041"/>
                  <a:pt x="81397" y="15494"/>
                </a:cubicBezTo>
                <a:cubicBezTo>
                  <a:pt x="81957" y="14508"/>
                  <a:pt x="82242" y="13405"/>
                  <a:pt x="82242" y="12276"/>
                </a:cubicBezTo>
                <a:lnTo>
                  <a:pt x="82242" y="6614"/>
                </a:lnTo>
                <a:cubicBezTo>
                  <a:pt x="82242" y="2961"/>
                  <a:pt x="79282" y="1"/>
                  <a:pt x="75628" y="1"/>
                </a:cubicBezTo>
                <a:close/>
              </a:path>
            </a:pathLst>
          </a:custGeom>
          <a:solidFill>
            <a:srgbClr val="03A67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Fredoka One"/>
              </a:rPr>
              <a:t>Whose and where GAME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7552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1"/>
          <p:cNvSpPr txBox="1">
            <a:spLocks noGrp="1"/>
          </p:cNvSpPr>
          <p:nvPr>
            <p:ph type="title" idx="2"/>
          </p:nvPr>
        </p:nvSpPr>
        <p:spPr>
          <a:xfrm>
            <a:off x="3967338" y="1047275"/>
            <a:ext cx="120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/>
          </p:nvPr>
        </p:nvSpPr>
        <p:spPr>
          <a:xfrm>
            <a:off x="2062550" y="2452988"/>
            <a:ext cx="50190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WRAP UP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" name="Google Shape;707;p41">
            <a:extLst>
              <a:ext uri="{FF2B5EF4-FFF2-40B4-BE49-F238E27FC236}">
                <a16:creationId xmlns:a16="http://schemas.microsoft.com/office/drawing/2014/main" id="{C2428BE4-A281-472A-B640-8815595141A7}"/>
              </a:ext>
            </a:extLst>
          </p:cNvPr>
          <p:cNvSpPr/>
          <p:nvPr/>
        </p:nvSpPr>
        <p:spPr>
          <a:xfrm>
            <a:off x="697313" y="496723"/>
            <a:ext cx="8958650" cy="4593320"/>
          </a:xfrm>
          <a:custGeom>
            <a:avLst/>
            <a:gdLst/>
            <a:ahLst/>
            <a:cxnLst/>
            <a:rect l="l" t="t" r="r" b="b"/>
            <a:pathLst>
              <a:path w="84802" h="19810" extrusionOk="0">
                <a:moveTo>
                  <a:pt x="6623" y="1"/>
                </a:moveTo>
                <a:cubicBezTo>
                  <a:pt x="2969" y="1"/>
                  <a:pt x="0" y="2961"/>
                  <a:pt x="0" y="6614"/>
                </a:cubicBezTo>
                <a:lnTo>
                  <a:pt x="0" y="12268"/>
                </a:lnTo>
                <a:cubicBezTo>
                  <a:pt x="0" y="15921"/>
                  <a:pt x="2960" y="18890"/>
                  <a:pt x="6614" y="18890"/>
                </a:cubicBezTo>
                <a:lnTo>
                  <a:pt x="75619" y="18890"/>
                </a:lnTo>
                <a:cubicBezTo>
                  <a:pt x="76508" y="18890"/>
                  <a:pt x="77388" y="18703"/>
                  <a:pt x="78215" y="18357"/>
                </a:cubicBezTo>
                <a:cubicBezTo>
                  <a:pt x="80233" y="19555"/>
                  <a:pt x="82113" y="19809"/>
                  <a:pt x="83344" y="19809"/>
                </a:cubicBezTo>
                <a:cubicBezTo>
                  <a:pt x="84248" y="19809"/>
                  <a:pt x="84802" y="19672"/>
                  <a:pt x="84802" y="19672"/>
                </a:cubicBezTo>
                <a:cubicBezTo>
                  <a:pt x="83291" y="18917"/>
                  <a:pt x="82135" y="17041"/>
                  <a:pt x="81397" y="15494"/>
                </a:cubicBezTo>
                <a:cubicBezTo>
                  <a:pt x="81957" y="14508"/>
                  <a:pt x="82242" y="13405"/>
                  <a:pt x="82242" y="12276"/>
                </a:cubicBezTo>
                <a:lnTo>
                  <a:pt x="82242" y="6614"/>
                </a:lnTo>
                <a:cubicBezTo>
                  <a:pt x="82242" y="2961"/>
                  <a:pt x="79282" y="1"/>
                  <a:pt x="75628" y="1"/>
                </a:cubicBezTo>
                <a:close/>
              </a:path>
            </a:pathLst>
          </a:custGeom>
          <a:solidFill>
            <a:srgbClr val="03A67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F8CFA8-B37C-406B-B2F5-5BFF70AB7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" y="1316056"/>
            <a:ext cx="821436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vi-VN" alt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Exapmle: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chemeClr val="tx1"/>
                </a:solidFill>
                <a:latin typeface="Arial" panose="020B0604020202020204" pitchFamily="34" charset="0"/>
              </a:rPr>
              <a:t>lamp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/ 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Nam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/ 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bedroom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vi-VN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vi-VN" alt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-&gt; </a:t>
            </a:r>
            <a:r>
              <a:rPr lang="vi-VN" altLang="en-US" sz="3600" b="1" dirty="0">
                <a:solidFill>
                  <a:schemeClr val="tx1"/>
                </a:solidFill>
                <a:latin typeface="Arial" panose="020B0604020202020204" pitchFamily="34" charset="0"/>
              </a:rPr>
              <a:t>The lamp is </a:t>
            </a:r>
            <a:r>
              <a:rPr lang="vi-VN" altLang="en-US" sz="3600" b="1" dirty="0">
                <a:solidFill>
                  <a:schemeClr val="accent1"/>
                </a:solidFill>
                <a:latin typeface="Arial" panose="020B0604020202020204" pitchFamily="34" charset="0"/>
              </a:rPr>
              <a:t>in</a:t>
            </a:r>
            <a:r>
              <a:rPr lang="vi-VN" altLang="en-US" sz="3600" b="1" dirty="0">
                <a:solidFill>
                  <a:schemeClr val="tx1"/>
                </a:solidFill>
                <a:latin typeface="Arial" panose="020B0604020202020204" pitchFamily="34" charset="0"/>
              </a:rPr>
              <a:t> Nam</a:t>
            </a:r>
            <a:r>
              <a:rPr lang="vi-VN" altLang="en-US" sz="3600" b="1" dirty="0">
                <a:solidFill>
                  <a:schemeClr val="accent1"/>
                </a:solidFill>
                <a:latin typeface="Arial" panose="020B0604020202020204" pitchFamily="34" charset="0"/>
              </a:rPr>
              <a:t>’s</a:t>
            </a:r>
            <a:r>
              <a:rPr lang="vi-VN" altLang="en-US" sz="3600" b="1" dirty="0">
                <a:solidFill>
                  <a:schemeClr val="tx1"/>
                </a:solidFill>
                <a:latin typeface="Arial" panose="020B0604020202020204" pitchFamily="34" charset="0"/>
              </a:rPr>
              <a:t> bedroom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C98DEF-8BA0-465A-A3E3-A27FC4226324}"/>
              </a:ext>
            </a:extLst>
          </p:cNvPr>
          <p:cNvSpPr/>
          <p:nvPr/>
        </p:nvSpPr>
        <p:spPr>
          <a:xfrm>
            <a:off x="6096000" y="106680"/>
            <a:ext cx="228600" cy="213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0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 of this template</a:t>
            </a:r>
            <a:endParaRPr dirty="0"/>
          </a:p>
        </p:txBody>
      </p:sp>
      <p:graphicFrame>
        <p:nvGraphicFramePr>
          <p:cNvPr id="618" name="Google Shape;618;p37"/>
          <p:cNvGraphicFramePr/>
          <p:nvPr/>
        </p:nvGraphicFramePr>
        <p:xfrm>
          <a:off x="720000" y="1767225"/>
          <a:ext cx="7704000" cy="2304900"/>
        </p:xfrm>
        <a:graphic>
          <a:graphicData uri="http://schemas.openxmlformats.org/drawingml/2006/table">
            <a:tbl>
              <a:tblPr>
                <a:noFill/>
                <a:tableStyleId>{D3114068-BA89-4E3E-BF9F-BE105C2F5049}</a:tableStyleId>
              </a:tblPr>
              <a:tblGrid>
                <a:gridCol w="225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Work Sans"/>
                          <a:ea typeface="Work Sans"/>
                          <a:cs typeface="Work Sans"/>
                          <a:sym typeface="Work Sans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Fonts</a:t>
                      </a:r>
                      <a:endParaRPr sz="1000" b="1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To view this template correctly in PowerPoint, download and install the fonts we used</a:t>
                      </a:r>
                      <a:endParaRPr sz="900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Work Sans"/>
                          <a:ea typeface="Work Sans"/>
                          <a:cs typeface="Work Sans"/>
                          <a:sym typeface="Work Sans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Used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 and 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Work Sans"/>
                          <a:ea typeface="Work Sans"/>
                          <a:cs typeface="Work Sans"/>
                          <a:sym typeface="Work Sans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alternative resources</a:t>
                      </a:r>
                      <a:endParaRPr sz="1000" b="1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An assortment of graphic resources that are suitable for use in this presentation</a:t>
                      </a:r>
                      <a:endParaRPr sz="900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Work Sans"/>
                          <a:ea typeface="Work Sans"/>
                          <a:cs typeface="Work Sans"/>
                          <a:sym typeface="Work Sans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Thanks slide</a:t>
                      </a:r>
                      <a:endParaRPr sz="1000" b="1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You must keep it so that proper credits for our design are given</a:t>
                      </a:r>
                      <a:endParaRPr sz="900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Work Sans"/>
                          <a:ea typeface="Work Sans"/>
                          <a:cs typeface="Work Sans"/>
                          <a:sym typeface="Work Sans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Colors</a:t>
                      </a:r>
                      <a:endParaRPr sz="1000" b="1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All the colors used in this presentation</a:t>
                      </a:r>
                      <a:endParaRPr sz="900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Work Sans"/>
                          <a:ea typeface="Work Sans"/>
                          <a:cs typeface="Work Sans"/>
                          <a:sym typeface="Work Sans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Infographic resources</a:t>
                      </a:r>
                      <a:endParaRPr sz="1000" b="1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These can be used in the template, and their size and color can be edited</a:t>
                      </a:r>
                      <a:endParaRPr sz="900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Work Sans"/>
                          <a:ea typeface="Work Sans"/>
                          <a:cs typeface="Work Sans"/>
                          <a:sym typeface="Work Sans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Customizable icons</a:t>
                      </a:r>
                      <a:endParaRPr sz="1000" b="1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They are sorted by theme so you can use them in all kinds of presentations</a:t>
                      </a:r>
                      <a:endParaRPr sz="900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9" name="Google Shape;619;p37"/>
          <p:cNvSpPr txBox="1"/>
          <p:nvPr/>
        </p:nvSpPr>
        <p:spPr>
          <a:xfrm>
            <a:off x="720000" y="1211350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This is a slide structure based on a education presentation</a:t>
            </a:r>
            <a:endParaRPr sz="1200"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You can delete this slide when you’re done editing the presentation</a:t>
            </a:r>
            <a:endParaRPr sz="12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0" name="Google Shape;620;p37"/>
          <p:cNvSpPr txBox="1"/>
          <p:nvPr/>
        </p:nvSpPr>
        <p:spPr>
          <a:xfrm>
            <a:off x="1000513" y="4147800"/>
            <a:ext cx="330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For more info:</a:t>
            </a:r>
            <a:br>
              <a:rPr lang="en" sz="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</a:t>
            </a: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| 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SCHOOL</a:t>
            </a: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 | 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FAQS</a:t>
            </a:r>
            <a:endParaRPr sz="15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1" name="Google Shape;621;p37"/>
          <p:cNvSpPr txBox="1"/>
          <p:nvPr/>
        </p:nvSpPr>
        <p:spPr>
          <a:xfrm>
            <a:off x="4840199" y="4147800"/>
            <a:ext cx="330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You can visit our sister projects:</a:t>
            </a:r>
            <a:br>
              <a:rPr lang="en" sz="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WEPIK </a:t>
            </a:r>
            <a:r>
              <a:rPr lang="en" sz="1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|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VIDFY</a:t>
            </a:r>
            <a:endParaRPr sz="600"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EBCF6-5F14-4492-AF1B-9C999BD3B1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5814"/>
            <a:ext cx="9144000" cy="507187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1FBE92-CF2E-4C3F-A236-4602075E9BC7}"/>
              </a:ext>
            </a:extLst>
          </p:cNvPr>
          <p:cNvSpPr/>
          <p:nvPr/>
        </p:nvSpPr>
        <p:spPr>
          <a:xfrm>
            <a:off x="1569720" y="2956560"/>
            <a:ext cx="411480" cy="312420"/>
          </a:xfrm>
          <a:prstGeom prst="roundRect">
            <a:avLst/>
          </a:prstGeom>
          <a:solidFill>
            <a:srgbClr val="EFB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DE8890-F5C8-4880-883B-39A29C267693}"/>
              </a:ext>
            </a:extLst>
          </p:cNvPr>
          <p:cNvSpPr/>
          <p:nvPr/>
        </p:nvSpPr>
        <p:spPr>
          <a:xfrm>
            <a:off x="1569720" y="3953753"/>
            <a:ext cx="411480" cy="312420"/>
          </a:xfrm>
          <a:prstGeom prst="roundRect">
            <a:avLst/>
          </a:prstGeom>
          <a:solidFill>
            <a:srgbClr val="EFB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1202E9-2E87-40BF-969A-28EFF08E7A75}"/>
              </a:ext>
            </a:extLst>
          </p:cNvPr>
          <p:cNvSpPr/>
          <p:nvPr/>
        </p:nvSpPr>
        <p:spPr>
          <a:xfrm>
            <a:off x="1569720" y="3462776"/>
            <a:ext cx="411480" cy="312420"/>
          </a:xfrm>
          <a:prstGeom prst="roundRect">
            <a:avLst/>
          </a:prstGeom>
          <a:solidFill>
            <a:srgbClr val="EFB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1BDFD058-A3D1-4193-B10E-87B4A2208469}"/>
              </a:ext>
            </a:extLst>
          </p:cNvPr>
          <p:cNvSpPr/>
          <p:nvPr/>
        </p:nvSpPr>
        <p:spPr>
          <a:xfrm rot="13023482">
            <a:off x="1695287" y="2734210"/>
            <a:ext cx="243354" cy="513279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8B338FDB-721D-41B3-A0A0-BB83E901DFBD}"/>
              </a:ext>
            </a:extLst>
          </p:cNvPr>
          <p:cNvSpPr/>
          <p:nvPr/>
        </p:nvSpPr>
        <p:spPr>
          <a:xfrm rot="13023482">
            <a:off x="1726733" y="3679704"/>
            <a:ext cx="243354" cy="513279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70"/>
          <p:cNvSpPr/>
          <p:nvPr/>
        </p:nvSpPr>
        <p:spPr>
          <a:xfrm>
            <a:off x="1417575" y="389538"/>
            <a:ext cx="1745498" cy="1663949"/>
          </a:xfrm>
          <a:custGeom>
            <a:avLst/>
            <a:gdLst/>
            <a:ahLst/>
            <a:cxnLst/>
            <a:rect l="l" t="t" r="r" b="b"/>
            <a:pathLst>
              <a:path w="54645" h="52092" extrusionOk="0">
                <a:moveTo>
                  <a:pt x="23130" y="1"/>
                </a:moveTo>
                <a:cubicBezTo>
                  <a:pt x="18657" y="1"/>
                  <a:pt x="14210" y="531"/>
                  <a:pt x="9915" y="1795"/>
                </a:cubicBezTo>
                <a:cubicBezTo>
                  <a:pt x="6868" y="2689"/>
                  <a:pt x="3717" y="4134"/>
                  <a:pt x="2183" y="6913"/>
                </a:cubicBezTo>
                <a:cubicBezTo>
                  <a:pt x="0" y="10883"/>
                  <a:pt x="2041" y="15993"/>
                  <a:pt x="5229" y="19218"/>
                </a:cubicBezTo>
                <a:cubicBezTo>
                  <a:pt x="7322" y="21348"/>
                  <a:pt x="10116" y="23464"/>
                  <a:pt x="10041" y="26451"/>
                </a:cubicBezTo>
                <a:cubicBezTo>
                  <a:pt x="9989" y="28953"/>
                  <a:pt x="7874" y="31628"/>
                  <a:pt x="9289" y="33691"/>
                </a:cubicBezTo>
                <a:cubicBezTo>
                  <a:pt x="9684" y="34272"/>
                  <a:pt x="10302" y="34659"/>
                  <a:pt x="10950" y="34927"/>
                </a:cubicBezTo>
                <a:cubicBezTo>
                  <a:pt x="11923" y="35327"/>
                  <a:pt x="12949" y="35472"/>
                  <a:pt x="14003" y="35472"/>
                </a:cubicBezTo>
                <a:cubicBezTo>
                  <a:pt x="16800" y="35472"/>
                  <a:pt x="19792" y="34450"/>
                  <a:pt x="22510" y="34450"/>
                </a:cubicBezTo>
                <a:cubicBezTo>
                  <a:pt x="23887" y="34450"/>
                  <a:pt x="25193" y="34712"/>
                  <a:pt x="26369" y="35501"/>
                </a:cubicBezTo>
                <a:cubicBezTo>
                  <a:pt x="28239" y="36752"/>
                  <a:pt x="29147" y="39054"/>
                  <a:pt x="29423" y="41289"/>
                </a:cubicBezTo>
                <a:cubicBezTo>
                  <a:pt x="29706" y="43523"/>
                  <a:pt x="29460" y="45788"/>
                  <a:pt x="29550" y="48037"/>
                </a:cubicBezTo>
                <a:cubicBezTo>
                  <a:pt x="29594" y="49028"/>
                  <a:pt x="29728" y="50093"/>
                  <a:pt x="30391" y="50838"/>
                </a:cubicBezTo>
                <a:cubicBezTo>
                  <a:pt x="31199" y="51758"/>
                  <a:pt x="32727" y="52091"/>
                  <a:pt x="34367" y="52091"/>
                </a:cubicBezTo>
                <a:cubicBezTo>
                  <a:pt x="36416" y="52091"/>
                  <a:pt x="38639" y="51570"/>
                  <a:pt x="39844" y="51024"/>
                </a:cubicBezTo>
                <a:cubicBezTo>
                  <a:pt x="41900" y="50093"/>
                  <a:pt x="42466" y="48715"/>
                  <a:pt x="42861" y="46607"/>
                </a:cubicBezTo>
                <a:cubicBezTo>
                  <a:pt x="44082" y="40112"/>
                  <a:pt x="47367" y="34682"/>
                  <a:pt x="50361" y="28804"/>
                </a:cubicBezTo>
                <a:cubicBezTo>
                  <a:pt x="51635" y="26294"/>
                  <a:pt x="52924" y="23754"/>
                  <a:pt x="53572" y="21013"/>
                </a:cubicBezTo>
                <a:cubicBezTo>
                  <a:pt x="54644" y="16454"/>
                  <a:pt x="53721" y="11330"/>
                  <a:pt x="50637" y="7806"/>
                </a:cubicBezTo>
                <a:cubicBezTo>
                  <a:pt x="47434" y="4149"/>
                  <a:pt x="42473" y="2630"/>
                  <a:pt x="37713" y="1631"/>
                </a:cubicBezTo>
                <a:cubicBezTo>
                  <a:pt x="32928" y="632"/>
                  <a:pt x="28013" y="1"/>
                  <a:pt x="231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70"/>
          <p:cNvSpPr/>
          <p:nvPr/>
        </p:nvSpPr>
        <p:spPr>
          <a:xfrm>
            <a:off x="1712091" y="2636520"/>
            <a:ext cx="6225190" cy="1807795"/>
          </a:xfrm>
          <a:custGeom>
            <a:avLst/>
            <a:gdLst/>
            <a:ahLst/>
            <a:cxnLst/>
            <a:rect l="l" t="t" r="r" b="b"/>
            <a:pathLst>
              <a:path w="58429" h="19810" extrusionOk="0">
                <a:moveTo>
                  <a:pt x="6614" y="1"/>
                </a:moveTo>
                <a:cubicBezTo>
                  <a:pt x="2961" y="1"/>
                  <a:pt x="1" y="2970"/>
                  <a:pt x="1" y="6623"/>
                </a:cubicBezTo>
                <a:lnTo>
                  <a:pt x="1" y="12277"/>
                </a:lnTo>
                <a:cubicBezTo>
                  <a:pt x="1" y="15921"/>
                  <a:pt x="2961" y="18881"/>
                  <a:pt x="6614" y="18890"/>
                </a:cubicBezTo>
                <a:lnTo>
                  <a:pt x="49246" y="18890"/>
                </a:lnTo>
                <a:cubicBezTo>
                  <a:pt x="50144" y="18890"/>
                  <a:pt x="51024" y="18703"/>
                  <a:pt x="51842" y="18357"/>
                </a:cubicBezTo>
                <a:cubicBezTo>
                  <a:pt x="53860" y="19556"/>
                  <a:pt x="55740" y="19810"/>
                  <a:pt x="56970" y="19810"/>
                </a:cubicBezTo>
                <a:cubicBezTo>
                  <a:pt x="57875" y="19810"/>
                  <a:pt x="58428" y="19672"/>
                  <a:pt x="58428" y="19672"/>
                </a:cubicBezTo>
                <a:cubicBezTo>
                  <a:pt x="56917" y="18917"/>
                  <a:pt x="55762" y="17041"/>
                  <a:pt x="55033" y="15494"/>
                </a:cubicBezTo>
                <a:cubicBezTo>
                  <a:pt x="55584" y="14508"/>
                  <a:pt x="55868" y="13406"/>
                  <a:pt x="55868" y="12277"/>
                </a:cubicBezTo>
                <a:lnTo>
                  <a:pt x="55868" y="6623"/>
                </a:lnTo>
                <a:cubicBezTo>
                  <a:pt x="55868" y="2961"/>
                  <a:pt x="52908" y="1"/>
                  <a:pt x="49255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70"/>
          <p:cNvSpPr txBox="1">
            <a:spLocks noGrp="1"/>
          </p:cNvSpPr>
          <p:nvPr>
            <p:ph type="ctrTitle"/>
          </p:nvPr>
        </p:nvSpPr>
        <p:spPr>
          <a:xfrm>
            <a:off x="1531969" y="3398420"/>
            <a:ext cx="6225191" cy="9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Thanks for </a:t>
            </a:r>
            <a:br>
              <a:rPr lang="vi-V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your attention!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88" name="Google Shape;1488;p70"/>
          <p:cNvSpPr/>
          <p:nvPr/>
        </p:nvSpPr>
        <p:spPr>
          <a:xfrm>
            <a:off x="994395" y="389556"/>
            <a:ext cx="108877" cy="106570"/>
          </a:xfrm>
          <a:custGeom>
            <a:avLst/>
            <a:gdLst/>
            <a:ahLst/>
            <a:cxnLst/>
            <a:rect l="l" t="t" r="r" b="b"/>
            <a:pathLst>
              <a:path w="1915" h="1874" extrusionOk="0">
                <a:moveTo>
                  <a:pt x="962" y="0"/>
                </a:moveTo>
                <a:cubicBezTo>
                  <a:pt x="924" y="0"/>
                  <a:pt x="887" y="21"/>
                  <a:pt x="872" y="62"/>
                </a:cubicBezTo>
                <a:lnTo>
                  <a:pt x="656" y="568"/>
                </a:lnTo>
                <a:cubicBezTo>
                  <a:pt x="641" y="590"/>
                  <a:pt x="626" y="613"/>
                  <a:pt x="604" y="620"/>
                </a:cubicBezTo>
                <a:lnTo>
                  <a:pt x="83" y="844"/>
                </a:lnTo>
                <a:cubicBezTo>
                  <a:pt x="1" y="873"/>
                  <a:pt x="1" y="993"/>
                  <a:pt x="83" y="1030"/>
                </a:cubicBezTo>
                <a:lnTo>
                  <a:pt x="589" y="1246"/>
                </a:lnTo>
                <a:cubicBezTo>
                  <a:pt x="611" y="1253"/>
                  <a:pt x="634" y="1276"/>
                  <a:pt x="641" y="1298"/>
                </a:cubicBezTo>
                <a:lnTo>
                  <a:pt x="865" y="1812"/>
                </a:lnTo>
                <a:cubicBezTo>
                  <a:pt x="880" y="1853"/>
                  <a:pt x="917" y="1873"/>
                  <a:pt x="955" y="1873"/>
                </a:cubicBezTo>
                <a:cubicBezTo>
                  <a:pt x="993" y="1873"/>
                  <a:pt x="1032" y="1853"/>
                  <a:pt x="1051" y="1812"/>
                </a:cubicBezTo>
                <a:lnTo>
                  <a:pt x="1267" y="1306"/>
                </a:lnTo>
                <a:cubicBezTo>
                  <a:pt x="1274" y="1283"/>
                  <a:pt x="1297" y="1261"/>
                  <a:pt x="1319" y="1253"/>
                </a:cubicBezTo>
                <a:lnTo>
                  <a:pt x="1833" y="1037"/>
                </a:lnTo>
                <a:cubicBezTo>
                  <a:pt x="1915" y="1000"/>
                  <a:pt x="1915" y="881"/>
                  <a:pt x="1833" y="851"/>
                </a:cubicBezTo>
                <a:lnTo>
                  <a:pt x="1327" y="635"/>
                </a:lnTo>
                <a:cubicBezTo>
                  <a:pt x="1304" y="620"/>
                  <a:pt x="1289" y="605"/>
                  <a:pt x="1274" y="576"/>
                </a:cubicBezTo>
                <a:lnTo>
                  <a:pt x="1058" y="62"/>
                </a:lnTo>
                <a:cubicBezTo>
                  <a:pt x="1040" y="21"/>
                  <a:pt x="1001" y="0"/>
                  <a:pt x="9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8" name="Google Shape;1508;p70"/>
          <p:cNvGrpSpPr/>
          <p:nvPr/>
        </p:nvGrpSpPr>
        <p:grpSpPr>
          <a:xfrm>
            <a:off x="1168550" y="864875"/>
            <a:ext cx="543540" cy="471810"/>
            <a:chOff x="2540725" y="628975"/>
            <a:chExt cx="543540" cy="471810"/>
          </a:xfrm>
        </p:grpSpPr>
        <p:sp>
          <p:nvSpPr>
            <p:cNvPr id="1509" name="Google Shape;1509;p70"/>
            <p:cNvSpPr/>
            <p:nvPr/>
          </p:nvSpPr>
          <p:spPr>
            <a:xfrm>
              <a:off x="2540725" y="628975"/>
              <a:ext cx="543540" cy="471810"/>
            </a:xfrm>
            <a:custGeom>
              <a:avLst/>
              <a:gdLst/>
              <a:ahLst/>
              <a:cxnLst/>
              <a:rect l="l" t="t" r="r" b="b"/>
              <a:pathLst>
                <a:path w="14117" h="12254" extrusionOk="0">
                  <a:moveTo>
                    <a:pt x="5549" y="0"/>
                  </a:moveTo>
                  <a:cubicBezTo>
                    <a:pt x="5448" y="0"/>
                    <a:pt x="5342" y="24"/>
                    <a:pt x="5230" y="75"/>
                  </a:cubicBezTo>
                  <a:cubicBezTo>
                    <a:pt x="4560" y="388"/>
                    <a:pt x="4716" y="3010"/>
                    <a:pt x="5044" y="3137"/>
                  </a:cubicBezTo>
                  <a:lnTo>
                    <a:pt x="5163" y="3196"/>
                  </a:lnTo>
                  <a:cubicBezTo>
                    <a:pt x="4781" y="3196"/>
                    <a:pt x="4385" y="3223"/>
                    <a:pt x="3996" y="3223"/>
                  </a:cubicBezTo>
                  <a:cubicBezTo>
                    <a:pt x="3801" y="3223"/>
                    <a:pt x="3609" y="3216"/>
                    <a:pt x="3420" y="3196"/>
                  </a:cubicBezTo>
                  <a:cubicBezTo>
                    <a:pt x="3143" y="3168"/>
                    <a:pt x="2661" y="3028"/>
                    <a:pt x="2255" y="3028"/>
                  </a:cubicBezTo>
                  <a:cubicBezTo>
                    <a:pt x="2016" y="3028"/>
                    <a:pt x="1804" y="3077"/>
                    <a:pt x="1677" y="3226"/>
                  </a:cubicBezTo>
                  <a:cubicBezTo>
                    <a:pt x="902" y="4135"/>
                    <a:pt x="3390" y="5721"/>
                    <a:pt x="3859" y="6146"/>
                  </a:cubicBezTo>
                  <a:cubicBezTo>
                    <a:pt x="3561" y="6645"/>
                    <a:pt x="1" y="8038"/>
                    <a:pt x="1468" y="8529"/>
                  </a:cubicBezTo>
                  <a:cubicBezTo>
                    <a:pt x="1608" y="8578"/>
                    <a:pt x="1782" y="8595"/>
                    <a:pt x="1968" y="8595"/>
                  </a:cubicBezTo>
                  <a:cubicBezTo>
                    <a:pt x="2386" y="8595"/>
                    <a:pt x="2870" y="8506"/>
                    <a:pt x="3189" y="8470"/>
                  </a:cubicBezTo>
                  <a:cubicBezTo>
                    <a:pt x="3744" y="8415"/>
                    <a:pt x="4413" y="7975"/>
                    <a:pt x="4958" y="7975"/>
                  </a:cubicBezTo>
                  <a:cubicBezTo>
                    <a:pt x="5005" y="7975"/>
                    <a:pt x="5051" y="7979"/>
                    <a:pt x="5096" y="7986"/>
                  </a:cubicBezTo>
                  <a:cubicBezTo>
                    <a:pt x="5208" y="9170"/>
                    <a:pt x="4336" y="10332"/>
                    <a:pt x="4202" y="11539"/>
                  </a:cubicBezTo>
                  <a:cubicBezTo>
                    <a:pt x="4178" y="11830"/>
                    <a:pt x="4410" y="12054"/>
                    <a:pt x="4671" y="12054"/>
                  </a:cubicBezTo>
                  <a:cubicBezTo>
                    <a:pt x="4738" y="12054"/>
                    <a:pt x="4806" y="12040"/>
                    <a:pt x="4872" y="12008"/>
                  </a:cubicBezTo>
                  <a:cubicBezTo>
                    <a:pt x="5595" y="11650"/>
                    <a:pt x="6146" y="10496"/>
                    <a:pt x="6496" y="9989"/>
                  </a:cubicBezTo>
                  <a:cubicBezTo>
                    <a:pt x="6681" y="9724"/>
                    <a:pt x="6817" y="9604"/>
                    <a:pt x="6945" y="9604"/>
                  </a:cubicBezTo>
                  <a:cubicBezTo>
                    <a:pt x="7089" y="9604"/>
                    <a:pt x="7223" y="9758"/>
                    <a:pt x="7405" y="10027"/>
                  </a:cubicBezTo>
                  <a:cubicBezTo>
                    <a:pt x="7748" y="10533"/>
                    <a:pt x="8046" y="11017"/>
                    <a:pt x="8411" y="11501"/>
                  </a:cubicBezTo>
                  <a:cubicBezTo>
                    <a:pt x="8616" y="11780"/>
                    <a:pt x="8816" y="12254"/>
                    <a:pt x="9210" y="12254"/>
                  </a:cubicBezTo>
                  <a:cubicBezTo>
                    <a:pt x="9258" y="12254"/>
                    <a:pt x="9310" y="12247"/>
                    <a:pt x="9364" y="12231"/>
                  </a:cubicBezTo>
                  <a:cubicBezTo>
                    <a:pt x="9751" y="12120"/>
                    <a:pt x="9863" y="11434"/>
                    <a:pt x="9893" y="11077"/>
                  </a:cubicBezTo>
                  <a:cubicBezTo>
                    <a:pt x="9938" y="10518"/>
                    <a:pt x="9446" y="9177"/>
                    <a:pt x="9990" y="8827"/>
                  </a:cubicBezTo>
                  <a:cubicBezTo>
                    <a:pt x="10101" y="8756"/>
                    <a:pt x="10245" y="8727"/>
                    <a:pt x="10410" y="8727"/>
                  </a:cubicBezTo>
                  <a:cubicBezTo>
                    <a:pt x="11050" y="8727"/>
                    <a:pt x="11993" y="9160"/>
                    <a:pt x="12455" y="9177"/>
                  </a:cubicBezTo>
                  <a:cubicBezTo>
                    <a:pt x="12490" y="9179"/>
                    <a:pt x="12523" y="9180"/>
                    <a:pt x="12554" y="9180"/>
                  </a:cubicBezTo>
                  <a:cubicBezTo>
                    <a:pt x="13677" y="9180"/>
                    <a:pt x="13018" y="8171"/>
                    <a:pt x="12619" y="7606"/>
                  </a:cubicBezTo>
                  <a:cubicBezTo>
                    <a:pt x="12351" y="7196"/>
                    <a:pt x="12001" y="6846"/>
                    <a:pt x="11591" y="6585"/>
                  </a:cubicBezTo>
                  <a:cubicBezTo>
                    <a:pt x="11219" y="6347"/>
                    <a:pt x="10653" y="6220"/>
                    <a:pt x="10951" y="5766"/>
                  </a:cubicBezTo>
                  <a:cubicBezTo>
                    <a:pt x="11286" y="5274"/>
                    <a:pt x="12500" y="5259"/>
                    <a:pt x="12999" y="4894"/>
                  </a:cubicBezTo>
                  <a:cubicBezTo>
                    <a:pt x="14116" y="4090"/>
                    <a:pt x="12925" y="3554"/>
                    <a:pt x="12105" y="3502"/>
                  </a:cubicBezTo>
                  <a:cubicBezTo>
                    <a:pt x="12004" y="3494"/>
                    <a:pt x="11901" y="3491"/>
                    <a:pt x="11798" y="3491"/>
                  </a:cubicBezTo>
                  <a:cubicBezTo>
                    <a:pt x="11229" y="3491"/>
                    <a:pt x="10634" y="3581"/>
                    <a:pt x="10071" y="3581"/>
                  </a:cubicBezTo>
                  <a:cubicBezTo>
                    <a:pt x="9870" y="3581"/>
                    <a:pt x="9673" y="3570"/>
                    <a:pt x="9483" y="3539"/>
                  </a:cubicBezTo>
                  <a:cubicBezTo>
                    <a:pt x="9416" y="2921"/>
                    <a:pt x="11249" y="745"/>
                    <a:pt x="10250" y="343"/>
                  </a:cubicBezTo>
                  <a:cubicBezTo>
                    <a:pt x="10204" y="324"/>
                    <a:pt x="10152" y="316"/>
                    <a:pt x="10097" y="316"/>
                  </a:cubicBezTo>
                  <a:cubicBezTo>
                    <a:pt x="9607" y="316"/>
                    <a:pt x="8828" y="998"/>
                    <a:pt x="8567" y="1252"/>
                  </a:cubicBezTo>
                  <a:cubicBezTo>
                    <a:pt x="8150" y="1662"/>
                    <a:pt x="7979" y="2421"/>
                    <a:pt x="7479" y="2697"/>
                  </a:cubicBezTo>
                  <a:cubicBezTo>
                    <a:pt x="7034" y="2231"/>
                    <a:pt x="6533" y="0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70"/>
            <p:cNvSpPr/>
            <p:nvPr/>
          </p:nvSpPr>
          <p:spPr>
            <a:xfrm>
              <a:off x="2770155" y="803503"/>
              <a:ext cx="133989" cy="122784"/>
            </a:xfrm>
            <a:custGeom>
              <a:avLst/>
              <a:gdLst/>
              <a:ahLst/>
              <a:cxnLst/>
              <a:rect l="l" t="t" r="r" b="b"/>
              <a:pathLst>
                <a:path w="3480" h="3189" extrusionOk="0">
                  <a:moveTo>
                    <a:pt x="1512" y="1"/>
                  </a:moveTo>
                  <a:cubicBezTo>
                    <a:pt x="1300" y="1"/>
                    <a:pt x="1087" y="40"/>
                    <a:pt x="887" y="123"/>
                  </a:cubicBezTo>
                  <a:cubicBezTo>
                    <a:pt x="202" y="406"/>
                    <a:pt x="1" y="868"/>
                    <a:pt x="83" y="1404"/>
                  </a:cubicBezTo>
                  <a:cubicBezTo>
                    <a:pt x="53" y="1546"/>
                    <a:pt x="38" y="1687"/>
                    <a:pt x="46" y="1829"/>
                  </a:cubicBezTo>
                  <a:cubicBezTo>
                    <a:pt x="96" y="2655"/>
                    <a:pt x="860" y="3189"/>
                    <a:pt x="1622" y="3189"/>
                  </a:cubicBezTo>
                  <a:cubicBezTo>
                    <a:pt x="1884" y="3189"/>
                    <a:pt x="2145" y="3126"/>
                    <a:pt x="2377" y="2991"/>
                  </a:cubicBezTo>
                  <a:cubicBezTo>
                    <a:pt x="3137" y="2551"/>
                    <a:pt x="3479" y="1248"/>
                    <a:pt x="2831" y="570"/>
                  </a:cubicBezTo>
                  <a:cubicBezTo>
                    <a:pt x="2498" y="211"/>
                    <a:pt x="2005" y="1"/>
                    <a:pt x="15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6" name="Picture 4" descr="Mục này có hình ảnh của: -">
            <a:hlinkClick r:id="rId3"/>
            <a:extLst>
              <a:ext uri="{FF2B5EF4-FFF2-40B4-BE49-F238E27FC236}">
                <a16:creationId xmlns:a16="http://schemas.microsoft.com/office/drawing/2014/main" id="{ABE6C0EB-D2AD-4D92-842A-AAAE8C723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98" y="0"/>
            <a:ext cx="2238375" cy="257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1"/>
          <p:cNvSpPr txBox="1">
            <a:spLocks noGrp="1"/>
          </p:cNvSpPr>
          <p:nvPr>
            <p:ph type="title" idx="2"/>
          </p:nvPr>
        </p:nvSpPr>
        <p:spPr>
          <a:xfrm>
            <a:off x="3967338" y="1047275"/>
            <a:ext cx="120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/>
          </p:nvPr>
        </p:nvSpPr>
        <p:spPr>
          <a:xfrm>
            <a:off x="2062550" y="2452988"/>
            <a:ext cx="50190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WRAP UP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" name="Google Shape;584;p36">
            <a:extLst>
              <a:ext uri="{FF2B5EF4-FFF2-40B4-BE49-F238E27FC236}">
                <a16:creationId xmlns:a16="http://schemas.microsoft.com/office/drawing/2014/main" id="{57C08F77-5CFD-4ECE-BCCF-CA4A57C590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There is a………..next to the bed</a:t>
            </a:r>
            <a:endParaRPr sz="28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CA12964-1CC7-4371-A6CA-37B60343D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 b="14755"/>
          <a:stretch/>
        </p:blipFill>
        <p:spPr bwMode="auto">
          <a:xfrm>
            <a:off x="2000238" y="371258"/>
            <a:ext cx="5143500" cy="36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hlinkClick r:id="rId4" action="ppaction://hlinksldjump"/>
            <a:extLst>
              <a:ext uri="{FF2B5EF4-FFF2-40B4-BE49-F238E27FC236}">
                <a16:creationId xmlns:a16="http://schemas.microsoft.com/office/drawing/2014/main" id="{A98B6F23-B520-4CAC-BEF6-F705201702AF}"/>
              </a:ext>
            </a:extLst>
          </p:cNvPr>
          <p:cNvSpPr/>
          <p:nvPr/>
        </p:nvSpPr>
        <p:spPr>
          <a:xfrm rot="2443924">
            <a:off x="3659504" y="873675"/>
            <a:ext cx="844654" cy="5214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01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1"/>
          <p:cNvSpPr txBox="1">
            <a:spLocks noGrp="1"/>
          </p:cNvSpPr>
          <p:nvPr>
            <p:ph type="title" idx="2"/>
          </p:nvPr>
        </p:nvSpPr>
        <p:spPr>
          <a:xfrm>
            <a:off x="3967338" y="1047275"/>
            <a:ext cx="120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/>
          </p:nvPr>
        </p:nvSpPr>
        <p:spPr>
          <a:xfrm>
            <a:off x="2062550" y="2452988"/>
            <a:ext cx="50190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lt1"/>
                </a:solidFill>
              </a:rPr>
              <a:t>WRAP UP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26930" y="4384579"/>
            <a:ext cx="695695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This is my grandmother’s………………</a:t>
            </a:r>
            <a:endParaRPr sz="2800" b="1" dirty="0"/>
          </a:p>
        </p:txBody>
      </p:sp>
      <p:pic>
        <p:nvPicPr>
          <p:cNvPr id="614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6925BA7-2717-4658-8843-804372B5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94" y="0"/>
            <a:ext cx="3542811" cy="365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84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Her mother’s………..is blue</a:t>
            </a:r>
            <a:endParaRPr sz="2800" b="1" dirty="0"/>
          </a:p>
        </p:txBody>
      </p:sp>
      <p:pic>
        <p:nvPicPr>
          <p:cNvPr id="7170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CB21010-3743-4455-9BFF-423F18908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 b="21630"/>
          <a:stretch/>
        </p:blipFill>
        <p:spPr bwMode="auto">
          <a:xfrm>
            <a:off x="1302543" y="349421"/>
            <a:ext cx="653891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381E1E05-CD4E-47CB-998F-6F873596C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6" r="44247" b="47239"/>
          <a:stretch/>
        </p:blipFill>
        <p:spPr bwMode="auto">
          <a:xfrm>
            <a:off x="3645166" y="2037539"/>
            <a:ext cx="2246969" cy="17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The cat is between the two…………..</a:t>
            </a:r>
            <a:endParaRPr sz="2800" b="1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FC5EAC4-8DD2-4288-8688-1E428FEE7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8296" r="16393" b="10518"/>
          <a:stretch/>
        </p:blipFill>
        <p:spPr bwMode="auto">
          <a:xfrm>
            <a:off x="1793506" y="1122228"/>
            <a:ext cx="1851660" cy="255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59B1E4-B10E-41DB-A8CF-1A3D8C583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8296" r="16393" b="10518"/>
          <a:stretch/>
        </p:blipFill>
        <p:spPr bwMode="auto">
          <a:xfrm>
            <a:off x="5844540" y="1122228"/>
            <a:ext cx="1851660" cy="255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7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4;p36">
            <a:extLst>
              <a:ext uri="{FF2B5EF4-FFF2-40B4-BE49-F238E27FC236}">
                <a16:creationId xmlns:a16="http://schemas.microsoft.com/office/drawing/2014/main" id="{8F8A239F-1FEB-4360-A1C2-8F71EFD0F2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Lian’s……………….is big</a:t>
            </a:r>
            <a:endParaRPr sz="2800" b="1" dirty="0"/>
          </a:p>
        </p:txBody>
      </p:sp>
      <p:pic>
        <p:nvPicPr>
          <p:cNvPr id="922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3126DD9-59E4-49FD-B001-8BE97C1B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43678"/>
            <a:ext cx="5615940" cy="3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449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84;p36">
            <a:extLst>
              <a:ext uri="{FF2B5EF4-FFF2-40B4-BE49-F238E27FC236}">
                <a16:creationId xmlns:a16="http://schemas.microsoft.com/office/drawing/2014/main" id="{624E607C-107D-451B-8E21-1198FD76B7C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0730" y="4384579"/>
            <a:ext cx="654547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There are some food in the………</a:t>
            </a:r>
            <a:endParaRPr sz="28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490EA7-85AD-44C5-BB9C-198E715A0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2191543" y="-1"/>
            <a:ext cx="4760913" cy="375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A1EBB0-7E86-463A-8DF4-418676AE417F}"/>
              </a:ext>
            </a:extLst>
          </p:cNvPr>
          <p:cNvSpPr txBox="1"/>
          <p:nvPr/>
        </p:nvSpPr>
        <p:spPr>
          <a:xfrm>
            <a:off x="6165746" y="5102321"/>
            <a:ext cx="1276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sym typeface="Work Sans"/>
              </a:rPr>
              <a:t>fridge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D3FF3F25-5B03-4D2E-AEFF-654F4F39305D}"/>
              </a:ext>
            </a:extLst>
          </p:cNvPr>
          <p:cNvSpPr/>
          <p:nvPr/>
        </p:nvSpPr>
        <p:spPr>
          <a:xfrm rot="1178506">
            <a:off x="1962770" y="401764"/>
            <a:ext cx="944880" cy="853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41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0.07562 L 0.01666 -0.1743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Guided Phonics for Preschoolers by Slidesgo">
  <a:themeElements>
    <a:clrScheme name="Simple Light">
      <a:dk1>
        <a:srgbClr val="313133"/>
      </a:dk1>
      <a:lt1>
        <a:srgbClr val="F2F2F2"/>
      </a:lt1>
      <a:dk2>
        <a:srgbClr val="03A678"/>
      </a:dk2>
      <a:lt2>
        <a:srgbClr val="0455BF"/>
      </a:lt2>
      <a:accent1>
        <a:srgbClr val="CF3A3A"/>
      </a:accent1>
      <a:accent2>
        <a:srgbClr val="CF63BD"/>
      </a:accent2>
      <a:accent3>
        <a:srgbClr val="F2B705"/>
      </a:accent3>
      <a:accent4>
        <a:srgbClr val="FFFFFF"/>
      </a:accent4>
      <a:accent5>
        <a:srgbClr val="FFFFFF"/>
      </a:accent5>
      <a:accent6>
        <a:srgbClr val="FFFFFF"/>
      </a:accent6>
      <a:hlink>
        <a:srgbClr val="3131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987</Words>
  <Application>Microsoft Office PowerPoint</Application>
  <PresentationFormat>On-screen Show (16:9)</PresentationFormat>
  <Paragraphs>191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Anaheim</vt:lpstr>
      <vt:lpstr>Bebas Neue</vt:lpstr>
      <vt:lpstr>Fredoka One</vt:lpstr>
      <vt:lpstr>Overpass</vt:lpstr>
      <vt:lpstr>Russo One</vt:lpstr>
      <vt:lpstr>Arial</vt:lpstr>
      <vt:lpstr>Calibri</vt:lpstr>
      <vt:lpstr>Calibri Light</vt:lpstr>
      <vt:lpstr>Work Sans</vt:lpstr>
      <vt:lpstr>Guided Phonics for Preschoolers by Slidesgo</vt:lpstr>
      <vt:lpstr>Office Theme</vt:lpstr>
      <vt:lpstr>Welcome to our class</vt:lpstr>
      <vt:lpstr>PowerPoint Presentation</vt:lpstr>
      <vt:lpstr>PowerPoint Presentation</vt:lpstr>
      <vt:lpstr>04</vt:lpstr>
      <vt:lpstr>04</vt:lpstr>
      <vt:lpstr>PowerPoint Presentation</vt:lpstr>
      <vt:lpstr>PowerPoint Presentation</vt:lpstr>
      <vt:lpstr>PowerPoint Presentation</vt:lpstr>
      <vt:lpstr>PowerPoint Presentation</vt:lpstr>
      <vt:lpstr>04</vt:lpstr>
      <vt:lpstr>04</vt:lpstr>
      <vt:lpstr>PowerPoint Presentation</vt:lpstr>
      <vt:lpstr>PowerPoint Presentation</vt:lpstr>
      <vt:lpstr>PowerPoint Presentation</vt:lpstr>
      <vt:lpstr>PowerPoint Presentation</vt:lpstr>
      <vt:lpstr>UNIT 2: MY HOUSE LESSON 3: CLOSE LOOK 2</vt:lpstr>
      <vt:lpstr>Possessive case  (sở hữu cách)</vt:lpstr>
      <vt:lpstr>GRAMMAR Possessive case</vt:lpstr>
      <vt:lpstr>GRAMMAR Possessive case</vt:lpstr>
      <vt:lpstr>PowerPoint Presentation</vt:lpstr>
      <vt:lpstr>PowerPoint Presentation</vt:lpstr>
      <vt:lpstr>TASK 2: Complete the sentences with the correct possessive forms.</vt:lpstr>
      <vt:lpstr>TASK 2: Complete the sentences with the correct possessive forms.</vt:lpstr>
      <vt:lpstr>GRAMMAR Preposition of place</vt:lpstr>
      <vt:lpstr>some prepositions of place</vt:lpstr>
      <vt:lpstr>TASK 3: Write the correct preposition in the box under each picture. Say a sentence to describe the picture</vt:lpstr>
      <vt:lpstr>PowerPoint Presentation</vt:lpstr>
      <vt:lpstr>PowerPoint Presentation</vt:lpstr>
      <vt:lpstr>PowerPoint Presentation</vt:lpstr>
      <vt:lpstr>TASK 4: Look at the picture and write T (True) or F (False) for each sentence. Correct the false ones.</vt:lpstr>
      <vt:lpstr>TASK 4: Look at the picture and write T (True) or F (False) for each sentence. Correct the false ones.</vt:lpstr>
      <vt:lpstr>TASK 4: Look at the picture and write T (True) or F (False) for each sentence. Correct the false ones.</vt:lpstr>
      <vt:lpstr>04</vt:lpstr>
      <vt:lpstr>04</vt:lpstr>
      <vt:lpstr>Contents of this template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HOUSE LESSON 3: CLOSE LOOK 2</dc:title>
  <cp:lastModifiedBy>Lê Trang</cp:lastModifiedBy>
  <cp:revision>32</cp:revision>
  <dcterms:modified xsi:type="dcterms:W3CDTF">2025-10-02T07:47:29Z</dcterms:modified>
</cp:coreProperties>
</file>