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6" r:id="rId2"/>
    <p:sldId id="307" r:id="rId3"/>
    <p:sldId id="326" r:id="rId4"/>
    <p:sldId id="325" r:id="rId5"/>
    <p:sldId id="309" r:id="rId6"/>
    <p:sldId id="319" r:id="rId7"/>
    <p:sldId id="320" r:id="rId8"/>
    <p:sldId id="313" r:id="rId9"/>
    <p:sldId id="323" r:id="rId10"/>
    <p:sldId id="333" r:id="rId11"/>
    <p:sldId id="315" r:id="rId12"/>
    <p:sldId id="317" r:id="rId13"/>
    <p:sldId id="321" r:id="rId14"/>
    <p:sldId id="327" r:id="rId15"/>
    <p:sldId id="318" r:id="rId16"/>
    <p:sldId id="328" r:id="rId17"/>
    <p:sldId id="329" r:id="rId18"/>
    <p:sldId id="330" r:id="rId19"/>
    <p:sldId id="331" r:id="rId20"/>
    <p:sldId id="332" r:id="rId21"/>
    <p:sldId id="30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996633"/>
    <a:srgbClr val="F0C921"/>
    <a:srgbClr val="31B3E8"/>
    <a:srgbClr val="8448F7"/>
    <a:srgbClr val="2FA1D7"/>
    <a:srgbClr val="45B233"/>
    <a:srgbClr val="E84741"/>
    <a:srgbClr val="FCD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2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46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0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6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9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8DDE-B3A5-4BD7-BD1E-8F717447C08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F4CA-A3AA-4E31-AEE2-5A9199595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0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5069" y="2395832"/>
            <a:ext cx="107342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TÔI VÀ CÁC BẠN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 descr="Top 100 Hình Hoa Sen Đẹp Ngất Ngây Lòng Người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3575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131888" y="665301"/>
            <a:ext cx="10080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</a:rPr>
              <a:t>CHÀO MỪNG QUÝ THẦY CÔ VỀ DỰ GIỜ TIẾT HỌC NGỮ VĂN LỚP 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6D12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9707" y="1163911"/>
            <a:ext cx="102525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</a:t>
            </a: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 ý bằng cách dựa vào các ý đã tìm được, sắp xếp lại theo ba phần lớn của bài văn, gồm: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+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gian,không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...)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vừa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5947" y="410817"/>
            <a:ext cx="5787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dàn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46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73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894425"/>
            <a:ext cx="3233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756" y="1475989"/>
            <a:ext cx="7036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 </a:t>
            </a:r>
            <a:r>
              <a:rPr lang="vi-VN" sz="3200" dirty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 dàn ý, viết thành bài văn kể </a:t>
            </a:r>
            <a:r>
              <a:rPr lang="en-US" sz="3200" dirty="0" err="1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3200" dirty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200" dirty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 smtClean="0">
                <a:solidFill>
                  <a:srgbClr val="99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3200" dirty="0">
              <a:solidFill>
                <a:srgbClr val="99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662" y="272247"/>
            <a:ext cx="3330959" cy="234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97195" y="312863"/>
            <a:ext cx="530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8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1166191"/>
            <a:ext cx="9034776" cy="390873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PHIẾU CHỈNH SỬA BÀI VIẾT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1. 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sắp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xếp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thay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đổi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hợp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lí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)...................................................................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quán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hô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bổ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sung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bổ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sung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.)..................................................................................................................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5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bỏ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bỏ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.)…………………………………………………………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6.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rõ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chữa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.)………………………</a:t>
            </a:r>
            <a:r>
              <a:rPr lang="en-US" sz="2200" dirty="0" smtClean="0">
                <a:latin typeface="Times New Roman" panose="02020603050405020304" pitchFamily="18" charset="0"/>
                <a:ea typeface="MS Mincho"/>
              </a:rPr>
              <a:t>….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6136" y="510112"/>
            <a:ext cx="4280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65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322" y="657268"/>
            <a:ext cx="39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b="1" dirty="0" smtClean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99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43" y="1288185"/>
            <a:ext cx="10389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NHANH HƠN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9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816" y="348402"/>
            <a:ext cx="120911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0816" y="1769590"/>
            <a:ext cx="569843" cy="619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3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7565" y="1260996"/>
            <a:ext cx="1106556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kẽ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8052" y="3545381"/>
            <a:ext cx="569843" cy="619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22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5861" y="1126436"/>
            <a:ext cx="106017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endParaRPr lang="en-US" sz="3200" dirty="0">
              <a:latin typeface="VNI 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endParaRPr lang="en-US" sz="3200" dirty="0">
              <a:latin typeface="VNI 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3200" dirty="0">
              <a:latin typeface="VNI 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VNI 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5861" y="3055050"/>
            <a:ext cx="569843" cy="619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28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0418" y="1035710"/>
            <a:ext cx="1027043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0418" y="2688038"/>
            <a:ext cx="569843" cy="619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7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304" y="861392"/>
            <a:ext cx="1101255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1304" y="3471013"/>
            <a:ext cx="569843" cy="619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2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6070" y="1589396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 smtClean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3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674" y="280219"/>
            <a:ext cx="94808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TRẢI NGHIỆM CỦA 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665" y="1405284"/>
            <a:ext cx="291291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2800" b="1" dirty="0" smtClean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5946" y="1953383"/>
            <a:ext cx="685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2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1965" y="1895061"/>
            <a:ext cx="88259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4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3886201"/>
            <a:ext cx="8534400" cy="1754188"/>
          </a:xfrm>
        </p:spPr>
        <p:txBody>
          <a:bodyPr/>
          <a:lstStyle/>
          <a:p>
            <a:pPr marL="0" indent="0" algn="ctr">
              <a:buNone/>
            </a:pPr>
            <a:endParaRPr lang="vi-VN" altLang="en-US" smtClean="0"/>
          </a:p>
        </p:txBody>
      </p:sp>
      <p:pic>
        <p:nvPicPr>
          <p:cNvPr id="26627" name="Picture 4" descr="Frames PPT 01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pic>
        <p:nvPicPr>
          <p:cNvPr id="2662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80989"/>
            <a:ext cx="114808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524933" y="2122488"/>
            <a:ext cx="1076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85000"/>
              </a:spcBef>
            </a:pPr>
            <a:r>
              <a:rPr lang="en-US" altLang="en-US" sz="8800" b="1" baseline="-25000" dirty="0">
                <a:solidFill>
                  <a:srgbClr val="FF0000"/>
                </a:solidFill>
              </a:rPr>
              <a:t>Xin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chân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thành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 smtClean="0">
                <a:solidFill>
                  <a:srgbClr val="FF0000"/>
                </a:solidFill>
              </a:rPr>
              <a:t>cảm</a:t>
            </a:r>
            <a:r>
              <a:rPr lang="en-US" altLang="en-US" sz="8800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ơn</a:t>
            </a:r>
            <a:endParaRPr lang="en-US" altLang="en-US" sz="8800" b="1" baseline="-25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8800" b="1" baseline="-25000" dirty="0" err="1">
                <a:solidFill>
                  <a:srgbClr val="FF0000"/>
                </a:solidFill>
              </a:rPr>
              <a:t>Quý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thầy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cô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và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các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em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học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8800" b="1" baseline="-25000" dirty="0" err="1">
                <a:solidFill>
                  <a:srgbClr val="FF0000"/>
                </a:solidFill>
              </a:rPr>
              <a:t>sinh</a:t>
            </a:r>
            <a:r>
              <a:rPr lang="en-US" altLang="en-US" sz="8800" b="1" baseline="-25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Picture 4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27782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31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9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211" y="291245"/>
            <a:ext cx="9758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từ còn thiếu trong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088" y="1301763"/>
            <a:ext cx="8924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724939" y="2248076"/>
            <a:ext cx="74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407956" y="2921120"/>
            <a:ext cx="68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678004" y="3616426"/>
            <a:ext cx="74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377600" y="4344989"/>
            <a:ext cx="73549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44477" y="4404693"/>
            <a:ext cx="74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518603" y="2126517"/>
            <a:ext cx="2605553" cy="603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486315" y="2817872"/>
            <a:ext cx="22386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359026" y="3554870"/>
            <a:ext cx="13863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690191" y="4281201"/>
            <a:ext cx="173603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951314" y="4281201"/>
            <a:ext cx="143014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07463" y="5202333"/>
            <a:ext cx="696037" cy="4468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67992" y="5132354"/>
            <a:ext cx="7820167" cy="58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0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383" y="1275982"/>
            <a:ext cx="10846806" cy="315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nhất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vi-VN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vào</a:t>
            </a:r>
            <a:r>
              <a:rPr lang="vi-VN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ra.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xúc</a:t>
            </a:r>
            <a:r>
              <a:rPr lang="vi-VN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939" y="533850"/>
            <a:ext cx="7820167" cy="58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70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675" y="280219"/>
            <a:ext cx="9308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VĂN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TRẢI NGHIỆM CỦA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675" y="1699211"/>
            <a:ext cx="870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II</a:t>
            </a:r>
            <a:r>
              <a:rPr lang="vi-VN" sz="3200" b="1" dirty="0" smtClean="0">
                <a:latin typeface="+mj-lt"/>
              </a:rPr>
              <a:t>. Phân tích bài viết tham khảo: Người bạn nhỏ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4083" y="2283986"/>
            <a:ext cx="174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462" y="736937"/>
            <a:ext cx="91042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Xác định ngôi kể trong bài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Phần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câu chuyện?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Phần nào tập trung vào các sự việc của câu chuyện? Đó là những sự việc nào?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.Phần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cảm xúc của người viết trước sự việc được 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462" y="367605"/>
            <a:ext cx="188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ồng hồ đếm ngược 5 phút có âm thanh">
            <a:hlinkClick r:id="" action="ppaction://media"/>
            <a:extLst>
              <a:ext uri="{FF2B5EF4-FFF2-40B4-BE49-F238E27FC236}">
                <a16:creationId xmlns:a16="http://schemas.microsoft.com/office/drawing/2014/main" id="{07F66685-C5B8-19E4-D5E7-687E4217F4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6828" y="593007"/>
            <a:ext cx="1425753" cy="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035" y="490331"/>
            <a:ext cx="102439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kể: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nhất (xưng “tôi”)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trải nghiệm.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việc chính của câu chuyện.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việc: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1: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nhà mới của 3 mẹ con rất xinh xắn nhưng có nhiều chuột.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2: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ngoại gửi cho 3 mẹ con một con mèo Mun.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3: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nhà nhỏ đã thay đổi từ khi có mèo Mun.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4: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buổi chiều, Mun đã bị mất tích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5: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lên cảm xúc của bản thân.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v.v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765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530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4337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195" y="1478572"/>
            <a:ext cx="4337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</a:p>
          <a:p>
            <a:pPr marL="514350" indent="-514350">
              <a:buAutoNum type="alphaLcPeriod"/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42302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4699"/>
              </p:ext>
            </p:extLst>
          </p:nvPr>
        </p:nvGraphicFramePr>
        <p:xfrm>
          <a:off x="1192696" y="1238837"/>
          <a:ext cx="10047712" cy="4287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95935">
                  <a:extLst>
                    <a:ext uri="{9D8B030D-6E8A-4147-A177-3AD203B41FA5}">
                      <a16:colId xmlns:a16="http://schemas.microsoft.com/office/drawing/2014/main" val="1280515475"/>
                    </a:ext>
                  </a:extLst>
                </a:gridCol>
                <a:gridCol w="2851777">
                  <a:extLst>
                    <a:ext uri="{9D8B030D-6E8A-4147-A177-3AD203B41FA5}">
                      <a16:colId xmlns:a16="http://schemas.microsoft.com/office/drawing/2014/main" val="1210354804"/>
                    </a:ext>
                  </a:extLst>
                </a:gridCol>
              </a:tblGrid>
              <a:tr h="535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18329"/>
                  </a:ext>
                </a:extLst>
              </a:tr>
              <a:tr h="107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82744"/>
                  </a:ext>
                </a:extLst>
              </a:tr>
              <a:tr h="107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703203"/>
                  </a:ext>
                </a:extLst>
              </a:tr>
              <a:tr h="535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15734"/>
                  </a:ext>
                </a:extLst>
              </a:tr>
              <a:tr h="107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198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3513" y="569843"/>
            <a:ext cx="36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0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1117</Words>
  <Application>Microsoft Office PowerPoint</Application>
  <PresentationFormat>Widescreen</PresentationFormat>
  <Paragraphs>122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等线</vt:lpstr>
      <vt:lpstr>MS Mincho</vt:lpstr>
      <vt:lpstr>Times New Roman</vt:lpstr>
      <vt:lpstr>VNI 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DUNG</cp:lastModifiedBy>
  <cp:revision>169</cp:revision>
  <dcterms:created xsi:type="dcterms:W3CDTF">2019-02-14T07:38:55Z</dcterms:created>
  <dcterms:modified xsi:type="dcterms:W3CDTF">2025-10-02T14:37:13Z</dcterms:modified>
</cp:coreProperties>
</file>