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36"/>
  </p:notesMasterIdLst>
  <p:sldIdLst>
    <p:sldId id="292" r:id="rId12"/>
    <p:sldId id="497" r:id="rId13"/>
    <p:sldId id="504" r:id="rId14"/>
    <p:sldId id="505" r:id="rId15"/>
    <p:sldId id="510" r:id="rId16"/>
    <p:sldId id="511" r:id="rId17"/>
    <p:sldId id="516" r:id="rId18"/>
    <p:sldId id="555" r:id="rId19"/>
    <p:sldId id="520" r:id="rId20"/>
    <p:sldId id="524" r:id="rId21"/>
    <p:sldId id="525" r:id="rId22"/>
    <p:sldId id="529" r:id="rId23"/>
    <p:sldId id="530" r:id="rId24"/>
    <p:sldId id="534" r:id="rId25"/>
    <p:sldId id="535" r:id="rId26"/>
    <p:sldId id="539" r:id="rId27"/>
    <p:sldId id="540" r:id="rId28"/>
    <p:sldId id="545" r:id="rId29"/>
    <p:sldId id="546" r:id="rId30"/>
    <p:sldId id="547" r:id="rId31"/>
    <p:sldId id="549" r:id="rId32"/>
    <p:sldId id="551" r:id="rId33"/>
    <p:sldId id="553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4353" autoAdjust="0"/>
  </p:normalViewPr>
  <p:slideViewPr>
    <p:cSldViewPr snapToGrid="0">
      <p:cViewPr varScale="1">
        <p:scale>
          <a:sx n="69" d="100"/>
          <a:sy n="69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5D366-0550-49F7-8D48-F0B48C907B1B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21F4B-6248-4FC6-976E-5B04809E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21F4B-6248-4FC6-976E-5B04809EF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02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C359A5-1191-3F4B-E1EC-668B7E41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2832F03-0B6E-ED26-4E32-A9D0F6C5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DED22E-CF22-0BF4-2249-592591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BDFC515-E220-A753-819D-E7840A5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5B7FD7-A60A-6EB4-EF2D-B8630ED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B07B8D-3F64-BE65-4607-9FFF9E3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6FD7369-F853-7F4E-1B36-6DA3695F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C8D87A-93EE-865E-B404-86F80D3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B7B5697-D375-93B4-88B9-E7A554F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31D28DF-10CB-4F75-ED9B-994F190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8D4532-8D8F-1BC3-C558-1505560C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F417386-2C7F-EEA7-7847-E71932A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195A269-A8E5-CA14-ABF0-5E7FC0F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5D2EFD4-BDA9-DE01-6F2A-A209B87C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95FBE5-740A-1A87-2C09-CDF88E3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6F1C06-1EBA-BF39-DA2E-8A38FB29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B4C3E-BA36-BD2C-78D2-5D8109203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CFC47D2-71D4-9CB9-685B-A497F138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83580EC-C264-A5F6-3F32-C8B2A31C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3125F75-DE03-D5C6-E533-C62BD01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C017B17-264D-BD64-49C1-6063C53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8A6D617-7A72-4E65-48EC-27FB3BB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10A72-A083-FED4-D75F-01B477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6D2A64A-D2EB-0EA0-93A3-5B13E8C4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76724B2-C297-F3AC-890B-370383C3E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642775C-CDFC-0CDF-05A8-C52BD10C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EAA2781E-C2FF-54BC-9598-A562BCB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5630BC1A-B80B-0E77-93A5-B466970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964D7E10-2C76-A959-18DD-AA061EDC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BB160CC-25F9-30D5-2804-04FA1BE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231933B-412A-2A1F-DFFF-0D07F18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539E932-4F3B-5E58-325A-51792494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2703770-B96D-388B-C9B2-A19341E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C4D7E9C-76A1-5B3F-D945-51424FDB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8AE79D1B-10B9-C994-B785-DE40AA3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4E89BF0-C7AE-009B-5590-835010E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B40FC0-C694-B543-5390-0B63027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40C7F6-E0FA-EFB0-02CE-BF0BD112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777C822-BBA9-4F96-33E2-C2168F15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BBB189B-44D3-A954-5E1E-20213E8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0160A46-AD73-5E25-12BC-E47B197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827886A-1627-125A-B5AC-A42B529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B0947CF-25B8-3ECF-1650-968A652B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D48382B-F992-F188-5340-8B3079AE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65DD685-ECAD-6848-49B0-C5D21F59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A5C9FDD-2A2E-DC2B-13BF-467E4B0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B6CE234-4FAA-18C0-073B-4C96854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2A03464-DF0A-B01B-59C8-6E14C59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BE106C-2486-1BBC-D692-18B083FF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F9FD1665-4021-F9E0-48C3-156901F3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710A99-A14F-119E-9FC7-2C01C8F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C0B4FAA-2A84-1EED-26FA-24E41C4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FC96D02-C66C-7B6A-279C-2D5B01C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10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AB94172C-4A50-9885-8D46-4F4C4C3F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81F8BFA-F67D-A47A-6944-447653A6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584FF2-B9BB-38C9-5DFD-CC67B32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B71305D-2901-4633-589E-7255815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022BF3D-D114-D0DD-729D-D05AA06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1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C359A5-1191-3F4B-E1EC-668B7E41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2832F03-0B6E-ED26-4E32-A9D0F6C5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DED22E-CF22-0BF4-2249-592591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BDFC515-E220-A753-819D-E7840A5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5B7FD7-A60A-6EB4-EF2D-B8630ED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B07B8D-3F64-BE65-4607-9FFF9E3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6FD7369-F853-7F4E-1B36-6DA3695F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C8D87A-93EE-865E-B404-86F80D3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B7B5697-D375-93B4-88B9-E7A554F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31D28DF-10CB-4F75-ED9B-994F190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8D4532-8D8F-1BC3-C558-1505560C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F417386-2C7F-EEA7-7847-E71932A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195A269-A8E5-CA14-ABF0-5E7FC0F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5D2EFD4-BDA9-DE01-6F2A-A209B87C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95FBE5-740A-1A87-2C09-CDF88E3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6F1C06-1EBA-BF39-DA2E-8A38FB29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B4C3E-BA36-BD2C-78D2-5D8109203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CFC47D2-71D4-9CB9-685B-A497F138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83580EC-C264-A5F6-3F32-C8B2A31C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3125F75-DE03-D5C6-E533-C62BD01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C017B17-264D-BD64-49C1-6063C53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8A6D617-7A72-4E65-48EC-27FB3BB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10A72-A083-FED4-D75F-01B477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6D2A64A-D2EB-0EA0-93A3-5B13E8C4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76724B2-C297-F3AC-890B-370383C3E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642775C-CDFC-0CDF-05A8-C52BD10C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EAA2781E-C2FF-54BC-9598-A562BCB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5630BC1A-B80B-0E77-93A5-B466970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964D7E10-2C76-A959-18DD-AA061EDC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BB160CC-25F9-30D5-2804-04FA1BE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231933B-412A-2A1F-DFFF-0D07F18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539E932-4F3B-5E58-325A-51792494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2703770-B96D-388B-C9B2-A19341E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C4D7E9C-76A1-5B3F-D945-51424FDB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8AE79D1B-10B9-C994-B785-DE40AA3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4E89BF0-C7AE-009B-5590-835010E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B40FC0-C694-B543-5390-0B63027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40C7F6-E0FA-EFB0-02CE-BF0BD112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777C822-BBA9-4F96-33E2-C2168F15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BBB189B-44D3-A954-5E1E-20213E8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0160A46-AD73-5E25-12BC-E47B197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827886A-1627-125A-B5AC-A42B529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B0947CF-25B8-3ECF-1650-968A652B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D48382B-F992-F188-5340-8B3079AE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65DD685-ECAD-6848-49B0-C5D21F59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A5C9FDD-2A2E-DC2B-13BF-467E4B0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B6CE234-4FAA-18C0-073B-4C96854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2A03464-DF0A-B01B-59C8-6E14C59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07BEB74-FF74-3B40-4115-574AC5DF9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C2BE13DB-9651-4B33-D2D2-38591A6DE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D05B627-541A-5533-F328-4E814313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C7CC019-0366-4132-25E3-AFB81CFF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088FDAD-7582-E009-04DC-BD0C25EA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BE106C-2486-1BBC-D692-18B083FF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F9FD1665-4021-F9E0-48C3-156901F3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710A99-A14F-119E-9FC7-2C01C8F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C0B4FAA-2A84-1EED-26FA-24E41C4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FC96D02-C66C-7B6A-279C-2D5B01C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AB94172C-4A50-9885-8D46-4F4C4C3F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81F8BFA-F67D-A47A-6944-447653A6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584FF2-B9BB-38C9-5DFD-CC67B32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B71305D-2901-4633-589E-7255815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022BF3D-D114-D0DD-729D-D05AA06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836F8AA-3AF5-3AC7-44A5-28F8E2D7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BE27A44-D3D2-7720-623A-B47E1DCA1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1E015C3-021B-A1EE-8F90-992E6473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E43CE02-2BCA-0788-7B50-233F95BD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F65BC6B-7AAE-E7A1-91C0-9B144EB4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45CE58B-24C9-F27C-6446-45D3C262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F862C4A6-6885-A717-70E6-DF497B706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681ACF1-1269-59E8-A7B5-5E1FCC1C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E0C5CC5-076A-9654-BB7C-B5576D93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6D0E34C-49FA-5908-982B-50588CB8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98F571D-2017-071A-A2E8-B9433FC2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3F11DA1-78AE-5EFF-45ED-3CA1663E7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01106BA-D116-332F-547B-CBA874A60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04AC5FB-4AA4-6009-45F8-436892E2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C835FA3-F4AD-41F4-AF03-A0201CD0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8FF49BD-4133-29A1-0266-99FB7764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8DCB841-1CD9-7AFD-E4A8-44100AED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B68C4D9-A5FA-AD09-38A3-6EE90834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D3B822F-4E9C-69F2-5244-2E9888D98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49A016AA-E32D-E3F5-6817-BDAB14072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18FF55ED-E61B-AA44-A9FD-6DA46CA22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ACEF1100-A71E-C860-2654-46A886B5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616FA82-FD64-1EB1-2E33-3B47570F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6F99E36-6D40-E873-F78B-032497C4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13C8F01-66B7-6453-07CB-40DB5500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9D16AFB9-8B9E-67D0-F0C5-C680D55C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D8B11B8-5D34-3D57-B95D-72D1D491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E3CE9B99-7FD2-7FA6-FFE9-0EFFF87D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79C560F-E339-8058-98FB-D5F688B1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AC3E9A4A-DDF0-FD70-A698-AB44C195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80F7E835-9346-5FFC-66CA-9217350B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E0F91B5-3584-CCA3-32B4-C685FDBF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55F0024-B9A4-998A-9E5F-025B2CA5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F536575-F46F-277D-446E-A63B49720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1EA2C81-F2CF-BD7B-5283-13AC4B6E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7D07EDA-9532-972C-9D74-10295F23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A24E2E0F-1467-7811-3A48-2C97589A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31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7D34327-B781-86FA-39CA-F3AEBE4F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3F7924E-E2B0-B9B7-392B-028A697D2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6C8AB4BD-6EE5-CD8C-D23F-B2935D61D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59DB076-A875-25D1-157E-887B1C66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DB9AE14-6FBB-18AC-0603-26FBD201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5D815CEF-A30E-590B-E78A-D95CB109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27EF2A7-603C-D475-AC4B-878B5809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037B5299-D926-CBC7-4BB6-B128A3C5E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FA24BFC-9409-01E1-F597-D9A881DE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789AF82-259C-C04D-9ADB-6E1FC954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850E317-ED67-0CB3-DE96-0AFAE989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63853D0E-7D86-B50F-651A-D0B0553A5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52EC7800-017D-D68A-CA89-1701E073B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F523859-F6EE-A60D-2238-F372B078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0BD7E9D-9A0C-52D9-9934-F044D8EA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C8F1E01-5F9A-8D30-9B01-403D7DAD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C359A5-1191-3F4B-E1EC-668B7E41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2832F03-0B6E-ED26-4E32-A9D0F6C5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DED22E-CF22-0BF4-2249-592591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BDFC515-E220-A753-819D-E7840A5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5B7FD7-A60A-6EB4-EF2D-B8630ED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B07B8D-3F64-BE65-4607-9FFF9E3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6FD7369-F853-7F4E-1B36-6DA3695F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C8D87A-93EE-865E-B404-86F80D3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B7B5697-D375-93B4-88B9-E7A554F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31D28DF-10CB-4F75-ED9B-994F190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8D4532-8D8F-1BC3-C558-1505560C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F417386-2C7F-EEA7-7847-E71932A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195A269-A8E5-CA14-ABF0-5E7FC0F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5D2EFD4-BDA9-DE01-6F2A-A209B87C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95FBE5-740A-1A87-2C09-CDF88E3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6F1C06-1EBA-BF39-DA2E-8A38FB29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B4C3E-BA36-BD2C-78D2-5D8109203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CFC47D2-71D4-9CB9-685B-A497F138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83580EC-C264-A5F6-3F32-C8B2A31C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3125F75-DE03-D5C6-E533-C62BD01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C017B17-264D-BD64-49C1-6063C53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8A6D617-7A72-4E65-48EC-27FB3BB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10A72-A083-FED4-D75F-01B477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6D2A64A-D2EB-0EA0-93A3-5B13E8C4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76724B2-C297-F3AC-890B-370383C3E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642775C-CDFC-0CDF-05A8-C52BD10C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EAA2781E-C2FF-54BC-9598-A562BCB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5630BC1A-B80B-0E77-93A5-B466970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964D7E10-2C76-A959-18DD-AA061EDC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BB160CC-25F9-30D5-2804-04FA1BE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231933B-412A-2A1F-DFFF-0D07F18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539E932-4F3B-5E58-325A-51792494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2703770-B96D-388B-C9B2-A19341E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C4D7E9C-76A1-5B3F-D945-51424FDB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8AE79D1B-10B9-C994-B785-DE40AA3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4E89BF0-C7AE-009B-5590-835010E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54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B40FC0-C694-B543-5390-0B63027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40C7F6-E0FA-EFB0-02CE-BF0BD112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777C822-BBA9-4F96-33E2-C2168F15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BBB189B-44D3-A954-5E1E-20213E8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0160A46-AD73-5E25-12BC-E47B197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827886A-1627-125A-B5AC-A42B529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B0947CF-25B8-3ECF-1650-968A652B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D48382B-F992-F188-5340-8B3079AE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65DD685-ECAD-6848-49B0-C5D21F59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A5C9FDD-2A2E-DC2B-13BF-467E4B0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B6CE234-4FAA-18C0-073B-4C96854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2A03464-DF0A-B01B-59C8-6E14C59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BE106C-2486-1BBC-D692-18B083FF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F9FD1665-4021-F9E0-48C3-156901F3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710A99-A14F-119E-9FC7-2C01C8F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C0B4FAA-2A84-1EED-26FA-24E41C4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FC96D02-C66C-7B6A-279C-2D5B01C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AB94172C-4A50-9885-8D46-4F4C4C3F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81F8BFA-F67D-A47A-6944-447653A6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584FF2-B9BB-38C9-5DFD-CC67B32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B71305D-2901-4633-589E-7255815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022BF3D-D114-D0DD-729D-D05AA06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C359A5-1191-3F4B-E1EC-668B7E41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2832F03-0B6E-ED26-4E32-A9D0F6C5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DED22E-CF22-0BF4-2249-592591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BDFC515-E220-A753-819D-E7840A5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5B7FD7-A60A-6EB4-EF2D-B8630ED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B07B8D-3F64-BE65-4607-9FFF9E3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6FD7369-F853-7F4E-1B36-6DA3695F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C8D87A-93EE-865E-B404-86F80D3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B7B5697-D375-93B4-88B9-E7A554F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31D28DF-10CB-4F75-ED9B-994F190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8D4532-8D8F-1BC3-C558-1505560C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F417386-2C7F-EEA7-7847-E71932A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195A269-A8E5-CA14-ABF0-5E7FC0F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5D2EFD4-BDA9-DE01-6F2A-A209B87C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95FBE5-740A-1A87-2C09-CDF88E3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6F1C06-1EBA-BF39-DA2E-8A38FB29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B4C3E-BA36-BD2C-78D2-5D8109203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CFC47D2-71D4-9CB9-685B-A497F138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83580EC-C264-A5F6-3F32-C8B2A31C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3125F75-DE03-D5C6-E533-C62BD01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C017B17-264D-BD64-49C1-6063C53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8A6D617-7A72-4E65-48EC-27FB3BB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10A72-A083-FED4-D75F-01B477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6D2A64A-D2EB-0EA0-93A3-5B13E8C4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76724B2-C297-F3AC-890B-370383C3E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642775C-CDFC-0CDF-05A8-C52BD10C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EAA2781E-C2FF-54BC-9598-A562BCB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5630BC1A-B80B-0E77-93A5-B466970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964D7E10-2C76-A959-18DD-AA061EDC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BB160CC-25F9-30D5-2804-04FA1BE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231933B-412A-2A1F-DFFF-0D07F18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539E932-4F3B-5E58-325A-51792494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2703770-B96D-388B-C9B2-A19341E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6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C4D7E9C-76A1-5B3F-D945-51424FDB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8AE79D1B-10B9-C994-B785-DE40AA3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4E89BF0-C7AE-009B-5590-835010E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B40FC0-C694-B543-5390-0B63027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40C7F6-E0FA-EFB0-02CE-BF0BD112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777C822-BBA9-4F96-33E2-C2168F15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BBB189B-44D3-A954-5E1E-20213E8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0160A46-AD73-5E25-12BC-E47B197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827886A-1627-125A-B5AC-A42B529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B0947CF-25B8-3ECF-1650-968A652B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D48382B-F992-F188-5340-8B3079AE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65DD685-ECAD-6848-49B0-C5D21F59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A5C9FDD-2A2E-DC2B-13BF-467E4B0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B6CE234-4FAA-18C0-073B-4C96854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2A03464-DF0A-B01B-59C8-6E14C59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BE106C-2486-1BBC-D692-18B083FF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F9FD1665-4021-F9E0-48C3-156901F3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710A99-A14F-119E-9FC7-2C01C8F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C0B4FAA-2A84-1EED-26FA-24E41C4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FC96D02-C66C-7B6A-279C-2D5B01C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AB94172C-4A50-9885-8D46-4F4C4C3F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81F8BFA-F67D-A47A-6944-447653A6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584FF2-B9BB-38C9-5DFD-CC67B32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B71305D-2901-4633-589E-7255815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022BF3D-D114-D0DD-729D-D05AA06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C359A5-1191-3F4B-E1EC-668B7E41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2832F03-0B6E-ED26-4E32-A9D0F6C5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DED22E-CF22-0BF4-2249-592591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BDFC515-E220-A753-819D-E7840A5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5B7FD7-A60A-6EB4-EF2D-B8630ED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B07B8D-3F64-BE65-4607-9FFF9E3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6FD7369-F853-7F4E-1B36-6DA3695F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C8D87A-93EE-865E-B404-86F80D3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B7B5697-D375-93B4-88B9-E7A554F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31D28DF-10CB-4F75-ED9B-994F190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8D4532-8D8F-1BC3-C558-1505560C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F417386-2C7F-EEA7-7847-E71932A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195A269-A8E5-CA14-ABF0-5E7FC0F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5D2EFD4-BDA9-DE01-6F2A-A209B87C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95FBE5-740A-1A87-2C09-CDF88E3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6F1C06-1EBA-BF39-DA2E-8A38FB29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B4C3E-BA36-BD2C-78D2-5D8109203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CFC47D2-71D4-9CB9-685B-A497F138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83580EC-C264-A5F6-3F32-C8B2A31C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3125F75-DE03-D5C6-E533-C62BD01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C017B17-264D-BD64-49C1-6063C53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8A6D617-7A72-4E65-48EC-27FB3BB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10A72-A083-FED4-D75F-01B477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6D2A64A-D2EB-0EA0-93A3-5B13E8C4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76724B2-C297-F3AC-890B-370383C3E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642775C-CDFC-0CDF-05A8-C52BD10C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EAA2781E-C2FF-54BC-9598-A562BCB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5630BC1A-B80B-0E77-93A5-B466970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964D7E10-2C76-A959-18DD-AA061EDC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83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BB160CC-25F9-30D5-2804-04FA1BE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231933B-412A-2A1F-DFFF-0D07F18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539E932-4F3B-5E58-325A-51792494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2703770-B96D-388B-C9B2-A19341E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C4D7E9C-76A1-5B3F-D945-51424FDB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8AE79D1B-10B9-C994-B785-DE40AA3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4E89BF0-C7AE-009B-5590-835010E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B40FC0-C694-B543-5390-0B63027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40C7F6-E0FA-EFB0-02CE-BF0BD112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777C822-BBA9-4F96-33E2-C2168F15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BBB189B-44D3-A954-5E1E-20213E8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0160A46-AD73-5E25-12BC-E47B197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827886A-1627-125A-B5AC-A42B529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B0947CF-25B8-3ECF-1650-968A652B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D48382B-F992-F188-5340-8B3079AE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65DD685-ECAD-6848-49B0-C5D21F59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A5C9FDD-2A2E-DC2B-13BF-467E4B0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B6CE234-4FAA-18C0-073B-4C96854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2A03464-DF0A-B01B-59C8-6E14C59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BE106C-2486-1BBC-D692-18B083FF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F9FD1665-4021-F9E0-48C3-156901F3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710A99-A14F-119E-9FC7-2C01C8F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C0B4FAA-2A84-1EED-26FA-24E41C4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FC96D02-C66C-7B6A-279C-2D5B01C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AB94172C-4A50-9885-8D46-4F4C4C3F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81F8BFA-F67D-A47A-6944-447653A6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584FF2-B9BB-38C9-5DFD-CC67B32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B71305D-2901-4633-589E-7255815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022BF3D-D114-D0DD-729D-D05AA06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C359A5-1191-3F4B-E1EC-668B7E41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2832F03-0B6E-ED26-4E32-A9D0F6C5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DED22E-CF22-0BF4-2249-592591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BDFC515-E220-A753-819D-E7840A5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5B7FD7-A60A-6EB4-EF2D-B8630ED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B07B8D-3F64-BE65-4607-9FFF9E3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6FD7369-F853-7F4E-1B36-6DA3695F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C8D87A-93EE-865E-B404-86F80D3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B7B5697-D375-93B4-88B9-E7A554F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31D28DF-10CB-4F75-ED9B-994F190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8D4532-8D8F-1BC3-C558-1505560C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F417386-2C7F-EEA7-7847-E71932A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195A269-A8E5-CA14-ABF0-5E7FC0F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5D2EFD4-BDA9-DE01-6F2A-A209B87C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95FBE5-740A-1A87-2C09-CDF88E3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6F1C06-1EBA-BF39-DA2E-8A38FB29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B4C3E-BA36-BD2C-78D2-5D8109203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CFC47D2-71D4-9CB9-685B-A497F138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83580EC-C264-A5F6-3F32-C8B2A31C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3125F75-DE03-D5C6-E533-C62BD01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C017B17-264D-BD64-49C1-6063C53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5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8A6D617-7A72-4E65-48EC-27FB3BB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10A72-A083-FED4-D75F-01B477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6D2A64A-D2EB-0EA0-93A3-5B13E8C4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76724B2-C297-F3AC-890B-370383C3E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642775C-CDFC-0CDF-05A8-C52BD10C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EAA2781E-C2FF-54BC-9598-A562BCB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5630BC1A-B80B-0E77-93A5-B466970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964D7E10-2C76-A959-18DD-AA061EDC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BB160CC-25F9-30D5-2804-04FA1BE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231933B-412A-2A1F-DFFF-0D07F18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539E932-4F3B-5E58-325A-51792494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2703770-B96D-388B-C9B2-A19341E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C4D7E9C-76A1-5B3F-D945-51424FDB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8AE79D1B-10B9-C994-B785-DE40AA3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4E89BF0-C7AE-009B-5590-835010E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B40FC0-C694-B543-5390-0B63027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40C7F6-E0FA-EFB0-02CE-BF0BD112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777C822-BBA9-4F96-33E2-C2168F15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BBB189B-44D3-A954-5E1E-20213E8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0160A46-AD73-5E25-12BC-E47B197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827886A-1627-125A-B5AC-A42B529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B0947CF-25B8-3ECF-1650-968A652B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D48382B-F992-F188-5340-8B3079AE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65DD685-ECAD-6848-49B0-C5D21F59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A5C9FDD-2A2E-DC2B-13BF-467E4B0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B6CE234-4FAA-18C0-073B-4C96854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2A03464-DF0A-B01B-59C8-6E14C59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BE106C-2486-1BBC-D692-18B083FF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F9FD1665-4021-F9E0-48C3-156901F3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710A99-A14F-119E-9FC7-2C01C8F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C0B4FAA-2A84-1EED-26FA-24E41C4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FC96D02-C66C-7B6A-279C-2D5B01C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AB94172C-4A50-9885-8D46-4F4C4C3F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81F8BFA-F67D-A47A-6944-447653A6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584FF2-B9BB-38C9-5DFD-CC67B32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B71305D-2901-4633-589E-7255815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022BF3D-D114-D0DD-729D-D05AA06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C359A5-1191-3F4B-E1EC-668B7E41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2832F03-0B6E-ED26-4E32-A9D0F6C5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DED22E-CF22-0BF4-2249-592591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BDFC515-E220-A753-819D-E7840A5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5B7FD7-A60A-6EB4-EF2D-B8630ED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B07B8D-3F64-BE65-4607-9FFF9E3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6FD7369-F853-7F4E-1B36-6DA3695F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C8D87A-93EE-865E-B404-86F80D3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B7B5697-D375-93B4-88B9-E7A554F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31D28DF-10CB-4F75-ED9B-994F190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8D4532-8D8F-1BC3-C558-1505560C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F417386-2C7F-EEA7-7847-E71932A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195A269-A8E5-CA14-ABF0-5E7FC0F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5D2EFD4-BDA9-DE01-6F2A-A209B87C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95FBE5-740A-1A87-2C09-CDF88E3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97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6F1C06-1EBA-BF39-DA2E-8A38FB29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B4C3E-BA36-BD2C-78D2-5D8109203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CFC47D2-71D4-9CB9-685B-A497F138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83580EC-C264-A5F6-3F32-C8B2A31C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3125F75-DE03-D5C6-E533-C62BD01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C017B17-264D-BD64-49C1-6063C53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8A6D617-7A72-4E65-48EC-27FB3BB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10A72-A083-FED4-D75F-01B477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6D2A64A-D2EB-0EA0-93A3-5B13E8C4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76724B2-C297-F3AC-890B-370383C3E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642775C-CDFC-0CDF-05A8-C52BD10C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EAA2781E-C2FF-54BC-9598-A562BCB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5630BC1A-B80B-0E77-93A5-B466970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964D7E10-2C76-A959-18DD-AA061EDC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BB160CC-25F9-30D5-2804-04FA1BE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231933B-412A-2A1F-DFFF-0D07F18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539E932-4F3B-5E58-325A-51792494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2703770-B96D-388B-C9B2-A19341E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C4D7E9C-76A1-5B3F-D945-51424FDB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8AE79D1B-10B9-C994-B785-DE40AA3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4E89BF0-C7AE-009B-5590-835010E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B40FC0-C694-B543-5390-0B63027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40C7F6-E0FA-EFB0-02CE-BF0BD112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777C822-BBA9-4F96-33E2-C2168F15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BBB189B-44D3-A954-5E1E-20213E8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0160A46-AD73-5E25-12BC-E47B197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827886A-1627-125A-B5AC-A42B529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B0947CF-25B8-3ECF-1650-968A652B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D48382B-F992-F188-5340-8B3079AE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65DD685-ECAD-6848-49B0-C5D21F59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A5C9FDD-2A2E-DC2B-13BF-467E4B0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B6CE234-4FAA-18C0-073B-4C96854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2A03464-DF0A-B01B-59C8-6E14C59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8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BE106C-2486-1BBC-D692-18B083FF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F9FD1665-4021-F9E0-48C3-156901F3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710A99-A14F-119E-9FC7-2C01C8F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C0B4FAA-2A84-1EED-26FA-24E41C4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FC96D02-C66C-7B6A-279C-2D5B01C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AB94172C-4A50-9885-8D46-4F4C4C3F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81F8BFA-F67D-A47A-6944-447653A6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584FF2-B9BB-38C9-5DFD-CC67B32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B71305D-2901-4633-589E-7255815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022BF3D-D114-D0DD-729D-D05AA06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C359A5-1191-3F4B-E1EC-668B7E41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2832F03-0B6E-ED26-4E32-A9D0F6C5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DED22E-CF22-0BF4-2249-592591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BDFC515-E220-A753-819D-E7840A5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5B7FD7-A60A-6EB4-EF2D-B8630ED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B07B8D-3F64-BE65-4607-9FFF9E3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6FD7369-F853-7F4E-1B36-6DA3695F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C8D87A-93EE-865E-B404-86F80D3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B7B5697-D375-93B4-88B9-E7A554F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31D28DF-10CB-4F75-ED9B-994F190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45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8D4532-8D8F-1BC3-C558-1505560C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F417386-2C7F-EEA7-7847-E71932A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195A269-A8E5-CA14-ABF0-5E7FC0F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5D2EFD4-BDA9-DE01-6F2A-A209B87C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95FBE5-740A-1A87-2C09-CDF88E3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6F1C06-1EBA-BF39-DA2E-8A38FB29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B4C3E-BA36-BD2C-78D2-5D8109203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CFC47D2-71D4-9CB9-685B-A497F138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83580EC-C264-A5F6-3F32-C8B2A31C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3125F75-DE03-D5C6-E533-C62BD01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C017B17-264D-BD64-49C1-6063C53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8A6D617-7A72-4E65-48EC-27FB3BB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10A72-A083-FED4-D75F-01B477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6D2A64A-D2EB-0EA0-93A3-5B13E8C4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76724B2-C297-F3AC-890B-370383C3E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642775C-CDFC-0CDF-05A8-C52BD10C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EAA2781E-C2FF-54BC-9598-A562BCB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5630BC1A-B80B-0E77-93A5-B466970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964D7E10-2C76-A959-18DD-AA061EDC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BB160CC-25F9-30D5-2804-04FA1BE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231933B-412A-2A1F-DFFF-0D07F18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539E932-4F3B-5E58-325A-51792494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2703770-B96D-388B-C9B2-A19341E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4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C4D7E9C-76A1-5B3F-D945-51424FDB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8AE79D1B-10B9-C994-B785-DE40AA3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4E89BF0-C7AE-009B-5590-835010E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B40FC0-C694-B543-5390-0B63027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40C7F6-E0FA-EFB0-02CE-BF0BD112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777C822-BBA9-4F96-33E2-C2168F15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BBB189B-44D3-A954-5E1E-20213E8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0160A46-AD73-5E25-12BC-E47B197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827886A-1627-125A-B5AC-A42B529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8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B0947CF-25B8-3ECF-1650-968A652B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D48382B-F992-F188-5340-8B3079AE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65DD685-ECAD-6848-49B0-C5D21F59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A5C9FDD-2A2E-DC2B-13BF-467E4B0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B6CE234-4FAA-18C0-073B-4C96854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2A03464-DF0A-B01B-59C8-6E14C59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BE106C-2486-1BBC-D692-18B083FF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F9FD1665-4021-F9E0-48C3-156901F3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710A99-A14F-119E-9FC7-2C01C8F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C0B4FAA-2A84-1EED-26FA-24E41C4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FC96D02-C66C-7B6A-279C-2D5B01C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AB94172C-4A50-9885-8D46-4F4C4C3F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81F8BFA-F67D-A47A-6944-447653A6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584FF2-B9BB-38C9-5DFD-CC67B32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B71305D-2901-4633-589E-7255815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022BF3D-D114-D0DD-729D-D05AA06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C359A5-1191-3F4B-E1EC-668B7E41F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2832F03-0B6E-ED26-4E32-A9D0F6C5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DED22E-CF22-0BF4-2249-592591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BDFC515-E220-A753-819D-E7840A5D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5B7FD7-A60A-6EB4-EF2D-B8630EDA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80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B07B8D-3F64-BE65-4607-9FFF9E30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6FD7369-F853-7F4E-1B36-6DA3695F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8C8D87A-93EE-865E-B404-86F80D3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B7B5697-D375-93B4-88B9-E7A554FA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31D28DF-10CB-4F75-ED9B-994F190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8D4532-8D8F-1BC3-C558-1505560C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F417386-2C7F-EEA7-7847-E71932A2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195A269-A8E5-CA14-ABF0-5E7FC0FD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5D2EFD4-BDA9-DE01-6F2A-A209B87C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95FBE5-740A-1A87-2C09-CDF88E3C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6F1C06-1EBA-BF39-DA2E-8A38FB29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B4C3E-BA36-BD2C-78D2-5D8109203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CFC47D2-71D4-9CB9-685B-A497F1385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83580EC-C264-A5F6-3F32-C8B2A31C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3125F75-DE03-D5C6-E533-C62BD01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C017B17-264D-BD64-49C1-6063C53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8A6D617-7A72-4E65-48EC-27FB3BB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10A72-A083-FED4-D75F-01B477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6D2A64A-D2EB-0EA0-93A3-5B13E8C45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76724B2-C297-F3AC-890B-370383C3E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642775C-CDFC-0CDF-05A8-C52BD10CE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EAA2781E-C2FF-54BC-9598-A562BCB8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5630BC1A-B80B-0E77-93A5-B4669708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964D7E10-2C76-A959-18DD-AA061EDC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BB160CC-25F9-30D5-2804-04FA1BE3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231933B-412A-2A1F-DFFF-0D07F188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539E932-4F3B-5E58-325A-51792494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52703770-B96D-388B-C9B2-A19341E1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C4D7E9C-76A1-5B3F-D945-51424FDB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8AE79D1B-10B9-C994-B785-DE40AA3D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4E89BF0-C7AE-009B-5590-835010E0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8B40FC0-C694-B543-5390-0B63027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40C7F6-E0FA-EFB0-02CE-BF0BD112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777C822-BBA9-4F96-33E2-C2168F155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BBB189B-44D3-A954-5E1E-20213E8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0160A46-AD73-5E25-12BC-E47B197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827886A-1627-125A-B5AC-A42B529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B0947CF-25B8-3ECF-1650-968A652B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D48382B-F992-F188-5340-8B3079AE6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65DD685-ECAD-6848-49B0-C5D21F59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A5C9FDD-2A2E-DC2B-13BF-467E4B0A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B6CE234-4FAA-18C0-073B-4C96854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2A03464-DF0A-B01B-59C8-6E14C59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4BE106C-2486-1BBC-D692-18B083FF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F9FD1665-4021-F9E0-48C3-156901F3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710A99-A14F-119E-9FC7-2C01C8F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C0B4FAA-2A84-1EED-26FA-24E41C4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FC96D02-C66C-7B6A-279C-2D5B01C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AB94172C-4A50-9885-8D46-4F4C4C3F5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81F8BFA-F67D-A47A-6944-447653A6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4584FF2-B9BB-38C9-5DFD-CC67B32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B71305D-2901-4633-589E-72558157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022BF3D-D114-D0DD-729D-D05AA06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C945-CDBB-4AF5-BFB2-4D284C1ECB6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9614-DBF8-4F45-84A2-C8D2B1302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4CCC55CA-D77F-EAF7-A7D1-25FEC26F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9EBF973-D49F-9DAE-456F-E54D604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04F34B6-2E18-7761-BA71-BCA007C5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6C44358-B796-81C2-7037-76349F6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E482731-0ED3-4F9B-44C7-6EAC8B2E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6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4CCC55CA-D77F-EAF7-A7D1-25FEC26F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9EBF973-D49F-9DAE-456F-E54D604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04F34B6-2E18-7761-BA71-BCA007C5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6C44358-B796-81C2-7037-76349F6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E482731-0ED3-4F9B-44C7-6EAC8B2E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CC0F9706-CE53-B3B7-71DF-8ADCCA57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B2B21D7-16D5-E300-BA75-9BD9B4639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20329E9-2C57-2D48-A250-E74B6FB93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B9DFC-8A4E-4809-BD75-63F257B5B1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FC0CB69-0495-5EB9-2B8D-BC3247ECF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EB47D4A-45D7-C0BA-CED8-57874EB9C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F2688-A0B9-4293-9893-117043DD43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0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4CCC55CA-D77F-EAF7-A7D1-25FEC26F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9EBF973-D49F-9DAE-456F-E54D604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04F34B6-2E18-7761-BA71-BCA007C5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6C44358-B796-81C2-7037-76349F6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E482731-0ED3-4F9B-44C7-6EAC8B2E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4CCC55CA-D77F-EAF7-A7D1-25FEC26F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9EBF973-D49F-9DAE-456F-E54D604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04F34B6-2E18-7761-BA71-BCA007C5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6C44358-B796-81C2-7037-76349F6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E482731-0ED3-4F9B-44C7-6EAC8B2E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8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4CCC55CA-D77F-EAF7-A7D1-25FEC26F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9EBF973-D49F-9DAE-456F-E54D604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04F34B6-2E18-7761-BA71-BCA007C5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6C44358-B796-81C2-7037-76349F6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E482731-0ED3-4F9B-44C7-6EAC8B2E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3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4CCC55CA-D77F-EAF7-A7D1-25FEC26F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9EBF973-D49F-9DAE-456F-E54D604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04F34B6-2E18-7761-BA71-BCA007C5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6C44358-B796-81C2-7037-76349F6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E482731-0ED3-4F9B-44C7-6EAC8B2E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8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4CCC55CA-D77F-EAF7-A7D1-25FEC26F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9EBF973-D49F-9DAE-456F-E54D604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04F34B6-2E18-7761-BA71-BCA007C5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6C44358-B796-81C2-7037-76349F6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E482731-0ED3-4F9B-44C7-6EAC8B2E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4CCC55CA-D77F-EAF7-A7D1-25FEC26F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9EBF973-D49F-9DAE-456F-E54D604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04F34B6-2E18-7761-BA71-BCA007C5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6C44358-B796-81C2-7037-76349F6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E482731-0ED3-4F9B-44C7-6EAC8B2E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1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4CCC55CA-D77F-EAF7-A7D1-25FEC26F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9EBF973-D49F-9DAE-456F-E54D604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04F34B6-2E18-7761-BA71-BCA007C5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A4DD-3D7C-46AB-B067-AFA7557A42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6C44358-B796-81C2-7037-76349F6B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E482731-0ED3-4F9B-44C7-6EAC8B2E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567F-9789-4EFF-AF3E-925D1336A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5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những nét đặc sắc văn hóa việt nam online | Edumall Việt Nam">
            <a:extLst>
              <a:ext uri="{FF2B5EF4-FFF2-40B4-BE49-F238E27FC236}">
                <a16:creationId xmlns:a16="http://schemas.microsoft.com/office/drawing/2014/main" xmlns="" id="{57267F3D-0987-100D-1DA8-3519EF93A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21405"/>
          <a:stretch/>
        </p:blipFill>
        <p:spPr bwMode="auto">
          <a:xfrm>
            <a:off x="0" y="0"/>
            <a:ext cx="3629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8FFFACFC-F438-4438-BAEE-AD0AC4C5B080}"/>
              </a:ext>
            </a:extLst>
          </p:cNvPr>
          <p:cNvSpPr txBox="1"/>
          <p:nvPr/>
        </p:nvSpPr>
        <p:spPr>
          <a:xfrm>
            <a:off x="3629891" y="1168699"/>
            <a:ext cx="8495053" cy="271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6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6754"/>
              </a:lnSpc>
              <a:spcBef>
                <a:spcPct val="0"/>
              </a:spcBef>
            </a:pPr>
            <a:r>
              <a:rPr lang="en-US" sz="6000" b="1" spc="24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TUỔI THƠ</a:t>
            </a:r>
            <a:endParaRPr lang="en-US" sz="6000" b="1" spc="24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E31AA83E-16D3-7F9C-6BDE-0870B92B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5"/>
            <a:ext cx="12192000" cy="6858000"/>
          </a:xfrm>
          <a:prstGeom prst="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A3D51772-25C8-113C-79E8-3BE807F309BF}"/>
              </a:ext>
            </a:extLst>
          </p:cNvPr>
          <p:cNvSpPr txBox="1"/>
          <p:nvPr/>
        </p:nvSpPr>
        <p:spPr>
          <a:xfrm>
            <a:off x="1514585" y="468869"/>
            <a:ext cx="10095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VIẾT THEO CÁC BƯỚC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D6ED931-95E6-C800-8402-FFF8EA9CA62D}"/>
              </a:ext>
            </a:extLst>
          </p:cNvPr>
          <p:cNvSpPr txBox="1"/>
          <p:nvPr/>
        </p:nvSpPr>
        <p:spPr>
          <a:xfrm>
            <a:off x="1828800" y="1639521"/>
            <a:ext cx="3990108" cy="2124837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b="1" dirty="0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1.Trước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endParaRPr lang="vi-VN" sz="5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ACA1649-A8F4-44A8-A208-98A401AD0E72}"/>
              </a:ext>
            </a:extLst>
          </p:cNvPr>
          <p:cNvSpPr txBox="1"/>
          <p:nvPr/>
        </p:nvSpPr>
        <p:spPr>
          <a:xfrm>
            <a:off x="6691745" y="1644419"/>
            <a:ext cx="4592620" cy="2230256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endParaRPr lang="en-US" sz="5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C551892-BD07-3624-F5A6-16CA440760A2}"/>
              </a:ext>
            </a:extLst>
          </p:cNvPr>
          <p:cNvSpPr txBox="1"/>
          <p:nvPr/>
        </p:nvSpPr>
        <p:spPr>
          <a:xfrm>
            <a:off x="3999256" y="4104013"/>
            <a:ext cx="4701399" cy="1205436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5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E31AA83E-16D3-7F9C-6BDE-0870B92B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5"/>
            <a:ext cx="12192000" cy="6858000"/>
          </a:xfrm>
          <a:prstGeom prst="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A3D51772-25C8-113C-79E8-3BE807F309BF}"/>
              </a:ext>
            </a:extLst>
          </p:cNvPr>
          <p:cNvSpPr txBox="1"/>
          <p:nvPr/>
        </p:nvSpPr>
        <p:spPr>
          <a:xfrm>
            <a:off x="1354228" y="235678"/>
            <a:ext cx="976978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en-US" sz="4800" b="1" dirty="0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1.Trước </a:t>
            </a:r>
            <a:r>
              <a:rPr lang="en-US" sz="4800" b="1" dirty="0" err="1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800" b="1" dirty="0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800" b="1" dirty="0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endParaRPr lang="vi-V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D6ED931-95E6-C800-8402-FFF8EA9CA62D}"/>
              </a:ext>
            </a:extLst>
          </p:cNvPr>
          <p:cNvSpPr txBox="1"/>
          <p:nvPr/>
        </p:nvSpPr>
        <p:spPr>
          <a:xfrm>
            <a:off x="1354228" y="1049066"/>
            <a:ext cx="6030245" cy="1013115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endParaRPr lang="en-US" sz="4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ACA1649-A8F4-44A8-A208-98A401AD0E72}"/>
              </a:ext>
            </a:extLst>
          </p:cNvPr>
          <p:cNvSpPr txBox="1"/>
          <p:nvPr/>
        </p:nvSpPr>
        <p:spPr>
          <a:xfrm>
            <a:off x="5555673" y="2282937"/>
            <a:ext cx="6052674" cy="2063544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endParaRPr lang="en-US" sz="4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C551892-BD07-3624-F5A6-16CA440760A2}"/>
              </a:ext>
            </a:extLst>
          </p:cNvPr>
          <p:cNvSpPr txBox="1"/>
          <p:nvPr/>
        </p:nvSpPr>
        <p:spPr>
          <a:xfrm>
            <a:off x="1480676" y="4464872"/>
            <a:ext cx="7081434" cy="2063544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endParaRPr lang="en-US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D6ED931-95E6-C800-8402-FFF8EA9CA62D}"/>
              </a:ext>
            </a:extLst>
          </p:cNvPr>
          <p:cNvSpPr txBox="1"/>
          <p:nvPr/>
        </p:nvSpPr>
        <p:spPr>
          <a:xfrm>
            <a:off x="138545" y="970678"/>
            <a:ext cx="11914910" cy="1736646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ACA1649-A8F4-44A8-A208-98A401AD0E72}"/>
              </a:ext>
            </a:extLst>
          </p:cNvPr>
          <p:cNvSpPr txBox="1"/>
          <p:nvPr/>
        </p:nvSpPr>
        <p:spPr>
          <a:xfrm>
            <a:off x="138545" y="3029665"/>
            <a:ext cx="11914910" cy="1900095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C551892-BD07-3624-F5A6-16CA440760A2}"/>
              </a:ext>
            </a:extLst>
          </p:cNvPr>
          <p:cNvSpPr txBox="1"/>
          <p:nvPr/>
        </p:nvSpPr>
        <p:spPr>
          <a:xfrm>
            <a:off x="138545" y="5379272"/>
            <a:ext cx="11914910" cy="919401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0676" y="113079"/>
            <a:ext cx="7081434" cy="91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48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8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E31AA83E-16D3-7F9C-6BDE-0870B92B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5"/>
            <a:ext cx="12192000" cy="6858000"/>
          </a:xfrm>
          <a:prstGeom prst="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D6ED931-95E6-C800-8402-FFF8EA9CA62D}"/>
              </a:ext>
            </a:extLst>
          </p:cNvPr>
          <p:cNvSpPr txBox="1"/>
          <p:nvPr/>
        </p:nvSpPr>
        <p:spPr>
          <a:xfrm>
            <a:off x="1413164" y="1639521"/>
            <a:ext cx="10266218" cy="2124837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5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endParaRPr lang="vi-VN" sz="5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181" y="376729"/>
            <a:ext cx="1004454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5400" b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5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67283"/>
              </p:ext>
            </p:extLst>
          </p:nvPr>
        </p:nvGraphicFramePr>
        <p:xfrm>
          <a:off x="161060" y="193688"/>
          <a:ext cx="11823122" cy="6727020"/>
        </p:xfrm>
        <a:graphic>
          <a:graphicData uri="http://schemas.openxmlformats.org/drawingml/2006/table">
            <a:tbl>
              <a:tblPr bandRow="1"/>
              <a:tblGrid>
                <a:gridCol w="9287740"/>
                <a:gridCol w="1108364"/>
                <a:gridCol w="1427018"/>
              </a:tblGrid>
              <a:tr h="9256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BẢNG KIỂM TÓM TẮT MỘT VĂN BẢN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6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dung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đúng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gốc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6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trọng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gốc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6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Sử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dụng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trọng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gốc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6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Đáp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ứng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6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Đảm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bảo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tả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5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A3D51772-25C8-113C-79E8-3BE807F309BF}"/>
              </a:ext>
            </a:extLst>
          </p:cNvPr>
          <p:cNvSpPr txBox="1"/>
          <p:nvPr/>
        </p:nvSpPr>
        <p:spPr>
          <a:xfrm>
            <a:off x="129131" y="54534"/>
            <a:ext cx="9769780" cy="77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IV. LUYỆN TẬP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D6ED931-95E6-C800-8402-FFF8EA9CA62D}"/>
              </a:ext>
            </a:extLst>
          </p:cNvPr>
          <p:cNvSpPr txBox="1"/>
          <p:nvPr/>
        </p:nvSpPr>
        <p:spPr>
          <a:xfrm>
            <a:off x="3470564" y="776715"/>
            <a:ext cx="4946073" cy="1082850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7334250" algn="l"/>
              </a:tabLst>
            </a:pP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ACA1649-A8F4-44A8-A208-98A401AD0E72}"/>
              </a:ext>
            </a:extLst>
          </p:cNvPr>
          <p:cNvSpPr txBox="1"/>
          <p:nvPr/>
        </p:nvSpPr>
        <p:spPr>
          <a:xfrm>
            <a:off x="295387" y="2066804"/>
            <a:ext cx="5648214" cy="4515279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7334250" algn="l"/>
              </a:tabLst>
            </a:pP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5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5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5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7334250" algn="l"/>
              </a:tabLst>
            </a:pP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5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5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5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C551892-BD07-3624-F5A6-16CA440760A2}"/>
              </a:ext>
            </a:extLst>
          </p:cNvPr>
          <p:cNvSpPr txBox="1"/>
          <p:nvPr/>
        </p:nvSpPr>
        <p:spPr>
          <a:xfrm>
            <a:off x="6504708" y="2073190"/>
            <a:ext cx="5310930" cy="4515279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7334250" algn="l"/>
              </a:tabLst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5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5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5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5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4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="" xmlns:a16="http://schemas.microsoft.com/office/drawing/2014/main" id="{82AFE78E-A69B-300D-1D22-F5DAC82DCE9C}"/>
              </a:ext>
            </a:extLst>
          </p:cNvPr>
          <p:cNvSpPr/>
          <p:nvPr/>
        </p:nvSpPr>
        <p:spPr>
          <a:xfrm>
            <a:off x="593510" y="-40712"/>
            <a:ext cx="11572568" cy="1836170"/>
          </a:xfrm>
          <a:prstGeom prst="horizontalScroll">
            <a:avLst>
              <a:gd name="adj" fmla="val 13300"/>
            </a:avLst>
          </a:prstGeom>
          <a:gradFill>
            <a:gsLst>
              <a:gs pos="0">
                <a:srgbClr val="0000CC"/>
              </a:gs>
              <a:gs pos="64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“</a:t>
            </a:r>
            <a:r>
              <a:rPr lang="en-US" sz="4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4400" b="1" i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4400" b="1" i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4400" b="1" i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” </a:t>
            </a: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44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Quang </a:t>
            </a:r>
            <a:r>
              <a:rPr lang="en-US" sz="44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Thiều</a:t>
            </a: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6B8CCBB-7017-71C3-1DE5-9BE564485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345" y="168347"/>
            <a:ext cx="927047" cy="88532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D258CD1D-4B33-C16B-8BC1-8A2BE94D9507}"/>
              </a:ext>
            </a:extLst>
          </p:cNvPr>
          <p:cNvSpPr txBox="1"/>
          <p:nvPr/>
        </p:nvSpPr>
        <p:spPr>
          <a:xfrm>
            <a:off x="563564" y="1864511"/>
            <a:ext cx="6848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1.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8E4610B9-E4EB-1540-8DC6-B6DA46A896E0}"/>
              </a:ext>
            </a:extLst>
          </p:cNvPr>
          <p:cNvSpPr txBox="1"/>
          <p:nvPr/>
        </p:nvSpPr>
        <p:spPr>
          <a:xfrm>
            <a:off x="3313469" y="2633183"/>
            <a:ext cx="8670713" cy="2428357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thiệu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4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4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lưu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giữ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tài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liệu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hoặc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chia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sẻ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4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5EF46064-927B-7942-EB1B-C9409F1F901A}"/>
              </a:ext>
            </a:extLst>
          </p:cNvPr>
          <p:cNvSpPr txBox="1"/>
          <p:nvPr/>
        </p:nvSpPr>
        <p:spPr>
          <a:xfrm>
            <a:off x="3313469" y="5175990"/>
            <a:ext cx="8670711" cy="1446550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Thầy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cô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bè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đến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4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4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="" xmlns:a16="http://schemas.microsoft.com/office/drawing/2014/main" id="{F32C1176-E185-682A-8FA7-ECBF69E302EA}"/>
              </a:ext>
            </a:extLst>
          </p:cNvPr>
          <p:cNvSpPr/>
          <p:nvPr/>
        </p:nvSpPr>
        <p:spPr>
          <a:xfrm>
            <a:off x="219885" y="4920876"/>
            <a:ext cx="2413819" cy="1458693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95D82677-C576-984A-9056-B0FE7F6D166D}"/>
              </a:ext>
            </a:extLst>
          </p:cNvPr>
          <p:cNvSpPr/>
          <p:nvPr/>
        </p:nvSpPr>
        <p:spPr>
          <a:xfrm>
            <a:off x="219884" y="2509519"/>
            <a:ext cx="2413820" cy="1705716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Mục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đích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18" name="Mũi tên: Phải Có Khía 17">
            <a:extLst>
              <a:ext uri="{FF2B5EF4-FFF2-40B4-BE49-F238E27FC236}">
                <a16:creationId xmlns="" xmlns:a16="http://schemas.microsoft.com/office/drawing/2014/main" id="{799D1529-391B-81A3-DBDA-BD95A6C31241}"/>
              </a:ext>
            </a:extLst>
          </p:cNvPr>
          <p:cNvSpPr/>
          <p:nvPr/>
        </p:nvSpPr>
        <p:spPr>
          <a:xfrm>
            <a:off x="2742529" y="3209977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Mũi tên: Phải Có Khía 18">
            <a:extLst>
              <a:ext uri="{FF2B5EF4-FFF2-40B4-BE49-F238E27FC236}">
                <a16:creationId xmlns="" xmlns:a16="http://schemas.microsoft.com/office/drawing/2014/main" id="{C12263DD-0CCF-A1E4-A8F6-FA4EC298A5B9}"/>
              </a:ext>
            </a:extLst>
          </p:cNvPr>
          <p:cNvSpPr/>
          <p:nvPr/>
        </p:nvSpPr>
        <p:spPr>
          <a:xfrm>
            <a:off x="2742530" y="5497822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A1BC609-78AC-A561-2743-A07FCE06B403}"/>
              </a:ext>
            </a:extLst>
          </p:cNvPr>
          <p:cNvSpPr txBox="1"/>
          <p:nvPr/>
        </p:nvSpPr>
        <p:spPr>
          <a:xfrm>
            <a:off x="349465" y="820802"/>
            <a:ext cx="6096000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48DD1FA-A8BB-510A-FB5C-F0E76140E0AA}"/>
              </a:ext>
            </a:extLst>
          </p:cNvPr>
          <p:cNvSpPr txBox="1"/>
          <p:nvPr/>
        </p:nvSpPr>
        <p:spPr>
          <a:xfrm>
            <a:off x="349465" y="169853"/>
            <a:ext cx="7104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A958223C-EC40-EC8F-8322-0507B896B491}"/>
              </a:ext>
            </a:extLst>
          </p:cNvPr>
          <p:cNvSpPr txBox="1"/>
          <p:nvPr/>
        </p:nvSpPr>
        <p:spPr>
          <a:xfrm>
            <a:off x="3524441" y="1691810"/>
            <a:ext cx="8455742" cy="4701993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Mên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Mon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đò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bãi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cát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sông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cứu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tổ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sắp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ngập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chứng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đàn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bé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bỏng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bứt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khỏi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dòng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khổng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lồ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bay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lên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Mũi tên: Phải Có Khía 10">
            <a:extLst>
              <a:ext uri="{FF2B5EF4-FFF2-40B4-BE49-F238E27FC236}">
                <a16:creationId xmlns="" xmlns:a16="http://schemas.microsoft.com/office/drawing/2014/main" id="{45BB3D2B-A055-0D6A-9C06-C55120AF2189}"/>
              </a:ext>
            </a:extLst>
          </p:cNvPr>
          <p:cNvSpPr/>
          <p:nvPr/>
        </p:nvSpPr>
        <p:spPr>
          <a:xfrm>
            <a:off x="3062326" y="3468170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AC7F9A79-215D-88A2-2102-1E068993B41B}"/>
              </a:ext>
            </a:extLst>
          </p:cNvPr>
          <p:cNvSpPr/>
          <p:nvPr/>
        </p:nvSpPr>
        <p:spPr>
          <a:xfrm>
            <a:off x="785241" y="2410162"/>
            <a:ext cx="2035695" cy="2116016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cốt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lõi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33DFAD48-B33A-71E6-A159-34D7DD2D9C0B}"/>
              </a:ext>
            </a:extLst>
          </p:cNvPr>
          <p:cNvSpPr txBox="1"/>
          <p:nvPr/>
        </p:nvSpPr>
        <p:spPr>
          <a:xfrm>
            <a:off x="161336" y="69907"/>
            <a:ext cx="9855499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b.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cần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CAC877BC-1893-BDAD-5E91-C9CFB0E8D9B5}"/>
              </a:ext>
            </a:extLst>
          </p:cNvPr>
          <p:cNvSpPr txBox="1"/>
          <p:nvPr/>
        </p:nvSpPr>
        <p:spPr>
          <a:xfrm>
            <a:off x="2910918" y="862951"/>
            <a:ext cx="9156392" cy="1569660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(1):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to,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59E9A3DF-90C0-DF15-5ACF-47D5CAE6363A}"/>
              </a:ext>
            </a:extLst>
          </p:cNvPr>
          <p:cNvSpPr txBox="1"/>
          <p:nvPr/>
        </p:nvSpPr>
        <p:spPr>
          <a:xfrm>
            <a:off x="2556570" y="2465315"/>
            <a:ext cx="9510740" cy="1569660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(2):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ngập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chìm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Hai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2149DB24-A7F5-E5A1-6081-01B4A772BE07}"/>
              </a:ext>
            </a:extLst>
          </p:cNvPr>
          <p:cNvSpPr txBox="1"/>
          <p:nvPr/>
        </p:nvSpPr>
        <p:spPr>
          <a:xfrm>
            <a:off x="2898610" y="4040354"/>
            <a:ext cx="9181008" cy="1569660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(3):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dải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cát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bứt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lồ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31ECB73F-02E3-3150-7161-9ABFEED94827}"/>
              </a:ext>
            </a:extLst>
          </p:cNvPr>
          <p:cNvSpPr txBox="1"/>
          <p:nvPr/>
        </p:nvSpPr>
        <p:spPr>
          <a:xfrm>
            <a:off x="2700818" y="5823533"/>
            <a:ext cx="9366491" cy="954107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giờ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sáng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Mên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Mon,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chết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đuối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dải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cát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sông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bay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lên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khỏi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dòng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,…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="" xmlns:a16="http://schemas.microsoft.com/office/drawing/2014/main" id="{661C6646-6636-E05C-6115-8AD8BFF94FBB}"/>
              </a:ext>
            </a:extLst>
          </p:cNvPr>
          <p:cNvSpPr/>
          <p:nvPr/>
        </p:nvSpPr>
        <p:spPr>
          <a:xfrm>
            <a:off x="161336" y="862951"/>
            <a:ext cx="1883293" cy="319643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Ý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="" xmlns:a16="http://schemas.microsoft.com/office/drawing/2014/main" id="{90D240A1-5EF6-B18D-AB1F-999D94644E52}"/>
              </a:ext>
            </a:extLst>
          </p:cNvPr>
          <p:cNvSpPr/>
          <p:nvPr/>
        </p:nvSpPr>
        <p:spPr>
          <a:xfrm>
            <a:off x="161337" y="4230779"/>
            <a:ext cx="1954926" cy="262722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1" name="Mũi tên: Phải Có Khía 30">
            <a:extLst>
              <a:ext uri="{FF2B5EF4-FFF2-40B4-BE49-F238E27FC236}">
                <a16:creationId xmlns="" xmlns:a16="http://schemas.microsoft.com/office/drawing/2014/main" id="{C6B7BF7B-72D8-8E7E-AED8-E931172A7FA2}"/>
              </a:ext>
            </a:extLst>
          </p:cNvPr>
          <p:cNvSpPr/>
          <p:nvPr/>
        </p:nvSpPr>
        <p:spPr>
          <a:xfrm>
            <a:off x="2202887" y="6116301"/>
            <a:ext cx="411307" cy="411994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Mũi tên: Phải Có Khía 31">
            <a:extLst>
              <a:ext uri="{FF2B5EF4-FFF2-40B4-BE49-F238E27FC236}">
                <a16:creationId xmlns="" xmlns:a16="http://schemas.microsoft.com/office/drawing/2014/main" id="{9EA62A7C-4770-24DF-EA8E-623A6D93D31A}"/>
              </a:ext>
            </a:extLst>
          </p:cNvPr>
          <p:cNvSpPr/>
          <p:nvPr/>
        </p:nvSpPr>
        <p:spPr>
          <a:xfrm rot="3231594">
            <a:off x="1990171" y="3844580"/>
            <a:ext cx="950591" cy="408973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Mũi tên: Phải Có Khía 32">
            <a:extLst>
              <a:ext uri="{FF2B5EF4-FFF2-40B4-BE49-F238E27FC236}">
                <a16:creationId xmlns="" xmlns:a16="http://schemas.microsoft.com/office/drawing/2014/main" id="{D16BBAD0-01EE-30AC-F305-242E1B91A6B8}"/>
              </a:ext>
            </a:extLst>
          </p:cNvPr>
          <p:cNvSpPr/>
          <p:nvPr/>
        </p:nvSpPr>
        <p:spPr>
          <a:xfrm>
            <a:off x="2094454" y="2640723"/>
            <a:ext cx="462115" cy="474944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Mũi tên: Phải Có Khía 33">
            <a:extLst>
              <a:ext uri="{FF2B5EF4-FFF2-40B4-BE49-F238E27FC236}">
                <a16:creationId xmlns="" xmlns:a16="http://schemas.microsoft.com/office/drawing/2014/main" id="{16069B1C-6062-B441-7D5E-317D15E8920F}"/>
              </a:ext>
            </a:extLst>
          </p:cNvPr>
          <p:cNvSpPr/>
          <p:nvPr/>
        </p:nvSpPr>
        <p:spPr>
          <a:xfrm rot="18354546">
            <a:off x="2124484" y="1352229"/>
            <a:ext cx="907786" cy="424373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3" grpId="0" animBg="1"/>
      <p:bldP spid="24" grpId="0" animBg="1"/>
      <p:bldP spid="28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064EFAAA-7C33-5A71-978A-32805780DEB2}"/>
              </a:ext>
            </a:extLst>
          </p:cNvPr>
          <p:cNvSpPr txBox="1"/>
          <p:nvPr/>
        </p:nvSpPr>
        <p:spPr>
          <a:xfrm>
            <a:off x="100308" y="0"/>
            <a:ext cx="11860841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c.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Mũi tên: Phải Có Khía 17">
            <a:extLst>
              <a:ext uri="{FF2B5EF4-FFF2-40B4-BE49-F238E27FC236}">
                <a16:creationId xmlns="" xmlns:a16="http://schemas.microsoft.com/office/drawing/2014/main" id="{D32C165D-ACA8-9696-C8EB-249DF2DB8518}"/>
              </a:ext>
            </a:extLst>
          </p:cNvPr>
          <p:cNvSpPr/>
          <p:nvPr/>
        </p:nvSpPr>
        <p:spPr>
          <a:xfrm>
            <a:off x="1177756" y="2116816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BDC58031-6517-EDCC-7DCC-A93F58F49B9A}"/>
              </a:ext>
            </a:extLst>
          </p:cNvPr>
          <p:cNvSpPr/>
          <p:nvPr/>
        </p:nvSpPr>
        <p:spPr>
          <a:xfrm>
            <a:off x="78576" y="1318175"/>
            <a:ext cx="1054090" cy="1752430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Ý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="" xmlns:a16="http://schemas.microsoft.com/office/drawing/2014/main" id="{1484AD24-4508-0BAD-8546-2A1663EE87B2}"/>
              </a:ext>
            </a:extLst>
          </p:cNvPr>
          <p:cNvSpPr/>
          <p:nvPr/>
        </p:nvSpPr>
        <p:spPr>
          <a:xfrm>
            <a:off x="53428" y="4868090"/>
            <a:ext cx="1082646" cy="1627501"/>
          </a:xfrm>
          <a:prstGeom prst="roundRect">
            <a:avLst/>
          </a:prstGeom>
          <a:gradFill>
            <a:gsLst>
              <a:gs pos="0">
                <a:srgbClr val="0000CC"/>
              </a:gs>
              <a:gs pos="46000">
                <a:srgbClr val="0066FF">
                  <a:alpha val="52000"/>
                </a:srgb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Ý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nhỏ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F99EBB14-04CF-81B5-CB2B-14F63AF7CF3A}"/>
              </a:ext>
            </a:extLst>
          </p:cNvPr>
          <p:cNvSpPr txBox="1"/>
          <p:nvPr/>
        </p:nvSpPr>
        <p:spPr>
          <a:xfrm>
            <a:off x="1894286" y="721567"/>
            <a:ext cx="10181695" cy="1277914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(1): 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37634BB7-127F-6377-F4F9-44CFB3E92123}"/>
              </a:ext>
            </a:extLst>
          </p:cNvPr>
          <p:cNvSpPr txBox="1"/>
          <p:nvPr/>
        </p:nvSpPr>
        <p:spPr>
          <a:xfrm>
            <a:off x="1898074" y="1980432"/>
            <a:ext cx="10177908" cy="646331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(2): 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308F9CC7-DDDE-52D1-3821-886525D1F988}"/>
              </a:ext>
            </a:extLst>
          </p:cNvPr>
          <p:cNvSpPr txBox="1"/>
          <p:nvPr/>
        </p:nvSpPr>
        <p:spPr>
          <a:xfrm>
            <a:off x="1894286" y="2638502"/>
            <a:ext cx="10181695" cy="1200329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(3):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="" xmlns:a16="http://schemas.microsoft.com/office/drawing/2014/main" id="{0FF6286F-C808-D6E8-9A73-AD37117C7469}"/>
              </a:ext>
            </a:extLst>
          </p:cNvPr>
          <p:cNvSpPr txBox="1"/>
          <p:nvPr/>
        </p:nvSpPr>
        <p:spPr>
          <a:xfrm>
            <a:off x="1709939" y="4088525"/>
            <a:ext cx="10359926" cy="2640723"/>
          </a:xfrm>
          <a:prstGeom prst="rect">
            <a:avLst/>
          </a:prstGeom>
          <a:noFill/>
          <a:ln w="38100">
            <a:solidFill>
              <a:srgbClr val="7AAF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</a:t>
            </a:r>
            <a:r>
              <a:rPr lang="en-US" sz="36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ai</a:t>
            </a:r>
            <a:r>
              <a:rPr lang="en-US" sz="36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giờ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sáng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trời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mưa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to,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ngủ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lo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ngập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chìm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dòng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đò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dải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cát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giữa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sông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dẫn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non bay </a:t>
            </a:r>
            <a:r>
              <a:rPr lang="en-US" sz="36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lên</a:t>
            </a:r>
            <a:r>
              <a:rPr lang="en-US" sz="36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…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Mũi tên: Phải Có Khía 35">
            <a:extLst>
              <a:ext uri="{FF2B5EF4-FFF2-40B4-BE49-F238E27FC236}">
                <a16:creationId xmlns="" xmlns:a16="http://schemas.microsoft.com/office/drawing/2014/main" id="{F876E10F-5A62-463A-E773-40AE11177DD9}"/>
              </a:ext>
            </a:extLst>
          </p:cNvPr>
          <p:cNvSpPr/>
          <p:nvPr/>
        </p:nvSpPr>
        <p:spPr>
          <a:xfrm rot="2461308">
            <a:off x="1068841" y="3092386"/>
            <a:ext cx="747251" cy="334553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Mũi tên: Phải Có Khía 36">
            <a:extLst>
              <a:ext uri="{FF2B5EF4-FFF2-40B4-BE49-F238E27FC236}">
                <a16:creationId xmlns="" xmlns:a16="http://schemas.microsoft.com/office/drawing/2014/main" id="{242BBB60-DF3B-10E9-A1B9-965C945545B1}"/>
              </a:ext>
            </a:extLst>
          </p:cNvPr>
          <p:cNvSpPr/>
          <p:nvPr/>
        </p:nvSpPr>
        <p:spPr>
          <a:xfrm rot="19317180" flipV="1">
            <a:off x="1139850" y="1499058"/>
            <a:ext cx="747251" cy="280956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Mũi tên: Phải Có Khía 38">
            <a:extLst>
              <a:ext uri="{FF2B5EF4-FFF2-40B4-BE49-F238E27FC236}">
                <a16:creationId xmlns="" xmlns:a16="http://schemas.microsoft.com/office/drawing/2014/main" id="{684F96DF-BD15-CDB6-28F7-67B23A0FCC3B}"/>
              </a:ext>
            </a:extLst>
          </p:cNvPr>
          <p:cNvSpPr/>
          <p:nvPr/>
        </p:nvSpPr>
        <p:spPr>
          <a:xfrm>
            <a:off x="1211409" y="5702677"/>
            <a:ext cx="462115" cy="304800"/>
          </a:xfrm>
          <a:prstGeom prst="notched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5" grpId="0" animBg="1"/>
      <p:bldP spid="28" grpId="0" animBg="1"/>
      <p:bldP spid="31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8FFFACFC-F438-4438-BAEE-AD0AC4C5B080}"/>
              </a:ext>
            </a:extLst>
          </p:cNvPr>
          <p:cNvSpPr txBox="1"/>
          <p:nvPr/>
        </p:nvSpPr>
        <p:spPr>
          <a:xfrm>
            <a:off x="0" y="808481"/>
            <a:ext cx="120950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13,14: TÓM TẮT VĂN BẢN THEO NHỮNG YÊU CẦU KHÁC NHAU VỀ ĐỘ DÀI</a:t>
            </a:r>
          </a:p>
        </p:txBody>
      </p:sp>
    </p:spTree>
    <p:extLst>
      <p:ext uri="{BB962C8B-B14F-4D97-AF65-F5344CB8AC3E}">
        <p14:creationId xmlns:p14="http://schemas.microsoft.com/office/powerpoint/2010/main" val="21405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" y="128649"/>
            <a:ext cx="11907982" cy="64661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TÓM TẮT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BẦY CHIM CHÌA VÔI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to,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chìm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Hai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non bay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bứt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lồ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Mon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nghịu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0EB40E83-EF41-8B64-D939-E10B87F275C4}"/>
              </a:ext>
            </a:extLst>
          </p:cNvPr>
          <p:cNvSpPr txBox="1"/>
          <p:nvPr/>
        </p:nvSpPr>
        <p:spPr>
          <a:xfrm>
            <a:off x="378095" y="140675"/>
            <a:ext cx="60960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3.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5FC1FCF-9007-190C-1191-4A5182CAA8E7}"/>
              </a:ext>
            </a:extLst>
          </p:cNvPr>
          <p:cNvSpPr txBox="1"/>
          <p:nvPr/>
        </p:nvSpPr>
        <p:spPr>
          <a:xfrm>
            <a:off x="247403" y="967102"/>
            <a:ext cx="11819906" cy="4271554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1) Yêu </a:t>
            </a:r>
            <a:r>
              <a:rPr lang="vi-VN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VB </a:t>
            </a:r>
            <a:r>
              <a:rPr lang="vi-VN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vài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lưu ý khi </a:t>
            </a:r>
            <a:r>
              <a:rPr lang="vi-VN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VB.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(SGK tr.27, 29).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2)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Ưu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hạn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chế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3)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bằng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Phiếu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4)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bằng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B3976B49-BA07-B285-4D75-61233D2DF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7048"/>
              </p:ext>
            </p:extLst>
          </p:nvPr>
        </p:nvGraphicFramePr>
        <p:xfrm>
          <a:off x="124690" y="1569629"/>
          <a:ext cx="11831782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092">
                  <a:extLst>
                    <a:ext uri="{9D8B030D-6E8A-4147-A177-3AD203B41FA5}">
                      <a16:colId xmlns="" xmlns:a16="http://schemas.microsoft.com/office/drawing/2014/main" val="3304925130"/>
                    </a:ext>
                  </a:extLst>
                </a:gridCol>
                <a:gridCol w="7564576">
                  <a:extLst>
                    <a:ext uri="{9D8B030D-6E8A-4147-A177-3AD203B41FA5}">
                      <a16:colId xmlns="" xmlns:a16="http://schemas.microsoft.com/office/drawing/2014/main" val="2851158004"/>
                    </a:ext>
                  </a:extLst>
                </a:gridCol>
                <a:gridCol w="1255307">
                  <a:extLst>
                    <a:ext uri="{9D8B030D-6E8A-4147-A177-3AD203B41FA5}">
                      <a16:colId xmlns="" xmlns:a16="http://schemas.microsoft.com/office/drawing/2014/main" val="1901111888"/>
                    </a:ext>
                  </a:extLst>
                </a:gridCol>
                <a:gridCol w="1972807">
                  <a:extLst>
                    <a:ext uri="{9D8B030D-6E8A-4147-A177-3AD203B41FA5}">
                      <a16:colId xmlns="" xmlns:a16="http://schemas.microsoft.com/office/drawing/2014/main" val="1136931075"/>
                    </a:ext>
                  </a:extLst>
                </a:gridCol>
              </a:tblGrid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9222686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2720199"/>
                  </a:ext>
                </a:extLst>
              </a:tr>
              <a:tr h="26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195658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3976507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5531167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0495229"/>
                  </a:ext>
                </a:extLst>
              </a:tr>
              <a:tr h="42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356978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23BEAB47-29A0-D4CC-41DB-E7A5B1405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573" y="492411"/>
            <a:ext cx="99421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32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2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(x)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69C98710-3AD9-C8ED-3887-543F5D8A92B7}"/>
              </a:ext>
            </a:extLst>
          </p:cNvPr>
          <p:cNvSpPr txBox="1"/>
          <p:nvPr/>
        </p:nvSpPr>
        <p:spPr>
          <a:xfrm>
            <a:off x="3119955" y="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99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</a:t>
            </a:r>
            <a:endParaRPr lang="en-US" altLang="en-US" sz="4000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="" xmlns:a16="http://schemas.microsoft.com/office/drawing/2014/main" id="{B5ECB91A-C0D5-88B5-341D-6CC8DD491C34}"/>
              </a:ext>
            </a:extLst>
          </p:cNvPr>
          <p:cNvSpPr/>
          <p:nvPr/>
        </p:nvSpPr>
        <p:spPr>
          <a:xfrm>
            <a:off x="380777" y="1281859"/>
            <a:ext cx="11423296" cy="4173760"/>
          </a:xfrm>
          <a:prstGeom prst="horizontalScroll">
            <a:avLst>
              <a:gd name="adj" fmla="val 13300"/>
            </a:avLst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VB “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tr.33.</a:t>
            </a:r>
          </a:p>
          <a:p>
            <a:pPr marL="342900" indent="-342900">
              <a:lnSpc>
                <a:spcPct val="11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E1650EB-614A-D856-3C0C-AC3588834CEE}"/>
              </a:ext>
            </a:extLst>
          </p:cNvPr>
          <p:cNvSpPr txBox="1"/>
          <p:nvPr/>
        </p:nvSpPr>
        <p:spPr>
          <a:xfrm>
            <a:off x="3372465" y="662726"/>
            <a:ext cx="6096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ssorted-color petaled flowers with &lt;strong&gt;thank you&lt;/strong&gt; text overlayu | Pikrep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17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E31AA83E-16D3-7F9C-6BDE-0870B92B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5"/>
            <a:ext cx="12192000" cy="6858000"/>
          </a:xfrm>
          <a:prstGeom prst="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A3D51772-25C8-113C-79E8-3BE807F309BF}"/>
              </a:ext>
            </a:extLst>
          </p:cNvPr>
          <p:cNvSpPr txBox="1"/>
          <p:nvPr/>
        </p:nvSpPr>
        <p:spPr>
          <a:xfrm>
            <a:off x="1431730" y="940564"/>
            <a:ext cx="1015094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YÊU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 CỦA KIỂU VĂN BẢN</a:t>
            </a:r>
            <a:endParaRPr lang="en-US" sz="440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D6ED931-95E6-C800-8402-FFF8EA9CA62D}"/>
              </a:ext>
            </a:extLst>
          </p:cNvPr>
          <p:cNvSpPr txBox="1"/>
          <p:nvPr/>
        </p:nvSpPr>
        <p:spPr>
          <a:xfrm>
            <a:off x="1528712" y="2753645"/>
            <a:ext cx="10150942" cy="1333840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Yêu cầu của kiểu văn bản</a:t>
            </a:r>
            <a:endParaRPr lang="en-US" sz="5400" b="1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A014F84-9026-32F2-B6CB-9B370541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6" y="864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8" name="Bong bóng Lời nói: Hình chữ nhật với Góc Tròn 17">
            <a:extLst>
              <a:ext uri="{FF2B5EF4-FFF2-40B4-BE49-F238E27FC236}">
                <a16:creationId xmlns:a16="http://schemas.microsoft.com/office/drawing/2014/main" xmlns="" id="{ECA7104A-17D3-EC39-3D11-552DAC264150}"/>
              </a:ext>
            </a:extLst>
          </p:cNvPr>
          <p:cNvSpPr/>
          <p:nvPr/>
        </p:nvSpPr>
        <p:spPr>
          <a:xfrm>
            <a:off x="3643746" y="346582"/>
            <a:ext cx="8132618" cy="4197710"/>
          </a:xfrm>
          <a:prstGeom prst="wedgeRoundRectCallout">
            <a:avLst>
              <a:gd name="adj1" fmla="val -58757"/>
              <a:gd name="adj2" fmla="val 43799"/>
              <a:gd name="adj3" fmla="val 16667"/>
            </a:avLst>
          </a:prstGeom>
          <a:solidFill>
            <a:srgbClr val="00C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5954CDDD-8933-7137-EB53-F7FEC45BC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193465"/>
            <a:ext cx="4516326" cy="4516326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047881A2-C487-A430-BEA6-41A0B6F2A4B0}"/>
              </a:ext>
            </a:extLst>
          </p:cNvPr>
          <p:cNvSpPr txBox="1"/>
          <p:nvPr/>
        </p:nvSpPr>
        <p:spPr>
          <a:xfrm>
            <a:off x="3879272" y="503430"/>
            <a:ext cx="78970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đọc thông tin trong SGK, nêu các yêu cầu đối với một văn bản tóm tắt? Gạch chân các từ khóa để ghi nhớ?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E31AA83E-16D3-7F9C-6BDE-0870B92B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5"/>
            <a:ext cx="12192000" cy="6858000"/>
          </a:xfrm>
          <a:prstGeom prst="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A3D51772-25C8-113C-79E8-3BE807F309BF}"/>
              </a:ext>
            </a:extLst>
          </p:cNvPr>
          <p:cNvSpPr txBox="1"/>
          <p:nvPr/>
        </p:nvSpPr>
        <p:spPr>
          <a:xfrm>
            <a:off x="1417605" y="4472"/>
            <a:ext cx="8128177" cy="106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Yêu cầu của một văn bản</a:t>
            </a:r>
            <a:endParaRPr lang="en-US" sz="4800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D6ED931-95E6-C800-8402-FFF8EA9CA62D}"/>
              </a:ext>
            </a:extLst>
          </p:cNvPr>
          <p:cNvSpPr txBox="1"/>
          <p:nvPr/>
        </p:nvSpPr>
        <p:spPr>
          <a:xfrm>
            <a:off x="1417605" y="1015555"/>
            <a:ext cx="4401304" cy="2574322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Phản ánh đúng nội dung của văn bản gốc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ACA1649-A8F4-44A8-A208-98A401AD0E72}"/>
              </a:ext>
            </a:extLst>
          </p:cNvPr>
          <p:cNvSpPr txBox="1"/>
          <p:nvPr/>
        </p:nvSpPr>
        <p:spPr>
          <a:xfrm>
            <a:off x="5943600" y="974716"/>
            <a:ext cx="5763491" cy="3398377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được ý chính, những điểm qu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vi-VN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trọng của văn bản gốc.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C551892-BD07-3624-F5A6-16CA440760A2}"/>
              </a:ext>
            </a:extLst>
          </p:cNvPr>
          <p:cNvSpPr txBox="1"/>
          <p:nvPr/>
        </p:nvSpPr>
        <p:spPr>
          <a:xfrm>
            <a:off x="1292914" y="3782644"/>
            <a:ext cx="4525995" cy="2574322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các từ ngữ quan trọng của văn bản gốc.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9">
            <a:extLst>
              <a:ext uri="{FF2B5EF4-FFF2-40B4-BE49-F238E27FC236}">
                <a16:creationId xmlns:a16="http://schemas.microsoft.com/office/drawing/2014/main" xmlns="" id="{ED6ED931-95E6-C800-8402-FFF8EA9CA62D}"/>
              </a:ext>
            </a:extLst>
          </p:cNvPr>
          <p:cNvSpPr txBox="1"/>
          <p:nvPr/>
        </p:nvSpPr>
        <p:spPr>
          <a:xfrm>
            <a:off x="5943600" y="4373093"/>
            <a:ext cx="5763491" cy="2295310"/>
          </a:xfrm>
          <a:prstGeom prst="roundRect">
            <a:avLst/>
          </a:prstGeom>
          <a:noFill/>
          <a:ln w="5715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Đáp ứng được các yêu cầu khác nhau về độ dài của văn bản tóm tắt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7553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800" b="1" dirty="0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b="1" dirty="0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800" b="1" dirty="0">
                <a:solidFill>
                  <a:srgbClr val="C5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53388"/>
              </p:ext>
            </p:extLst>
          </p:nvPr>
        </p:nvGraphicFramePr>
        <p:xfrm>
          <a:off x="96983" y="830997"/>
          <a:ext cx="11817926" cy="6137433"/>
        </p:xfrm>
        <a:graphic>
          <a:graphicData uri="http://schemas.openxmlformats.org/drawingml/2006/table">
            <a:tbl>
              <a:tblPr bandRow="1"/>
              <a:tblGrid>
                <a:gridCol w="9278624"/>
                <a:gridCol w="939963"/>
                <a:gridCol w="1599339"/>
              </a:tblGrid>
              <a:tr h="1279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BẢNG KIỂM TÓM TẮT MỘT VĂN BẢN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2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dung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đúng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gốc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trọng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gốc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Sử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dụng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trọng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gốc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Đáp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ứng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4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Đảm</a:t>
                      </a:r>
                      <a:r>
                        <a:rPr lang="en-US" sz="3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bảo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tả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51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E31AA83E-16D3-7F9C-6BDE-0870B92B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5"/>
            <a:ext cx="12192000" cy="6858000"/>
          </a:xfrm>
          <a:prstGeom prst="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A3D51772-25C8-113C-79E8-3BE807F309BF}"/>
              </a:ext>
            </a:extLst>
          </p:cNvPr>
          <p:cNvSpPr txBox="1"/>
          <p:nvPr/>
        </p:nvSpPr>
        <p:spPr>
          <a:xfrm>
            <a:off x="1431730" y="707770"/>
            <a:ext cx="10150942" cy="1517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PHÂN TÍCH BÀI TÓM TẮT THAM KHẢO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3ACF5935-988A-5B51-FFEB-23EFE453C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3" y="2395077"/>
            <a:ext cx="3532909" cy="418055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BF4D8EC7-CC85-510B-AA21-E4B01EDA4EE6}"/>
              </a:ext>
            </a:extLst>
          </p:cNvPr>
          <p:cNvSpPr txBox="1"/>
          <p:nvPr/>
        </p:nvSpPr>
        <p:spPr>
          <a:xfrm>
            <a:off x="9573491" y="-294902"/>
            <a:ext cx="2591686" cy="2643080"/>
          </a:xfrm>
          <a:prstGeom prst="horizontalScroll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386840" algn="l"/>
              </a:tabLs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Thảo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theo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cặp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F8FC02E2-28BC-0E7A-D95A-960F87AB157E}"/>
              </a:ext>
            </a:extLst>
          </p:cNvPr>
          <p:cNvSpPr txBox="1"/>
          <p:nvPr/>
        </p:nvSpPr>
        <p:spPr>
          <a:xfrm>
            <a:off x="152399" y="103547"/>
            <a:ext cx="9421092" cy="6463308"/>
          </a:xfrm>
          <a:prstGeom prst="rect">
            <a:avLst/>
          </a:prstGeom>
          <a:noFill/>
          <a:ln w="57150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1)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ánh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2)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3)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gốc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4)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xét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1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2.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="" xmlns:a16="http://schemas.microsoft.com/office/drawing/2014/main" id="{087AEE6E-7A45-0798-26A7-5ADA0DA1E6CB}"/>
              </a:ext>
            </a:extLst>
          </p:cNvPr>
          <p:cNvSpPr/>
          <p:nvPr/>
        </p:nvSpPr>
        <p:spPr>
          <a:xfrm>
            <a:off x="318655" y="431644"/>
            <a:ext cx="8013219" cy="5927592"/>
          </a:xfrm>
          <a:prstGeom prst="wedgeEllipseCallout">
            <a:avLst>
              <a:gd name="adj1" fmla="val 68200"/>
              <a:gd name="adj2" fmla="val 23485"/>
            </a:avLst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tabLst>
                <a:tab pos="1386840" algn="l"/>
              </a:tabLst>
            </a:pP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“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Sơn</a:t>
            </a:r>
            <a:r>
              <a:rPr lang="en-US" sz="48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i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4800" i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4800" i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Thuỷ</a:t>
            </a:r>
            <a:r>
              <a:rPr lang="en-US" sz="4800" i="1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Tinh</a:t>
            </a:r>
            <a:r>
              <a:rPr lang="en-US" sz="48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”</a:t>
            </a: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SGK (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trang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27-28)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trả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06AD2E69-547B-AB50-0219-CB51813EC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2313834"/>
            <a:ext cx="4569248" cy="43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E31AA83E-16D3-7F9C-6BDE-0870B92B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5"/>
            <a:ext cx="12192000" cy="6858000"/>
          </a:xfrm>
          <a:prstGeom prst="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0AE8E2D1-78B8-EECD-47BE-34AFA326F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84" y="29945"/>
            <a:ext cx="790576" cy="79057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A3D51772-25C8-113C-79E8-3BE807F309BF}"/>
              </a:ext>
            </a:extLst>
          </p:cNvPr>
          <p:cNvSpPr txBox="1"/>
          <p:nvPr/>
        </p:nvSpPr>
        <p:spPr>
          <a:xfrm>
            <a:off x="1431730" y="707770"/>
            <a:ext cx="10150942" cy="1517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PHÂN TÍCH BÀI TÓM TẮT THAM KHẢO</a:t>
            </a:r>
            <a:endParaRPr lang="en-US" sz="40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5563" y="2224917"/>
            <a:ext cx="10017109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932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2829</TotalTime>
  <Words>1447</Words>
  <Application>Microsoft Office PowerPoint</Application>
  <PresentationFormat>Widescreen</PresentationFormat>
  <Paragraphs>150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MS Mincho</vt:lpstr>
      <vt:lpstr>Times New Roman</vt:lpstr>
      <vt:lpstr>Office Theme</vt:lpstr>
      <vt:lpstr>Chủ đề Office</vt:lpstr>
      <vt:lpstr>1_Chủ đề Office</vt:lpstr>
      <vt:lpstr>2_Chủ đề Office</vt:lpstr>
      <vt:lpstr>4_Chủ đề Office</vt:lpstr>
      <vt:lpstr>5_Chủ đề Office</vt:lpstr>
      <vt:lpstr>6_Chủ đề Office</vt:lpstr>
      <vt:lpstr>7_Chủ đề Office</vt:lpstr>
      <vt:lpstr>8_Chủ đề Office</vt:lpstr>
      <vt:lpstr>9_Chủ đề Office</vt:lpstr>
      <vt:lpstr>10_Chủ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Tháng giêng , mơ về trăng non rét ngọt</dc:title>
  <dc:creator>Windows User</dc:creator>
  <cp:lastModifiedBy>This PC</cp:lastModifiedBy>
  <cp:revision>338</cp:revision>
  <dcterms:created xsi:type="dcterms:W3CDTF">2022-05-13T13:45:28Z</dcterms:created>
  <dcterms:modified xsi:type="dcterms:W3CDTF">2025-09-28T10:36:27Z</dcterms:modified>
</cp:coreProperties>
</file>