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59" r:id="rId3"/>
    <p:sldId id="269" r:id="rId4"/>
    <p:sldId id="260" r:id="rId5"/>
    <p:sldId id="271" r:id="rId6"/>
    <p:sldId id="273" r:id="rId7"/>
    <p:sldId id="263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Fraunces" charset="0"/>
      <p:regular r:id="rId16"/>
    </p:embeddedFont>
    <p:embeddedFont>
      <p:font typeface="Roboto Condensed" charset="0"/>
      <p:regular r:id="rId17"/>
      <p:bold r:id="rId18"/>
      <p:italic r:id="rId19"/>
      <p:boldItalic r:id="rId20"/>
    </p:embeddedFont>
    <p:embeddedFont>
      <p:font typeface="Roboto Condensed Bold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B6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F5644-4FC5-45B7-AE75-E3D675DB87BF}" v="33" dt="2022-08-08T15:20:20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1" autoAdjust="0"/>
    <p:restoredTop sz="94648" autoAdjust="0"/>
  </p:normalViewPr>
  <p:slideViewPr>
    <p:cSldViewPr>
      <p:cViewPr varScale="1">
        <p:scale>
          <a:sx n="55" d="100"/>
          <a:sy n="55" d="100"/>
        </p:scale>
        <p:origin x="-6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E52F5644-4FC5-45B7-AE75-E3D675DB87BF}"/>
    <pc:docChg chg="custSel modSld">
      <pc:chgData name="TRAN TRI KHANG" userId="2b69f38f-e97b-4795-a559-774dc1ef1bed" providerId="ADAL" clId="{E52F5644-4FC5-45B7-AE75-E3D675DB87BF}" dt="2022-08-08T15:20:20.500" v="66"/>
      <pc:docMkLst>
        <pc:docMk/>
      </pc:docMkLst>
      <pc:sldChg chg="modSp">
        <pc:chgData name="TRAN TRI KHANG" userId="2b69f38f-e97b-4795-a559-774dc1ef1bed" providerId="ADAL" clId="{E52F5644-4FC5-45B7-AE75-E3D675DB87BF}" dt="2022-08-08T15:14:50.233" v="3" actId="403"/>
        <pc:sldMkLst>
          <pc:docMk/>
          <pc:sldMk cId="0" sldId="256"/>
        </pc:sldMkLst>
        <pc:spChg chg="mod">
          <ac:chgData name="TRAN TRI KHANG" userId="2b69f38f-e97b-4795-a559-774dc1ef1bed" providerId="ADAL" clId="{E52F5644-4FC5-45B7-AE75-E3D675DB87BF}" dt="2022-08-08T15:14:44.372" v="0" actId="207"/>
          <ac:spMkLst>
            <pc:docMk/>
            <pc:sldMk cId="0" sldId="256"/>
            <ac:spMk id="9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4:50.233" v="3" actId="403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5:03.766" v="8" actId="113"/>
        <pc:sldMkLst>
          <pc:docMk/>
          <pc:sldMk cId="0" sldId="257"/>
        </pc:sldMkLst>
        <pc:spChg chg="mod">
          <ac:chgData name="TRAN TRI KHANG" userId="2b69f38f-e97b-4795-a559-774dc1ef1bed" providerId="ADAL" clId="{E52F5644-4FC5-45B7-AE75-E3D675DB87BF}" dt="2022-08-08T15:14:59.263" v="5" actId="14100"/>
          <ac:spMkLst>
            <pc:docMk/>
            <pc:sldMk cId="0" sldId="257"/>
            <ac:spMk id="2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01.916" v="7" actId="113"/>
          <ac:spMkLst>
            <pc:docMk/>
            <pc:sldMk cId="0" sldId="257"/>
            <ac:spMk id="24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03.766" v="8" actId="113"/>
          <ac:spMkLst>
            <pc:docMk/>
            <pc:sldMk cId="0" sldId="257"/>
            <ac:spMk id="25" creationId="{00000000-0000-0000-0000-000000000000}"/>
          </ac:spMkLst>
        </pc:spChg>
      </pc:sldChg>
      <pc:sldChg chg="modSp mod modAnim">
        <pc:chgData name="TRAN TRI KHANG" userId="2b69f38f-e97b-4795-a559-774dc1ef1bed" providerId="ADAL" clId="{E52F5644-4FC5-45B7-AE75-E3D675DB87BF}" dt="2022-08-08T15:20:20.500" v="66"/>
        <pc:sldMkLst>
          <pc:docMk/>
          <pc:sldMk cId="0" sldId="258"/>
        </pc:sldMkLst>
        <pc:spChg chg="mod">
          <ac:chgData name="TRAN TRI KHANG" userId="2b69f38f-e97b-4795-a559-774dc1ef1bed" providerId="ADAL" clId="{E52F5644-4FC5-45B7-AE75-E3D675DB87BF}" dt="2022-08-08T15:17:50.971" v="45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40.236" v="22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52.100" v="30" actId="2057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26.970" v="16" actId="2057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14.710" v="11" actId="14100"/>
          <ac:spMkLst>
            <pc:docMk/>
            <pc:sldMk cId="0" sldId="258"/>
            <ac:spMk id="17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5:10.293" v="9" actId="113"/>
          <ac:spMkLst>
            <pc:docMk/>
            <pc:sldMk cId="0" sldId="258"/>
            <ac:spMk id="18" creationId="{00000000-0000-0000-0000-000000000000}"/>
          </ac:spMkLst>
        </pc:spChg>
      </pc:sldChg>
      <pc:sldChg chg="modSp">
        <pc:chgData name="TRAN TRI KHANG" userId="2b69f38f-e97b-4795-a559-774dc1ef1bed" providerId="ADAL" clId="{E52F5644-4FC5-45B7-AE75-E3D675DB87BF}" dt="2022-08-08T15:16:00.840" v="32" actId="113"/>
        <pc:sldMkLst>
          <pc:docMk/>
          <pc:sldMk cId="0" sldId="259"/>
        </pc:sldMkLst>
        <pc:spChg chg="mod">
          <ac:chgData name="TRAN TRI KHANG" userId="2b69f38f-e97b-4795-a559-774dc1ef1bed" providerId="ADAL" clId="{E52F5644-4FC5-45B7-AE75-E3D675DB87BF}" dt="2022-08-08T15:15:59.276" v="31" actId="113"/>
          <ac:spMkLst>
            <pc:docMk/>
            <pc:sldMk cId="0" sldId="259"/>
            <ac:spMk id="3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00.840" v="32" actId="113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6:13.892" v="36" actId="242"/>
        <pc:sldMkLst>
          <pc:docMk/>
          <pc:sldMk cId="0" sldId="260"/>
        </pc:sldMkLst>
        <pc:spChg chg="mod">
          <ac:chgData name="TRAN TRI KHANG" userId="2b69f38f-e97b-4795-a559-774dc1ef1bed" providerId="ADAL" clId="{E52F5644-4FC5-45B7-AE75-E3D675DB87BF}" dt="2022-08-08T15:16:08.977" v="34" actId="113"/>
          <ac:spMkLst>
            <pc:docMk/>
            <pc:sldMk cId="0" sldId="260"/>
            <ac:spMk id="8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06.977" v="33" actId="113"/>
          <ac:spMkLst>
            <pc:docMk/>
            <pc:sldMk cId="0" sldId="260"/>
            <ac:spMk id="10" creationId="{00000000-0000-0000-0000-000000000000}"/>
          </ac:spMkLst>
        </pc:spChg>
        <pc:graphicFrameChg chg="modGraphic">
          <ac:chgData name="TRAN TRI KHANG" userId="2b69f38f-e97b-4795-a559-774dc1ef1bed" providerId="ADAL" clId="{E52F5644-4FC5-45B7-AE75-E3D675DB87BF}" dt="2022-08-08T15:16:13.892" v="36" actId="242"/>
          <ac:graphicFrameMkLst>
            <pc:docMk/>
            <pc:sldMk cId="0" sldId="260"/>
            <ac:graphicFrameMk id="9" creationId="{00000000-0000-0000-0000-000000000000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6:34.088" v="44" actId="403"/>
        <pc:sldMkLst>
          <pc:docMk/>
          <pc:sldMk cId="0" sldId="261"/>
        </pc:sldMkLst>
        <pc:spChg chg="mod">
          <ac:chgData name="TRAN TRI KHANG" userId="2b69f38f-e97b-4795-a559-774dc1ef1bed" providerId="ADAL" clId="{E52F5644-4FC5-45B7-AE75-E3D675DB87BF}" dt="2022-08-08T15:16:22.020" v="37" actId="113"/>
          <ac:spMkLst>
            <pc:docMk/>
            <pc:sldMk cId="0" sldId="261"/>
            <ac:spMk id="4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34.088" v="44" actId="403"/>
          <ac:spMkLst>
            <pc:docMk/>
            <pc:sldMk cId="0" sldId="261"/>
            <ac:spMk id="11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6:32.512" v="43" actId="403"/>
          <ac:spMkLst>
            <pc:docMk/>
            <pc:sldMk cId="0" sldId="261"/>
            <ac:spMk id="12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8:20.392" v="48" actId="113"/>
        <pc:sldMkLst>
          <pc:docMk/>
          <pc:sldMk cId="0" sldId="262"/>
        </pc:sldMkLst>
        <pc:spChg chg="mod">
          <ac:chgData name="TRAN TRI KHANG" userId="2b69f38f-e97b-4795-a559-774dc1ef1bed" providerId="ADAL" clId="{E52F5644-4FC5-45B7-AE75-E3D675DB87BF}" dt="2022-08-08T15:18:20.392" v="48" actId="113"/>
          <ac:spMkLst>
            <pc:docMk/>
            <pc:sldMk cId="0" sldId="262"/>
            <ac:spMk id="9" creationId="{00000000-0000-0000-0000-000000000000}"/>
          </ac:spMkLst>
        </pc:spChg>
        <pc:graphicFrameChg chg="mod">
          <ac:chgData name="TRAN TRI KHANG" userId="2b69f38f-e97b-4795-a559-774dc1ef1bed" providerId="ADAL" clId="{E52F5644-4FC5-45B7-AE75-E3D675DB87BF}" dt="2022-08-08T15:18:09.962" v="46" actId="123"/>
          <ac:graphicFrameMkLst>
            <pc:docMk/>
            <pc:sldMk cId="0" sldId="262"/>
            <ac:graphicFrameMk id="12" creationId="{A9AFB94A-C883-E93D-DBCF-A95BE620DF1A}"/>
          </ac:graphicFrameMkLst>
        </pc:graphicFrameChg>
        <pc:graphicFrameChg chg="mod">
          <ac:chgData name="TRAN TRI KHANG" userId="2b69f38f-e97b-4795-a559-774dc1ef1bed" providerId="ADAL" clId="{E52F5644-4FC5-45B7-AE75-E3D675DB87BF}" dt="2022-08-08T15:18:15.739" v="47" actId="123"/>
          <ac:graphicFrameMkLst>
            <pc:docMk/>
            <pc:sldMk cId="0" sldId="262"/>
            <ac:graphicFrameMk id="13" creationId="{196DCAA4-67C5-4DAF-F624-AB4DDCDA19B4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8:53.037" v="51" actId="20577"/>
        <pc:sldMkLst>
          <pc:docMk/>
          <pc:sldMk cId="0" sldId="263"/>
        </pc:sldMkLst>
        <pc:spChg chg="mod">
          <ac:chgData name="TRAN TRI KHANG" userId="2b69f38f-e97b-4795-a559-774dc1ef1bed" providerId="ADAL" clId="{E52F5644-4FC5-45B7-AE75-E3D675DB87BF}" dt="2022-08-08T15:18:53.037" v="51" actId="20577"/>
          <ac:spMkLst>
            <pc:docMk/>
            <pc:sldMk cId="0" sldId="263"/>
            <ac:spMk id="16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8:42.878" v="49" actId="113"/>
          <ac:spMkLst>
            <pc:docMk/>
            <pc:sldMk cId="0" sldId="263"/>
            <ac:spMk id="28" creationId="{00000000-0000-0000-0000-000000000000}"/>
          </ac:spMkLst>
        </pc:spChg>
      </pc:sldChg>
      <pc:sldChg chg="modSp mod">
        <pc:chgData name="TRAN TRI KHANG" userId="2b69f38f-e97b-4795-a559-774dc1ef1bed" providerId="ADAL" clId="{E52F5644-4FC5-45B7-AE75-E3D675DB87BF}" dt="2022-08-08T15:19:13.932" v="57" actId="123"/>
        <pc:sldMkLst>
          <pc:docMk/>
          <pc:sldMk cId="0" sldId="264"/>
        </pc:sldMkLst>
        <pc:spChg chg="mod">
          <ac:chgData name="TRAN TRI KHANG" userId="2b69f38f-e97b-4795-a559-774dc1ef1bed" providerId="ADAL" clId="{E52F5644-4FC5-45B7-AE75-E3D675DB87BF}" dt="2022-08-08T15:19:01.728" v="54" actId="113"/>
          <ac:spMkLst>
            <pc:docMk/>
            <pc:sldMk cId="0" sldId="264"/>
            <ac:spMk id="12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00.079" v="53" actId="14100"/>
          <ac:spMkLst>
            <pc:docMk/>
            <pc:sldMk cId="0" sldId="264"/>
            <ac:spMk id="14" creationId="{00000000-0000-0000-0000-000000000000}"/>
          </ac:spMkLst>
        </pc:spChg>
        <pc:graphicFrameChg chg="modGraphic">
          <ac:chgData name="TRAN TRI KHANG" userId="2b69f38f-e97b-4795-a559-774dc1ef1bed" providerId="ADAL" clId="{E52F5644-4FC5-45B7-AE75-E3D675DB87BF}" dt="2022-08-08T15:19:13.932" v="57" actId="123"/>
          <ac:graphicFrameMkLst>
            <pc:docMk/>
            <pc:sldMk cId="0" sldId="264"/>
            <ac:graphicFrameMk id="13" creationId="{00000000-0000-0000-0000-000000000000}"/>
          </ac:graphicFrameMkLst>
        </pc:graphicFrameChg>
      </pc:sldChg>
      <pc:sldChg chg="modSp mod">
        <pc:chgData name="TRAN TRI KHANG" userId="2b69f38f-e97b-4795-a559-774dc1ef1bed" providerId="ADAL" clId="{E52F5644-4FC5-45B7-AE75-E3D675DB87BF}" dt="2022-08-08T15:19:32.877" v="63" actId="113"/>
        <pc:sldMkLst>
          <pc:docMk/>
          <pc:sldMk cId="0" sldId="265"/>
        </pc:sldMkLst>
        <pc:spChg chg="mod">
          <ac:chgData name="TRAN TRI KHANG" userId="2b69f38f-e97b-4795-a559-774dc1ef1bed" providerId="ADAL" clId="{E52F5644-4FC5-45B7-AE75-E3D675DB87BF}" dt="2022-08-08T15:19:19.823" v="58" actId="123"/>
          <ac:spMkLst>
            <pc:docMk/>
            <pc:sldMk cId="0" sldId="265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29.276" v="61" actId="113"/>
          <ac:spMkLst>
            <pc:docMk/>
            <pc:sldMk cId="0" sldId="265"/>
            <ac:spMk id="11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32.877" v="63" actId="113"/>
          <ac:spMkLst>
            <pc:docMk/>
            <pc:sldMk cId="0" sldId="265"/>
            <ac:spMk id="15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26.862" v="60" actId="14100"/>
          <ac:spMkLst>
            <pc:docMk/>
            <pc:sldMk cId="0" sldId="265"/>
            <ac:spMk id="17" creationId="{00000000-0000-0000-0000-000000000000}"/>
          </ac:spMkLst>
        </pc:spChg>
      </pc:sldChg>
      <pc:sldChg chg="modSp">
        <pc:chgData name="TRAN TRI KHANG" userId="2b69f38f-e97b-4795-a559-774dc1ef1bed" providerId="ADAL" clId="{E52F5644-4FC5-45B7-AE75-E3D675DB87BF}" dt="2022-08-08T15:19:41.613" v="65" actId="113"/>
        <pc:sldMkLst>
          <pc:docMk/>
          <pc:sldMk cId="0" sldId="266"/>
        </pc:sldMkLst>
        <pc:spChg chg="mod">
          <ac:chgData name="TRAN TRI KHANG" userId="2b69f38f-e97b-4795-a559-774dc1ef1bed" providerId="ADAL" clId="{E52F5644-4FC5-45B7-AE75-E3D675DB87BF}" dt="2022-08-08T15:19:40.067" v="64" actId="113"/>
          <ac:spMkLst>
            <pc:docMk/>
            <pc:sldMk cId="0" sldId="266"/>
            <ac:spMk id="10" creationId="{00000000-0000-0000-0000-000000000000}"/>
          </ac:spMkLst>
        </pc:spChg>
        <pc:spChg chg="mod">
          <ac:chgData name="TRAN TRI KHANG" userId="2b69f38f-e97b-4795-a559-774dc1ef1bed" providerId="ADAL" clId="{E52F5644-4FC5-45B7-AE75-E3D675DB87BF}" dt="2022-08-08T15:19:41.613" v="65" actId="113"/>
          <ac:spMkLst>
            <pc:docMk/>
            <pc:sldMk cId="0" sldId="266"/>
            <ac:spMk id="1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pPr algn="l"/>
          <a:r>
            <a:rPr lang="en-US" sz="4000" dirty="0" err="1" smtClean="0">
              <a:solidFill>
                <a:schemeClr val="tx1"/>
              </a:solidFill>
            </a:rPr>
            <a:t>1.Kiểu</a:t>
          </a:r>
          <a:r>
            <a:rPr lang="en-US" sz="4000" dirty="0" smtClean="0">
              <a:solidFill>
                <a:schemeClr val="tx1"/>
              </a:solidFill>
            </a:rPr>
            <a:t> </a:t>
          </a:r>
          <a:r>
            <a:rPr lang="en-US" sz="4000" dirty="0" err="1" smtClean="0">
              <a:solidFill>
                <a:schemeClr val="tx1"/>
              </a:solidFill>
            </a:rPr>
            <a:t>bài</a:t>
          </a:r>
          <a:r>
            <a:rPr lang="en-US" sz="4000" dirty="0" smtClean="0">
              <a:solidFill>
                <a:schemeClr val="tx1"/>
              </a:solidFill>
            </a:rPr>
            <a:t> </a:t>
          </a:r>
          <a:r>
            <a:rPr lang="en-US" sz="4000" dirty="0" err="1" smtClean="0">
              <a:solidFill>
                <a:schemeClr val="tx1"/>
              </a:solidFill>
            </a:rPr>
            <a:t>yêu</a:t>
          </a:r>
          <a:r>
            <a:rPr lang="en-US" sz="4000" dirty="0" smtClean="0">
              <a:solidFill>
                <a:schemeClr val="tx1"/>
              </a:solidFill>
            </a:rPr>
            <a:t> </a:t>
          </a:r>
          <a:r>
            <a:rPr lang="en-US" sz="4000" dirty="0" err="1" smtClean="0">
              <a:solidFill>
                <a:schemeClr val="tx1"/>
              </a:solidFill>
            </a:rPr>
            <a:t>cầu</a:t>
          </a:r>
          <a:r>
            <a:rPr lang="en-US" sz="4000" dirty="0" smtClean="0">
              <a:solidFill>
                <a:schemeClr val="tx1"/>
              </a:solidFill>
            </a:rPr>
            <a:t> </a:t>
          </a:r>
          <a:r>
            <a:rPr lang="en-US" sz="4000" dirty="0" err="1" smtClean="0">
              <a:solidFill>
                <a:schemeClr val="tx1"/>
              </a:solidFill>
            </a:rPr>
            <a:t>chúng</a:t>
          </a:r>
          <a:r>
            <a:rPr lang="en-US" sz="4000" dirty="0" smtClean="0">
              <a:solidFill>
                <a:schemeClr val="tx1"/>
              </a:solidFill>
            </a:rPr>
            <a:t> </a:t>
          </a:r>
          <a:r>
            <a:rPr lang="en-US" sz="4000" dirty="0" err="1" smtClean="0">
              <a:solidFill>
                <a:schemeClr val="tx1"/>
              </a:solidFill>
            </a:rPr>
            <a:t>ta</a:t>
          </a:r>
          <a:r>
            <a:rPr lang="en-US" sz="4000" dirty="0" smtClean="0">
              <a:solidFill>
                <a:schemeClr val="tx1"/>
              </a:solidFill>
            </a:rPr>
            <a:t> </a:t>
          </a:r>
          <a:r>
            <a:rPr lang="en-US" sz="4000" dirty="0" err="1" smtClean="0">
              <a:solidFill>
                <a:schemeClr val="tx1"/>
              </a:solidFill>
            </a:rPr>
            <a:t>phải</a:t>
          </a:r>
          <a:r>
            <a:rPr lang="en-US" sz="4000" dirty="0" smtClean="0">
              <a:solidFill>
                <a:schemeClr val="tx1"/>
              </a:solidFill>
            </a:rPr>
            <a:t> </a:t>
          </a:r>
          <a:r>
            <a:rPr lang="en-US" sz="4000" dirty="0" err="1" smtClean="0">
              <a:solidFill>
                <a:schemeClr val="tx1"/>
              </a:solidFill>
            </a:rPr>
            <a:t>làm</a:t>
          </a:r>
          <a:r>
            <a:rPr lang="en-US" sz="4000" dirty="0" smtClean="0">
              <a:solidFill>
                <a:schemeClr val="tx1"/>
              </a:solidFill>
            </a:rPr>
            <a:t> </a:t>
          </a:r>
          <a:r>
            <a:rPr lang="en-US" sz="4000" dirty="0" err="1" smtClean="0">
              <a:solidFill>
                <a:schemeClr val="tx1"/>
              </a:solidFill>
            </a:rPr>
            <a:t>gì</a:t>
          </a:r>
          <a:r>
            <a:rPr lang="en-US" sz="4000" dirty="0" smtClean="0">
              <a:solidFill>
                <a:schemeClr val="tx1"/>
              </a:solidFill>
            </a:rPr>
            <a:t>?</a:t>
          </a:r>
          <a:endParaRPr lang="en-US" sz="4000" dirty="0">
            <a:solidFill>
              <a:schemeClr val="tx1"/>
            </a:solidFill>
          </a:endParaRPr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1600"/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1600"/>
        </a:p>
      </dgm:t>
    </dgm:pt>
    <dgm:pt modelId="{489EF95F-46D0-064E-B4DF-173F480F621E}">
      <dgm:prSet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2.Người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kể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chuyện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sẽ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phải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sử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dụng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ngôi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kể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thứ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mấy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?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Vì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sao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?</a:t>
          </a:r>
          <a:endParaRPr lang="en-US" sz="4000" dirty="0">
            <a:solidFill>
              <a:schemeClr val="tx1"/>
            </a:solidFill>
            <a:latin typeface="Roboto Condensed"/>
          </a:endParaRPr>
        </a:p>
      </dgm:t>
    </dgm:pt>
    <dgm:pt modelId="{29795331-C966-A643-AA4B-70918F84B5AC}" type="parTrans" cxnId="{6717C30C-CBAF-2C4F-82EB-01FE668E7BFD}">
      <dgm:prSet/>
      <dgm:spPr/>
      <dgm:t>
        <a:bodyPr/>
        <a:lstStyle/>
        <a:p>
          <a:endParaRPr lang="en-US" sz="1600"/>
        </a:p>
      </dgm:t>
    </dgm:pt>
    <dgm:pt modelId="{658E3F2A-B38E-D348-A85F-5D67C6C57E23}" type="sibTrans" cxnId="{6717C30C-CBAF-2C4F-82EB-01FE668E7BFD}">
      <dgm:prSet/>
      <dgm:spPr/>
      <dgm:t>
        <a:bodyPr/>
        <a:lstStyle/>
        <a:p>
          <a:endParaRPr lang="en-US" sz="1600"/>
        </a:p>
      </dgm:t>
    </dgm:pt>
    <dgm:pt modelId="{570B9D72-A182-FD4B-BDE2-1462D324BAEE}">
      <dgm:prSet custT="1"/>
      <dgm:spPr/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Roboto Condensed"/>
            </a:rPr>
            <a:t>3.Người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kể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chuyện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xưng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hô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như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thế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nào?Tác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dụng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của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ngôi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kể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vi-VN" sz="4000" dirty="0" smtClean="0">
              <a:solidFill>
                <a:schemeClr val="tx1"/>
              </a:solidFill>
              <a:latin typeface="Roboto Condensed"/>
            </a:rPr>
            <a:t>đó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là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gì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?</a:t>
          </a:r>
        </a:p>
      </dgm:t>
    </dgm:pt>
    <dgm:pt modelId="{804936B9-5FBB-8447-9A13-4ADC508F3393}" type="parTrans" cxnId="{3EA7E245-5DB1-CA40-AF4F-05892193EBF5}">
      <dgm:prSet/>
      <dgm:spPr/>
      <dgm:t>
        <a:bodyPr/>
        <a:lstStyle/>
        <a:p>
          <a:endParaRPr lang="en-US" sz="1600"/>
        </a:p>
      </dgm:t>
    </dgm:pt>
    <dgm:pt modelId="{754C163C-830C-7B43-8C36-24F7E915A9A1}" type="sibTrans" cxnId="{3EA7E245-5DB1-CA40-AF4F-05892193EBF5}">
      <dgm:prSet/>
      <dgm:spPr/>
      <dgm:t>
        <a:bodyPr/>
        <a:lstStyle/>
        <a:p>
          <a:endParaRPr lang="en-US" sz="1600"/>
        </a:p>
      </dgm:t>
    </dgm:pt>
    <dgm:pt modelId="{25B1FBD3-A31F-274A-9AFC-5B0096083F27}">
      <dgm:prSet custT="1"/>
      <dgm:spPr/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Roboto Condensed"/>
            </a:rPr>
            <a:t>4.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Nội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dung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kể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có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cần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xuấn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thiện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các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sự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việc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được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kể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Roboto Condensed"/>
            </a:rPr>
            <a:t>không</a:t>
          </a:r>
          <a:r>
            <a:rPr lang="en-US" sz="4000" dirty="0" smtClean="0">
              <a:solidFill>
                <a:schemeClr val="tx1"/>
              </a:solidFill>
              <a:latin typeface="Roboto Condensed"/>
            </a:rPr>
            <a:t>?</a:t>
          </a:r>
          <a:endParaRPr lang="en-US" sz="4000" dirty="0">
            <a:solidFill>
              <a:schemeClr val="tx1"/>
            </a:solidFill>
            <a:latin typeface="Roboto Condensed"/>
          </a:endParaRPr>
        </a:p>
      </dgm:t>
    </dgm:pt>
    <dgm:pt modelId="{3A3EBA1F-2F72-3749-B76D-67A2917F743B}" type="sibTrans" cxnId="{2E6209B5-1A9B-2A40-9E4D-DACD0DE1BAD8}">
      <dgm:prSet/>
      <dgm:spPr/>
      <dgm:t>
        <a:bodyPr/>
        <a:lstStyle/>
        <a:p>
          <a:endParaRPr lang="en-US" sz="1600"/>
        </a:p>
      </dgm:t>
    </dgm:pt>
    <dgm:pt modelId="{EBDB663A-7EFD-904B-90F7-9EB31185D536}" type="parTrans" cxnId="{2E6209B5-1A9B-2A40-9E4D-DACD0DE1BAD8}">
      <dgm:prSet/>
      <dgm:spPr/>
      <dgm:t>
        <a:bodyPr/>
        <a:lstStyle/>
        <a:p>
          <a:endParaRPr lang="en-US" sz="1600"/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04F2C-404A-7647-B3B1-ABB69A146A60}" type="pres">
      <dgm:prSet presAssocID="{304A6C04-4CA4-5A4C-8138-6140BD5CEBFB}" presName="parentText" presStyleLbl="node1" presStyleIdx="0" presStyleCnt="4" custLinFactNeighborX="58" custLinFactNeighborY="291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A513E-ECFB-C14D-B2F9-2EA505AC295E}" type="pres">
      <dgm:prSet presAssocID="{BEF461CE-5853-2A4D-9724-F82568E8D422}" presName="spacer" presStyleCnt="0"/>
      <dgm:spPr/>
    </dgm:pt>
    <dgm:pt modelId="{BF9A14B7-C8A0-4B4E-A482-BCAE83DA45E3}" type="pres">
      <dgm:prSet presAssocID="{489EF95F-46D0-064E-B4DF-173F480F621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4FC1B-87D4-274F-AA38-085F9719B58B}" type="pres">
      <dgm:prSet presAssocID="{658E3F2A-B38E-D348-A85F-5D67C6C57E23}" presName="spacer" presStyleCnt="0"/>
      <dgm:spPr/>
    </dgm:pt>
    <dgm:pt modelId="{75966B7F-FCA4-A442-B6CC-D7BADA63ACEF}" type="pres">
      <dgm:prSet presAssocID="{570B9D72-A182-FD4B-BDE2-1462D324BAE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8C043-26F0-4B45-B0FE-64A86E2F72EB}" type="pres">
      <dgm:prSet presAssocID="{754C163C-830C-7B43-8C36-24F7E915A9A1}" presName="spacer" presStyleCnt="0"/>
      <dgm:spPr/>
    </dgm:pt>
    <dgm:pt modelId="{FECBA0E9-6F9F-AC49-BB20-CD48939347DA}" type="pres">
      <dgm:prSet presAssocID="{25B1FBD3-A31F-274A-9AFC-5B0096083F27}" presName="parentText" presStyleLbl="node1" presStyleIdx="3" presStyleCnt="4" custLinFactNeighborX="1010" custLinFactNeighborY="-153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5B53137B-80A7-C945-B45D-FABE5D4EDEC0}" type="presOf" srcId="{570B9D72-A182-FD4B-BDE2-1462D324BAEE}" destId="{75966B7F-FCA4-A442-B6CC-D7BADA63ACEF}" srcOrd="0" destOrd="0" presId="urn:microsoft.com/office/officeart/2005/8/layout/vList2"/>
    <dgm:cxn modelId="{5CDB2440-0BD1-7D41-8BD0-2D641D7D7895}" type="presOf" srcId="{489EF95F-46D0-064E-B4DF-173F480F621E}" destId="{BF9A14B7-C8A0-4B4E-A482-BCAE83DA45E3}" srcOrd="0" destOrd="0" presId="urn:microsoft.com/office/officeart/2005/8/layout/vList2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2E6209B5-1A9B-2A40-9E4D-DACD0DE1BAD8}" srcId="{5C663037-1935-D943-9F73-02A223286D04}" destId="{25B1FBD3-A31F-274A-9AFC-5B0096083F27}" srcOrd="3" destOrd="0" parTransId="{EBDB663A-7EFD-904B-90F7-9EB31185D536}" sibTransId="{3A3EBA1F-2F72-3749-B76D-67A2917F743B}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3EA7E245-5DB1-CA40-AF4F-05892193EBF5}" srcId="{5C663037-1935-D943-9F73-02A223286D04}" destId="{570B9D72-A182-FD4B-BDE2-1462D324BAEE}" srcOrd="2" destOrd="0" parTransId="{804936B9-5FBB-8447-9A13-4ADC508F3393}" sibTransId="{754C163C-830C-7B43-8C36-24F7E915A9A1}"/>
    <dgm:cxn modelId="{130380DA-5968-764B-9FBC-7CC0D5AD4423}" type="presOf" srcId="{25B1FBD3-A31F-274A-9AFC-5B0096083F27}" destId="{FECBA0E9-6F9F-AC49-BB20-CD48939347DA}" srcOrd="0" destOrd="0" presId="urn:microsoft.com/office/officeart/2005/8/layout/vList2"/>
    <dgm:cxn modelId="{6717C30C-CBAF-2C4F-82EB-01FE668E7BFD}" srcId="{5C663037-1935-D943-9F73-02A223286D04}" destId="{489EF95F-46D0-064E-B4DF-173F480F621E}" srcOrd="1" destOrd="0" parTransId="{29795331-C966-A643-AA4B-70918F84B5AC}" sibTransId="{658E3F2A-B38E-D348-A85F-5D67C6C57E23}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66EDF981-B177-FD4F-8A70-EB14175F957B}" type="presParOf" srcId="{74508886-7688-A048-8D51-3D53C5F892F0}" destId="{934A513E-ECFB-C14D-B2F9-2EA505AC295E}" srcOrd="1" destOrd="0" presId="urn:microsoft.com/office/officeart/2005/8/layout/vList2"/>
    <dgm:cxn modelId="{FA19FEAE-35E7-2841-8DB1-1512869B7083}" type="presParOf" srcId="{74508886-7688-A048-8D51-3D53C5F892F0}" destId="{BF9A14B7-C8A0-4B4E-A482-BCAE83DA45E3}" srcOrd="2" destOrd="0" presId="urn:microsoft.com/office/officeart/2005/8/layout/vList2"/>
    <dgm:cxn modelId="{16ADBC10-2D0D-5F44-8106-42261ADDE321}" type="presParOf" srcId="{74508886-7688-A048-8D51-3D53C5F892F0}" destId="{D814FC1B-87D4-274F-AA38-085F9719B58B}" srcOrd="3" destOrd="0" presId="urn:microsoft.com/office/officeart/2005/8/layout/vList2"/>
    <dgm:cxn modelId="{A9014675-16D4-D74B-8E33-7BABF3009C12}" type="presParOf" srcId="{74508886-7688-A048-8D51-3D53C5F892F0}" destId="{75966B7F-FCA4-A442-B6CC-D7BADA63ACEF}" srcOrd="4" destOrd="0" presId="urn:microsoft.com/office/officeart/2005/8/layout/vList2"/>
    <dgm:cxn modelId="{21B2B1B2-CAE1-9843-BED5-C09A5C207110}" type="presParOf" srcId="{74508886-7688-A048-8D51-3D53C5F892F0}" destId="{56E8C043-26F0-4B45-B0FE-64A86E2F72EB}" srcOrd="5" destOrd="0" presId="urn:microsoft.com/office/officeart/2005/8/layout/vList2"/>
    <dgm:cxn modelId="{05710D1E-C533-5F41-A168-1464D1DC1157}" type="presParOf" srcId="{74508886-7688-A048-8D51-3D53C5F892F0}" destId="{FECBA0E9-6F9F-AC49-BB20-CD48939347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55867"/>
          <a:ext cx="16014412" cy="9582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oboto Condensed"/>
            </a:rPr>
            <a:t>- Dùng ngôi kể thứ nhất để chia sẻ trải nghiệm của bản thân</a:t>
          </a:r>
          <a:endParaRPr lang="en-US" sz="4000" kern="1200"/>
        </a:p>
      </dsp:txBody>
      <dsp:txXfrm>
        <a:off x="46777" y="102644"/>
        <a:ext cx="15920858" cy="864675"/>
      </dsp:txXfrm>
    </dsp:sp>
    <dsp:sp modelId="{BF9A14B7-C8A0-4B4E-A482-BCAE83DA45E3}">
      <dsp:nvSpPr>
        <dsp:cNvPr id="0" name=""/>
        <dsp:cNvSpPr/>
      </dsp:nvSpPr>
      <dsp:spPr>
        <a:xfrm>
          <a:off x="0" y="1135057"/>
          <a:ext cx="16014412" cy="958229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oboto Condensed"/>
            </a:rPr>
            <a:t>- Giới thiệu được trải nghiệm đáng nhớ</a:t>
          </a:r>
          <a:endParaRPr lang="en-US" sz="4000" kern="1200" dirty="0">
            <a:latin typeface="Roboto Condensed"/>
          </a:endParaRPr>
        </a:p>
      </dsp:txBody>
      <dsp:txXfrm>
        <a:off x="46777" y="1181834"/>
        <a:ext cx="15920858" cy="864675"/>
      </dsp:txXfrm>
    </dsp:sp>
    <dsp:sp modelId="{75966B7F-FCA4-A442-B6CC-D7BADA63ACEF}">
      <dsp:nvSpPr>
        <dsp:cNvPr id="0" name=""/>
        <dsp:cNvSpPr/>
      </dsp:nvSpPr>
      <dsp:spPr>
        <a:xfrm>
          <a:off x="0" y="2214247"/>
          <a:ext cx="16014412" cy="95822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oboto Condensed"/>
            </a:rPr>
            <a:t>- Trình bày các sự việc theo một trình tự hợp lí</a:t>
          </a:r>
          <a:endParaRPr lang="en-US" sz="4000" kern="1200" dirty="0">
            <a:latin typeface="Roboto Condensed"/>
          </a:endParaRPr>
        </a:p>
      </dsp:txBody>
      <dsp:txXfrm>
        <a:off x="46777" y="2261024"/>
        <a:ext cx="15920858" cy="864675"/>
      </dsp:txXfrm>
    </dsp:sp>
    <dsp:sp modelId="{FECBA0E9-6F9F-AC49-BB20-CD48939347DA}">
      <dsp:nvSpPr>
        <dsp:cNvPr id="0" name=""/>
        <dsp:cNvSpPr/>
      </dsp:nvSpPr>
      <dsp:spPr>
        <a:xfrm>
          <a:off x="0" y="3293437"/>
          <a:ext cx="16014412" cy="958229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oboto Condensed"/>
            </a:rPr>
            <a:t>- Kết hợp kể và tả</a:t>
          </a:r>
          <a:endParaRPr lang="en-US" sz="4000" kern="1200" dirty="0">
            <a:latin typeface="Roboto Condensed"/>
          </a:endParaRPr>
        </a:p>
      </dsp:txBody>
      <dsp:txXfrm>
        <a:off x="46777" y="3340214"/>
        <a:ext cx="15920858" cy="864675"/>
      </dsp:txXfrm>
    </dsp:sp>
    <dsp:sp modelId="{7B2D3A6F-6878-4542-97B7-D46F017165A0}">
      <dsp:nvSpPr>
        <dsp:cNvPr id="0" name=""/>
        <dsp:cNvSpPr/>
      </dsp:nvSpPr>
      <dsp:spPr>
        <a:xfrm>
          <a:off x="0" y="4372627"/>
          <a:ext cx="16014412" cy="95822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Roboto Condensed"/>
            </a:rPr>
            <a:t>- Thể hiện được cảm xúc của người viết trước sự việc được kể</a:t>
          </a:r>
          <a:endParaRPr lang="en-US" sz="4000" kern="1200" dirty="0">
            <a:latin typeface="Roboto Condensed"/>
          </a:endParaRPr>
        </a:p>
      </dsp:txBody>
      <dsp:txXfrm>
        <a:off x="46777" y="4419404"/>
        <a:ext cx="15920858" cy="864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svg"/><Relationship Id="rId3" Type="http://schemas.openxmlformats.org/officeDocument/2006/relationships/image" Target="../media/image16.svg"/><Relationship Id="rId21" Type="http://schemas.openxmlformats.org/officeDocument/2006/relationships/image" Target="../media/image26.svg"/><Relationship Id="rId7" Type="http://schemas.openxmlformats.org/officeDocument/2006/relationships/image" Target="../media/image14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30.svg"/><Relationship Id="rId2" Type="http://schemas.openxmlformats.org/officeDocument/2006/relationships/image" Target="../media/image1.png"/><Relationship Id="rId16" Type="http://schemas.openxmlformats.org/officeDocument/2006/relationships/image" Target="../media/image24.sv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24" Type="http://schemas.openxmlformats.org/officeDocument/2006/relationships/image" Target="../media/image13.png"/><Relationship Id="rId5" Type="http://schemas.openxmlformats.org/officeDocument/2006/relationships/image" Target="../media/image18.svg"/><Relationship Id="rId15" Type="http://schemas.openxmlformats.org/officeDocument/2006/relationships/image" Target="../media/image8.png"/><Relationship Id="rId23" Type="http://schemas.openxmlformats.org/officeDocument/2006/relationships/image" Target="../media/image28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22.sv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5.svg"/><Relationship Id="rId3" Type="http://schemas.openxmlformats.org/officeDocument/2006/relationships/image" Target="../media/image33.svg"/><Relationship Id="rId7" Type="http://schemas.openxmlformats.org/officeDocument/2006/relationships/image" Target="../media/image78.svg"/><Relationship Id="rId12" Type="http://schemas.openxmlformats.org/officeDocument/2006/relationships/image" Target="../media/image44.png"/><Relationship Id="rId17" Type="http://schemas.openxmlformats.org/officeDocument/2006/relationships/image" Target="../media/image43.svg"/><Relationship Id="rId2" Type="http://schemas.openxmlformats.org/officeDocument/2006/relationships/image" Target="../media/image2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4.svg"/><Relationship Id="rId5" Type="http://schemas.openxmlformats.org/officeDocument/2006/relationships/image" Target="../media/image76.svg"/><Relationship Id="rId15" Type="http://schemas.openxmlformats.org/officeDocument/2006/relationships/image" Target="../media/image57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80.sv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1.svg"/><Relationship Id="rId10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openxmlformats.org/officeDocument/2006/relationships/image" Target="../media/image45.svg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2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49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2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49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2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49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.svg"/><Relationship Id="rId3" Type="http://schemas.openxmlformats.org/officeDocument/2006/relationships/image" Target="../media/image16.svg"/><Relationship Id="rId7" Type="http://schemas.openxmlformats.org/officeDocument/2006/relationships/image" Target="../media/image62.svg"/><Relationship Id="rId12" Type="http://schemas.openxmlformats.org/officeDocument/2006/relationships/image" Target="../media/image29.png"/><Relationship Id="rId17" Type="http://schemas.openxmlformats.org/officeDocument/2006/relationships/image" Target="../media/image68.sv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4.svg"/><Relationship Id="rId5" Type="http://schemas.openxmlformats.org/officeDocument/2006/relationships/image" Target="../media/image60.svg"/><Relationship Id="rId15" Type="http://schemas.openxmlformats.org/officeDocument/2006/relationships/image" Target="../media/image66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64.sv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4.svg"/><Relationship Id="rId3" Type="http://schemas.openxmlformats.org/officeDocument/2006/relationships/image" Target="../media/image70.svg"/><Relationship Id="rId7" Type="http://schemas.openxmlformats.org/officeDocument/2006/relationships/image" Target="../media/image49.svg"/><Relationship Id="rId12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3.svg"/><Relationship Id="rId5" Type="http://schemas.openxmlformats.org/officeDocument/2006/relationships/image" Target="../media/image47.svg"/><Relationship Id="rId15" Type="http://schemas.openxmlformats.org/officeDocument/2006/relationships/image" Target="../media/image62.svg"/><Relationship Id="rId10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51.sv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svg"/><Relationship Id="rId7" Type="http://schemas.openxmlformats.org/officeDocument/2006/relationships/image" Target="../media/image7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3.svg"/><Relationship Id="rId4" Type="http://schemas.openxmlformats.org/officeDocument/2006/relationships/image" Target="../media/image37.png"/><Relationship Id="rId9" Type="http://schemas.openxmlformats.org/officeDocument/2006/relationships/image" Target="../media/image7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967" y="289322"/>
            <a:ext cx="17636066" cy="9708356"/>
            <a:chOff x="0" y="0"/>
            <a:chExt cx="492173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1738" cy="2709333"/>
            </a:xfrm>
            <a:custGeom>
              <a:avLst/>
              <a:gdLst/>
              <a:ahLst/>
              <a:cxnLst/>
              <a:rect l="l" t="t" r="r" b="b"/>
              <a:pathLst>
                <a:path w="4921738" h="2709333">
                  <a:moveTo>
                    <a:pt x="13169" y="0"/>
                  </a:moveTo>
                  <a:lnTo>
                    <a:pt x="4908568" y="0"/>
                  </a:lnTo>
                  <a:cubicBezTo>
                    <a:pt x="4915841" y="0"/>
                    <a:pt x="4921738" y="5896"/>
                    <a:pt x="4921738" y="13169"/>
                  </a:cubicBezTo>
                  <a:lnTo>
                    <a:pt x="4921738" y="2696164"/>
                  </a:lnTo>
                  <a:cubicBezTo>
                    <a:pt x="4921738" y="2699657"/>
                    <a:pt x="4920350" y="2703006"/>
                    <a:pt x="4917880" y="2705476"/>
                  </a:cubicBezTo>
                  <a:cubicBezTo>
                    <a:pt x="4915410" y="2707946"/>
                    <a:pt x="4912061" y="2709333"/>
                    <a:pt x="4908568" y="2709333"/>
                  </a:cubicBezTo>
                  <a:lnTo>
                    <a:pt x="13169" y="2709333"/>
                  </a:lnTo>
                  <a:cubicBezTo>
                    <a:pt x="5896" y="2709333"/>
                    <a:pt x="0" y="2703437"/>
                    <a:pt x="0" y="2696164"/>
                  </a:cubicBezTo>
                  <a:lnTo>
                    <a:pt x="0" y="13169"/>
                  </a:lnTo>
                  <a:cubicBezTo>
                    <a:pt x="0" y="9677"/>
                    <a:pt x="1387" y="6327"/>
                    <a:pt x="3857" y="3857"/>
                  </a:cubicBezTo>
                  <a:cubicBezTo>
                    <a:pt x="6327" y="1387"/>
                    <a:pt x="9677" y="0"/>
                    <a:pt x="13169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6252">
            <a:off x="2837606" y="1600453"/>
            <a:ext cx="12612789" cy="708609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43832">
            <a:off x="2424374" y="1995599"/>
            <a:ext cx="13439253" cy="6295802"/>
            <a:chOff x="0" y="0"/>
            <a:chExt cx="38343318" cy="17962453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8198539" cy="17817673"/>
            </a:xfrm>
            <a:custGeom>
              <a:avLst/>
              <a:gdLst/>
              <a:ahLst/>
              <a:cxnLst/>
              <a:rect l="l" t="t" r="r" b="b"/>
              <a:pathLst>
                <a:path w="38198539" h="17817673">
                  <a:moveTo>
                    <a:pt x="0" y="0"/>
                  </a:moveTo>
                  <a:lnTo>
                    <a:pt x="38198539" y="0"/>
                  </a:lnTo>
                  <a:lnTo>
                    <a:pt x="3819853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8343318" cy="17962452"/>
            </a:xfrm>
            <a:custGeom>
              <a:avLst/>
              <a:gdLst/>
              <a:ahLst/>
              <a:cxnLst/>
              <a:rect l="l" t="t" r="r" b="b"/>
              <a:pathLst>
                <a:path w="38343318" h="17962452">
                  <a:moveTo>
                    <a:pt x="38198537" y="17817674"/>
                  </a:moveTo>
                  <a:lnTo>
                    <a:pt x="38343318" y="17817674"/>
                  </a:lnTo>
                  <a:lnTo>
                    <a:pt x="38343318" y="17962452"/>
                  </a:lnTo>
                  <a:lnTo>
                    <a:pt x="38198537" y="17962452"/>
                  </a:lnTo>
                  <a:lnTo>
                    <a:pt x="38198537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38198537" y="144780"/>
                  </a:moveTo>
                  <a:lnTo>
                    <a:pt x="38343318" y="144780"/>
                  </a:lnTo>
                  <a:lnTo>
                    <a:pt x="38343318" y="17817674"/>
                  </a:lnTo>
                  <a:lnTo>
                    <a:pt x="38198537" y="17817674"/>
                  </a:lnTo>
                  <a:lnTo>
                    <a:pt x="38198537" y="144780"/>
                  </a:lnTo>
                  <a:close/>
                  <a:moveTo>
                    <a:pt x="144780" y="17817674"/>
                  </a:moveTo>
                  <a:lnTo>
                    <a:pt x="38198537" y="17817674"/>
                  </a:lnTo>
                  <a:lnTo>
                    <a:pt x="38198537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38198537" y="0"/>
                  </a:moveTo>
                  <a:lnTo>
                    <a:pt x="38343318" y="0"/>
                  </a:lnTo>
                  <a:lnTo>
                    <a:pt x="38343318" y="144780"/>
                  </a:lnTo>
                  <a:lnTo>
                    <a:pt x="38198537" y="144780"/>
                  </a:lnTo>
                  <a:lnTo>
                    <a:pt x="381985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198537" y="0"/>
                  </a:lnTo>
                  <a:lnTo>
                    <a:pt x="381985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1847" y="5143500"/>
            <a:ext cx="793705" cy="679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52691" y="2709303"/>
            <a:ext cx="955296" cy="10104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37103">
            <a:off x="1988551" y="7201544"/>
            <a:ext cx="1612669" cy="15041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50050" y="3878249"/>
            <a:ext cx="1348647" cy="13890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02042">
            <a:off x="16586156" y="4378720"/>
            <a:ext cx="606816" cy="519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307400">
            <a:off x="14072928" y="5637661"/>
            <a:ext cx="2816636" cy="32820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909511">
            <a:off x="1712688" y="1996494"/>
            <a:ext cx="3345552" cy="55353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790934">
            <a:off x="16343057" y="1676880"/>
            <a:ext cx="476556" cy="4081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790934">
            <a:off x="812012" y="7768070"/>
            <a:ext cx="433376" cy="37112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8634025" y="8894039"/>
            <a:ext cx="1019951" cy="276225"/>
            <a:chOff x="0" y="0"/>
            <a:chExt cx="1359935" cy="368300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515765" y="13335"/>
              <a:ext cx="341630" cy="34163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004859" y="6612"/>
              <a:ext cx="355076" cy="355076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68300" cy="368300"/>
            </a:xfrm>
            <a:prstGeom prst="rect">
              <a:avLst/>
            </a:prstGeom>
          </p:spPr>
        </p:pic>
      </p:grpSp>
      <p:sp>
        <p:nvSpPr>
          <p:cNvPr id="23" name="TextBox 23"/>
          <p:cNvSpPr txBox="1"/>
          <p:nvPr/>
        </p:nvSpPr>
        <p:spPr>
          <a:xfrm>
            <a:off x="6227842" y="2849127"/>
            <a:ext cx="6649958" cy="595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spc="179" dirty="0">
                <a:solidFill>
                  <a:srgbClr val="000000"/>
                </a:solidFill>
                <a:latin typeface="Fraunces"/>
              </a:rPr>
              <a:t>BÀI 1 – TÔI VÀ CÁC BẠN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657940" y="3643512"/>
            <a:ext cx="3619659" cy="654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  <a:spcBef>
                <a:spcPct val="0"/>
              </a:spcBef>
            </a:pPr>
            <a:r>
              <a:rPr lang="en-US" sz="3846" b="1" spc="192" dirty="0" err="1" smtClean="0">
                <a:solidFill>
                  <a:srgbClr val="000000"/>
                </a:solidFill>
                <a:latin typeface="Roboto Condensed"/>
              </a:rPr>
              <a:t>VIẾT</a:t>
            </a:r>
            <a:endParaRPr lang="en-US" sz="3846" b="1" spc="192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94308" y="4432367"/>
            <a:ext cx="10499384" cy="325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b="1" spc="309" dirty="0">
                <a:latin typeface="Fraunces"/>
              </a:rPr>
              <a:t>VIẾT BÀI VĂN KỂ LẠI MỘT TRẢI NGHIỆM</a:t>
            </a:r>
          </a:p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 b="1" spc="309" dirty="0">
                <a:latin typeface="Fraunces"/>
              </a:rPr>
              <a:t>CỦA EM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43023" y="0"/>
            <a:ext cx="9180985" cy="10287000"/>
          </a:xfrm>
          <a:prstGeom prst="rect">
            <a:avLst/>
          </a:prstGeom>
          <a:solidFill>
            <a:srgbClr val="8ED1B8"/>
          </a:solidFill>
        </p:spPr>
      </p:sp>
      <p:grpSp>
        <p:nvGrpSpPr>
          <p:cNvPr id="3" name="Group 3"/>
          <p:cNvGrpSpPr/>
          <p:nvPr/>
        </p:nvGrpSpPr>
        <p:grpSpPr>
          <a:xfrm rot="-346338">
            <a:off x="986415" y="1774333"/>
            <a:ext cx="5338357" cy="5969848"/>
            <a:chOff x="9779" y="-76200"/>
            <a:chExt cx="726821" cy="812800"/>
          </a:xfrm>
        </p:grpSpPr>
        <p:sp>
          <p:nvSpPr>
            <p:cNvPr id="4" name="Freeform 4"/>
            <p:cNvSpPr/>
            <p:nvPr/>
          </p:nvSpPr>
          <p:spPr>
            <a:xfrm>
              <a:off x="9779" y="0"/>
              <a:ext cx="686845" cy="674258"/>
            </a:xfrm>
            <a:prstGeom prst="ellipse">
              <a:avLst/>
            </a:prstGeom>
            <a:solidFill>
              <a:srgbClr val="FEFFFE">
                <a:alpha val="7764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76200"/>
              <a:ext cx="660400" cy="812800"/>
            </a:xfrm>
            <a:prstGeom prst="ellipse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3313" y="2106017"/>
            <a:ext cx="1606929" cy="16069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166223">
            <a:off x="6133430" y="5606948"/>
            <a:ext cx="2343427" cy="8377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110683">
            <a:off x="1196834" y="3888558"/>
            <a:ext cx="4578233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2F878F"/>
                </a:solidFill>
                <a:latin typeface="Roboto Condensed Bold"/>
              </a:rPr>
              <a:t>Yêu</a:t>
            </a:r>
            <a:r>
              <a:rPr lang="en-US" sz="3499" dirty="0">
                <a:solidFill>
                  <a:srgbClr val="2F878F"/>
                </a:solidFill>
                <a:latin typeface="Roboto Condensed Bol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 Bold"/>
              </a:rPr>
              <a:t>cầu</a:t>
            </a:r>
            <a:r>
              <a:rPr lang="en-US" sz="3499" dirty="0">
                <a:solidFill>
                  <a:srgbClr val="2F878F"/>
                </a:solidFill>
                <a:latin typeface="Roboto Condensed Bold"/>
              </a:rPr>
              <a:t>: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Lập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dàn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ý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cho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bài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văn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kể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lại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một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trải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nghiệm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của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bản</a:t>
            </a:r>
            <a:r>
              <a:rPr lang="en-US" sz="3499" dirty="0">
                <a:solidFill>
                  <a:srgbClr val="2F878F"/>
                </a:solidFill>
                <a:latin typeface="Roboto Condensed"/>
              </a:rPr>
              <a:t> </a:t>
            </a:r>
            <a:r>
              <a:rPr lang="en-US" sz="3499" dirty="0" err="1">
                <a:solidFill>
                  <a:srgbClr val="2F878F"/>
                </a:solidFill>
                <a:latin typeface="Roboto Condensed"/>
              </a:rPr>
              <a:t>thân</a:t>
            </a:r>
            <a:endParaRPr lang="en-US" sz="3499" dirty="0">
              <a:solidFill>
                <a:srgbClr val="2F878F"/>
              </a:solidFill>
              <a:latin typeface="Roboto Condense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94403">
            <a:off x="631862" y="6731404"/>
            <a:ext cx="2223120" cy="473920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59014" y="768953"/>
            <a:ext cx="6874660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FFFFFF"/>
                </a:solidFill>
                <a:latin typeface="Fraunces"/>
              </a:rPr>
              <a:t>IV. LUYỆN TẬP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39614" y="7653931"/>
            <a:ext cx="5246209" cy="131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5"/>
              </a:lnSpc>
            </a:pPr>
            <a:r>
              <a:rPr lang="en-US" sz="3500" dirty="0">
                <a:solidFill>
                  <a:srgbClr val="FFFFFF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lập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dàn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ý: 15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phút</a:t>
            </a:r>
            <a:endParaRPr lang="en-US" sz="3500" dirty="0">
              <a:solidFill>
                <a:srgbClr val="FFFFFF"/>
              </a:solidFill>
              <a:latin typeface="Roboto Condensed"/>
            </a:endParaRPr>
          </a:p>
          <a:p>
            <a:pPr>
              <a:lnSpc>
                <a:spcPts val="5285"/>
              </a:lnSpc>
            </a:pPr>
            <a:r>
              <a:rPr lang="en-US" sz="3500" dirty="0">
                <a:solidFill>
                  <a:srgbClr val="FFFFFF"/>
                </a:solidFill>
                <a:latin typeface="Roboto Condensed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trình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bày</a:t>
            </a:r>
            <a:r>
              <a:rPr lang="en-US" sz="3500" dirty="0">
                <a:solidFill>
                  <a:srgbClr val="FFFFFF"/>
                </a:solidFill>
                <a:latin typeface="Roboto Condensed"/>
              </a:rPr>
              <a:t>: 2 </a:t>
            </a:r>
            <a:r>
              <a:rPr lang="en-US" sz="3500" dirty="0" err="1">
                <a:solidFill>
                  <a:srgbClr val="FFFFFF"/>
                </a:solidFill>
                <a:latin typeface="Roboto Condensed"/>
              </a:rPr>
              <a:t>phút</a:t>
            </a:r>
            <a:endParaRPr lang="en-US" sz="3500" dirty="0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04687" y="768953"/>
            <a:ext cx="6874660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FFFFFF"/>
                </a:solidFill>
                <a:latin typeface="Fraunces"/>
              </a:rPr>
              <a:t>V. VẬN DỤNG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567994" y="3881997"/>
            <a:ext cx="9322272" cy="498317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588922" y="5644534"/>
            <a:ext cx="5280416" cy="205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1"/>
              </a:lnSpc>
              <a:spcBef>
                <a:spcPct val="0"/>
              </a:spcBef>
            </a:pP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Viết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đoạn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triển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khai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1 ý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xây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dựng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dàn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kể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trải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nghiệm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3399" spc="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399" spc="6" dirty="0" err="1">
                <a:solidFill>
                  <a:srgbClr val="000000"/>
                </a:solidFill>
                <a:latin typeface="Roboto Condensed"/>
              </a:rPr>
              <a:t>thân</a:t>
            </a:r>
            <a:endParaRPr lang="en-US" sz="3399" spc="6" dirty="0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674784">
            <a:off x="13825136" y="4573748"/>
            <a:ext cx="5574147" cy="9222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334623">
            <a:off x="10556269" y="2008522"/>
            <a:ext cx="1931882" cy="18019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663876" y="7973460"/>
            <a:ext cx="2830941" cy="28309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12686" y="3645987"/>
            <a:ext cx="2310617" cy="237984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402378">
            <a:off x="16279076" y="2247750"/>
            <a:ext cx="868349" cy="74362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943600" y="2247900"/>
            <a:ext cx="9372600" cy="710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 err="1" smtClean="0">
                <a:latin typeface="Fraunces"/>
              </a:rPr>
              <a:t>Bài</a:t>
            </a:r>
            <a:r>
              <a:rPr lang="en-US" sz="4500" b="1" dirty="0" smtClean="0">
                <a:latin typeface="Fraunces"/>
              </a:rPr>
              <a:t> </a:t>
            </a:r>
            <a:r>
              <a:rPr lang="en-US" sz="4500" b="1" dirty="0" err="1" smtClean="0">
                <a:latin typeface="Fraunces"/>
              </a:rPr>
              <a:t>tập</a:t>
            </a:r>
            <a:r>
              <a:rPr lang="en-US" sz="4500" b="1" dirty="0" smtClean="0">
                <a:latin typeface="Fraunces"/>
              </a:rPr>
              <a:t> </a:t>
            </a:r>
            <a:r>
              <a:rPr lang="en-US" sz="4500" b="1" dirty="0" err="1" smtClean="0">
                <a:latin typeface="Fraunces"/>
              </a:rPr>
              <a:t>nhóm</a:t>
            </a:r>
            <a:r>
              <a:rPr lang="en-US" sz="4500" b="1" dirty="0" smtClean="0">
                <a:latin typeface="Fraunces"/>
              </a:rPr>
              <a:t> </a:t>
            </a:r>
            <a:r>
              <a:rPr lang="en-US" sz="4500" b="1" dirty="0" err="1" smtClean="0">
                <a:latin typeface="Fraunces"/>
              </a:rPr>
              <a:t>nhỏ</a:t>
            </a:r>
            <a:r>
              <a:rPr lang="en-US" sz="4500" b="1" dirty="0" smtClean="0">
                <a:latin typeface="Fraunces"/>
              </a:rPr>
              <a:t>:</a:t>
            </a:r>
            <a:endParaRPr lang="en-US" sz="4500" b="1" dirty="0">
              <a:latin typeface="Fraunce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35847" y="3849805"/>
            <a:ext cx="2271694" cy="19453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17977">
            <a:off x="13546166" y="2384663"/>
            <a:ext cx="3248594" cy="2244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02378">
            <a:off x="17080177" y="8585325"/>
            <a:ext cx="868349" cy="7436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573909" y="9258300"/>
            <a:ext cx="2176623" cy="1863981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40E7F1B3-E9E3-02D9-C41B-3EDE56C0F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41907769"/>
              </p:ext>
            </p:extLst>
          </p:nvPr>
        </p:nvGraphicFramePr>
        <p:xfrm>
          <a:off x="1362277" y="3849805"/>
          <a:ext cx="16014412" cy="538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1055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8971" y="9580166"/>
            <a:ext cx="2127219" cy="1137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7741">
            <a:off x="17049546" y="7676164"/>
            <a:ext cx="1846599" cy="3936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32253" y="4207903"/>
            <a:ext cx="893474" cy="742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41966" y="3406130"/>
            <a:ext cx="2094066" cy="2094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514351" y="795961"/>
            <a:ext cx="1084568" cy="1147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37103">
            <a:off x="-752196" y="7919076"/>
            <a:ext cx="3561792" cy="3322180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3666221"/>
              </p:ext>
            </p:extLst>
          </p:nvPr>
        </p:nvGraphicFramePr>
        <p:xfrm>
          <a:off x="1311484" y="419102"/>
          <a:ext cx="14984618" cy="14064238"/>
        </p:xfrm>
        <a:graphic>
          <a:graphicData uri="http://schemas.openxmlformats.org/drawingml/2006/table">
            <a:tbl>
              <a:tblPr/>
              <a:tblGrid>
                <a:gridCol w="212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2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71857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 err="1" smtClean="0">
                          <a:solidFill>
                            <a:srgbClr val="FFFFFF"/>
                          </a:solidFill>
                          <a:latin typeface="Roboto Condensed Bold"/>
                        </a:rPr>
                        <a:t>Nhóm</a:t>
                      </a:r>
                      <a:r>
                        <a:rPr lang="en-US" sz="3099" baseline="0" dirty="0" smtClean="0">
                          <a:solidFill>
                            <a:srgbClr val="FFFFFF"/>
                          </a:solidFill>
                          <a:latin typeface="Roboto Condensed Bold"/>
                        </a:rPr>
                        <a:t> 1,2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 err="1" smtClean="0">
                          <a:solidFill>
                            <a:srgbClr val="FFFFFF"/>
                          </a:solidFill>
                          <a:latin typeface="Roboto Condensed Bold"/>
                        </a:rPr>
                        <a:t>Nhóm</a:t>
                      </a:r>
                      <a:r>
                        <a:rPr lang="en-US" sz="3099" baseline="0" dirty="0" smtClean="0">
                          <a:solidFill>
                            <a:srgbClr val="FFFFFF"/>
                          </a:solidFill>
                          <a:latin typeface="Roboto Condensed Bold"/>
                        </a:rPr>
                        <a:t> 3,4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2751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5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1.Xác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5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275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5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thiệu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5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275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1857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275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275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82751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8971" y="9580166"/>
            <a:ext cx="2127219" cy="1137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7741">
            <a:off x="17049546" y="7676164"/>
            <a:ext cx="1846599" cy="3936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32253" y="4207903"/>
            <a:ext cx="893474" cy="742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41966" y="3406130"/>
            <a:ext cx="2094066" cy="2094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514351" y="795961"/>
            <a:ext cx="1084568" cy="1147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37103">
            <a:off x="-752196" y="7919076"/>
            <a:ext cx="3561792" cy="3322180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3666221"/>
              </p:ext>
            </p:extLst>
          </p:nvPr>
        </p:nvGraphicFramePr>
        <p:xfrm>
          <a:off x="1311484" y="419102"/>
          <a:ext cx="14984618" cy="10432061"/>
        </p:xfrm>
        <a:graphic>
          <a:graphicData uri="http://schemas.openxmlformats.org/drawingml/2006/table">
            <a:tbl>
              <a:tblPr/>
              <a:tblGrid>
                <a:gridCol w="212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2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5502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5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xưng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“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”)</a:t>
                      </a:r>
                    </a:p>
                    <a:p>
                      <a:pPr algn="l">
                        <a:defRPr/>
                      </a:pP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thiệu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pPr algn="l">
                        <a:defRPr/>
                      </a:pP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2,3,4</a:t>
                      </a:r>
                    </a:p>
                    <a:p>
                      <a:pPr algn="l">
                        <a:defRPr/>
                      </a:pP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275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1857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275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275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82751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98971" y="9580166"/>
            <a:ext cx="2127219" cy="1137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7741">
            <a:off x="17049546" y="7676164"/>
            <a:ext cx="1846599" cy="3936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32253" y="4207903"/>
            <a:ext cx="893474" cy="742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41966" y="3406130"/>
            <a:ext cx="2094066" cy="2094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514351" y="795961"/>
            <a:ext cx="1084568" cy="1147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37103">
            <a:off x="-752196" y="7919076"/>
            <a:ext cx="3561792" cy="3322180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3666221"/>
              </p:ext>
            </p:extLst>
          </p:nvPr>
        </p:nvGraphicFramePr>
        <p:xfrm>
          <a:off x="1311484" y="419102"/>
          <a:ext cx="14984618" cy="12900941"/>
        </p:xfrm>
        <a:graphic>
          <a:graphicData uri="http://schemas.openxmlformats.org/drawingml/2006/table">
            <a:tbl>
              <a:tblPr/>
              <a:tblGrid>
                <a:gridCol w="212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2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5502">
                <a:tc rowSpan="2"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5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defRPr/>
                      </a:pP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2,3,4: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54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5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defRPr/>
                      </a:pP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5: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buFontTx/>
                        <a:buChar char="-"/>
                        <a:defRPr/>
                      </a:pPr>
                      <a:r>
                        <a:rPr lang="en-US" sz="5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5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5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5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algn="l">
                        <a:buFontTx/>
                        <a:buNone/>
                        <a:defRPr/>
                      </a:pP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xinh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chuột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buFontTx/>
                        <a:buNone/>
                        <a:defRPr/>
                      </a:pP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buFontTx/>
                        <a:buNone/>
                        <a:defRPr/>
                      </a:pP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4:Một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Mun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275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1857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275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275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82751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80064">
            <a:off x="2586442" y="2339718"/>
            <a:ext cx="13113709" cy="73675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14676" y="2621408"/>
            <a:ext cx="16858648" cy="6295802"/>
            <a:chOff x="0" y="0"/>
            <a:chExt cx="48099140" cy="1796245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7954359" cy="17817673"/>
            </a:xfrm>
            <a:custGeom>
              <a:avLst/>
              <a:gdLst/>
              <a:ahLst/>
              <a:cxnLst/>
              <a:rect l="l" t="t" r="r" b="b"/>
              <a:pathLst>
                <a:path w="47954359" h="17817673">
                  <a:moveTo>
                    <a:pt x="0" y="0"/>
                  </a:moveTo>
                  <a:lnTo>
                    <a:pt x="47954359" y="0"/>
                  </a:lnTo>
                  <a:lnTo>
                    <a:pt x="4795435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8099139" cy="17962452"/>
            </a:xfrm>
            <a:custGeom>
              <a:avLst/>
              <a:gdLst/>
              <a:ahLst/>
              <a:cxnLst/>
              <a:rect l="l" t="t" r="r" b="b"/>
              <a:pathLst>
                <a:path w="48099139" h="17962452">
                  <a:moveTo>
                    <a:pt x="47954360" y="17817674"/>
                  </a:moveTo>
                  <a:lnTo>
                    <a:pt x="48099139" y="17817674"/>
                  </a:lnTo>
                  <a:lnTo>
                    <a:pt x="48099139" y="17962452"/>
                  </a:lnTo>
                  <a:lnTo>
                    <a:pt x="47954360" y="17962452"/>
                  </a:lnTo>
                  <a:lnTo>
                    <a:pt x="47954360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47954360" y="144780"/>
                  </a:moveTo>
                  <a:lnTo>
                    <a:pt x="48099139" y="144780"/>
                  </a:lnTo>
                  <a:lnTo>
                    <a:pt x="48099139" y="17817674"/>
                  </a:lnTo>
                  <a:lnTo>
                    <a:pt x="47954360" y="17817674"/>
                  </a:lnTo>
                  <a:lnTo>
                    <a:pt x="47954360" y="144780"/>
                  </a:lnTo>
                  <a:close/>
                  <a:moveTo>
                    <a:pt x="144780" y="17817674"/>
                  </a:moveTo>
                  <a:lnTo>
                    <a:pt x="47954360" y="17817674"/>
                  </a:lnTo>
                  <a:lnTo>
                    <a:pt x="47954360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47954360" y="0"/>
                  </a:moveTo>
                  <a:lnTo>
                    <a:pt x="48099139" y="0"/>
                  </a:lnTo>
                  <a:lnTo>
                    <a:pt x="48099139" y="144780"/>
                  </a:lnTo>
                  <a:lnTo>
                    <a:pt x="47954360" y="144780"/>
                  </a:lnTo>
                  <a:lnTo>
                    <a:pt x="4795436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7954360" y="0"/>
                  </a:lnTo>
                  <a:lnTo>
                    <a:pt x="4795436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8982" y="7106439"/>
            <a:ext cx="852231" cy="7298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367584" y="7199632"/>
            <a:ext cx="634583" cy="5434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68915">
            <a:off x="17398949" y="2866298"/>
            <a:ext cx="564037" cy="12024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800516" y="7929958"/>
            <a:ext cx="933402" cy="9872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213112">
            <a:off x="2661267" y="1275822"/>
            <a:ext cx="1608298" cy="150010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3201774"/>
            <a:ext cx="18346760" cy="7538113"/>
            <a:chOff x="0" y="0"/>
            <a:chExt cx="1978247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8247" cy="812800"/>
            </a:xfrm>
            <a:custGeom>
              <a:avLst/>
              <a:gdLst/>
              <a:ahLst/>
              <a:cxnLst/>
              <a:rect l="l" t="t" r="r" b="b"/>
              <a:pathLst>
                <a:path w="1978247" h="812800">
                  <a:moveTo>
                    <a:pt x="1978247" y="406400"/>
                  </a:moveTo>
                  <a:lnTo>
                    <a:pt x="1571847" y="0"/>
                  </a:lnTo>
                  <a:lnTo>
                    <a:pt x="1571847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571847" y="609600"/>
                  </a:lnTo>
                  <a:lnTo>
                    <a:pt x="1571847" y="812800"/>
                  </a:lnTo>
                  <a:lnTo>
                    <a:pt x="1978247" y="406400"/>
                  </a:lnTo>
                  <a:close/>
                </a:path>
              </a:pathLst>
            </a:custGeom>
            <a:solidFill>
              <a:srgbClr val="44688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0920" y="2932647"/>
            <a:ext cx="16144726" cy="1836560"/>
            <a:chOff x="0" y="0"/>
            <a:chExt cx="12179814" cy="13855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79814" cy="1385527"/>
            </a:xfrm>
            <a:custGeom>
              <a:avLst/>
              <a:gdLst/>
              <a:ahLst/>
              <a:cxnLst/>
              <a:rect l="l" t="t" r="r" b="b"/>
              <a:pathLst>
                <a:path w="12179814" h="1385527">
                  <a:moveTo>
                    <a:pt x="14386" y="0"/>
                  </a:moveTo>
                  <a:lnTo>
                    <a:pt x="12165428" y="0"/>
                  </a:lnTo>
                  <a:cubicBezTo>
                    <a:pt x="12169243" y="0"/>
                    <a:pt x="12172903" y="1516"/>
                    <a:pt x="12175600" y="4214"/>
                  </a:cubicBezTo>
                  <a:cubicBezTo>
                    <a:pt x="12178299" y="6911"/>
                    <a:pt x="12179814" y="10571"/>
                    <a:pt x="12179814" y="14386"/>
                  </a:cubicBezTo>
                  <a:lnTo>
                    <a:pt x="12179814" y="1371141"/>
                  </a:lnTo>
                  <a:cubicBezTo>
                    <a:pt x="12179814" y="1374957"/>
                    <a:pt x="12178299" y="1378616"/>
                    <a:pt x="12175600" y="1381314"/>
                  </a:cubicBezTo>
                  <a:cubicBezTo>
                    <a:pt x="12172903" y="1384012"/>
                    <a:pt x="12169243" y="1385527"/>
                    <a:pt x="12165428" y="1385527"/>
                  </a:cubicBezTo>
                  <a:lnTo>
                    <a:pt x="14386" y="1385527"/>
                  </a:lnTo>
                  <a:cubicBezTo>
                    <a:pt x="10571" y="1385527"/>
                    <a:pt x="6911" y="1384012"/>
                    <a:pt x="4214" y="1381314"/>
                  </a:cubicBezTo>
                  <a:cubicBezTo>
                    <a:pt x="1516" y="1378616"/>
                    <a:pt x="0" y="1374957"/>
                    <a:pt x="0" y="1371141"/>
                  </a:cubicBezTo>
                  <a:lnTo>
                    <a:pt x="0" y="14386"/>
                  </a:lnTo>
                  <a:cubicBezTo>
                    <a:pt x="0" y="10571"/>
                    <a:pt x="1516" y="6911"/>
                    <a:pt x="4214" y="4214"/>
                  </a:cubicBezTo>
                  <a:cubicBezTo>
                    <a:pt x="6911" y="1516"/>
                    <a:pt x="10571" y="0"/>
                    <a:pt x="14386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79580"/>
              <a:ext cx="12111561" cy="9556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ts val="5405"/>
                </a:lnSpc>
              </a:pPr>
              <a:r>
                <a:rPr lang="en-US" sz="3399" dirty="0" err="1">
                  <a:solidFill>
                    <a:srgbClr val="264B5E"/>
                  </a:solidFill>
                  <a:latin typeface="Roboto Condensed Bold"/>
                </a:rPr>
                <a:t>Yêu</a:t>
              </a:r>
              <a:r>
                <a:rPr lang="en-US" sz="3399" dirty="0">
                  <a:solidFill>
                    <a:srgbClr val="264B5E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 Bold"/>
                </a:rPr>
                <a:t>cầu</a:t>
              </a:r>
              <a:r>
                <a:rPr lang="en-US" sz="3399" dirty="0">
                  <a:solidFill>
                    <a:srgbClr val="264B5E"/>
                  </a:solidFill>
                  <a:latin typeface="Roboto Condensed Bold"/>
                </a:rPr>
                <a:t>: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Dựa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vào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phán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đoán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ban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đầu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của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mình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và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phần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phân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tích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mẫu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cũng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như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kinh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nghiệm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của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bản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thân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nêu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quy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trình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64B5E"/>
                  </a:solidFill>
                  <a:latin typeface="Roboto Condensed"/>
                </a:rPr>
                <a:t>viết</a:t>
              </a:r>
              <a:r>
                <a:rPr lang="en-US" sz="3399" dirty="0">
                  <a:solidFill>
                    <a:srgbClr val="264B5E"/>
                  </a:solidFill>
                  <a:latin typeface="Roboto Condensed"/>
                </a:rPr>
                <a:t>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769207"/>
            <a:ext cx="3164755" cy="316475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>
                  <a:solidFill>
                    <a:srgbClr val="FFFFFF"/>
                  </a:solidFill>
                  <a:latin typeface="Roboto Condensed Bold"/>
                </a:rPr>
                <a:t>1. Trước khi viết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868528" y="6351585"/>
            <a:ext cx="3164755" cy="316475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>
                  <a:solidFill>
                    <a:srgbClr val="FFFFFF"/>
                  </a:solidFill>
                  <a:latin typeface="Roboto Condensed Bold"/>
                </a:rPr>
                <a:t>2. Viết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73380" y="4817878"/>
            <a:ext cx="3164755" cy="316475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C47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405"/>
                </a:lnSpc>
              </a:pPr>
              <a:r>
                <a:rPr lang="en-US" sz="3399">
                  <a:solidFill>
                    <a:srgbClr val="FFFFFF"/>
                  </a:solidFill>
                  <a:latin typeface="Roboto Condensed Bold"/>
                </a:rPr>
                <a:t>3. Chỉnh sửa bài viết</a:t>
              </a: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519308" y="7836258"/>
            <a:ext cx="2457032" cy="27027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885819" y="4817878"/>
            <a:ext cx="3424195" cy="3349486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259014" y="768953"/>
            <a:ext cx="15846632" cy="1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FFFBF0"/>
                </a:solidFill>
                <a:latin typeface="Fraunces"/>
              </a:rPr>
              <a:t>III. HƯỚNG DẪN QUY TRÌNH VIẾT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12983">
            <a:off x="15265594" y="-358752"/>
            <a:ext cx="5206613" cy="35972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460621" y="2369986"/>
            <a:ext cx="3489321" cy="18652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7741">
            <a:off x="-100261" y="6293648"/>
            <a:ext cx="1846599" cy="3936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71059" y="2409986"/>
            <a:ext cx="1142358" cy="949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868900" y="7531003"/>
            <a:ext cx="730919" cy="7309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688673" y="6632158"/>
            <a:ext cx="1084568" cy="11471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686224" y="2497717"/>
            <a:ext cx="595937" cy="51033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06554" y="3514908"/>
            <a:ext cx="6594445" cy="5929591"/>
            <a:chOff x="-1" y="-114301"/>
            <a:chExt cx="4974944" cy="44733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61291" cy="4359067"/>
            </a:xfrm>
            <a:custGeom>
              <a:avLst/>
              <a:gdLst/>
              <a:ahLst/>
              <a:cxnLst/>
              <a:rect l="l" t="t" r="r" b="b"/>
              <a:pathLst>
                <a:path w="4761291" h="4359067">
                  <a:moveTo>
                    <a:pt x="36801" y="0"/>
                  </a:moveTo>
                  <a:lnTo>
                    <a:pt x="4724490" y="0"/>
                  </a:lnTo>
                  <a:cubicBezTo>
                    <a:pt x="4734250" y="0"/>
                    <a:pt x="4743611" y="3877"/>
                    <a:pt x="4750512" y="10779"/>
                  </a:cubicBezTo>
                  <a:cubicBezTo>
                    <a:pt x="4757413" y="17680"/>
                    <a:pt x="4761291" y="27040"/>
                    <a:pt x="4761291" y="36801"/>
                  </a:cubicBezTo>
                  <a:lnTo>
                    <a:pt x="4761291" y="4322267"/>
                  </a:lnTo>
                  <a:cubicBezTo>
                    <a:pt x="4761291" y="4342591"/>
                    <a:pt x="4744815" y="4359067"/>
                    <a:pt x="4724490" y="4359067"/>
                  </a:cubicBezTo>
                  <a:lnTo>
                    <a:pt x="36801" y="4359067"/>
                  </a:lnTo>
                  <a:cubicBezTo>
                    <a:pt x="16476" y="4359067"/>
                    <a:pt x="0" y="4342591"/>
                    <a:pt x="0" y="4322267"/>
                  </a:cubicBezTo>
                  <a:lnTo>
                    <a:pt x="0" y="36801"/>
                  </a:lnTo>
                  <a:cubicBezTo>
                    <a:pt x="0" y="16476"/>
                    <a:pt x="16476" y="0"/>
                    <a:pt x="368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1" y="-114301"/>
              <a:ext cx="4974944" cy="447336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5167"/>
                </a:lnSpc>
              </a:pPr>
              <a:r>
                <a:rPr lang="en-US" sz="3399" dirty="0">
                  <a:solidFill>
                    <a:srgbClr val="4DA1A9"/>
                  </a:solidFill>
                  <a:latin typeface="Roboto Condensed Bold"/>
                </a:rPr>
                <a:t>a. </a:t>
              </a:r>
              <a:r>
                <a:rPr lang="en-US" sz="3399" dirty="0" err="1">
                  <a:solidFill>
                    <a:srgbClr val="4DA1A9"/>
                  </a:solidFill>
                  <a:latin typeface="Roboto Condensed Bold"/>
                </a:rPr>
                <a:t>Trước</a:t>
              </a:r>
              <a:r>
                <a:rPr lang="en-US" sz="3399" dirty="0">
                  <a:solidFill>
                    <a:srgbClr val="4DA1A9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 Bold"/>
                </a:rPr>
                <a:t>khi</a:t>
              </a:r>
              <a:r>
                <a:rPr lang="en-US" sz="3399" dirty="0">
                  <a:solidFill>
                    <a:srgbClr val="4DA1A9"/>
                  </a:solidFill>
                  <a:latin typeface="Roboto Condensed Bol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 Bold"/>
                </a:rPr>
                <a:t>viết</a:t>
              </a:r>
              <a:endParaRPr lang="en-US" sz="3399" dirty="0">
                <a:solidFill>
                  <a:srgbClr val="4DA1A9"/>
                </a:solidFill>
                <a:latin typeface="Roboto Condensed Bold"/>
              </a:endParaRPr>
            </a:p>
            <a:p>
              <a:pPr>
                <a:lnSpc>
                  <a:spcPts val="5167"/>
                </a:lnSpc>
              </a:pP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Xác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định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:</a:t>
              </a: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Đề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tài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Mục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đích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viết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Ngôi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thứ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nhất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Chọn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lời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phù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hợp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Ghi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những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nội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dung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chính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  <a:p>
              <a:pPr marL="734059" lvl="1" indent="-367030">
                <a:lnSpc>
                  <a:spcPts val="5167"/>
                </a:lnSpc>
                <a:buFont typeface="Arial"/>
                <a:buChar char="•"/>
              </a:pP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Lập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dàn</a:t>
              </a:r>
              <a:r>
                <a:rPr lang="en-US" sz="3399" dirty="0">
                  <a:solidFill>
                    <a:srgbClr val="2C2760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2C2760"/>
                  </a:solidFill>
                  <a:latin typeface="Roboto Condensed"/>
                </a:rPr>
                <a:t>ý</a:t>
              </a:r>
              <a:endParaRPr lang="en-US" sz="3399" dirty="0">
                <a:solidFill>
                  <a:srgbClr val="2C2760"/>
                </a:solidFill>
                <a:latin typeface="Roboto Condense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64795" y="2371886"/>
            <a:ext cx="465629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1.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Chuẩn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bị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viết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7810641"/>
              </p:ext>
            </p:extLst>
          </p:nvPr>
        </p:nvGraphicFramePr>
        <p:xfrm>
          <a:off x="8327396" y="3736058"/>
          <a:ext cx="8931904" cy="5638800"/>
        </p:xfrm>
        <a:graphic>
          <a:graphicData uri="http://schemas.openxmlformats.org/drawingml/2006/table">
            <a:tbl>
              <a:tblPr/>
              <a:tblGrid>
                <a:gridCol w="2063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8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98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defRPr/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endParaRPr lang="en-US" sz="3099" kern="1200" dirty="0">
                        <a:solidFill>
                          <a:srgbClr val="393F85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931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defRPr/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diễn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biến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thời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gian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xảy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nhân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liên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sự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việc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chú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ý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kể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968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defRPr/>
                      </a:pP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thúc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chuyện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xúc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3099" kern="1200" dirty="0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099" kern="1200" dirty="0" err="1">
                          <a:solidFill>
                            <a:srgbClr val="393F85"/>
                          </a:solidFill>
                          <a:latin typeface="Roboto Condensed"/>
                          <a:ea typeface="+mn-ea"/>
                          <a:cs typeface="+mn-cs"/>
                        </a:rPr>
                        <a:t>viết</a:t>
                      </a:r>
                      <a:endParaRPr lang="en-US" sz="3099" kern="1200" dirty="0">
                        <a:solidFill>
                          <a:srgbClr val="393F85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259014" y="768953"/>
            <a:ext cx="15581186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2C2760"/>
                </a:solidFill>
                <a:latin typeface="Fraunces"/>
              </a:rPr>
              <a:t>III. HƯỚNG DẪN QUY TRÌNH VIẾT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37103">
            <a:off x="-248770" y="7474415"/>
            <a:ext cx="1931882" cy="1801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5455264"/>
            <a:ext cx="877908" cy="877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94403">
            <a:off x="16159481" y="-193378"/>
            <a:ext cx="1286237" cy="27419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59014" y="3173544"/>
            <a:ext cx="9889352" cy="2281720"/>
            <a:chOff x="0" y="-114300"/>
            <a:chExt cx="7460669" cy="17213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460669" cy="1607063"/>
            </a:xfrm>
            <a:custGeom>
              <a:avLst/>
              <a:gdLst/>
              <a:ahLst/>
              <a:cxnLst/>
              <a:rect l="l" t="t" r="r" b="b"/>
              <a:pathLst>
                <a:path w="7460669" h="1607063">
                  <a:moveTo>
                    <a:pt x="23486" y="0"/>
                  </a:moveTo>
                  <a:lnTo>
                    <a:pt x="7437183" y="0"/>
                  </a:lnTo>
                  <a:cubicBezTo>
                    <a:pt x="7450154" y="0"/>
                    <a:pt x="7460669" y="10515"/>
                    <a:pt x="7460669" y="23486"/>
                  </a:cubicBezTo>
                  <a:lnTo>
                    <a:pt x="7460669" y="1583577"/>
                  </a:lnTo>
                  <a:cubicBezTo>
                    <a:pt x="7460669" y="1596548"/>
                    <a:pt x="7450154" y="1607063"/>
                    <a:pt x="7437183" y="1607063"/>
                  </a:cubicBezTo>
                  <a:lnTo>
                    <a:pt x="23486" y="1607063"/>
                  </a:lnTo>
                  <a:cubicBezTo>
                    <a:pt x="10515" y="1607063"/>
                    <a:pt x="0" y="1596548"/>
                    <a:pt x="0" y="1583577"/>
                  </a:cubicBezTo>
                  <a:lnTo>
                    <a:pt x="0" y="23486"/>
                  </a:lnTo>
                  <a:cubicBezTo>
                    <a:pt x="0" y="10515"/>
                    <a:pt x="10515" y="0"/>
                    <a:pt x="234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14300"/>
              <a:ext cx="7460669" cy="172136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ts val="5167"/>
                </a:lnSpc>
              </a:pP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-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Nhất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quán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ngôi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(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xưng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“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tôi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”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hoặc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“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em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”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để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kể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)</a:t>
              </a:r>
            </a:p>
            <a:p>
              <a:pPr algn="just">
                <a:lnSpc>
                  <a:spcPts val="5167"/>
                </a:lnSpc>
              </a:pP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-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Sử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dụng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các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yếu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tố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của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truyện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: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cốt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truyện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,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nhân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vật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, …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59014" y="2278453"/>
            <a:ext cx="2394022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2.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Viết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259014" y="6838086"/>
            <a:ext cx="9889352" cy="1249293"/>
            <a:chOff x="0" y="-114299"/>
            <a:chExt cx="7460669" cy="9424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0669" cy="828185"/>
            </a:xfrm>
            <a:custGeom>
              <a:avLst/>
              <a:gdLst/>
              <a:ahLst/>
              <a:cxnLst/>
              <a:rect l="l" t="t" r="r" b="b"/>
              <a:pathLst>
                <a:path w="7460669" h="828185">
                  <a:moveTo>
                    <a:pt x="23486" y="0"/>
                  </a:moveTo>
                  <a:lnTo>
                    <a:pt x="7437183" y="0"/>
                  </a:lnTo>
                  <a:cubicBezTo>
                    <a:pt x="7450154" y="0"/>
                    <a:pt x="7460669" y="10515"/>
                    <a:pt x="7460669" y="23486"/>
                  </a:cubicBezTo>
                  <a:lnTo>
                    <a:pt x="7460669" y="804700"/>
                  </a:lnTo>
                  <a:cubicBezTo>
                    <a:pt x="7460669" y="817671"/>
                    <a:pt x="7450154" y="828185"/>
                    <a:pt x="7437183" y="828185"/>
                  </a:cubicBezTo>
                  <a:lnTo>
                    <a:pt x="23486" y="828185"/>
                  </a:lnTo>
                  <a:cubicBezTo>
                    <a:pt x="10515" y="828185"/>
                    <a:pt x="0" y="817671"/>
                    <a:pt x="0" y="804700"/>
                  </a:cubicBezTo>
                  <a:lnTo>
                    <a:pt x="0" y="23486"/>
                  </a:lnTo>
                  <a:cubicBezTo>
                    <a:pt x="0" y="10515"/>
                    <a:pt x="10515" y="0"/>
                    <a:pt x="234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14299"/>
              <a:ext cx="7180443" cy="883013"/>
            </a:xfrm>
            <a:prstGeom prst="rect">
              <a:avLst/>
            </a:prstGeom>
          </p:spPr>
          <p:txBody>
            <a:bodyPr lIns="254000" tIns="254000" rIns="254000" bIns="254000" rtlCol="0" anchor="t"/>
            <a:lstStyle/>
            <a:p>
              <a:pPr>
                <a:lnSpc>
                  <a:spcPts val="5167"/>
                </a:lnSpc>
              </a:pP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Đánh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giá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bài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viết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và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chỉnh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sửa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theo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  <a:r>
                <a:rPr lang="en-US" sz="3399" dirty="0" err="1">
                  <a:solidFill>
                    <a:srgbClr val="4DA1A9"/>
                  </a:solidFill>
                  <a:latin typeface="Roboto Condensed"/>
                </a:rPr>
                <a:t>bảng</a:t>
              </a:r>
              <a:r>
                <a:rPr lang="en-US" sz="3399" dirty="0">
                  <a:solidFill>
                    <a:srgbClr val="4DA1A9"/>
                  </a:solidFill>
                  <a:latin typeface="Roboto Condensed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59014" y="5856118"/>
            <a:ext cx="6139522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264B5E"/>
                </a:solidFill>
                <a:latin typeface="Fraunces"/>
              </a:rPr>
              <a:t>3.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Chỉnh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sửa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bài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viết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25169">
            <a:off x="12024498" y="3563373"/>
            <a:ext cx="5388797" cy="7228874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59014" y="768953"/>
            <a:ext cx="15352586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2C2760"/>
                </a:solidFill>
                <a:latin typeface="Fraunces"/>
              </a:rPr>
              <a:t>III. HƯỚNG DẪN QUY TRÌNH VIẾT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569</Words>
  <Application>Microsoft Office PowerPoint</Application>
  <PresentationFormat>Custom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Fraunces</vt:lpstr>
      <vt:lpstr>Roboto Condensed</vt:lpstr>
      <vt:lpstr>Roboto Condensed Bold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6KN-B1 - Viết</dc:title>
  <cp:lastModifiedBy>PC</cp:lastModifiedBy>
  <cp:revision>23</cp:revision>
  <dcterms:created xsi:type="dcterms:W3CDTF">2006-08-16T00:00:00Z</dcterms:created>
  <dcterms:modified xsi:type="dcterms:W3CDTF">2025-10-02T14:07:43Z</dcterms:modified>
  <dc:identifier>DAFIjbYL93M</dc:identifier>
</cp:coreProperties>
</file>