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302" r:id="rId17"/>
    <p:sldId id="276" r:id="rId18"/>
    <p:sldId id="285" r:id="rId19"/>
    <p:sldId id="287" r:id="rId20"/>
    <p:sldId id="277" r:id="rId21"/>
    <p:sldId id="282" r:id="rId22"/>
    <p:sldId id="279" r:id="rId23"/>
    <p:sldId id="281" r:id="rId24"/>
    <p:sldId id="294" r:id="rId25"/>
    <p:sldId id="298" r:id="rId26"/>
    <p:sldId id="297" r:id="rId27"/>
    <p:sldId id="299" r:id="rId28"/>
    <p:sldId id="300" r:id="rId29"/>
    <p:sldId id="301" r:id="rId30"/>
    <p:sldId id="295" r:id="rId31"/>
    <p:sldId id="296" r:id="rId32"/>
    <p:sldId id="278" r:id="rId33"/>
    <p:sldId id="290" r:id="rId34"/>
    <p:sldId id="280" r:id="rId35"/>
    <p:sldId id="292" r:id="rId36"/>
    <p:sldId id="291" r:id="rId37"/>
    <p:sldId id="289" r:id="rId38"/>
    <p:sldId id="293" r:id="rId39"/>
    <p:sldId id="263" r:id="rId40"/>
    <p:sldId id="265" r:id="rId41"/>
  </p:sldIdLst>
  <p:sldSz cx="18288000" cy="10287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Fredoka One" panose="02000000000000000000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7.png"/><Relationship Id="rId4" Type="http://schemas.openxmlformats.org/officeDocument/2006/relationships/image" Target="../media/image10.sv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.mp3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71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5.png"/><Relationship Id="rId23" Type="http://schemas.openxmlformats.org/officeDocument/2006/relationships/image" Target="../media/image81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3.png"/><Relationship Id="rId22" Type="http://schemas.openxmlformats.org/officeDocument/2006/relationships/image" Target="../media/image80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78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9.png"/><Relationship Id="rId17" Type="http://schemas.openxmlformats.org/officeDocument/2006/relationships/image" Target="../media/image65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29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80.png"/><Relationship Id="rId5" Type="http://schemas.openxmlformats.org/officeDocument/2006/relationships/audio" Target="../media/audio1.wav"/><Relationship Id="rId15" Type="http://schemas.openxmlformats.org/officeDocument/2006/relationships/image" Target="../media/image72.png"/><Relationship Id="rId23" Type="http://schemas.openxmlformats.org/officeDocument/2006/relationships/image" Target="../media/image101.png"/><Relationship Id="rId28" Type="http://schemas.openxmlformats.org/officeDocument/2006/relationships/audio" Target="../media/audio2.wav"/><Relationship Id="rId10" Type="http://schemas.openxmlformats.org/officeDocument/2006/relationships/image" Target="../media/image68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7.png"/><Relationship Id="rId14" Type="http://schemas.openxmlformats.org/officeDocument/2006/relationships/image" Target="../media/image71.emf"/><Relationship Id="rId22" Type="http://schemas.openxmlformats.org/officeDocument/2006/relationships/image" Target="../media/image78.png"/><Relationship Id="rId27" Type="http://schemas.openxmlformats.org/officeDocument/2006/relationships/audio" Target="../media/audio1.wav"/><Relationship Id="rId30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0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+35°+41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0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4688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blipFill>
                <a:blip r:embed="rId6"/>
                <a:stretch>
                  <a:fillRect l="-1560" r="-156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8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+70°+38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2248</Words>
  <Application>Microsoft Office PowerPoint</Application>
  <PresentationFormat>Custom</PresentationFormat>
  <Paragraphs>189</Paragraphs>
  <Slides>39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Cambria Math</vt:lpstr>
      <vt:lpstr>Symbol</vt:lpstr>
      <vt:lpstr>Times New Roman</vt:lpstr>
      <vt:lpstr>#9Slide02 Tieu de dai</vt:lpstr>
      <vt:lpstr>#9Slide02 Noi dung dai</vt:lpstr>
      <vt:lpstr>Fredoka One</vt:lpstr>
      <vt:lpstr>Arial</vt:lpstr>
      <vt:lpstr>Calibri</vt:lpstr>
      <vt:lpstr>iCiel Cadena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Tâm Hoàng</cp:lastModifiedBy>
  <cp:revision>33</cp:revision>
  <dcterms:created xsi:type="dcterms:W3CDTF">2006-08-16T00:00:00Z</dcterms:created>
  <dcterms:modified xsi:type="dcterms:W3CDTF">2025-01-11T00:35:30Z</dcterms:modified>
  <dc:identifier>DAFOoZpgCq0</dc:identifier>
</cp:coreProperties>
</file>