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3" r:id="rId4"/>
    <p:sldId id="282" r:id="rId5"/>
    <p:sldId id="285" r:id="rId6"/>
    <p:sldId id="294" r:id="rId7"/>
    <p:sldId id="258" r:id="rId8"/>
    <p:sldId id="293" r:id="rId9"/>
    <p:sldId id="260" r:id="rId10"/>
    <p:sldId id="295" r:id="rId11"/>
    <p:sldId id="261" r:id="rId12"/>
    <p:sldId id="296" r:id="rId13"/>
    <p:sldId id="297" r:id="rId14"/>
    <p:sldId id="298" r:id="rId15"/>
    <p:sldId id="289" r:id="rId16"/>
    <p:sldId id="262" r:id="rId17"/>
    <p:sldId id="290" r:id="rId18"/>
    <p:sldId id="299" r:id="rId19"/>
    <p:sldId id="300" r:id="rId20"/>
    <p:sldId id="301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1.png"/><Relationship Id="rId1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https://encrypted-tbn1.gstatic.com/images?q=tbn:ANd9GcTsoVhsE6N60yLIByA5lMKhH7JIsGX8b1M5hZPTSPIrwCQqkPRd" TargetMode="External"/><Relationship Id="rId7" Type="http://schemas.openxmlformats.org/officeDocument/2006/relationships/image" Target="https://encrypted-tbn3.gstatic.com/images?q=tbn:ANd9GcR0YPqv09x-gaiWxjdAoMnPdxheye-A7o_J52VLsz3wmo7pXYtNn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5" Type="http://schemas.openxmlformats.org/officeDocument/2006/relationships/image" Target="https://encrypted-tbn0.gstatic.com/images?q=tbn:ANd9GcQBcz5jU2dK0mVxrRD471b8uuHHySYT4MG9vp660D8O0wpbqqGH_A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https://encrypted-tbn1.gstatic.com/images?q=tbn:ANd9GcQYdZLJNQTNm_ri0sJS7TDjcDp-rOiNZx4wcFzVvfet8Fs4C1c1NA" TargetMode="External"/><Relationship Id="rId3" Type="http://schemas.openxmlformats.org/officeDocument/2006/relationships/image" Target="http://t2.gstatic.com/images?q=tbn:ANd9GcTfO1hjdfduKeWzHjn6noPFhHhFRqXiaX8CpF6Xp82suvdumrAN" TargetMode="External"/><Relationship Id="rId7" Type="http://schemas.openxmlformats.org/officeDocument/2006/relationships/image" Target="https://encrypted-tbn3.gstatic.com/images?q=tbn:ANd9GcQtvlINm4ZcimOnc0ycXLUr9Y0XZfl8G8u5KTsWxFosuL1RLKjJzQ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https://encrypted-tbn0.gstatic.com/images?q=tbn:ANd9GcSP2d0WvNLvW_8SCuwQKt02-8JwBtj_ignWkiewY_utKNsMBEMN" TargetMode="External"/><Relationship Id="rId5" Type="http://schemas.openxmlformats.org/officeDocument/2006/relationships/image" Target="http://t1.gstatic.com/images?q=tbn:ANd9GcQE042ouGS4o1clp2z8vl1JUH5k1o-KCU335BCdjm2IOFj8kzHufw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http://t1.gstatic.com/images?q=tbn:ANd9GcQ2Uh8mjeSpXZfZMtYay8PHt6XUCegFTSrkCIVTX4oEIikVETE8" TargetMode="Externa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5771" y="154113"/>
            <a:ext cx="4746172" cy="6551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87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15" y="177822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/>
              <a:t>Make sentences. Use prepositions of place.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" y="1116330"/>
            <a:ext cx="2503564" cy="21945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9" y="1139762"/>
            <a:ext cx="2503564" cy="2147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0" y="1212716"/>
            <a:ext cx="2503564" cy="20965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" y="4101398"/>
            <a:ext cx="2503564" cy="21121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9" y="4097815"/>
            <a:ext cx="2503564" cy="21193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0" y="4123522"/>
            <a:ext cx="2503564" cy="216273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606902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4480923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7354944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1606902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4480923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7354944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35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2" y="1449977"/>
            <a:ext cx="2124928" cy="18347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1" y="1710165"/>
            <a:ext cx="1901399" cy="15637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1710165"/>
            <a:ext cx="1774218" cy="1600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3" y="3495399"/>
            <a:ext cx="2007360" cy="19619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92" y="3670683"/>
            <a:ext cx="1792230" cy="17083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15" y="3629649"/>
            <a:ext cx="1844410" cy="1686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2900" y="187044"/>
            <a:ext cx="5447041" cy="48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Game: Lucky number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3698" y="1554480"/>
            <a:ext cx="1929055" cy="171722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0321" y="1552234"/>
            <a:ext cx="1816100" cy="17177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3115" y="3614232"/>
            <a:ext cx="1877480" cy="181700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10252" y="1605661"/>
            <a:ext cx="1844410" cy="16975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4582" y="3579220"/>
            <a:ext cx="1968170" cy="1852018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3627295"/>
            <a:ext cx="1822882" cy="181700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.VnTime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10" y="1624102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1599098"/>
            <a:ext cx="1822882" cy="16595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4" y="3627295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42810" y="3579220"/>
            <a:ext cx="1822882" cy="185201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5393" y="5590127"/>
            <a:ext cx="282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The cat is on the table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715" y="5905831"/>
            <a:ext cx="42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The dog is in front of the doghouse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638" y="6185543"/>
            <a:ext cx="410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The cat is between the sofa and the bookshelf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1476" y="5610949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The cat is behind the computer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7511" y="5963707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The girl is on the sofa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7602" y="6338178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6. The boy is next to the sofa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07532" y="415593"/>
            <a:ext cx="669994" cy="694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K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8" grpId="0" animBg="1"/>
      <p:bldP spid="28" grpId="1" animBg="1"/>
      <p:bldP spid="30" grpId="0" animBg="1"/>
      <p:bldP spid="30" grpId="1" animBg="1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dog</a:t>
            </a:r>
            <a:endParaRPr lang="en-US" sz="2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6308614" y="5011703"/>
            <a:ext cx="2508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in front 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13306"/>
            <a:ext cx="3810328" cy="33400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1844" y="5008610"/>
            <a:ext cx="3624503" cy="492443"/>
            <a:chOff x="363373" y="1271400"/>
            <a:chExt cx="3624503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cat</a:t>
              </a:r>
              <a:endParaRPr lang="en-US" sz="2600" i="1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48969"/>
            <a:ext cx="3810328" cy="326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1897981" y="5015349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table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A3D05B-493A-40BC-8044-7F9C78137292}"/>
              </a:ext>
            </a:extLst>
          </p:cNvPr>
          <p:cNvSpPr txBox="1"/>
          <p:nvPr/>
        </p:nvSpPr>
        <p:spPr>
          <a:xfrm>
            <a:off x="3364081" y="5001871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0AE18-01AB-44D1-AF56-3BDA237347CE}"/>
              </a:ext>
            </a:extLst>
          </p:cNvPr>
          <p:cNvSpPr txBox="1"/>
          <p:nvPr/>
        </p:nvSpPr>
        <p:spPr>
          <a:xfrm>
            <a:off x="8053357" y="5001871"/>
            <a:ext cx="2703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6C10C-48EA-458F-9DA5-E2E1667917E4}"/>
              </a:ext>
            </a:extLst>
          </p:cNvPr>
          <p:cNvSpPr txBox="1"/>
          <p:nvPr/>
        </p:nvSpPr>
        <p:spPr>
          <a:xfrm>
            <a:off x="5912805" y="5397927"/>
            <a:ext cx="228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doghouse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6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87866"/>
            <a:ext cx="3810328" cy="3190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75990"/>
            <a:ext cx="3810328" cy="3214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5592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FE1F24-46EE-4E11-A778-52C0008C14ED}"/>
              </a:ext>
            </a:extLst>
          </p:cNvPr>
          <p:cNvSpPr txBox="1"/>
          <p:nvPr/>
        </p:nvSpPr>
        <p:spPr>
          <a:xfrm>
            <a:off x="1655981" y="5008610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between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A17A5-5DA5-4A3C-A3BA-A3ACDF5099D0}"/>
              </a:ext>
            </a:extLst>
          </p:cNvPr>
          <p:cNvSpPr txBox="1"/>
          <p:nvPr/>
        </p:nvSpPr>
        <p:spPr>
          <a:xfrm>
            <a:off x="536222" y="5484482"/>
            <a:ext cx="365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 and the </a:t>
            </a:r>
            <a:r>
              <a:rPr lang="en-US" sz="2600" dirty="0" err="1">
                <a:solidFill>
                  <a:srgbClr val="00B050"/>
                </a:solidFill>
              </a:rPr>
              <a:t>bookself</a:t>
            </a:r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2B3DD-48F5-46A7-9CBE-63E39AECD080}"/>
              </a:ext>
            </a:extLst>
          </p:cNvPr>
          <p:cNvSpPr txBox="1"/>
          <p:nvPr/>
        </p:nvSpPr>
        <p:spPr>
          <a:xfrm>
            <a:off x="3359815" y="5011703"/>
            <a:ext cx="2824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D5307-A72E-432F-8496-523C23374F9C}"/>
              </a:ext>
            </a:extLst>
          </p:cNvPr>
          <p:cNvSpPr txBox="1"/>
          <p:nvPr/>
        </p:nvSpPr>
        <p:spPr>
          <a:xfrm>
            <a:off x="7951321" y="5022817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8A66D-EB9D-4786-BD6A-973CCE564D43}"/>
              </a:ext>
            </a:extLst>
          </p:cNvPr>
          <p:cNvSpPr txBox="1"/>
          <p:nvPr/>
        </p:nvSpPr>
        <p:spPr>
          <a:xfrm>
            <a:off x="6112716" y="5017805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behind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BA418-9D9A-4448-BB74-1D32E176B766}"/>
              </a:ext>
            </a:extLst>
          </p:cNvPr>
          <p:cNvSpPr txBox="1"/>
          <p:nvPr/>
        </p:nvSpPr>
        <p:spPr>
          <a:xfrm>
            <a:off x="5611116" y="5483394"/>
            <a:ext cx="23770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computer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3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70537"/>
            <a:ext cx="3810328" cy="3225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girl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7" y="948969"/>
            <a:ext cx="3783836" cy="32687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7654" y="5008610"/>
            <a:ext cx="3624503" cy="492443"/>
            <a:chOff x="363373" y="1271400"/>
            <a:chExt cx="3624503" cy="492443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boy</a:t>
              </a:r>
              <a:endParaRPr lang="en-US" sz="2600" i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57C625-ABC4-4BDD-B305-332415654233}"/>
              </a:ext>
            </a:extLst>
          </p:cNvPr>
          <p:cNvSpPr txBox="1"/>
          <p:nvPr/>
        </p:nvSpPr>
        <p:spPr>
          <a:xfrm>
            <a:off x="3371458" y="5011703"/>
            <a:ext cx="368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3B66-A8CC-465E-8A8A-62F628FA18ED}"/>
              </a:ext>
            </a:extLst>
          </p:cNvPr>
          <p:cNvSpPr txBox="1"/>
          <p:nvPr/>
        </p:nvSpPr>
        <p:spPr>
          <a:xfrm>
            <a:off x="8059970" y="5022817"/>
            <a:ext cx="3883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F744-8A60-4529-AE4C-4370EFC4FADB}"/>
              </a:ext>
            </a:extLst>
          </p:cNvPr>
          <p:cNvSpPr txBox="1"/>
          <p:nvPr/>
        </p:nvSpPr>
        <p:spPr>
          <a:xfrm>
            <a:off x="1868485" y="5005517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sofa</a:t>
            </a:r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5DABA-A304-4A80-B6C8-069485D1F2A0}"/>
              </a:ext>
            </a:extLst>
          </p:cNvPr>
          <p:cNvSpPr txBox="1"/>
          <p:nvPr/>
        </p:nvSpPr>
        <p:spPr>
          <a:xfrm>
            <a:off x="6566024" y="5018286"/>
            <a:ext cx="1581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next 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F660F-F074-4848-B157-3ADFACF243DD}"/>
              </a:ext>
            </a:extLst>
          </p:cNvPr>
          <p:cNvSpPr txBox="1"/>
          <p:nvPr/>
        </p:nvSpPr>
        <p:spPr>
          <a:xfrm>
            <a:off x="6050440" y="5416588"/>
            <a:ext cx="16272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5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house. Write the sentences in your notebook.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2" y="1132113"/>
            <a:ext cx="6513693" cy="46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227909"/>
            <a:ext cx="6496702" cy="3775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529763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148" y="5820853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There’s a big bed next to the door.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89461" y="585192"/>
            <a:ext cx="7886700" cy="461151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1. There is a clock on the wall.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2. There are books on the bookshelf.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3. There is a desk next to the bookshelf.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4. There are two posters on the wall.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5. There is a laptop and a lamp on the desk.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6. There are three small plants in the corner.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6863018" y="4562645"/>
            <a:ext cx="2019718" cy="178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4740"/>
            <a:ext cx="4865299" cy="322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4692963" y="4987631"/>
            <a:ext cx="2486206" cy="16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7" y="1329604"/>
            <a:ext cx="474860" cy="5159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22953" y="1285193"/>
            <a:ext cx="3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Which one would you like to live in? Why?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3" y="262889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78356" y="4010894"/>
            <a:ext cx="400376" cy="4023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6532228" y="4901337"/>
            <a:ext cx="400376" cy="4023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8457711" y="4791661"/>
            <a:ext cx="400376" cy="4023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263033" y="1384961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256488" y="1034141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294434" y="993244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495442" y="1289992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50927" y="2218134"/>
            <a:ext cx="376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Now work in groups.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11" y="2143612"/>
            <a:ext cx="474860" cy="470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45474" y="2465714"/>
            <a:ext cx="522101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Draw your own strange house.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Decorate it.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Tell the class about your house.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73F6A-4306-AD3C-B38B-75483C5E895B}"/>
              </a:ext>
            </a:extLst>
          </p:cNvPr>
          <p:cNvSpPr txBox="1"/>
          <p:nvPr/>
        </p:nvSpPr>
        <p:spPr>
          <a:xfrm>
            <a:off x="427200" y="292179"/>
            <a:ext cx="42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PROJECT</a:t>
            </a:r>
          </a:p>
        </p:txBody>
      </p:sp>
    </p:spTree>
    <p:extLst>
      <p:ext uri="{BB962C8B-B14F-4D97-AF65-F5344CB8AC3E}">
        <p14:creationId xmlns:p14="http://schemas.microsoft.com/office/powerpoint/2010/main" val="25688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64" y="2630370"/>
            <a:ext cx="3546582" cy="34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"/>
          <a:stretch/>
        </p:blipFill>
        <p:spPr>
          <a:xfrm>
            <a:off x="5186866" y="2884122"/>
            <a:ext cx="3312531" cy="319791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22238" y="826136"/>
            <a:ext cx="2999369" cy="1188720"/>
          </a:xfrm>
          <a:prstGeom prst="wedgeRoundRectCallout">
            <a:avLst>
              <a:gd name="adj1" fmla="val -912"/>
              <a:gd name="adj2" fmla="val 91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5537" y="988709"/>
            <a:ext cx="3006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Communication, Activity 4, Page 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91" y="181976"/>
            <a:ext cx="3566160" cy="25539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41146" y="1158886"/>
            <a:ext cx="3006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33090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 2: MY HOUSE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8193" y="1232262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smtClean="0">
                <a:solidFill>
                  <a:schemeClr val="bg1"/>
                </a:solidFill>
              </a:rPr>
              <a:t>LESSON 7. LOOKING BACK AND PROJECT</a:t>
            </a:r>
            <a:endParaRPr lang="en-GB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759097"/>
          <a:ext cx="9144000" cy="5492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 dirty="0"/>
                        <a:t>use the </a:t>
                      </a:r>
                      <a:r>
                        <a:rPr lang="en-US" sz="2400" spc="-80" baseline="0"/>
                        <a:t>words for types of house, rooms and furniture.</a:t>
                      </a:r>
                      <a:endParaRPr lang="en-US" sz="2400" spc="-8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b="1" dirty="0"/>
                        <a:t>s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b="1" dirty="0"/>
                        <a:t>z</a:t>
                      </a:r>
                      <a:r>
                        <a:rPr lang="en-US" sz="2400" dirty="0"/>
                        <a:t>/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at the end</a:t>
                      </a:r>
                      <a:r>
                        <a:rPr lang="en-US" sz="2400" baseline="0" dirty="0"/>
                        <a:t> of the words correctly.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case to describe possession.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prepositions of place to describe where people or things are.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give suggestions.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rooms and furniture.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describe houses, rooms and furniture.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someone’s house.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to a friend describing my house.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6934102" y="400341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2036" y="39427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62280" y="398655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191180" y="398655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4186" y="39510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45253" y="396902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31443" y="446506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70096" y="44006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0291" y="446506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07438" y="446506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38767" y="44161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71015" y="44089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38683" y="493252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82160" y="4864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52406" y="4935955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12003" y="4935955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23842" y="488207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56947" y="487906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38683" y="53925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06608" y="53138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66861" y="53947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226458" y="53947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23842" y="53524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33921" y="53524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38683" y="583739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82160" y="576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52406" y="584083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212003" y="584083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23842" y="578695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56947" y="57839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38683" y="14425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41984" y="14129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466861" y="14425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73045" y="14425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581758" y="1415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55035" y="14032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31443" y="1997006"/>
            <a:ext cx="445523" cy="5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22489" y="19419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480291" y="1990214"/>
            <a:ext cx="622069" cy="624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173046" y="1990214"/>
            <a:ext cx="871792" cy="57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73914" y="19496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42262" y="19315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938683" y="2685188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09909" y="26380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452162" y="2684059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211758" y="2684059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530615" y="26833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355035" y="267832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31443" y="3328147"/>
            <a:ext cx="445523" cy="53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82160" y="32871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480291" y="3310717"/>
            <a:ext cx="622069" cy="58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239888" y="3310716"/>
            <a:ext cx="822960" cy="57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18767" y="32933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0" grpId="2"/>
      <p:bldP spid="50" grpId="3"/>
      <p:bldP spid="50" grpId="4"/>
      <p:bldP spid="53" grpId="0"/>
      <p:bldP spid="53" grpId="1"/>
      <p:bldP spid="53" grpId="2"/>
      <p:bldP spid="53" grpId="3"/>
      <p:bldP spid="53" grpId="4"/>
      <p:bldP spid="54" grpId="0"/>
      <p:bldP spid="54" grpId="1"/>
      <p:bldP spid="54" grpId="2"/>
      <p:bldP spid="54" grpId="3"/>
      <p:bldP spid="54" grpId="4"/>
      <p:bldP spid="56" grpId="0"/>
      <p:bldP spid="56" grpId="1"/>
      <p:bldP spid="56" grpId="2"/>
      <p:bldP spid="56" grpId="3"/>
      <p:bldP spid="56" grpId="4"/>
      <p:bldP spid="59" grpId="0"/>
      <p:bldP spid="59" grpId="1"/>
      <p:bldP spid="59" grpId="2"/>
      <p:bldP spid="59" grpId="3"/>
      <p:bldP spid="59" grpId="4"/>
      <p:bldP spid="60" grpId="0"/>
      <p:bldP spid="60" grpId="1"/>
      <p:bldP spid="60" grpId="2"/>
      <p:bldP spid="60" grpId="3"/>
      <p:bldP spid="60" grpId="4"/>
      <p:bldP spid="62" grpId="0"/>
      <p:bldP spid="62" grpId="1"/>
      <p:bldP spid="62" grpId="2"/>
      <p:bldP spid="62" grpId="3"/>
      <p:bldP spid="62" grpId="4"/>
      <p:bldP spid="65" grpId="0"/>
      <p:bldP spid="65" grpId="1"/>
      <p:bldP spid="65" grpId="2"/>
      <p:bldP spid="65" grpId="3"/>
      <p:bldP spid="65" grpId="4"/>
      <p:bldP spid="66" grpId="0"/>
      <p:bldP spid="66" grpId="1"/>
      <p:bldP spid="66" grpId="2"/>
      <p:bldP spid="66" grpId="3"/>
      <p:bldP spid="66" grpId="4"/>
      <p:bldP spid="68" grpId="0"/>
      <p:bldP spid="68" grpId="1"/>
      <p:bldP spid="68" grpId="2"/>
      <p:bldP spid="68" grpId="3"/>
      <p:bldP spid="68" grpId="4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2" grpId="3"/>
      <p:bldP spid="72" grpId="4"/>
      <p:bldP spid="74" grpId="0"/>
      <p:bldP spid="74" grpId="1"/>
      <p:bldP spid="74" grpId="2"/>
      <p:bldP spid="74" grpId="3"/>
      <p:bldP spid="74" grpId="4"/>
      <p:bldP spid="77" grpId="0"/>
      <p:bldP spid="77" grpId="1"/>
      <p:bldP spid="77" grpId="2"/>
      <p:bldP spid="77" grpId="3"/>
      <p:bldP spid="77" grpId="4"/>
      <p:bldP spid="78" grpId="0"/>
      <p:bldP spid="78" grpId="1"/>
      <p:bldP spid="78" grpId="2"/>
      <p:bldP spid="78" grpId="3"/>
      <p:bldP spid="78" grpId="4"/>
      <p:bldP spid="80" grpId="0"/>
      <p:bldP spid="80" grpId="1"/>
      <p:bldP spid="80" grpId="2"/>
      <p:bldP spid="80" grpId="3"/>
      <p:bldP spid="80" grpId="4"/>
      <p:bldP spid="83" grpId="0"/>
      <p:bldP spid="83" grpId="1"/>
      <p:bldP spid="83" grpId="2"/>
      <p:bldP spid="83" grpId="3"/>
      <p:bldP spid="83" grpId="4"/>
      <p:bldP spid="84" grpId="0"/>
      <p:bldP spid="84" grpId="1"/>
      <p:bldP spid="84" grpId="2"/>
      <p:bldP spid="84" grpId="3"/>
      <p:bldP spid="84" grpId="4"/>
      <p:bldP spid="86" grpId="0"/>
      <p:bldP spid="86" grpId="1"/>
      <p:bldP spid="86" grpId="2"/>
      <p:bldP spid="86" grpId="3"/>
      <p:bldP spid="86" grpId="4"/>
      <p:bldP spid="89" grpId="0"/>
      <p:bldP spid="89" grpId="1"/>
      <p:bldP spid="89" grpId="2"/>
      <p:bldP spid="89" grpId="3"/>
      <p:bldP spid="89" grpId="4"/>
      <p:bldP spid="90" grpId="0"/>
      <p:bldP spid="90" grpId="1"/>
      <p:bldP spid="90" grpId="2"/>
      <p:bldP spid="90" grpId="3"/>
      <p:bldP spid="90" grpId="4"/>
      <p:bldP spid="92" grpId="0"/>
      <p:bldP spid="92" grpId="1"/>
      <p:bldP spid="92" grpId="2"/>
      <p:bldP spid="92" grpId="3"/>
      <p:bldP spid="92" grpId="4"/>
      <p:bldP spid="95" grpId="0"/>
      <p:bldP spid="95" grpId="1"/>
      <p:bldP spid="95" grpId="2"/>
      <p:bldP spid="95" grpId="3"/>
      <p:bldP spid="95" grpId="4"/>
      <p:bldP spid="96" grpId="0"/>
      <p:bldP spid="96" grpId="1"/>
      <p:bldP spid="96" grpId="2"/>
      <p:bldP spid="96" grpId="3"/>
      <p:bldP spid="96" grpId="4"/>
      <p:bldP spid="98" grpId="0"/>
      <p:bldP spid="98" grpId="1"/>
      <p:bldP spid="98" grpId="2"/>
      <p:bldP spid="98" grpId="3"/>
      <p:bldP spid="98" grpId="4"/>
      <p:bldP spid="101" grpId="0"/>
      <p:bldP spid="101" grpId="1"/>
      <p:bldP spid="101" grpId="2"/>
      <p:bldP spid="101" grpId="3"/>
      <p:bldP spid="101" grpId="4"/>
      <p:bldP spid="102" grpId="0"/>
      <p:bldP spid="102" grpId="1"/>
      <p:bldP spid="102" grpId="2"/>
      <p:bldP spid="102" grpId="3"/>
      <p:bldP spid="102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1828800" y="1752600"/>
            <a:ext cx="4648200" cy="2743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99" y="2133600"/>
            <a:ext cx="7623629" cy="345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smtClean="0"/>
              <a:t>- Learn </a:t>
            </a:r>
            <a:r>
              <a:rPr lang="en-US" sz="3200" dirty="0" smtClean="0"/>
              <a:t>by heart all the new words, grammar points</a:t>
            </a:r>
          </a:p>
          <a:p>
            <a:pPr marL="0" indent="0">
              <a:buNone/>
            </a:pPr>
            <a:r>
              <a:rPr lang="en-US" sz="3200" smtClean="0"/>
              <a:t>- write </a:t>
            </a:r>
            <a:r>
              <a:rPr lang="en-US" sz="3200" dirty="0" smtClean="0"/>
              <a:t>a short passage about a dream house</a:t>
            </a:r>
          </a:p>
          <a:p>
            <a:pPr marL="0" indent="0">
              <a:buNone/>
            </a:pPr>
            <a:r>
              <a:rPr lang="en-US" sz="3200" smtClean="0"/>
              <a:t>(80 </a:t>
            </a:r>
            <a:r>
              <a:rPr lang="en-US" sz="3200" dirty="0" smtClean="0"/>
              <a:t>words)</a:t>
            </a:r>
          </a:p>
          <a:p>
            <a:pPr marL="0" indent="0">
              <a:buNone/>
            </a:pPr>
            <a:r>
              <a:rPr lang="en-US" sz="3200" smtClean="0"/>
              <a:t>- </a:t>
            </a:r>
            <a:r>
              <a:rPr lang="en-US" sz="3200" smtClean="0"/>
              <a:t>Do </a:t>
            </a:r>
            <a:r>
              <a:rPr lang="en-US" sz="3200" dirty="0" smtClean="0"/>
              <a:t>exercises in the work book</a:t>
            </a:r>
          </a:p>
          <a:p>
            <a:pPr marL="0" indent="0">
              <a:buNone/>
            </a:pPr>
            <a:r>
              <a:rPr lang="en-US" sz="3200" smtClean="0"/>
              <a:t>- </a:t>
            </a:r>
            <a:r>
              <a:rPr lang="en-US" sz="3200" smtClean="0"/>
              <a:t>Prepare </a:t>
            </a:r>
            <a:r>
              <a:rPr lang="en-US" sz="3200" dirty="0" smtClean="0"/>
              <a:t>Unit 3: </a:t>
            </a:r>
            <a:r>
              <a:rPr lang="en-US" sz="3200" b="1" dirty="0" smtClean="0"/>
              <a:t>Getting started</a:t>
            </a:r>
            <a:endParaRPr lang="en-US" sz="3200" dirty="0" smtClean="0"/>
          </a:p>
          <a:p>
            <a:pPr>
              <a:buFontTx/>
              <a:buNone/>
            </a:pPr>
            <a:endParaRPr lang="en-US" sz="3200" dirty="0" smtClean="0">
              <a:solidFill>
                <a:srgbClr val="FF0066"/>
              </a:solidFill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209800" y="495300"/>
            <a:ext cx="464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 assignment</a:t>
            </a:r>
            <a:endParaRPr lang="en-GB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591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12" descr="https://encrypted-tbn1.gstatic.com/images?q=tbn:ANd9GcTsoVhsE6N60yLIByA5lMKhH7JIsGX8b1M5hZPTSPIrwCQqkPR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671198"/>
            <a:ext cx="2286000" cy="218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0" y="-1708465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3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-68452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    </a:t>
            </a:r>
            <a:endParaRPr lang="en-US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0" y="25844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0" y="137287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0" y="478123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0" y="6872301"/>
            <a:ext cx="429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>
                <a:cs typeface="Times New Roman" pitchFamily="18" charset="0"/>
              </a:rPr>
              <a:t>   </a:t>
            </a:r>
            <a:endParaRPr lang="en-US" sz="2800"/>
          </a:p>
        </p:txBody>
      </p: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0" y="8229286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0" y="911511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7189" name="Picture 24" descr="https://encrypted-tbn0.gstatic.com/images?q=tbn:ANd9GcQBcz5jU2dK0mVxrRD471b8uuHHySYT4MG9vp660D8O0wpbqqGH_A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738477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Rectangle 25"/>
          <p:cNvSpPr>
            <a:spLocks noChangeArrowheads="1"/>
          </p:cNvSpPr>
          <p:nvPr/>
        </p:nvSpPr>
        <p:spPr bwMode="auto">
          <a:xfrm>
            <a:off x="668202" y="2712723"/>
            <a:ext cx="1494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/>
              <a:t>kitchen</a:t>
            </a:r>
          </a:p>
        </p:txBody>
      </p:sp>
      <p:pic>
        <p:nvPicPr>
          <p:cNvPr id="7191" name="Picture 26" descr="https://encrypted-tbn3.gstatic.com/images?q=tbn:ANd9GcR0YPqv09x-gaiWxjdAoMnPdxheye-A7o_J52VLsz3wmo7pXYtNnw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51" y="75154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Rectangle 27"/>
          <p:cNvSpPr>
            <a:spLocks noChangeArrowheads="1"/>
          </p:cNvSpPr>
          <p:nvPr/>
        </p:nvSpPr>
        <p:spPr bwMode="auto">
          <a:xfrm>
            <a:off x="4014788" y="2747186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dirty="0"/>
              <a:t>bedroom</a:t>
            </a:r>
          </a:p>
        </p:txBody>
      </p:sp>
      <p:sp>
        <p:nvSpPr>
          <p:cNvPr id="7193" name="Rectangle 29"/>
          <p:cNvSpPr>
            <a:spLocks noChangeArrowheads="1"/>
          </p:cNvSpPr>
          <p:nvPr/>
        </p:nvSpPr>
        <p:spPr bwMode="auto">
          <a:xfrm>
            <a:off x="6884298" y="2640898"/>
            <a:ext cx="1857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 </a:t>
            </a:r>
            <a:r>
              <a:rPr lang="en-US" sz="2800" dirty="0" smtClean="0"/>
              <a:t>stilt house </a:t>
            </a:r>
            <a:endParaRPr lang="en-US" sz="2800" dirty="0"/>
          </a:p>
        </p:txBody>
      </p:sp>
      <p:sp>
        <p:nvSpPr>
          <p:cNvPr id="7197" name="Rectangle 34"/>
          <p:cNvSpPr>
            <a:spLocks noChangeArrowheads="1"/>
          </p:cNvSpPr>
          <p:nvPr/>
        </p:nvSpPr>
        <p:spPr bwMode="auto">
          <a:xfrm>
            <a:off x="4191000" y="6067315"/>
            <a:ext cx="2275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country house</a:t>
            </a:r>
          </a:p>
        </p:txBody>
      </p:sp>
      <p:sp>
        <p:nvSpPr>
          <p:cNvPr id="7202" name="Rectangle 41"/>
          <p:cNvSpPr>
            <a:spLocks noChangeArrowheads="1"/>
          </p:cNvSpPr>
          <p:nvPr/>
        </p:nvSpPr>
        <p:spPr bwMode="auto">
          <a:xfrm>
            <a:off x="7620000" y="6077635"/>
            <a:ext cx="788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sofa</a:t>
            </a:r>
          </a:p>
        </p:txBody>
      </p:sp>
      <p:pic>
        <p:nvPicPr>
          <p:cNvPr id="35" name="Picture 34" descr="Ho Chi Minh'S 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01" y="797378"/>
            <a:ext cx="2755074" cy="18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3581366"/>
            <a:ext cx="3285744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50937" y="6053573"/>
            <a:ext cx="1574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cupboard</a:t>
            </a:r>
          </a:p>
        </p:txBody>
      </p:sp>
      <p:pic>
        <p:nvPicPr>
          <p:cNvPr id="38" name="Picture 19" descr="tu-chan-bat-nhom-kinh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3295"/>
            <a:ext cx="1762125" cy="25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86037" y="-23176"/>
            <a:ext cx="3209925" cy="56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KIM’S GAME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11" action="ppaction://hlinksldjump"/>
          </p:cNvPr>
          <p:cNvSpPr/>
          <p:nvPr/>
        </p:nvSpPr>
        <p:spPr>
          <a:xfrm>
            <a:off x="7560124" y="143691"/>
            <a:ext cx="891545" cy="26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38112" y="766224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6193" y="767851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2032" y="839861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3894" y="3440365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6192" y="3608516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40821" y="3581467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36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2" grpId="0"/>
      <p:bldP spid="7193" grpId="0"/>
      <p:bldP spid="7197" grpId="0"/>
      <p:bldP spid="720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ttp://t2.gstatic.com/images?q=tbn:ANd9GcTfO1hjdfduKeWzHjn6noPFhHhFRqXiaX8CpF6Xp82suvdumrAN"/>
          <p:cNvPicPr>
            <a:picLocks noGrp="1" noChangeAspect="1" noChangeArrowheads="1"/>
          </p:cNvPicPr>
          <p:nvPr>
            <p:ph type="ctrTitle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73025"/>
            <a:ext cx="2590800" cy="1995488"/>
          </a:xfrm>
          <a:noFill/>
        </p:spPr>
      </p:pic>
      <p:pic>
        <p:nvPicPr>
          <p:cNvPr id="6147" name="Picture 6" descr="http://t1.gstatic.com/images?q=tbn:ANd9GcQE042ouGS4o1clp2z8vl1JUH5k1o-KCU335BCdjm2IOFj8kzHufw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417953"/>
            <a:ext cx="2590800" cy="175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4043363" y="392113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cs typeface="Times New Roman" pitchFamily="18" charset="0"/>
              </a:rPr>
              <a:t>  </a:t>
            </a:r>
            <a:endParaRPr lang="en-US" sz="800"/>
          </a:p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043363" y="24558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4043363" y="55800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1400175" y="2103757"/>
            <a:ext cx="1902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town house</a:t>
            </a:r>
          </a:p>
        </p:txBody>
      </p:sp>
      <p:pic>
        <p:nvPicPr>
          <p:cNvPr id="6153" name="Picture 14" descr="https://encrypted-tbn3.gstatic.com/images?q=tbn:ANd9GcQtvlINm4ZcimOnc0ycXLUr9Y0XZfl8G8u5KTsWxFosuL1RLKjJzQ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5" y="152400"/>
            <a:ext cx="2743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5844125" y="2011267"/>
            <a:ext cx="1635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bathroom</a:t>
            </a:r>
          </a:p>
        </p:txBody>
      </p:sp>
      <p:pic>
        <p:nvPicPr>
          <p:cNvPr id="6155" name="Picture 16" descr="http://t1.gstatic.com/images?q=tbn:ANd9GcQ2Uh8mjeSpXZfZMtYay8PHt6XUCegFTSrkCIVTX4oEIikVETE8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6825"/>
            <a:ext cx="2827338" cy="173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1911755" y="428055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villa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5588786" y="4107612"/>
            <a:ext cx="1733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apartment</a:t>
            </a:r>
          </a:p>
        </p:txBody>
      </p:sp>
      <p:pic>
        <p:nvPicPr>
          <p:cNvPr id="6160" name="Picture 22" descr="https://encrypted-tbn0.gstatic.com/images?q=tbn:ANd9GcSP2d0WvNLvW_8SCuwQKt02-8JwBtj_ignWkiewY_utKNsMBEMN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67263"/>
            <a:ext cx="2827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1825625" y="6443663"/>
            <a:ext cx="173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/>
              <a:t>livingroom</a:t>
            </a:r>
          </a:p>
        </p:txBody>
      </p:sp>
      <p:pic>
        <p:nvPicPr>
          <p:cNvPr id="19" name="Picture 38" descr="https://encrypted-tbn1.gstatic.com/images?q=tbn:ANd9GcQYdZLJNQTNm_ri0sJS7TDjcDp-rOiNZx4wcFzVvfet8Fs4C1c1NA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62" y="4727830"/>
            <a:ext cx="2376487" cy="17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638800" y="6491288"/>
            <a:ext cx="1593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wardrobe</a:t>
            </a:r>
          </a:p>
        </p:txBody>
      </p:sp>
      <p:sp>
        <p:nvSpPr>
          <p:cNvPr id="3" name="Left Arrow 2">
            <a:hlinkClick r:id="rId14" action="ppaction://hlinksldjump"/>
          </p:cNvPr>
          <p:cNvSpPr/>
          <p:nvPr/>
        </p:nvSpPr>
        <p:spPr>
          <a:xfrm>
            <a:off x="8360230" y="152400"/>
            <a:ext cx="640080" cy="396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216048" y="123372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9733" y="205085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4104" y="2631749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1662" y="2470469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7116" y="4820000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9733" y="4767263"/>
            <a:ext cx="5515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6156" grpId="0"/>
      <p:bldP spid="6157" grpId="0"/>
      <p:bldP spid="616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959" y="221435"/>
            <a:ext cx="7886700" cy="1325563"/>
          </a:xfrm>
          <a:solidFill>
            <a:schemeClr val="accent5">
              <a:alpha val="8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Write the name of the pictures.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2470" y="1680103"/>
            <a:ext cx="206393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2 </a:t>
            </a:r>
            <a:r>
              <a:rPr lang="en-US" sz="3200" b="1" dirty="0" err="1" smtClean="0"/>
              <a:t>munites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9955" y="2550310"/>
            <a:ext cx="31089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Work in groups</a:t>
            </a:r>
            <a:endParaRPr lang="en-GB" sz="3200" b="1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3788229" y="3722914"/>
            <a:ext cx="1476102" cy="1097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KEYS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1E4DA4-691A-ED14-14E4-B9FF7901B061}"/>
              </a:ext>
            </a:extLst>
          </p:cNvPr>
          <p:cNvSpPr txBox="1"/>
          <p:nvPr/>
        </p:nvSpPr>
        <p:spPr>
          <a:xfrm>
            <a:off x="439455" y="572410"/>
            <a:ext cx="42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Vocabulary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" y="373016"/>
            <a:ext cx="524438" cy="58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4939" y="251005"/>
            <a:ext cx="785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38448"/>
              </p:ext>
            </p:extLst>
          </p:nvPr>
        </p:nvGraphicFramePr>
        <p:xfrm>
          <a:off x="455383" y="3505200"/>
          <a:ext cx="8129592" cy="3062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Types of</a:t>
                      </a:r>
                      <a:r>
                        <a:rPr lang="en-US" sz="2400" baseline="0" dirty="0"/>
                        <a:t> house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Rooms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Furniture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55383" y="1331557"/>
            <a:ext cx="8233235" cy="1674533"/>
          </a:xfrm>
          <a:prstGeom prst="roundRect">
            <a:avLst>
              <a:gd name="adj" fmla="val 1611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8207" y="1473132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8208" y="1908557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4176" y="23662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4402" y="143828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2522" y="1899950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63918" y="1908557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chest of drawers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5658" y="1456000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92295" y="5646782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78207" y="2385670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5480" y="2390309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480" y="147313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481" y="1913140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1277008" y="4238773"/>
            <a:ext cx="86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944939" y="4697633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770297" y="5238685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6116424" y="423877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892766" y="4700437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758031" y="516210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6445658" y="562376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6458150" y="6085432"/>
            <a:ext cx="151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748135" y="4236614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619514" y="470043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30E95-FB0A-4257-8936-4D5A714E0791}"/>
              </a:ext>
            </a:extLst>
          </p:cNvPr>
          <p:cNvSpPr txBox="1"/>
          <p:nvPr/>
        </p:nvSpPr>
        <p:spPr>
          <a:xfrm>
            <a:off x="3951265" y="51851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DA54DF-0B27-4BCB-BD6A-3E63F4FC20E9}"/>
              </a:ext>
            </a:extLst>
          </p:cNvPr>
          <p:cNvSpPr txBox="1"/>
          <p:nvPr/>
        </p:nvSpPr>
        <p:spPr>
          <a:xfrm>
            <a:off x="2382579" y="1468097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C94390-FD75-4688-A536-9D6D21A0CA57}"/>
              </a:ext>
            </a:extLst>
          </p:cNvPr>
          <p:cNvSpPr txBox="1"/>
          <p:nvPr/>
        </p:nvSpPr>
        <p:spPr>
          <a:xfrm>
            <a:off x="2382580" y="190352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5908BC-1D54-4197-91E3-CDD95912442B}"/>
              </a:ext>
            </a:extLst>
          </p:cNvPr>
          <p:cNvSpPr txBox="1"/>
          <p:nvPr/>
        </p:nvSpPr>
        <p:spPr>
          <a:xfrm>
            <a:off x="4390928" y="236879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BAA54D-86EC-4275-8B8E-F9E31B902BF8}"/>
              </a:ext>
            </a:extLst>
          </p:cNvPr>
          <p:cNvSpPr txBox="1"/>
          <p:nvPr/>
        </p:nvSpPr>
        <p:spPr>
          <a:xfrm>
            <a:off x="4278774" y="14430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28B0B3-6ECF-46E6-97E1-A8AB3BCAEAA2}"/>
              </a:ext>
            </a:extLst>
          </p:cNvPr>
          <p:cNvSpPr txBox="1"/>
          <p:nvPr/>
        </p:nvSpPr>
        <p:spPr>
          <a:xfrm>
            <a:off x="4256894" y="1894915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4AB4DA-CE03-4FDB-A58F-E023F89FFF08}"/>
              </a:ext>
            </a:extLst>
          </p:cNvPr>
          <p:cNvSpPr txBox="1"/>
          <p:nvPr/>
        </p:nvSpPr>
        <p:spPr>
          <a:xfrm>
            <a:off x="6368290" y="190352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ED4A25-C5AD-4048-9851-67C8978E2550}"/>
              </a:ext>
            </a:extLst>
          </p:cNvPr>
          <p:cNvSpPr txBox="1"/>
          <p:nvPr/>
        </p:nvSpPr>
        <p:spPr>
          <a:xfrm>
            <a:off x="6440198" y="1460797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97C571-F316-44CA-B977-D8D626997B30}"/>
              </a:ext>
            </a:extLst>
          </p:cNvPr>
          <p:cNvSpPr txBox="1"/>
          <p:nvPr/>
        </p:nvSpPr>
        <p:spPr>
          <a:xfrm>
            <a:off x="2382579" y="238825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909852" y="2385274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099EE-BD02-4AAA-B641-26C00FBB1DF6}"/>
              </a:ext>
            </a:extLst>
          </p:cNvPr>
          <p:cNvSpPr txBox="1"/>
          <p:nvPr/>
        </p:nvSpPr>
        <p:spPr>
          <a:xfrm>
            <a:off x="909852" y="146809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DA4730-A791-4AA0-B193-2D92612947E2}"/>
              </a:ext>
            </a:extLst>
          </p:cNvPr>
          <p:cNvSpPr txBox="1"/>
          <p:nvPr/>
        </p:nvSpPr>
        <p:spPr>
          <a:xfrm>
            <a:off x="909853" y="1908105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67104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C7873A-6789-401B-B7B5-363D9478C8B8}"/>
              </a:ext>
            </a:extLst>
          </p:cNvPr>
          <p:cNvSpPr txBox="1"/>
          <p:nvPr/>
        </p:nvSpPr>
        <p:spPr>
          <a:xfrm>
            <a:off x="666779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5503 0.2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5486 0.4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6132 0.5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L 0.14948 0.4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4774 0.336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316 0.542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11111E-6 L -0.32586 0.480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-0.02743 0.340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5417 0.4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79 0.4740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3663 0.6104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81481E-6 L 0.23403 0.542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1"/>
      <p:bldP spid="59" grpId="2"/>
      <p:bldP spid="59" grpId="3"/>
      <p:bldP spid="60" grpId="1"/>
      <p:bldP spid="60" grpId="2"/>
      <p:bldP spid="60" grpId="3"/>
      <p:bldP spid="61" grpId="1"/>
      <p:bldP spid="61" grpId="2"/>
      <p:bldP spid="61" grpId="3"/>
      <p:bldP spid="62" grpId="1"/>
      <p:bldP spid="62" grpId="2"/>
      <p:bldP spid="62" grpId="3"/>
      <p:bldP spid="63" grpId="1"/>
      <p:bldP spid="63" grpId="2"/>
      <p:bldP spid="63" grpId="3"/>
      <p:bldP spid="64" grpId="1"/>
      <p:bldP spid="64" grpId="2"/>
      <p:bldP spid="64" grpId="3"/>
      <p:bldP spid="65" grpId="1"/>
      <p:bldP spid="65" grpId="2"/>
      <p:bldP spid="65" grpId="3"/>
      <p:bldP spid="66" grpId="1"/>
      <p:bldP spid="66" grpId="2"/>
      <p:bldP spid="66" grpId="3"/>
      <p:bldP spid="67" grpId="1"/>
      <p:bldP spid="67" grpId="2"/>
      <p:bldP spid="67" grpId="3"/>
      <p:bldP spid="68" grpId="1"/>
      <p:bldP spid="68" grpId="2"/>
      <p:bldP spid="68" grpId="3"/>
      <p:bldP spid="69" grpId="1"/>
      <p:bldP spid="69" grpId="2"/>
      <p:bldP spid="69" grpId="3"/>
      <p:bldP spid="70" grpId="0"/>
      <p:bldP spid="71" grpId="0"/>
      <p:bldP spid="71" grpId="1"/>
      <p:bldP spid="7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1E4DA4-691A-ED14-14E4-B9FF7901B061}"/>
              </a:ext>
            </a:extLst>
          </p:cNvPr>
          <p:cNvSpPr txBox="1"/>
          <p:nvPr/>
        </p:nvSpPr>
        <p:spPr>
          <a:xfrm>
            <a:off x="439455" y="572410"/>
            <a:ext cx="42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Grammar</a:t>
            </a:r>
          </a:p>
        </p:txBody>
      </p:sp>
    </p:spTree>
    <p:extLst>
      <p:ext uri="{BB962C8B-B14F-4D97-AF65-F5344CB8AC3E}">
        <p14:creationId xmlns:p14="http://schemas.microsoft.com/office/powerpoint/2010/main" val="34491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2" y="243255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7970" y="175075"/>
            <a:ext cx="76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578" y="1301238"/>
            <a:ext cx="8726128" cy="5643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36117" y="1559527"/>
            <a:ext cx="6081953" cy="470318"/>
            <a:chOff x="363373" y="1262747"/>
            <a:chExt cx="6081953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My teacher has a house next to our house.</a:t>
              </a:r>
              <a:endParaRPr lang="en-US" sz="2400" i="1" dirty="0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347547" y="23431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90339" y="2038498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house is next to my</a:t>
            </a:r>
            <a:endParaRPr lang="en-US" sz="2400" i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852211" y="2366010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326398" y="2596342"/>
            <a:ext cx="6081953" cy="470318"/>
            <a:chOff x="363373" y="1262747"/>
            <a:chExt cx="6081953" cy="470318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brother has a TV.</a:t>
              </a:r>
              <a:endParaRPr lang="en-US" sz="2400" i="1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1337828" y="337996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80620" y="3075313"/>
            <a:ext cx="14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</a:t>
            </a:r>
            <a:endParaRPr lang="en-US" sz="2400" i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6562" y="3402825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345836" y="3599846"/>
            <a:ext cx="6081953" cy="470318"/>
            <a:chOff x="363373" y="1262747"/>
            <a:chExt cx="6081953" cy="470318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Elena has a big bookshelf in her bedroom.</a:t>
              </a:r>
              <a:endParaRPr lang="en-US" sz="2400" i="1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>
            <a:off x="1357266" y="43834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800058" y="4078817"/>
            <a:ext cx="344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big bookshelf in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56240" y="4406329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36117" y="46366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0058" y="4645314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grandfather likes the kitchen the best.</a:t>
            </a:r>
            <a:endParaRPr lang="en-US" sz="2400" i="1" dirty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347547" y="542028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90339" y="5115632"/>
            <a:ext cx="2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kitchen is my</a:t>
            </a:r>
            <a:endParaRPr lang="en-US" sz="2400" i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052111" y="5443144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345836" y="5621004"/>
            <a:ext cx="6081953" cy="470318"/>
            <a:chOff x="363373" y="1262747"/>
            <a:chExt cx="6081953" cy="470318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aunt has a daughter, Vy.</a:t>
              </a:r>
              <a:endParaRPr lang="en-US" sz="2400" i="1"/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1357266" y="64046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00058" y="6099975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I’m            cousin.</a:t>
            </a:r>
            <a:endParaRPr lang="en-US" sz="2400" i="1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347330" y="6427487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806282" y="2033270"/>
            <a:ext cx="13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3071066" y="3082887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5015473" y="4077014"/>
            <a:ext cx="10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4036397" y="5108683"/>
            <a:ext cx="18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347330" y="6082669"/>
            <a:ext cx="68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Vy’s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82CBE9-975F-4D55-BE74-5290796B98CD}"/>
              </a:ext>
            </a:extLst>
          </p:cNvPr>
          <p:cNvSpPr txBox="1"/>
          <p:nvPr/>
        </p:nvSpPr>
        <p:spPr>
          <a:xfrm>
            <a:off x="5560596" y="2042091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house</a:t>
            </a:r>
            <a:r>
              <a:rPr lang="en-US" sz="2400" dirty="0"/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50F5A-4CC9-4F70-BF72-3FED636E935E}"/>
              </a:ext>
            </a:extLst>
          </p:cNvPr>
          <p:cNvSpPr txBox="1"/>
          <p:nvPr/>
        </p:nvSpPr>
        <p:spPr>
          <a:xfrm>
            <a:off x="6055100" y="2036695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9D353B-420D-4E77-B5D3-9DBEAE983C83}"/>
              </a:ext>
            </a:extLst>
          </p:cNvPr>
          <p:cNvSpPr txBox="1"/>
          <p:nvPr/>
        </p:nvSpPr>
        <p:spPr>
          <a:xfrm>
            <a:off x="3804034" y="3066660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F38B30-717A-4EA1-8FD4-7E6CFDD7A4C8}"/>
              </a:ext>
            </a:extLst>
          </p:cNvPr>
          <p:cNvSpPr txBox="1"/>
          <p:nvPr/>
        </p:nvSpPr>
        <p:spPr>
          <a:xfrm>
            <a:off x="4275700" y="3075533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88C0F8-AA33-4A92-8CB4-5E33F9C6AA49}"/>
              </a:ext>
            </a:extLst>
          </p:cNvPr>
          <p:cNvSpPr txBox="1"/>
          <p:nvPr/>
        </p:nvSpPr>
        <p:spPr>
          <a:xfrm>
            <a:off x="5725683" y="4079405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27D762-8491-4A00-8D17-0F041A914443}"/>
              </a:ext>
            </a:extLst>
          </p:cNvPr>
          <p:cNvSpPr txBox="1"/>
          <p:nvPr/>
        </p:nvSpPr>
        <p:spPr>
          <a:xfrm>
            <a:off x="6001071" y="4078817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162B62-EEEF-4DEE-AE7D-9E87D7EE37FF}"/>
              </a:ext>
            </a:extLst>
          </p:cNvPr>
          <p:cNvSpPr txBox="1"/>
          <p:nvPr/>
        </p:nvSpPr>
        <p:spPr>
          <a:xfrm>
            <a:off x="4739641" y="5116446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8934F2-3824-4110-85AA-9B62A6E2D38B}"/>
              </a:ext>
            </a:extLst>
          </p:cNvPr>
          <p:cNvSpPr txBox="1"/>
          <p:nvPr/>
        </p:nvSpPr>
        <p:spPr>
          <a:xfrm>
            <a:off x="5776090" y="5106221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722</Words>
  <Application>Microsoft Office PowerPoint</Application>
  <PresentationFormat>On-screen Show (4:3)</PresentationFormat>
  <Paragraphs>232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.VnTime</vt:lpstr>
      <vt:lpstr>Arial</vt:lpstr>
      <vt:lpstr>Arial Black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* Write the name of the pictures.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128</cp:revision>
  <dcterms:created xsi:type="dcterms:W3CDTF">2020-12-09T02:04:09Z</dcterms:created>
  <dcterms:modified xsi:type="dcterms:W3CDTF">2025-08-27T14:54:48Z</dcterms:modified>
</cp:coreProperties>
</file>