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79dbca4746d42e3"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 id="2147483782" r:id="rId2"/>
    <p:sldMasterId id="2147483794" r:id="rId3"/>
  </p:sldMasterIdLst>
  <p:notesMasterIdLst>
    <p:notesMasterId r:id="rId35"/>
  </p:notesMasterIdLst>
  <p:handoutMasterIdLst>
    <p:handoutMasterId r:id="rId36"/>
  </p:handoutMasterIdLst>
  <p:sldIdLst>
    <p:sldId id="3088" r:id="rId4"/>
    <p:sldId id="7112" r:id="rId5"/>
    <p:sldId id="7076" r:id="rId6"/>
    <p:sldId id="7113" r:id="rId7"/>
    <p:sldId id="7073" r:id="rId8"/>
    <p:sldId id="7069" r:id="rId9"/>
    <p:sldId id="7077" r:id="rId10"/>
    <p:sldId id="3161" r:id="rId11"/>
    <p:sldId id="3159" r:id="rId12"/>
    <p:sldId id="7078" r:id="rId13"/>
    <p:sldId id="7046" r:id="rId14"/>
    <p:sldId id="7059" r:id="rId15"/>
    <p:sldId id="7079" r:id="rId16"/>
    <p:sldId id="7080" r:id="rId17"/>
    <p:sldId id="7067" r:id="rId18"/>
    <p:sldId id="3158" r:id="rId19"/>
    <p:sldId id="7086" r:id="rId20"/>
    <p:sldId id="7087" r:id="rId21"/>
    <p:sldId id="7117" r:id="rId22"/>
    <p:sldId id="7085" r:id="rId23"/>
    <p:sldId id="7114" r:id="rId24"/>
    <p:sldId id="7090" r:id="rId25"/>
    <p:sldId id="7091" r:id="rId26"/>
    <p:sldId id="7093" r:id="rId27"/>
    <p:sldId id="7094" r:id="rId28"/>
    <p:sldId id="3272" r:id="rId29"/>
    <p:sldId id="7115" r:id="rId30"/>
    <p:sldId id="3165" r:id="rId31"/>
    <p:sldId id="7105" r:id="rId32"/>
    <p:sldId id="7106" r:id="rId33"/>
    <p:sldId id="7116" r:id="rId34"/>
  </p:sldIdLst>
  <p:sldSz cx="12858750" cy="7232650"/>
  <p:notesSz cx="6858000" cy="9144000"/>
  <p:custDataLst>
    <p:tags r:id="rId3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303" indent="-1824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1779" indent="-36803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4252" indent="-5536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6729" indent="-73924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4357" algn="l" defTabSz="913744"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1226" algn="l" defTabSz="913744"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198101" algn="l" defTabSz="913744"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4973" algn="l" defTabSz="913744"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F2A25"/>
    <a:srgbClr val="0033CC"/>
    <a:srgbClr val="65ABA8"/>
    <a:srgbClr val="0C6AC7"/>
    <a:srgbClr val="000000"/>
    <a:srgbClr val="4BC1DD"/>
    <a:srgbClr val="CA8F45"/>
    <a:srgbClr val="FFFFFF"/>
    <a:srgbClr val="DD1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306" autoAdjust="0"/>
  </p:normalViewPr>
  <p:slideViewPr>
    <p:cSldViewPr>
      <p:cViewPr varScale="1">
        <p:scale>
          <a:sx n="62" d="100"/>
          <a:sy n="62" d="100"/>
        </p:scale>
        <p:origin x="804" y="54"/>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7" d="100"/>
          <a:sy n="67"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2025/11/14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2025/11/14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287" algn="l" rtl="0" eaLnBrk="0" fontAlgn="base" hangingPunct="0">
      <a:spcBef>
        <a:spcPct val="30000"/>
      </a:spcBef>
      <a:spcAft>
        <a:spcPct val="0"/>
      </a:spcAft>
      <a:defRPr sz="1300" kern="1200">
        <a:solidFill>
          <a:schemeClr val="tx1"/>
        </a:solidFill>
        <a:latin typeface="+mn-lt"/>
        <a:ea typeface="+mn-ea"/>
        <a:cs typeface="+mn-cs"/>
      </a:defRPr>
    </a:lvl2pPr>
    <a:lvl3pPr marL="912157" algn="l" rtl="0" eaLnBrk="0" fontAlgn="base" hangingPunct="0">
      <a:spcBef>
        <a:spcPct val="30000"/>
      </a:spcBef>
      <a:spcAft>
        <a:spcPct val="0"/>
      </a:spcAft>
      <a:defRPr sz="1300" kern="1200">
        <a:solidFill>
          <a:schemeClr val="tx1"/>
        </a:solidFill>
        <a:latin typeface="+mn-lt"/>
        <a:ea typeface="+mn-ea"/>
        <a:cs typeface="+mn-cs"/>
      </a:defRPr>
    </a:lvl3pPr>
    <a:lvl4pPr marL="1369027" algn="l" rtl="0" eaLnBrk="0" fontAlgn="base" hangingPunct="0">
      <a:spcBef>
        <a:spcPct val="30000"/>
      </a:spcBef>
      <a:spcAft>
        <a:spcPct val="0"/>
      </a:spcAft>
      <a:defRPr sz="1300" kern="1200">
        <a:solidFill>
          <a:schemeClr val="tx1"/>
        </a:solidFill>
        <a:latin typeface="+mn-lt"/>
        <a:ea typeface="+mn-ea"/>
        <a:cs typeface="+mn-cs"/>
      </a:defRPr>
    </a:lvl4pPr>
    <a:lvl5pPr marL="1825901" algn="l" rtl="0" eaLnBrk="0" fontAlgn="base" hangingPunct="0">
      <a:spcBef>
        <a:spcPct val="30000"/>
      </a:spcBef>
      <a:spcAft>
        <a:spcPct val="0"/>
      </a:spcAft>
      <a:defRPr sz="1300" kern="1200">
        <a:solidFill>
          <a:schemeClr val="tx1"/>
        </a:solidFill>
        <a:latin typeface="+mn-lt"/>
        <a:ea typeface="+mn-ea"/>
        <a:cs typeface="+mn-cs"/>
      </a:defRPr>
    </a:lvl5pPr>
    <a:lvl6pPr marL="2283851" algn="l" defTabSz="913539" rtl="0" eaLnBrk="1" latinLnBrk="0" hangingPunct="1">
      <a:defRPr sz="1300" kern="1200">
        <a:solidFill>
          <a:schemeClr val="tx1"/>
        </a:solidFill>
        <a:latin typeface="+mn-lt"/>
        <a:ea typeface="+mn-ea"/>
        <a:cs typeface="+mn-cs"/>
      </a:defRPr>
    </a:lvl6pPr>
    <a:lvl7pPr marL="2740618" algn="l" defTabSz="913539" rtl="0" eaLnBrk="1" latinLnBrk="0" hangingPunct="1">
      <a:defRPr sz="1300" kern="1200">
        <a:solidFill>
          <a:schemeClr val="tx1"/>
        </a:solidFill>
        <a:latin typeface="+mn-lt"/>
        <a:ea typeface="+mn-ea"/>
        <a:cs typeface="+mn-cs"/>
      </a:defRPr>
    </a:lvl7pPr>
    <a:lvl8pPr marL="3197394" algn="l" defTabSz="913539" rtl="0" eaLnBrk="1" latinLnBrk="0" hangingPunct="1">
      <a:defRPr sz="1300" kern="1200">
        <a:solidFill>
          <a:schemeClr val="tx1"/>
        </a:solidFill>
        <a:latin typeface="+mn-lt"/>
        <a:ea typeface="+mn-ea"/>
        <a:cs typeface="+mn-cs"/>
      </a:defRPr>
    </a:lvl8pPr>
    <a:lvl9pPr marL="3654159" algn="l" defTabSz="9135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27</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29</a:t>
            </a:fld>
            <a:endParaRPr lang="zh-CN" altLang="en-US"/>
          </a:p>
        </p:txBody>
      </p:sp>
    </p:spTree>
    <p:extLst>
      <p:ext uri="{BB962C8B-B14F-4D97-AF65-F5344CB8AC3E}">
        <p14:creationId xmlns:p14="http://schemas.microsoft.com/office/powerpoint/2010/main" val="776046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extLst>
      <p:ext uri="{BB962C8B-B14F-4D97-AF65-F5344CB8AC3E}">
        <p14:creationId xmlns:p14="http://schemas.microsoft.com/office/powerpoint/2010/main" val="77604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5</a:t>
            </a:fld>
            <a:endParaRPr lang="zh-CN" altLang="en-US"/>
          </a:p>
        </p:txBody>
      </p:sp>
    </p:spTree>
    <p:extLst>
      <p:ext uri="{BB962C8B-B14F-4D97-AF65-F5344CB8AC3E}">
        <p14:creationId xmlns:p14="http://schemas.microsoft.com/office/powerpoint/2010/main" val="89911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6</a:t>
            </a:fld>
            <a:endParaRPr lang="zh-CN" altLang="en-US"/>
          </a:p>
        </p:txBody>
      </p:sp>
    </p:spTree>
    <p:extLst>
      <p:ext uri="{BB962C8B-B14F-4D97-AF65-F5344CB8AC3E}">
        <p14:creationId xmlns:p14="http://schemas.microsoft.com/office/powerpoint/2010/main" val="352950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77604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395912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52928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64407" y="2246811"/>
            <a:ext cx="10929938" cy="1550333"/>
          </a:xfrm>
        </p:spPr>
        <p:txBody>
          <a:bodyPr/>
          <a:lstStyle/>
          <a:p>
            <a:r>
              <a:rPr lang="zh-CN" altLang="en-US"/>
              <a:t>单击此处编辑母版标题样式</a:t>
            </a:r>
          </a:p>
        </p:txBody>
      </p:sp>
      <p:sp>
        <p:nvSpPr>
          <p:cNvPr id="3" name="副标题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642336" indent="0" algn="ctr">
              <a:buNone/>
              <a:defRPr>
                <a:solidFill>
                  <a:schemeClr val="tx1">
                    <a:tint val="75000"/>
                  </a:schemeClr>
                </a:solidFill>
              </a:defRPr>
            </a:lvl2pPr>
            <a:lvl3pPr marL="1284672" indent="0" algn="ctr">
              <a:buNone/>
              <a:defRPr>
                <a:solidFill>
                  <a:schemeClr val="tx1">
                    <a:tint val="75000"/>
                  </a:schemeClr>
                </a:solidFill>
              </a:defRPr>
            </a:lvl3pPr>
            <a:lvl4pPr marL="1927007" indent="0" algn="ctr">
              <a:buNone/>
              <a:defRPr>
                <a:solidFill>
                  <a:schemeClr val="tx1">
                    <a:tint val="75000"/>
                  </a:schemeClr>
                </a:solidFill>
              </a:defRPr>
            </a:lvl4pPr>
            <a:lvl5pPr marL="2569341" indent="0" algn="ctr">
              <a:buNone/>
              <a:defRPr>
                <a:solidFill>
                  <a:schemeClr val="tx1">
                    <a:tint val="75000"/>
                  </a:schemeClr>
                </a:solidFill>
              </a:defRPr>
            </a:lvl5pPr>
            <a:lvl6pPr marL="3211677" indent="0" algn="ctr">
              <a:buNone/>
              <a:defRPr>
                <a:solidFill>
                  <a:schemeClr val="tx1">
                    <a:tint val="75000"/>
                  </a:schemeClr>
                </a:solidFill>
              </a:defRPr>
            </a:lvl6pPr>
            <a:lvl7pPr marL="3854013" indent="0" algn="ctr">
              <a:buNone/>
              <a:defRPr>
                <a:solidFill>
                  <a:schemeClr val="tx1">
                    <a:tint val="75000"/>
                  </a:schemeClr>
                </a:solidFill>
              </a:defRPr>
            </a:lvl7pPr>
            <a:lvl8pPr marL="4496350" indent="0" algn="ctr">
              <a:buNone/>
              <a:defRPr>
                <a:solidFill>
                  <a:schemeClr val="tx1">
                    <a:tint val="75000"/>
                  </a:schemeClr>
                </a:solidFill>
              </a:defRPr>
            </a:lvl8pPr>
            <a:lvl9pPr marL="5138684"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88384D8-9F17-4372-A23A-924F96CB64E3}" type="datetimeFigureOut">
              <a:rPr lang="zh-CN" altLang="en-US"/>
              <a:pPr>
                <a:defRPr/>
              </a:pPr>
              <a:t>2025/11/14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080A286-8FF2-4EC5-AF8A-818446FED1D6}" type="slidenum">
              <a:rPr lang="zh-CN" altLang="en-US"/>
              <a:pPr>
                <a:defRPr/>
              </a:pPr>
              <a:t>‹#›</a:t>
            </a:fld>
            <a:endParaRPr lang="zh-CN" altLang="en-US"/>
          </a:p>
        </p:txBody>
      </p:sp>
    </p:spTree>
    <p:extLst>
      <p:ext uri="{BB962C8B-B14F-4D97-AF65-F5344CB8AC3E}">
        <p14:creationId xmlns:p14="http://schemas.microsoft.com/office/powerpoint/2010/main" val="53417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858750" cy="723265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49303" y="241089"/>
            <a:ext cx="12360145" cy="6750473"/>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912944" y="299374"/>
            <a:ext cx="621982" cy="549063"/>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2154201" y="21522"/>
            <a:ext cx="666844" cy="219567"/>
          </a:xfrm>
          <a:prstGeom prst="rect">
            <a:avLst/>
          </a:prstGeom>
        </p:spPr>
      </p:pic>
    </p:spTree>
    <p:extLst>
      <p:ext uri="{BB962C8B-B14F-4D97-AF65-F5344CB8AC3E}">
        <p14:creationId xmlns:p14="http://schemas.microsoft.com/office/powerpoint/2010/main" val="277523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3"/>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809" indent="0" algn="ctr">
              <a:buNone/>
              <a:defRPr>
                <a:solidFill>
                  <a:schemeClr val="tx1">
                    <a:tint val="75000"/>
                  </a:schemeClr>
                </a:solidFill>
              </a:defRPr>
            </a:lvl2pPr>
            <a:lvl3pPr marL="1147615" indent="0" algn="ctr">
              <a:buNone/>
              <a:defRPr>
                <a:solidFill>
                  <a:schemeClr val="tx1">
                    <a:tint val="75000"/>
                  </a:schemeClr>
                </a:solidFill>
              </a:defRPr>
            </a:lvl3pPr>
            <a:lvl4pPr marL="1721426" indent="0" algn="ctr">
              <a:buNone/>
              <a:defRPr>
                <a:solidFill>
                  <a:schemeClr val="tx1">
                    <a:tint val="75000"/>
                  </a:schemeClr>
                </a:solidFill>
              </a:defRPr>
            </a:lvl4pPr>
            <a:lvl5pPr marL="2295234" indent="0" algn="ctr">
              <a:buNone/>
              <a:defRPr>
                <a:solidFill>
                  <a:schemeClr val="tx1">
                    <a:tint val="75000"/>
                  </a:schemeClr>
                </a:solidFill>
              </a:defRPr>
            </a:lvl5pPr>
            <a:lvl6pPr marL="2869041" indent="0" algn="ctr">
              <a:buNone/>
              <a:defRPr>
                <a:solidFill>
                  <a:schemeClr val="tx1">
                    <a:tint val="75000"/>
                  </a:schemeClr>
                </a:solidFill>
              </a:defRPr>
            </a:lvl6pPr>
            <a:lvl7pPr marL="3442851" indent="0" algn="ctr">
              <a:buNone/>
              <a:defRPr>
                <a:solidFill>
                  <a:schemeClr val="tx1">
                    <a:tint val="75000"/>
                  </a:schemeClr>
                </a:solidFill>
              </a:defRPr>
            </a:lvl7pPr>
            <a:lvl8pPr marL="4016657" indent="0" algn="ctr">
              <a:buNone/>
              <a:defRPr>
                <a:solidFill>
                  <a:schemeClr val="tx1">
                    <a:tint val="75000"/>
                  </a:schemeClr>
                </a:solidFill>
              </a:defRPr>
            </a:lvl8pPr>
            <a:lvl9pPr marL="45904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97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49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51"/>
            <a:ext cx="10929938" cy="143648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500">
                <a:solidFill>
                  <a:schemeClr val="tx1">
                    <a:tint val="75000"/>
                  </a:schemeClr>
                </a:solidFill>
              </a:defRPr>
            </a:lvl1pPr>
            <a:lvl2pPr marL="573809" indent="0">
              <a:buNone/>
              <a:defRPr sz="2300">
                <a:solidFill>
                  <a:schemeClr val="tx1">
                    <a:tint val="75000"/>
                  </a:schemeClr>
                </a:solidFill>
              </a:defRPr>
            </a:lvl2pPr>
            <a:lvl3pPr marL="1147615" indent="0">
              <a:buNone/>
              <a:defRPr sz="2000">
                <a:solidFill>
                  <a:schemeClr val="tx1">
                    <a:tint val="75000"/>
                  </a:schemeClr>
                </a:solidFill>
              </a:defRPr>
            </a:lvl3pPr>
            <a:lvl4pPr marL="1721426" indent="0">
              <a:buNone/>
              <a:defRPr sz="1800">
                <a:solidFill>
                  <a:schemeClr val="tx1">
                    <a:tint val="75000"/>
                  </a:schemeClr>
                </a:solidFill>
              </a:defRPr>
            </a:lvl4pPr>
            <a:lvl5pPr marL="2295234" indent="0">
              <a:buNone/>
              <a:defRPr sz="1800">
                <a:solidFill>
                  <a:schemeClr val="tx1">
                    <a:tint val="75000"/>
                  </a:schemeClr>
                </a:solidFill>
              </a:defRPr>
            </a:lvl5pPr>
            <a:lvl6pPr marL="2869041" indent="0">
              <a:buNone/>
              <a:defRPr sz="1800">
                <a:solidFill>
                  <a:schemeClr val="tx1">
                    <a:tint val="75000"/>
                  </a:schemeClr>
                </a:solidFill>
              </a:defRPr>
            </a:lvl6pPr>
            <a:lvl7pPr marL="3442851" indent="0">
              <a:buNone/>
              <a:defRPr sz="1800">
                <a:solidFill>
                  <a:schemeClr val="tx1">
                    <a:tint val="75000"/>
                  </a:schemeClr>
                </a:solidFill>
              </a:defRPr>
            </a:lvl7pPr>
            <a:lvl8pPr marL="4016657" indent="0">
              <a:buNone/>
              <a:defRPr sz="1800">
                <a:solidFill>
                  <a:schemeClr val="tx1">
                    <a:tint val="75000"/>
                  </a:schemeClr>
                </a:solidFill>
              </a:defRPr>
            </a:lvl8pPr>
            <a:lvl9pPr marL="4590467"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388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9" y="1687622"/>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22"/>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24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3000" b="1"/>
            </a:lvl1pPr>
            <a:lvl2pPr marL="573809" indent="0">
              <a:buNone/>
              <a:defRPr sz="2500" b="1"/>
            </a:lvl2pPr>
            <a:lvl3pPr marL="1147615" indent="0">
              <a:buNone/>
              <a:defRPr sz="2300" b="1"/>
            </a:lvl3pPr>
            <a:lvl4pPr marL="1721426" indent="0">
              <a:buNone/>
              <a:defRPr sz="2000" b="1"/>
            </a:lvl4pPr>
            <a:lvl5pPr marL="2295234" indent="0">
              <a:buNone/>
              <a:defRPr sz="2000" b="1"/>
            </a:lvl5pPr>
            <a:lvl6pPr marL="2869041" indent="0">
              <a:buNone/>
              <a:defRPr sz="2000" b="1"/>
            </a:lvl6pPr>
            <a:lvl7pPr marL="3442851" indent="0">
              <a:buNone/>
              <a:defRPr sz="2000" b="1"/>
            </a:lvl7pPr>
            <a:lvl8pPr marL="4016657" indent="0">
              <a:buNone/>
              <a:defRPr sz="2000" b="1"/>
            </a:lvl8pPr>
            <a:lvl9pPr marL="4590467" indent="0">
              <a:buNone/>
              <a:defRPr sz="2000" b="1"/>
            </a:lvl9pPr>
          </a:lstStyle>
          <a:p>
            <a:pPr lvl="0"/>
            <a:r>
              <a:rPr lang="en-US"/>
              <a:t>Click to edit Master text styles</a:t>
            </a:r>
          </a:p>
        </p:txBody>
      </p:sp>
      <p:sp>
        <p:nvSpPr>
          <p:cNvPr id="4" name="Content Placeholder 3"/>
          <p:cNvSpPr>
            <a:spLocks noGrp="1"/>
          </p:cNvSpPr>
          <p:nvPr>
            <p:ph sz="half" idx="2"/>
          </p:nvPr>
        </p:nvSpPr>
        <p:spPr>
          <a:xfrm>
            <a:off x="642938" y="2293691"/>
            <a:ext cx="5681514"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3000" b="1"/>
            </a:lvl1pPr>
            <a:lvl2pPr marL="573809" indent="0">
              <a:buNone/>
              <a:defRPr sz="2500" b="1"/>
            </a:lvl2pPr>
            <a:lvl3pPr marL="1147615" indent="0">
              <a:buNone/>
              <a:defRPr sz="2300" b="1"/>
            </a:lvl3pPr>
            <a:lvl4pPr marL="1721426" indent="0">
              <a:buNone/>
              <a:defRPr sz="2000" b="1"/>
            </a:lvl4pPr>
            <a:lvl5pPr marL="2295234" indent="0">
              <a:buNone/>
              <a:defRPr sz="2000" b="1"/>
            </a:lvl5pPr>
            <a:lvl6pPr marL="2869041" indent="0">
              <a:buNone/>
              <a:defRPr sz="2000" b="1"/>
            </a:lvl6pPr>
            <a:lvl7pPr marL="3442851" indent="0">
              <a:buNone/>
              <a:defRPr sz="2000" b="1"/>
            </a:lvl7pPr>
            <a:lvl8pPr marL="4016657" indent="0">
              <a:buNone/>
              <a:defRPr sz="2000" b="1"/>
            </a:lvl8pPr>
            <a:lvl9pPr marL="45904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532067" y="2293691"/>
            <a:ext cx="5683746"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21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96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78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3"/>
            <a:ext cx="4230440" cy="4947334"/>
          </a:xfrm>
        </p:spPr>
        <p:txBody>
          <a:bodyPr/>
          <a:lstStyle>
            <a:lvl1pPr marL="0" indent="0">
              <a:buNone/>
              <a:defRPr sz="1800"/>
            </a:lvl1pPr>
            <a:lvl2pPr marL="573809" indent="0">
              <a:buNone/>
              <a:defRPr sz="1500"/>
            </a:lvl2pPr>
            <a:lvl3pPr marL="1147615" indent="0">
              <a:buNone/>
              <a:defRPr sz="1300"/>
            </a:lvl3pPr>
            <a:lvl4pPr marL="1721426" indent="0">
              <a:buNone/>
              <a:defRPr sz="1100"/>
            </a:lvl4pPr>
            <a:lvl5pPr marL="2295234" indent="0">
              <a:buNone/>
              <a:defRPr sz="1100"/>
            </a:lvl5pPr>
            <a:lvl6pPr marL="2869041" indent="0">
              <a:buNone/>
              <a:defRPr sz="1100"/>
            </a:lvl6pPr>
            <a:lvl7pPr marL="3442851" indent="0">
              <a:buNone/>
              <a:defRPr sz="1100"/>
            </a:lvl7pPr>
            <a:lvl8pPr marL="4016657" indent="0">
              <a:buNone/>
              <a:defRPr sz="1100"/>
            </a:lvl8pPr>
            <a:lvl9pPr marL="4590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732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8"/>
            <a:ext cx="7715250" cy="59769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a:lstStyle>
            <a:lvl1pPr marL="0" indent="0">
              <a:buNone/>
              <a:defRPr sz="4000"/>
            </a:lvl1pPr>
            <a:lvl2pPr marL="573809" indent="0">
              <a:buNone/>
              <a:defRPr sz="3500"/>
            </a:lvl2pPr>
            <a:lvl3pPr marL="1147615" indent="0">
              <a:buNone/>
              <a:defRPr sz="3000"/>
            </a:lvl3pPr>
            <a:lvl4pPr marL="1721426" indent="0">
              <a:buNone/>
              <a:defRPr sz="2500"/>
            </a:lvl4pPr>
            <a:lvl5pPr marL="2295234" indent="0">
              <a:buNone/>
              <a:defRPr sz="2500"/>
            </a:lvl5pPr>
            <a:lvl6pPr marL="2869041" indent="0">
              <a:buNone/>
              <a:defRPr sz="2500"/>
            </a:lvl6pPr>
            <a:lvl7pPr marL="3442851" indent="0">
              <a:buNone/>
              <a:defRPr sz="2500"/>
            </a:lvl7pPr>
            <a:lvl8pPr marL="4016657" indent="0">
              <a:buNone/>
              <a:defRPr sz="2500"/>
            </a:lvl8pPr>
            <a:lvl9pPr marL="4590467" indent="0">
              <a:buNone/>
              <a:defRPr sz="2500"/>
            </a:lvl9pPr>
          </a:lstStyle>
          <a:p>
            <a:endParaRPr lang="en-US"/>
          </a:p>
        </p:txBody>
      </p:sp>
      <p:sp>
        <p:nvSpPr>
          <p:cNvPr id="4" name="Text Placeholder 3"/>
          <p:cNvSpPr>
            <a:spLocks noGrp="1"/>
          </p:cNvSpPr>
          <p:nvPr>
            <p:ph type="body" sz="half" idx="2"/>
          </p:nvPr>
        </p:nvSpPr>
        <p:spPr>
          <a:xfrm>
            <a:off x="2520405" y="5660557"/>
            <a:ext cx="7715250" cy="848831"/>
          </a:xfrm>
        </p:spPr>
        <p:txBody>
          <a:bodyPr/>
          <a:lstStyle>
            <a:lvl1pPr marL="0" indent="0">
              <a:buNone/>
              <a:defRPr sz="1800"/>
            </a:lvl1pPr>
            <a:lvl2pPr marL="573809" indent="0">
              <a:buNone/>
              <a:defRPr sz="1500"/>
            </a:lvl2pPr>
            <a:lvl3pPr marL="1147615" indent="0">
              <a:buNone/>
              <a:defRPr sz="1300"/>
            </a:lvl3pPr>
            <a:lvl4pPr marL="1721426" indent="0">
              <a:buNone/>
              <a:defRPr sz="1100"/>
            </a:lvl4pPr>
            <a:lvl5pPr marL="2295234" indent="0">
              <a:buNone/>
              <a:defRPr sz="1100"/>
            </a:lvl5pPr>
            <a:lvl6pPr marL="2869041" indent="0">
              <a:buNone/>
              <a:defRPr sz="1100"/>
            </a:lvl6pPr>
            <a:lvl7pPr marL="3442851" indent="0">
              <a:buNone/>
              <a:defRPr sz="1100"/>
            </a:lvl7pPr>
            <a:lvl8pPr marL="4016657" indent="0">
              <a:buNone/>
              <a:defRPr sz="1100"/>
            </a:lvl8pPr>
            <a:lvl9pPr marL="4590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8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84039" y="6703595"/>
            <a:ext cx="2893219" cy="385072"/>
          </a:xfrm>
          <a:prstGeom prst="rect">
            <a:avLst/>
          </a:prstGeom>
        </p:spPr>
        <p:txBody>
          <a:bodyPr/>
          <a:lstStyle/>
          <a:p>
            <a:fld id="{DD89832E-26A6-4465-8181-DF230988BFFD}" type="datetimeFigureOut">
              <a:rPr lang="en-US" smtClean="0"/>
              <a:t>11/14/2025</a:t>
            </a:fld>
            <a:endParaRPr lang="en-US"/>
          </a:p>
        </p:txBody>
      </p:sp>
      <p:sp>
        <p:nvSpPr>
          <p:cNvPr id="5" name="Footer Placeholder 4"/>
          <p:cNvSpPr>
            <a:spLocks noGrp="1"/>
          </p:cNvSpPr>
          <p:nvPr>
            <p:ph type="ftr" sz="quarter" idx="11"/>
          </p:nvPr>
        </p:nvSpPr>
        <p:spPr>
          <a:xfrm>
            <a:off x="4259461" y="6703595"/>
            <a:ext cx="4339828" cy="385072"/>
          </a:xfrm>
          <a:prstGeom prst="rect">
            <a:avLst/>
          </a:prstGeom>
        </p:spPr>
        <p:txBody>
          <a:bodyPr/>
          <a:lstStyle/>
          <a:p>
            <a:endParaRPr lang="en-US"/>
          </a:p>
        </p:txBody>
      </p:sp>
      <p:sp>
        <p:nvSpPr>
          <p:cNvPr id="6" name="Slide Number Placeholder 5"/>
          <p:cNvSpPr>
            <a:spLocks noGrp="1"/>
          </p:cNvSpPr>
          <p:nvPr>
            <p:ph type="sldNum" sz="quarter" idx="12"/>
          </p:nvPr>
        </p:nvSpPr>
        <p:spPr>
          <a:xfrm>
            <a:off x="9081492" y="6703595"/>
            <a:ext cx="2893219" cy="385072"/>
          </a:xfrm>
          <a:prstGeom prst="rect">
            <a:avLst/>
          </a:prstGeom>
        </p:spPr>
        <p:txBody>
          <a:bodyPr/>
          <a:lstStyle/>
          <a:p>
            <a:fld id="{58A5B2D7-6EFD-446D-831A-7B28045AA251}" type="slidenum">
              <a:rPr lang="en-US" smtClean="0"/>
              <a:t>‹#›</a:t>
            </a:fld>
            <a:endParaRPr lang="en-US"/>
          </a:p>
        </p:txBody>
      </p:sp>
    </p:spTree>
    <p:extLst>
      <p:ext uri="{BB962C8B-B14F-4D97-AF65-F5344CB8AC3E}">
        <p14:creationId xmlns:p14="http://schemas.microsoft.com/office/powerpoint/2010/main" val="3333002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35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5" y="289645"/>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5"/>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710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1"/>
            <a:ext cx="10929938" cy="1550332"/>
          </a:xfrm>
        </p:spPr>
        <p:txBody>
          <a:bodyPr/>
          <a:lstStyle/>
          <a:p>
            <a:r>
              <a:rPr lang="en-US"/>
              <a:t>Click to edit Master title style</a:t>
            </a:r>
          </a:p>
        </p:txBody>
      </p:sp>
      <p:sp>
        <p:nvSpPr>
          <p:cNvPr id="3" name="Subtitle 2"/>
          <p:cNvSpPr>
            <a:spLocks noGrp="1"/>
          </p:cNvSpPr>
          <p:nvPr>
            <p:ph type="subTitle" idx="1"/>
          </p:nvPr>
        </p:nvSpPr>
        <p:spPr>
          <a:xfrm>
            <a:off x="1928814" y="4098502"/>
            <a:ext cx="9001125" cy="1848344"/>
          </a:xfrm>
        </p:spPr>
        <p:txBody>
          <a:bodyPr/>
          <a:lstStyle>
            <a:lvl1pPr marL="0" indent="0" algn="ctr">
              <a:buNone/>
              <a:defRPr>
                <a:solidFill>
                  <a:schemeClr val="tx1">
                    <a:tint val="75000"/>
                  </a:schemeClr>
                </a:solidFill>
              </a:defRPr>
            </a:lvl1pPr>
            <a:lvl2pPr marL="573947" indent="0" algn="ctr">
              <a:buNone/>
              <a:defRPr>
                <a:solidFill>
                  <a:schemeClr val="tx1">
                    <a:tint val="75000"/>
                  </a:schemeClr>
                </a:solidFill>
              </a:defRPr>
            </a:lvl2pPr>
            <a:lvl3pPr marL="1147891" indent="0" algn="ctr">
              <a:buNone/>
              <a:defRPr>
                <a:solidFill>
                  <a:schemeClr val="tx1">
                    <a:tint val="75000"/>
                  </a:schemeClr>
                </a:solidFill>
              </a:defRPr>
            </a:lvl3pPr>
            <a:lvl4pPr marL="1721838" indent="0" algn="ctr">
              <a:buNone/>
              <a:defRPr>
                <a:solidFill>
                  <a:schemeClr val="tx1">
                    <a:tint val="75000"/>
                  </a:schemeClr>
                </a:solidFill>
              </a:defRPr>
            </a:lvl4pPr>
            <a:lvl5pPr marL="2295783" indent="0" algn="ctr">
              <a:buNone/>
              <a:defRPr>
                <a:solidFill>
                  <a:schemeClr val="tx1">
                    <a:tint val="75000"/>
                  </a:schemeClr>
                </a:solidFill>
              </a:defRPr>
            </a:lvl5pPr>
            <a:lvl6pPr marL="2869729" indent="0" algn="ctr">
              <a:buNone/>
              <a:defRPr>
                <a:solidFill>
                  <a:schemeClr val="tx1">
                    <a:tint val="75000"/>
                  </a:schemeClr>
                </a:solidFill>
              </a:defRPr>
            </a:lvl6pPr>
            <a:lvl7pPr marL="3443676" indent="0" algn="ctr">
              <a:buNone/>
              <a:defRPr>
                <a:solidFill>
                  <a:schemeClr val="tx1">
                    <a:tint val="75000"/>
                  </a:schemeClr>
                </a:solidFill>
              </a:defRPr>
            </a:lvl7pPr>
            <a:lvl8pPr marL="4017620" indent="0" algn="ctr">
              <a:buNone/>
              <a:defRPr>
                <a:solidFill>
                  <a:schemeClr val="tx1">
                    <a:tint val="75000"/>
                  </a:schemeClr>
                </a:solidFill>
              </a:defRPr>
            </a:lvl8pPr>
            <a:lvl9pPr marL="45915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482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7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49"/>
            <a:ext cx="10929938" cy="143648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500">
                <a:solidFill>
                  <a:schemeClr val="tx1">
                    <a:tint val="75000"/>
                  </a:schemeClr>
                </a:solidFill>
              </a:defRPr>
            </a:lvl1pPr>
            <a:lvl2pPr marL="573947" indent="0">
              <a:buNone/>
              <a:defRPr sz="2300">
                <a:solidFill>
                  <a:schemeClr val="tx1">
                    <a:tint val="75000"/>
                  </a:schemeClr>
                </a:solidFill>
              </a:defRPr>
            </a:lvl2pPr>
            <a:lvl3pPr marL="1147891" indent="0">
              <a:buNone/>
              <a:defRPr sz="2000">
                <a:solidFill>
                  <a:schemeClr val="tx1">
                    <a:tint val="75000"/>
                  </a:schemeClr>
                </a:solidFill>
              </a:defRPr>
            </a:lvl3pPr>
            <a:lvl4pPr marL="1721838" indent="0">
              <a:buNone/>
              <a:defRPr sz="1800">
                <a:solidFill>
                  <a:schemeClr val="tx1">
                    <a:tint val="75000"/>
                  </a:schemeClr>
                </a:solidFill>
              </a:defRPr>
            </a:lvl4pPr>
            <a:lvl5pPr marL="2295783" indent="0">
              <a:buNone/>
              <a:defRPr sz="1800">
                <a:solidFill>
                  <a:schemeClr val="tx1">
                    <a:tint val="75000"/>
                  </a:schemeClr>
                </a:solidFill>
              </a:defRPr>
            </a:lvl5pPr>
            <a:lvl6pPr marL="2869729" indent="0">
              <a:buNone/>
              <a:defRPr sz="1800">
                <a:solidFill>
                  <a:schemeClr val="tx1">
                    <a:tint val="75000"/>
                  </a:schemeClr>
                </a:solidFill>
              </a:defRPr>
            </a:lvl6pPr>
            <a:lvl7pPr marL="3443676" indent="0">
              <a:buNone/>
              <a:defRPr sz="1800">
                <a:solidFill>
                  <a:schemeClr val="tx1">
                    <a:tint val="75000"/>
                  </a:schemeClr>
                </a:solidFill>
              </a:defRPr>
            </a:lvl7pPr>
            <a:lvl8pPr marL="4017620" indent="0">
              <a:buNone/>
              <a:defRPr sz="1800">
                <a:solidFill>
                  <a:schemeClr val="tx1">
                    <a:tint val="75000"/>
                  </a:schemeClr>
                </a:solidFill>
              </a:defRPr>
            </a:lvl8pPr>
            <a:lvl9pPr marL="4591567"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01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9" y="1687620"/>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20"/>
            <a:ext cx="5679281" cy="4773215"/>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0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3000" b="1"/>
            </a:lvl1pPr>
            <a:lvl2pPr marL="573947" indent="0">
              <a:buNone/>
              <a:defRPr sz="2500" b="1"/>
            </a:lvl2pPr>
            <a:lvl3pPr marL="1147891" indent="0">
              <a:buNone/>
              <a:defRPr sz="2300" b="1"/>
            </a:lvl3pPr>
            <a:lvl4pPr marL="1721838" indent="0">
              <a:buNone/>
              <a:defRPr sz="2000" b="1"/>
            </a:lvl4pPr>
            <a:lvl5pPr marL="2295783" indent="0">
              <a:buNone/>
              <a:defRPr sz="2000" b="1"/>
            </a:lvl5pPr>
            <a:lvl6pPr marL="2869729" indent="0">
              <a:buNone/>
              <a:defRPr sz="2000" b="1"/>
            </a:lvl6pPr>
            <a:lvl7pPr marL="3443676" indent="0">
              <a:buNone/>
              <a:defRPr sz="2000" b="1"/>
            </a:lvl7pPr>
            <a:lvl8pPr marL="4017620" indent="0">
              <a:buNone/>
              <a:defRPr sz="2000" b="1"/>
            </a:lvl8pPr>
            <a:lvl9pPr marL="4591567" indent="0">
              <a:buNone/>
              <a:defRPr sz="2000" b="1"/>
            </a:lvl9pPr>
          </a:lstStyle>
          <a:p>
            <a:pPr lvl="0"/>
            <a:r>
              <a:rPr lang="en-US"/>
              <a:t>Click to edit Master text styles</a:t>
            </a:r>
          </a:p>
        </p:txBody>
      </p:sp>
      <p:sp>
        <p:nvSpPr>
          <p:cNvPr id="4" name="Content Placeholder 3"/>
          <p:cNvSpPr>
            <a:spLocks noGrp="1"/>
          </p:cNvSpPr>
          <p:nvPr>
            <p:ph sz="half" idx="2"/>
          </p:nvPr>
        </p:nvSpPr>
        <p:spPr>
          <a:xfrm>
            <a:off x="642938" y="2293689"/>
            <a:ext cx="5681514"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3000" b="1"/>
            </a:lvl1pPr>
            <a:lvl2pPr marL="573947" indent="0">
              <a:buNone/>
              <a:defRPr sz="2500" b="1"/>
            </a:lvl2pPr>
            <a:lvl3pPr marL="1147891" indent="0">
              <a:buNone/>
              <a:defRPr sz="2300" b="1"/>
            </a:lvl3pPr>
            <a:lvl4pPr marL="1721838" indent="0">
              <a:buNone/>
              <a:defRPr sz="2000" b="1"/>
            </a:lvl4pPr>
            <a:lvl5pPr marL="2295783" indent="0">
              <a:buNone/>
              <a:defRPr sz="2000" b="1"/>
            </a:lvl5pPr>
            <a:lvl6pPr marL="2869729" indent="0">
              <a:buNone/>
              <a:defRPr sz="2000" b="1"/>
            </a:lvl6pPr>
            <a:lvl7pPr marL="3443676" indent="0">
              <a:buNone/>
              <a:defRPr sz="2000" b="1"/>
            </a:lvl7pPr>
            <a:lvl8pPr marL="4017620" indent="0">
              <a:buNone/>
              <a:defRPr sz="2000" b="1"/>
            </a:lvl8pPr>
            <a:lvl9pPr marL="4591567"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532067" y="2293689"/>
            <a:ext cx="5683746" cy="4167145"/>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296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2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081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1"/>
            <a:ext cx="4230440" cy="4947334"/>
          </a:xfrm>
        </p:spPr>
        <p:txBody>
          <a:bodyPr/>
          <a:lstStyle>
            <a:lvl1pPr marL="0" indent="0">
              <a:buNone/>
              <a:defRPr sz="1800"/>
            </a:lvl1pPr>
            <a:lvl2pPr marL="573947" indent="0">
              <a:buNone/>
              <a:defRPr sz="1500"/>
            </a:lvl2pPr>
            <a:lvl3pPr marL="1147891" indent="0">
              <a:buNone/>
              <a:defRPr sz="1300"/>
            </a:lvl3pPr>
            <a:lvl4pPr marL="1721838" indent="0">
              <a:buNone/>
              <a:defRPr sz="1100"/>
            </a:lvl4pPr>
            <a:lvl5pPr marL="2295783" indent="0">
              <a:buNone/>
              <a:defRPr sz="1100"/>
            </a:lvl5pPr>
            <a:lvl6pPr marL="2869729" indent="0">
              <a:buNone/>
              <a:defRPr sz="1100"/>
            </a:lvl6pPr>
            <a:lvl7pPr marL="3443676" indent="0">
              <a:buNone/>
              <a:defRPr sz="1100"/>
            </a:lvl7pPr>
            <a:lvl8pPr marL="4017620" indent="0">
              <a:buNone/>
              <a:defRPr sz="1100"/>
            </a:lvl8pPr>
            <a:lvl9pPr marL="45915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2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42939" y="6703596"/>
            <a:ext cx="3000375" cy="385072"/>
          </a:xfrm>
          <a:prstGeom prst="rect">
            <a:avLst/>
          </a:prstGeom>
        </p:spPr>
        <p:txBody>
          <a:bodyPr/>
          <a:lstStyle/>
          <a:p>
            <a:fld id="{3B085A59-86F2-4C02-8690-E4DB74BCA7EF}" type="datetimeFigureOut">
              <a:rPr lang="zh-CN" altLang="en-US" smtClean="0"/>
              <a:t>2025/11/14</a:t>
            </a:fld>
            <a:endParaRPr lang="zh-CN" altLang="en-US"/>
          </a:p>
        </p:txBody>
      </p:sp>
      <p:sp>
        <p:nvSpPr>
          <p:cNvPr id="3" name="页脚占位符 2"/>
          <p:cNvSpPr>
            <a:spLocks noGrp="1"/>
          </p:cNvSpPr>
          <p:nvPr>
            <p:ph type="ftr" sz="quarter" idx="11"/>
          </p:nvPr>
        </p:nvSpPr>
        <p:spPr>
          <a:xfrm>
            <a:off x="4393407" y="6703596"/>
            <a:ext cx="4071938" cy="385072"/>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215439" y="6703596"/>
            <a:ext cx="3000375" cy="385072"/>
          </a:xfrm>
          <a:prstGeom prst="rect">
            <a:avLst/>
          </a:prstGeom>
        </p:spPr>
        <p:txBody>
          <a:bodyPr/>
          <a:lstStyle/>
          <a:p>
            <a:fld id="{1987E667-AB9D-401A-9E25-1A5C32FE2F11}" type="slidenum">
              <a:rPr lang="zh-CN" altLang="en-US" smtClean="0"/>
              <a:t>‹#›</a:t>
            </a:fld>
            <a:endParaRPr lang="zh-CN" altLang="en-US"/>
          </a:p>
        </p:txBody>
      </p:sp>
    </p:spTree>
    <p:extLst>
      <p:ext uri="{BB962C8B-B14F-4D97-AF65-F5344CB8AC3E}">
        <p14:creationId xmlns:p14="http://schemas.microsoft.com/office/powerpoint/2010/main" val="2603238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6"/>
            <a:ext cx="7715250" cy="59769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a:lstStyle>
            <a:lvl1pPr marL="0" indent="0">
              <a:buNone/>
              <a:defRPr sz="4000"/>
            </a:lvl1pPr>
            <a:lvl2pPr marL="573947" indent="0">
              <a:buNone/>
              <a:defRPr sz="3500"/>
            </a:lvl2pPr>
            <a:lvl3pPr marL="1147891" indent="0">
              <a:buNone/>
              <a:defRPr sz="3000"/>
            </a:lvl3pPr>
            <a:lvl4pPr marL="1721838" indent="0">
              <a:buNone/>
              <a:defRPr sz="2500"/>
            </a:lvl4pPr>
            <a:lvl5pPr marL="2295783" indent="0">
              <a:buNone/>
              <a:defRPr sz="2500"/>
            </a:lvl5pPr>
            <a:lvl6pPr marL="2869729" indent="0">
              <a:buNone/>
              <a:defRPr sz="2500"/>
            </a:lvl6pPr>
            <a:lvl7pPr marL="3443676" indent="0">
              <a:buNone/>
              <a:defRPr sz="2500"/>
            </a:lvl7pPr>
            <a:lvl8pPr marL="4017620" indent="0">
              <a:buNone/>
              <a:defRPr sz="2500"/>
            </a:lvl8pPr>
            <a:lvl9pPr marL="4591567" indent="0">
              <a:buNone/>
              <a:defRPr sz="2500"/>
            </a:lvl9pPr>
          </a:lstStyle>
          <a:p>
            <a:endParaRPr lang="en-US"/>
          </a:p>
        </p:txBody>
      </p:sp>
      <p:sp>
        <p:nvSpPr>
          <p:cNvPr id="4" name="Text Placeholder 3"/>
          <p:cNvSpPr>
            <a:spLocks noGrp="1"/>
          </p:cNvSpPr>
          <p:nvPr>
            <p:ph type="body" sz="half" idx="2"/>
          </p:nvPr>
        </p:nvSpPr>
        <p:spPr>
          <a:xfrm>
            <a:off x="2520405" y="5660555"/>
            <a:ext cx="7715250" cy="848831"/>
          </a:xfrm>
        </p:spPr>
        <p:txBody>
          <a:bodyPr/>
          <a:lstStyle>
            <a:lvl1pPr marL="0" indent="0">
              <a:buNone/>
              <a:defRPr sz="1800"/>
            </a:lvl1pPr>
            <a:lvl2pPr marL="573947" indent="0">
              <a:buNone/>
              <a:defRPr sz="1500"/>
            </a:lvl2pPr>
            <a:lvl3pPr marL="1147891" indent="0">
              <a:buNone/>
              <a:defRPr sz="1300"/>
            </a:lvl3pPr>
            <a:lvl4pPr marL="1721838" indent="0">
              <a:buNone/>
              <a:defRPr sz="1100"/>
            </a:lvl4pPr>
            <a:lvl5pPr marL="2295783" indent="0">
              <a:buNone/>
              <a:defRPr sz="1100"/>
            </a:lvl5pPr>
            <a:lvl6pPr marL="2869729" indent="0">
              <a:buNone/>
              <a:defRPr sz="1100"/>
            </a:lvl6pPr>
            <a:lvl7pPr marL="3443676" indent="0">
              <a:buNone/>
              <a:defRPr sz="1100"/>
            </a:lvl7pPr>
            <a:lvl8pPr marL="4017620" indent="0">
              <a:buNone/>
              <a:defRPr sz="1100"/>
            </a:lvl8pPr>
            <a:lvl9pPr marL="45915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49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596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5" y="289643"/>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3"/>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5534F-CFF5-4D3A-929B-68280BDF8891}" type="datetimeFigureOut">
              <a:rPr lang="en-US" smtClean="0">
                <a:solidFill>
                  <a:prstClr val="black">
                    <a:tint val="75000"/>
                  </a:prstClr>
                </a:solidFill>
              </a:rPr>
              <a:pPr/>
              <a:t>11/14/2025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23EB06-1F12-443B-A457-220572B00E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78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900" y="1"/>
            <a:ext cx="12860552" cy="723265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49303" y="241089"/>
            <a:ext cx="12360145" cy="6750473"/>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929017" y="315446"/>
            <a:ext cx="621982" cy="549063"/>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8301" y="5577908"/>
            <a:ext cx="1325144" cy="1325071"/>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73718" y="6747581"/>
            <a:ext cx="666844" cy="219567"/>
          </a:xfrm>
          <a:prstGeom prst="rect">
            <a:avLst/>
          </a:prstGeom>
        </p:spPr>
      </p:pic>
    </p:spTree>
    <p:extLst>
      <p:ext uri="{BB962C8B-B14F-4D97-AF65-F5344CB8AC3E}">
        <p14:creationId xmlns:p14="http://schemas.microsoft.com/office/powerpoint/2010/main" val="229655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4039" y="385072"/>
            <a:ext cx="11090672" cy="139797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84039" y="1925358"/>
            <a:ext cx="11090672" cy="45890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84039" y="6703595"/>
            <a:ext cx="2893219" cy="385072"/>
          </a:xfrm>
          <a:prstGeom prst="rect">
            <a:avLst/>
          </a:prstGeom>
        </p:spPr>
        <p:txBody>
          <a:bodyPr/>
          <a:lstStyle/>
          <a:p>
            <a:fld id="{C9470541-0799-4B80-BB55-C561F12F4962}" type="datetimeFigureOut">
              <a:rPr lang="en-US" smtClean="0"/>
              <a:t>11/14/2025</a:t>
            </a:fld>
            <a:endParaRPr lang="en-US"/>
          </a:p>
        </p:txBody>
      </p:sp>
      <p:sp>
        <p:nvSpPr>
          <p:cNvPr id="5" name="Footer Placeholder 4"/>
          <p:cNvSpPr>
            <a:spLocks noGrp="1"/>
          </p:cNvSpPr>
          <p:nvPr>
            <p:ph type="ftr" sz="quarter" idx="11"/>
          </p:nvPr>
        </p:nvSpPr>
        <p:spPr>
          <a:xfrm>
            <a:off x="4259461" y="6703595"/>
            <a:ext cx="4339828" cy="385072"/>
          </a:xfrm>
          <a:prstGeom prst="rect">
            <a:avLst/>
          </a:prstGeom>
        </p:spPr>
        <p:txBody>
          <a:bodyPr/>
          <a:lstStyle/>
          <a:p>
            <a:endParaRPr lang="en-US"/>
          </a:p>
        </p:txBody>
      </p:sp>
      <p:sp>
        <p:nvSpPr>
          <p:cNvPr id="6" name="Slide Number Placeholder 5"/>
          <p:cNvSpPr>
            <a:spLocks noGrp="1"/>
          </p:cNvSpPr>
          <p:nvPr>
            <p:ph type="sldNum" sz="quarter" idx="12"/>
          </p:nvPr>
        </p:nvSpPr>
        <p:spPr>
          <a:xfrm>
            <a:off x="9081492" y="6703595"/>
            <a:ext cx="2893219" cy="385072"/>
          </a:xfrm>
          <a:prstGeom prst="rect">
            <a:avLst/>
          </a:prstGeom>
        </p:spPr>
        <p:txBody>
          <a:bodyPr/>
          <a:lstStyle/>
          <a:p>
            <a:fld id="{BC595319-D5FB-4ACE-A348-957FA7BFD17B}" type="slidenum">
              <a:rPr lang="en-US" smtClean="0"/>
              <a:t>‹#›</a:t>
            </a:fld>
            <a:endParaRPr lang="en-US"/>
          </a:p>
        </p:txBody>
      </p:sp>
    </p:spTree>
    <p:extLst>
      <p:ext uri="{BB962C8B-B14F-4D97-AF65-F5344CB8AC3E}">
        <p14:creationId xmlns:p14="http://schemas.microsoft.com/office/powerpoint/2010/main" val="345556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
        <p:nvSpPr>
          <p:cNvPr id="8" name="Picture Placeholder 12"/>
          <p:cNvSpPr>
            <a:spLocks noGrp="1"/>
          </p:cNvSpPr>
          <p:nvPr>
            <p:ph type="pic" sz="quarter" idx="13" hasCustomPrompt="1"/>
          </p:nvPr>
        </p:nvSpPr>
        <p:spPr>
          <a:xfrm>
            <a:off x="5054203" y="1953505"/>
            <a:ext cx="6465094" cy="4823763"/>
          </a:xfrm>
          <a:prstGeom prst="rect">
            <a:avLst/>
          </a:prstGeom>
          <a:solidFill>
            <a:schemeClr val="bg1">
              <a:lumMod val="85000"/>
            </a:schemeClr>
          </a:solidFill>
        </p:spPr>
        <p:txBody>
          <a:bodyPr tIns="1918861" bIns="2832605" anchor="ctr" anchorCtr="0"/>
          <a:lstStyle>
            <a:lvl1pPr algn="ctr" rtl="0">
              <a:buNone/>
              <a:defRPr sz="1600" b="0" i="0" baseline="0"/>
            </a:lvl1pPr>
          </a:lstStyle>
          <a:p>
            <a:r>
              <a:rPr lang="en-US" dirty="0"/>
              <a:t>Image holder</a:t>
            </a:r>
          </a:p>
        </p:txBody>
      </p:sp>
    </p:spTree>
    <p:extLst>
      <p:ext uri="{BB962C8B-B14F-4D97-AF65-F5344CB8AC3E}">
        <p14:creationId xmlns:p14="http://schemas.microsoft.com/office/powerpoint/2010/main" val="9305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1611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307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10" name="矩形: 圆角 9"/>
          <p:cNvSpPr/>
          <p:nvPr userDrawn="1"/>
        </p:nvSpPr>
        <p:spPr>
          <a:xfrm>
            <a:off x="500074" y="281275"/>
            <a:ext cx="11858605" cy="66701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a:p>
        </p:txBody>
      </p:sp>
      <p:sp>
        <p:nvSpPr>
          <p:cNvPr id="12" name="矩形: 圆角 11"/>
          <p:cNvSpPr/>
          <p:nvPr userDrawn="1"/>
        </p:nvSpPr>
        <p:spPr>
          <a:xfrm>
            <a:off x="679836" y="427442"/>
            <a:ext cx="11446395" cy="6327190"/>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a:p>
        </p:txBody>
      </p:sp>
      <p:sp>
        <p:nvSpPr>
          <p:cNvPr id="60" name="矩形: 圆角 59"/>
          <p:cNvSpPr/>
          <p:nvPr userDrawn="1"/>
        </p:nvSpPr>
        <p:spPr>
          <a:xfrm>
            <a:off x="745700" y="482122"/>
            <a:ext cx="11314688" cy="622653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dirty="0"/>
          </a:p>
        </p:txBody>
      </p:sp>
      <p:sp>
        <p:nvSpPr>
          <p:cNvPr id="13" name="矩形: 一个圆顶角，剪去另一个顶角 12"/>
          <p:cNvSpPr/>
          <p:nvPr userDrawn="1"/>
        </p:nvSpPr>
        <p:spPr>
          <a:xfrm rot="16200000" flipV="1">
            <a:off x="11813018" y="861255"/>
            <a:ext cx="949167" cy="45562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1010620" y="141304"/>
            <a:ext cx="10704909" cy="64826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775052" y="1903065"/>
            <a:ext cx="949167" cy="379688"/>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775052" y="2906911"/>
            <a:ext cx="949167" cy="379688"/>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775052" y="3910757"/>
            <a:ext cx="949167" cy="379688"/>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775052" y="4914603"/>
            <a:ext cx="949167" cy="379688"/>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775052" y="5918450"/>
            <a:ext cx="949167" cy="379688"/>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137948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500074" y="281275"/>
            <a:ext cx="11858605" cy="66701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a:p>
        </p:txBody>
      </p:sp>
      <p:sp>
        <p:nvSpPr>
          <p:cNvPr id="12" name="矩形: 圆角 11"/>
          <p:cNvSpPr/>
          <p:nvPr userDrawn="1"/>
        </p:nvSpPr>
        <p:spPr>
          <a:xfrm>
            <a:off x="679836" y="427442"/>
            <a:ext cx="11446395" cy="6327190"/>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a:p>
        </p:txBody>
      </p:sp>
      <p:sp>
        <p:nvSpPr>
          <p:cNvPr id="60" name="矩形: 圆角 59"/>
          <p:cNvSpPr/>
          <p:nvPr userDrawn="1"/>
        </p:nvSpPr>
        <p:spPr>
          <a:xfrm>
            <a:off x="745700" y="482122"/>
            <a:ext cx="11314688" cy="622653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dirty="0"/>
          </a:p>
        </p:txBody>
      </p:sp>
      <p:sp>
        <p:nvSpPr>
          <p:cNvPr id="13" name="矩形: 一个圆顶角，剪去另一个顶角 12"/>
          <p:cNvSpPr/>
          <p:nvPr userDrawn="1"/>
        </p:nvSpPr>
        <p:spPr>
          <a:xfrm rot="5400000" flipV="1">
            <a:off x="73540" y="912277"/>
            <a:ext cx="949167" cy="379688"/>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1010620" y="141304"/>
            <a:ext cx="10704909" cy="64826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73540" y="1916123"/>
            <a:ext cx="949167" cy="379688"/>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813018" y="2868945"/>
            <a:ext cx="949167" cy="45562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775052" y="3910757"/>
            <a:ext cx="949167" cy="379688"/>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775052" y="4914603"/>
            <a:ext cx="949167" cy="379688"/>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775052" y="5918450"/>
            <a:ext cx="949167" cy="379688"/>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a:endParaRPr lang="zh-CN" altLang="en-US" sz="21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30915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377" tIns="45689" rIns="91377" bIns="45689"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377" tIns="45689" rIns="91377" bIns="456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377" tIns="45689" rIns="91377" bIns="45689" rtlCol="0" anchor="ctr"/>
          <a:lstStyle>
            <a:lvl1pPr algn="l">
              <a:defRPr sz="1300">
                <a:solidFill>
                  <a:schemeClr val="tx1">
                    <a:tint val="75000"/>
                  </a:schemeClr>
                </a:solidFill>
              </a:defRPr>
            </a:lvl1pPr>
          </a:lstStyle>
          <a:p>
            <a:fld id="{32BF82D2-7A68-459D-A996-9BDDA2518FA4}" type="datetimeFigureOut">
              <a:rPr lang="zh-CN" altLang="en-US" smtClean="0"/>
              <a:t>2025/11/14</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377" tIns="45689" rIns="91377" bIns="45689" rtlCol="0" anchor="ctr"/>
          <a:lstStyle>
            <a:lvl1pPr algn="ctr">
              <a:defRPr sz="13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377" tIns="45689" rIns="91377" bIns="45689" rtlCol="0" anchor="ctr"/>
          <a:lstStyle>
            <a:lvl1pPr algn="r">
              <a:defRPr sz="1300">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36246420"/>
      </p:ext>
    </p:extLst>
  </p:cSld>
  <p:clrMap bg1="lt1" tx1="dk1" bg2="lt2" tx2="dk2" accent1="accent1" accent2="accent2" accent3="accent3" accent4="accent4" accent5="accent5" accent6="accent6" hlink="hlink" folHlink="folHlink"/>
  <p:sldLayoutIdLst>
    <p:sldLayoutId id="2147483734" r:id="rId1"/>
    <p:sldLayoutId id="2147483755" r:id="rId2"/>
    <p:sldLayoutId id="2147483759" r:id="rId3"/>
    <p:sldLayoutId id="2147483760" r:id="rId4"/>
    <p:sldLayoutId id="2147483761" r:id="rId5"/>
    <p:sldLayoutId id="2147483763" r:id="rId6"/>
    <p:sldLayoutId id="2147483764" r:id="rId7"/>
    <p:sldLayoutId id="2147483767" r:id="rId8"/>
    <p:sldLayoutId id="2147483768" r:id="rId9"/>
    <p:sldLayoutId id="2147483806" r:id="rId10"/>
  </p:sldLayoutIdLst>
  <p:txStyles>
    <p:titleStyle>
      <a:lvl1pPr algn="l" defTabSz="963633"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0909" indent="-240909" algn="l" defTabSz="963633" rtl="0" eaLnBrk="1" latinLnBrk="0" hangingPunct="1">
        <a:lnSpc>
          <a:spcPct val="90000"/>
        </a:lnSpc>
        <a:spcBef>
          <a:spcPts val="1055"/>
        </a:spcBef>
        <a:buFont typeface="Arial" panose="020B0604020202020204" pitchFamily="34" charset="0"/>
        <a:buChar char="•"/>
        <a:defRPr sz="3000" kern="1200">
          <a:solidFill>
            <a:schemeClr val="tx1"/>
          </a:solidFill>
          <a:latin typeface="+mn-lt"/>
          <a:ea typeface="+mn-ea"/>
          <a:cs typeface="+mn-cs"/>
        </a:defRPr>
      </a:lvl1pPr>
      <a:lvl2pPr marL="722725" indent="-240909" algn="l" defTabSz="963633" rtl="0" eaLnBrk="1" latinLnBrk="0" hangingPunct="1">
        <a:lnSpc>
          <a:spcPct val="90000"/>
        </a:lnSpc>
        <a:spcBef>
          <a:spcPts val="527"/>
        </a:spcBef>
        <a:buFont typeface="Arial" panose="020B0604020202020204" pitchFamily="34" charset="0"/>
        <a:buChar char="•"/>
        <a:defRPr sz="2500" kern="1200">
          <a:solidFill>
            <a:schemeClr val="tx1"/>
          </a:solidFill>
          <a:latin typeface="+mn-lt"/>
          <a:ea typeface="+mn-ea"/>
          <a:cs typeface="+mn-cs"/>
        </a:defRPr>
      </a:lvl2pPr>
      <a:lvl3pPr marL="1204542" indent="-240909" algn="l" defTabSz="963633" rtl="0" eaLnBrk="1" latinLnBrk="0" hangingPunct="1">
        <a:lnSpc>
          <a:spcPct val="90000"/>
        </a:lnSpc>
        <a:spcBef>
          <a:spcPts val="527"/>
        </a:spcBef>
        <a:buFont typeface="Arial" panose="020B0604020202020204" pitchFamily="34" charset="0"/>
        <a:buChar char="•"/>
        <a:defRPr sz="2100" kern="1200">
          <a:solidFill>
            <a:schemeClr val="tx1"/>
          </a:solidFill>
          <a:latin typeface="+mn-lt"/>
          <a:ea typeface="+mn-ea"/>
          <a:cs typeface="+mn-cs"/>
        </a:defRPr>
      </a:lvl3pPr>
      <a:lvl4pPr marL="1686359"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4pPr>
      <a:lvl5pPr marL="2168174"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5pPr>
      <a:lvl6pPr marL="2649991"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6pPr>
      <a:lvl7pPr marL="3131807"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7pPr>
      <a:lvl8pPr marL="3613624"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8pPr>
      <a:lvl9pPr marL="4095441" indent="-240909" algn="l" defTabSz="963633" rtl="0" eaLnBrk="1" latinLnBrk="0" hangingPunct="1">
        <a:lnSpc>
          <a:spcPct val="90000"/>
        </a:lnSpc>
        <a:spcBef>
          <a:spcPts val="527"/>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3633" rtl="0" eaLnBrk="1" latinLnBrk="0" hangingPunct="1">
        <a:defRPr sz="1900" kern="1200">
          <a:solidFill>
            <a:schemeClr val="tx1"/>
          </a:solidFill>
          <a:latin typeface="+mn-lt"/>
          <a:ea typeface="+mn-ea"/>
          <a:cs typeface="+mn-cs"/>
        </a:defRPr>
      </a:lvl1pPr>
      <a:lvl2pPr marL="481817" algn="l" defTabSz="963633" rtl="0" eaLnBrk="1" latinLnBrk="0" hangingPunct="1">
        <a:defRPr sz="1900" kern="1200">
          <a:solidFill>
            <a:schemeClr val="tx1"/>
          </a:solidFill>
          <a:latin typeface="+mn-lt"/>
          <a:ea typeface="+mn-ea"/>
          <a:cs typeface="+mn-cs"/>
        </a:defRPr>
      </a:lvl2pPr>
      <a:lvl3pPr marL="963633" algn="l" defTabSz="963633" rtl="0" eaLnBrk="1" latinLnBrk="0" hangingPunct="1">
        <a:defRPr sz="1900" kern="1200">
          <a:solidFill>
            <a:schemeClr val="tx1"/>
          </a:solidFill>
          <a:latin typeface="+mn-lt"/>
          <a:ea typeface="+mn-ea"/>
          <a:cs typeface="+mn-cs"/>
        </a:defRPr>
      </a:lvl3pPr>
      <a:lvl4pPr marL="1445450" algn="l" defTabSz="963633" rtl="0" eaLnBrk="1" latinLnBrk="0" hangingPunct="1">
        <a:defRPr sz="1900" kern="1200">
          <a:solidFill>
            <a:schemeClr val="tx1"/>
          </a:solidFill>
          <a:latin typeface="+mn-lt"/>
          <a:ea typeface="+mn-ea"/>
          <a:cs typeface="+mn-cs"/>
        </a:defRPr>
      </a:lvl4pPr>
      <a:lvl5pPr marL="1927265" algn="l" defTabSz="963633" rtl="0" eaLnBrk="1" latinLnBrk="0" hangingPunct="1">
        <a:defRPr sz="1900" kern="1200">
          <a:solidFill>
            <a:schemeClr val="tx1"/>
          </a:solidFill>
          <a:latin typeface="+mn-lt"/>
          <a:ea typeface="+mn-ea"/>
          <a:cs typeface="+mn-cs"/>
        </a:defRPr>
      </a:lvl5pPr>
      <a:lvl6pPr marL="2409084" algn="l" defTabSz="963633" rtl="0" eaLnBrk="1" latinLnBrk="0" hangingPunct="1">
        <a:defRPr sz="1900" kern="1200">
          <a:solidFill>
            <a:schemeClr val="tx1"/>
          </a:solidFill>
          <a:latin typeface="+mn-lt"/>
          <a:ea typeface="+mn-ea"/>
          <a:cs typeface="+mn-cs"/>
        </a:defRPr>
      </a:lvl6pPr>
      <a:lvl7pPr marL="2890899" algn="l" defTabSz="963633" rtl="0" eaLnBrk="1" latinLnBrk="0" hangingPunct="1">
        <a:defRPr sz="1900" kern="1200">
          <a:solidFill>
            <a:schemeClr val="tx1"/>
          </a:solidFill>
          <a:latin typeface="+mn-lt"/>
          <a:ea typeface="+mn-ea"/>
          <a:cs typeface="+mn-cs"/>
        </a:defRPr>
      </a:lvl7pPr>
      <a:lvl8pPr marL="3372716" algn="l" defTabSz="963633" rtl="0" eaLnBrk="1" latinLnBrk="0" hangingPunct="1">
        <a:defRPr sz="1900" kern="1200">
          <a:solidFill>
            <a:schemeClr val="tx1"/>
          </a:solidFill>
          <a:latin typeface="+mn-lt"/>
          <a:ea typeface="+mn-ea"/>
          <a:cs typeface="+mn-cs"/>
        </a:defRPr>
      </a:lvl8pPr>
      <a:lvl9pPr marL="3854533" algn="l" defTabSz="96363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939" y="289641"/>
            <a:ext cx="11572875" cy="1205442"/>
          </a:xfrm>
          <a:prstGeom prst="rect">
            <a:avLst/>
          </a:prstGeom>
        </p:spPr>
        <p:txBody>
          <a:bodyPr vert="horz" lIns="114761" tIns="57381" rIns="114761" bIns="57381" rtlCol="0" anchor="ctr">
            <a:normAutofit/>
          </a:bodyPr>
          <a:lstStyle/>
          <a:p>
            <a:r>
              <a:rPr lang="en-US"/>
              <a:t>Click to edit Master title style</a:t>
            </a:r>
          </a:p>
        </p:txBody>
      </p:sp>
      <p:sp>
        <p:nvSpPr>
          <p:cNvPr id="3" name="Text Placeholder 2"/>
          <p:cNvSpPr>
            <a:spLocks noGrp="1"/>
          </p:cNvSpPr>
          <p:nvPr>
            <p:ph type="body" idx="1"/>
          </p:nvPr>
        </p:nvSpPr>
        <p:spPr>
          <a:xfrm>
            <a:off x="642939" y="1687622"/>
            <a:ext cx="11572875" cy="4773215"/>
          </a:xfrm>
          <a:prstGeom prst="rect">
            <a:avLst/>
          </a:prstGeom>
        </p:spPr>
        <p:txBody>
          <a:bodyPr vert="horz" lIns="114761" tIns="57381" rIns="114761" bIns="573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39" y="6703595"/>
            <a:ext cx="3000375" cy="385072"/>
          </a:xfrm>
          <a:prstGeom prst="rect">
            <a:avLst/>
          </a:prstGeom>
        </p:spPr>
        <p:txBody>
          <a:bodyPr vert="horz" lIns="114761" tIns="57381" rIns="114761" bIns="57381" rtlCol="0" anchor="ctr"/>
          <a:lstStyle>
            <a:lvl1pPr algn="l">
              <a:defRPr sz="1500">
                <a:solidFill>
                  <a:schemeClr val="tx1">
                    <a:tint val="75000"/>
                  </a:schemeClr>
                </a:solidFill>
              </a:defRPr>
            </a:lvl1pPr>
          </a:lstStyle>
          <a:p>
            <a:pPr defTabSz="1147615" fontAlgn="auto">
              <a:spcBef>
                <a:spcPts val="0"/>
              </a:spcBef>
              <a:spcAft>
                <a:spcPts val="0"/>
              </a:spcAft>
            </a:pPr>
            <a:fld id="{C405534F-CFF5-4D3A-929B-68280BDF8891}" type="datetimeFigureOut">
              <a:rPr lang="en-US" smtClean="0">
                <a:solidFill>
                  <a:prstClr val="black">
                    <a:tint val="75000"/>
                  </a:prstClr>
                </a:solidFill>
                <a:latin typeface="Calibri"/>
                <a:ea typeface="+mn-ea"/>
              </a:rPr>
              <a:pPr defTabSz="1147615" fontAlgn="auto">
                <a:spcBef>
                  <a:spcPts val="0"/>
                </a:spcBef>
                <a:spcAft>
                  <a:spcPts val="0"/>
                </a:spcAft>
              </a:pPr>
              <a:t>11/14/2025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393406" y="6703595"/>
            <a:ext cx="4071938" cy="385072"/>
          </a:xfrm>
          <a:prstGeom prst="rect">
            <a:avLst/>
          </a:prstGeom>
        </p:spPr>
        <p:txBody>
          <a:bodyPr vert="horz" lIns="114761" tIns="57381" rIns="114761" bIns="57381" rtlCol="0" anchor="ctr"/>
          <a:lstStyle>
            <a:lvl1pPr algn="ctr">
              <a:defRPr sz="1500">
                <a:solidFill>
                  <a:schemeClr val="tx1">
                    <a:tint val="75000"/>
                  </a:schemeClr>
                </a:solidFill>
              </a:defRPr>
            </a:lvl1pPr>
          </a:lstStyle>
          <a:p>
            <a:pPr defTabSz="1147615"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9215439" y="6703595"/>
            <a:ext cx="3000375" cy="385072"/>
          </a:xfrm>
          <a:prstGeom prst="rect">
            <a:avLst/>
          </a:prstGeom>
        </p:spPr>
        <p:txBody>
          <a:bodyPr vert="horz" lIns="114761" tIns="57381" rIns="114761" bIns="57381" rtlCol="0" anchor="ctr"/>
          <a:lstStyle>
            <a:lvl1pPr algn="r">
              <a:defRPr sz="1500">
                <a:solidFill>
                  <a:schemeClr val="tx1">
                    <a:tint val="75000"/>
                  </a:schemeClr>
                </a:solidFill>
              </a:defRPr>
            </a:lvl1pPr>
          </a:lstStyle>
          <a:p>
            <a:pPr defTabSz="1147615" fontAlgn="auto">
              <a:spcBef>
                <a:spcPts val="0"/>
              </a:spcBef>
              <a:spcAft>
                <a:spcPts val="0"/>
              </a:spcAft>
            </a:pPr>
            <a:fld id="{5723EB06-1F12-443B-A457-220572B00EEA}" type="slidenum">
              <a:rPr lang="en-US" smtClean="0">
                <a:solidFill>
                  <a:prstClr val="black">
                    <a:tint val="75000"/>
                  </a:prstClr>
                </a:solidFill>
                <a:latin typeface="Calibri"/>
                <a:ea typeface="+mn-ea"/>
              </a:rPr>
              <a:pPr defTabSz="1147615"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5440400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1147615" rtl="0" eaLnBrk="1" latinLnBrk="0" hangingPunct="1">
        <a:spcBef>
          <a:spcPct val="0"/>
        </a:spcBef>
        <a:buNone/>
        <a:defRPr sz="5500" kern="1200">
          <a:solidFill>
            <a:schemeClr val="tx1"/>
          </a:solidFill>
          <a:latin typeface="+mj-lt"/>
          <a:ea typeface="+mj-ea"/>
          <a:cs typeface="+mj-cs"/>
        </a:defRPr>
      </a:lvl1pPr>
    </p:titleStyle>
    <p:bodyStyle>
      <a:lvl1pPr marL="430357" indent="-430357" algn="l" defTabSz="1147615"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2439" indent="-358629" algn="l" defTabSz="1147615"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4520" indent="-286903" algn="l" defTabSz="1147615"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8328"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2139"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5945"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29754"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3564"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77370" indent="-286903" algn="l" defTabSz="114761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7615" rtl="0" eaLnBrk="1" latinLnBrk="0" hangingPunct="1">
        <a:defRPr sz="2300" kern="1200">
          <a:solidFill>
            <a:schemeClr val="tx1"/>
          </a:solidFill>
          <a:latin typeface="+mn-lt"/>
          <a:ea typeface="+mn-ea"/>
          <a:cs typeface="+mn-cs"/>
        </a:defRPr>
      </a:lvl1pPr>
      <a:lvl2pPr marL="573809" algn="l" defTabSz="1147615" rtl="0" eaLnBrk="1" latinLnBrk="0" hangingPunct="1">
        <a:defRPr sz="2300" kern="1200">
          <a:solidFill>
            <a:schemeClr val="tx1"/>
          </a:solidFill>
          <a:latin typeface="+mn-lt"/>
          <a:ea typeface="+mn-ea"/>
          <a:cs typeface="+mn-cs"/>
        </a:defRPr>
      </a:lvl2pPr>
      <a:lvl3pPr marL="1147615" algn="l" defTabSz="1147615" rtl="0" eaLnBrk="1" latinLnBrk="0" hangingPunct="1">
        <a:defRPr sz="2300" kern="1200">
          <a:solidFill>
            <a:schemeClr val="tx1"/>
          </a:solidFill>
          <a:latin typeface="+mn-lt"/>
          <a:ea typeface="+mn-ea"/>
          <a:cs typeface="+mn-cs"/>
        </a:defRPr>
      </a:lvl3pPr>
      <a:lvl4pPr marL="1721426" algn="l" defTabSz="1147615" rtl="0" eaLnBrk="1" latinLnBrk="0" hangingPunct="1">
        <a:defRPr sz="2300" kern="1200">
          <a:solidFill>
            <a:schemeClr val="tx1"/>
          </a:solidFill>
          <a:latin typeface="+mn-lt"/>
          <a:ea typeface="+mn-ea"/>
          <a:cs typeface="+mn-cs"/>
        </a:defRPr>
      </a:lvl4pPr>
      <a:lvl5pPr marL="2295234" algn="l" defTabSz="1147615" rtl="0" eaLnBrk="1" latinLnBrk="0" hangingPunct="1">
        <a:defRPr sz="2300" kern="1200">
          <a:solidFill>
            <a:schemeClr val="tx1"/>
          </a:solidFill>
          <a:latin typeface="+mn-lt"/>
          <a:ea typeface="+mn-ea"/>
          <a:cs typeface="+mn-cs"/>
        </a:defRPr>
      </a:lvl5pPr>
      <a:lvl6pPr marL="2869041" algn="l" defTabSz="1147615" rtl="0" eaLnBrk="1" latinLnBrk="0" hangingPunct="1">
        <a:defRPr sz="2300" kern="1200">
          <a:solidFill>
            <a:schemeClr val="tx1"/>
          </a:solidFill>
          <a:latin typeface="+mn-lt"/>
          <a:ea typeface="+mn-ea"/>
          <a:cs typeface="+mn-cs"/>
        </a:defRPr>
      </a:lvl6pPr>
      <a:lvl7pPr marL="3442851" algn="l" defTabSz="1147615" rtl="0" eaLnBrk="1" latinLnBrk="0" hangingPunct="1">
        <a:defRPr sz="2300" kern="1200">
          <a:solidFill>
            <a:schemeClr val="tx1"/>
          </a:solidFill>
          <a:latin typeface="+mn-lt"/>
          <a:ea typeface="+mn-ea"/>
          <a:cs typeface="+mn-cs"/>
        </a:defRPr>
      </a:lvl7pPr>
      <a:lvl8pPr marL="4016657" algn="l" defTabSz="1147615" rtl="0" eaLnBrk="1" latinLnBrk="0" hangingPunct="1">
        <a:defRPr sz="2300" kern="1200">
          <a:solidFill>
            <a:schemeClr val="tx1"/>
          </a:solidFill>
          <a:latin typeface="+mn-lt"/>
          <a:ea typeface="+mn-ea"/>
          <a:cs typeface="+mn-cs"/>
        </a:defRPr>
      </a:lvl8pPr>
      <a:lvl9pPr marL="4590467" algn="l" defTabSz="1147615"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939" y="289641"/>
            <a:ext cx="11572875" cy="1205442"/>
          </a:xfrm>
          <a:prstGeom prst="rect">
            <a:avLst/>
          </a:prstGeom>
        </p:spPr>
        <p:txBody>
          <a:bodyPr vert="horz" lIns="114789" tIns="57394" rIns="114789" bIns="57394" rtlCol="0" anchor="ctr">
            <a:normAutofit/>
          </a:bodyPr>
          <a:lstStyle/>
          <a:p>
            <a:r>
              <a:rPr lang="en-US"/>
              <a:t>Click to edit Master title style</a:t>
            </a:r>
          </a:p>
        </p:txBody>
      </p:sp>
      <p:sp>
        <p:nvSpPr>
          <p:cNvPr id="3" name="Text Placeholder 2"/>
          <p:cNvSpPr>
            <a:spLocks noGrp="1"/>
          </p:cNvSpPr>
          <p:nvPr>
            <p:ph type="body" idx="1"/>
          </p:nvPr>
        </p:nvSpPr>
        <p:spPr>
          <a:xfrm>
            <a:off x="642939" y="1687620"/>
            <a:ext cx="11572875" cy="4773215"/>
          </a:xfrm>
          <a:prstGeom prst="rect">
            <a:avLst/>
          </a:prstGeom>
        </p:spPr>
        <p:txBody>
          <a:bodyPr vert="horz" lIns="114789" tIns="57394" rIns="114789" bIns="573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39" y="6703595"/>
            <a:ext cx="3000375" cy="385072"/>
          </a:xfrm>
          <a:prstGeom prst="rect">
            <a:avLst/>
          </a:prstGeom>
        </p:spPr>
        <p:txBody>
          <a:bodyPr vert="horz" lIns="114789" tIns="57394" rIns="114789" bIns="57394" rtlCol="0" anchor="ctr"/>
          <a:lstStyle>
            <a:lvl1pPr algn="l">
              <a:defRPr sz="1500">
                <a:solidFill>
                  <a:schemeClr val="tx1">
                    <a:tint val="75000"/>
                  </a:schemeClr>
                </a:solidFill>
              </a:defRPr>
            </a:lvl1pPr>
          </a:lstStyle>
          <a:p>
            <a:pPr defTabSz="1147891" fontAlgn="auto">
              <a:spcBef>
                <a:spcPts val="0"/>
              </a:spcBef>
              <a:spcAft>
                <a:spcPts val="0"/>
              </a:spcAft>
            </a:pPr>
            <a:fld id="{C405534F-CFF5-4D3A-929B-68280BDF8891}" type="datetimeFigureOut">
              <a:rPr lang="en-US" smtClean="0">
                <a:solidFill>
                  <a:prstClr val="black">
                    <a:tint val="75000"/>
                  </a:prstClr>
                </a:solidFill>
                <a:latin typeface="Calibri"/>
                <a:ea typeface="+mn-ea"/>
              </a:rPr>
              <a:pPr defTabSz="1147891" fontAlgn="auto">
                <a:spcBef>
                  <a:spcPts val="0"/>
                </a:spcBef>
                <a:spcAft>
                  <a:spcPts val="0"/>
                </a:spcAft>
              </a:pPr>
              <a:t>11/14/2025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393406" y="6703595"/>
            <a:ext cx="4071938" cy="385072"/>
          </a:xfrm>
          <a:prstGeom prst="rect">
            <a:avLst/>
          </a:prstGeom>
        </p:spPr>
        <p:txBody>
          <a:bodyPr vert="horz" lIns="114789" tIns="57394" rIns="114789" bIns="57394" rtlCol="0" anchor="ctr"/>
          <a:lstStyle>
            <a:lvl1pPr algn="ctr">
              <a:defRPr sz="1500">
                <a:solidFill>
                  <a:schemeClr val="tx1">
                    <a:tint val="75000"/>
                  </a:schemeClr>
                </a:solidFill>
              </a:defRPr>
            </a:lvl1pPr>
          </a:lstStyle>
          <a:p>
            <a:pPr defTabSz="1147891"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9215439" y="6703595"/>
            <a:ext cx="3000375" cy="385072"/>
          </a:xfrm>
          <a:prstGeom prst="rect">
            <a:avLst/>
          </a:prstGeom>
        </p:spPr>
        <p:txBody>
          <a:bodyPr vert="horz" lIns="114789" tIns="57394" rIns="114789" bIns="57394" rtlCol="0" anchor="ctr"/>
          <a:lstStyle>
            <a:lvl1pPr algn="r">
              <a:defRPr sz="1500">
                <a:solidFill>
                  <a:schemeClr val="tx1">
                    <a:tint val="75000"/>
                  </a:schemeClr>
                </a:solidFill>
              </a:defRPr>
            </a:lvl1pPr>
          </a:lstStyle>
          <a:p>
            <a:pPr defTabSz="1147891" fontAlgn="auto">
              <a:spcBef>
                <a:spcPts val="0"/>
              </a:spcBef>
              <a:spcAft>
                <a:spcPts val="0"/>
              </a:spcAft>
            </a:pPr>
            <a:fld id="{5723EB06-1F12-443B-A457-220572B00EEA}" type="slidenum">
              <a:rPr lang="en-US" smtClean="0">
                <a:solidFill>
                  <a:prstClr val="black">
                    <a:tint val="75000"/>
                  </a:prstClr>
                </a:solidFill>
                <a:latin typeface="Calibri"/>
                <a:ea typeface="+mn-ea"/>
              </a:rPr>
              <a:pPr defTabSz="1147891"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076124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7" r:id="rId12"/>
  </p:sldLayoutIdLst>
  <p:txStyles>
    <p:titleStyle>
      <a:lvl1pPr algn="ctr" defTabSz="1147891" rtl="0" eaLnBrk="1" latinLnBrk="0" hangingPunct="1">
        <a:spcBef>
          <a:spcPct val="0"/>
        </a:spcBef>
        <a:buNone/>
        <a:defRPr sz="5500" kern="1200">
          <a:solidFill>
            <a:schemeClr val="tx1"/>
          </a:solidFill>
          <a:latin typeface="+mj-lt"/>
          <a:ea typeface="+mj-ea"/>
          <a:cs typeface="+mj-cs"/>
        </a:defRPr>
      </a:lvl1pPr>
    </p:titleStyle>
    <p:bodyStyle>
      <a:lvl1pPr marL="430459" indent="-430459" algn="l" defTabSz="1147891"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2662" indent="-358716" algn="l" defTabSz="1147891"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4864" indent="-286972" algn="l" defTabSz="1147891"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8810"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2757"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6702"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30648"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4595"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78539" indent="-286972" algn="l" defTabSz="114789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7891" rtl="0" eaLnBrk="1" latinLnBrk="0" hangingPunct="1">
        <a:defRPr sz="2300" kern="1200">
          <a:solidFill>
            <a:schemeClr val="tx1"/>
          </a:solidFill>
          <a:latin typeface="+mn-lt"/>
          <a:ea typeface="+mn-ea"/>
          <a:cs typeface="+mn-cs"/>
        </a:defRPr>
      </a:lvl1pPr>
      <a:lvl2pPr marL="573947" algn="l" defTabSz="1147891" rtl="0" eaLnBrk="1" latinLnBrk="0" hangingPunct="1">
        <a:defRPr sz="2300" kern="1200">
          <a:solidFill>
            <a:schemeClr val="tx1"/>
          </a:solidFill>
          <a:latin typeface="+mn-lt"/>
          <a:ea typeface="+mn-ea"/>
          <a:cs typeface="+mn-cs"/>
        </a:defRPr>
      </a:lvl2pPr>
      <a:lvl3pPr marL="1147891" algn="l" defTabSz="1147891" rtl="0" eaLnBrk="1" latinLnBrk="0" hangingPunct="1">
        <a:defRPr sz="2300" kern="1200">
          <a:solidFill>
            <a:schemeClr val="tx1"/>
          </a:solidFill>
          <a:latin typeface="+mn-lt"/>
          <a:ea typeface="+mn-ea"/>
          <a:cs typeface="+mn-cs"/>
        </a:defRPr>
      </a:lvl3pPr>
      <a:lvl4pPr marL="1721838" algn="l" defTabSz="1147891" rtl="0" eaLnBrk="1" latinLnBrk="0" hangingPunct="1">
        <a:defRPr sz="2300" kern="1200">
          <a:solidFill>
            <a:schemeClr val="tx1"/>
          </a:solidFill>
          <a:latin typeface="+mn-lt"/>
          <a:ea typeface="+mn-ea"/>
          <a:cs typeface="+mn-cs"/>
        </a:defRPr>
      </a:lvl4pPr>
      <a:lvl5pPr marL="2295783" algn="l" defTabSz="1147891" rtl="0" eaLnBrk="1" latinLnBrk="0" hangingPunct="1">
        <a:defRPr sz="2300" kern="1200">
          <a:solidFill>
            <a:schemeClr val="tx1"/>
          </a:solidFill>
          <a:latin typeface="+mn-lt"/>
          <a:ea typeface="+mn-ea"/>
          <a:cs typeface="+mn-cs"/>
        </a:defRPr>
      </a:lvl5pPr>
      <a:lvl6pPr marL="2869729" algn="l" defTabSz="1147891" rtl="0" eaLnBrk="1" latinLnBrk="0" hangingPunct="1">
        <a:defRPr sz="2300" kern="1200">
          <a:solidFill>
            <a:schemeClr val="tx1"/>
          </a:solidFill>
          <a:latin typeface="+mn-lt"/>
          <a:ea typeface="+mn-ea"/>
          <a:cs typeface="+mn-cs"/>
        </a:defRPr>
      </a:lvl6pPr>
      <a:lvl7pPr marL="3443676" algn="l" defTabSz="1147891" rtl="0" eaLnBrk="1" latinLnBrk="0" hangingPunct="1">
        <a:defRPr sz="2300" kern="1200">
          <a:solidFill>
            <a:schemeClr val="tx1"/>
          </a:solidFill>
          <a:latin typeface="+mn-lt"/>
          <a:ea typeface="+mn-ea"/>
          <a:cs typeface="+mn-cs"/>
        </a:defRPr>
      </a:lvl7pPr>
      <a:lvl8pPr marL="4017620" algn="l" defTabSz="1147891" rtl="0" eaLnBrk="1" latinLnBrk="0" hangingPunct="1">
        <a:defRPr sz="2300" kern="1200">
          <a:solidFill>
            <a:schemeClr val="tx1"/>
          </a:solidFill>
          <a:latin typeface="+mn-lt"/>
          <a:ea typeface="+mn-ea"/>
          <a:cs typeface="+mn-cs"/>
        </a:defRPr>
      </a:lvl8pPr>
      <a:lvl9pPr marL="4591567" algn="l" defTabSz="114789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8.gif"/><Relationship Id="rId4" Type="http://schemas.microsoft.com/office/2007/relationships/media" Target="../media/media2.mp3"/><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slide" Target="slide24.xml"/></Relationships>
</file>

<file path=ppt/slides/_rels/slide1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4.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image" Target="../media/image32.jpg"/><Relationship Id="rId16" Type="http://schemas.microsoft.com/office/2007/relationships/hdphoto" Target="../media/hdphoto8.wdp"/><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5.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image" Target="../media/image33.png"/><Relationship Id="rId7" Type="http://schemas.microsoft.com/office/2007/relationships/hdphoto" Target="../media/hdphoto5.wdp"/><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32.jpg"/><Relationship Id="rId16" Type="http://schemas.microsoft.com/office/2007/relationships/hdphoto" Target="../media/hdphoto9.wdp"/><Relationship Id="rId1" Type="http://schemas.openxmlformats.org/officeDocument/2006/relationships/slideLayout" Target="../slideLayouts/slideLayout23.xml"/><Relationship Id="rId6" Type="http://schemas.openxmlformats.org/officeDocument/2006/relationships/image" Target="../media/image37.png"/><Relationship Id="rId11" Type="http://schemas.microsoft.com/office/2007/relationships/hdphoto" Target="../media/hdphoto7.wdp"/><Relationship Id="rId5" Type="http://schemas.microsoft.com/office/2007/relationships/hdphoto" Target="../media/hdphoto4.wdp"/><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6.wdp"/><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image" Target="../media/image32.jpg"/><Relationship Id="rId16" Type="http://schemas.microsoft.com/office/2007/relationships/hdphoto" Target="../media/hdphoto8.wdp"/><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5.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 Target="slide2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 Target="slide6.xml"/><Relationship Id="rId5" Type="http://schemas.openxmlformats.org/officeDocument/2006/relationships/tags" Target="../tags/tag6.xml"/><Relationship Id="rId10" Type="http://schemas.openxmlformats.org/officeDocument/2006/relationships/notesSlide" Target="../notesSlides/notesSlide3.xml"/><Relationship Id="rId4" Type="http://schemas.openxmlformats.org/officeDocument/2006/relationships/tags" Target="../tags/tag5.xml"/><Relationship Id="rId9"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591" y="4874867"/>
            <a:ext cx="2070352" cy="2064141"/>
          </a:xfrm>
          <a:prstGeom prst="rect">
            <a:avLst/>
          </a:prstGeom>
        </p:spPr>
      </p:pic>
      <p:grpSp>
        <p:nvGrpSpPr>
          <p:cNvPr id="15" name="Group 14">
            <a:extLst>
              <a:ext uri="{FF2B5EF4-FFF2-40B4-BE49-F238E27FC236}">
                <a16:creationId xmlns:a16="http://schemas.microsoft.com/office/drawing/2014/main" id="{2AB41F07-FD98-4BE2-8A48-ECEFC4FF01FE}"/>
              </a:ext>
            </a:extLst>
          </p:cNvPr>
          <p:cNvGrpSpPr/>
          <p:nvPr/>
        </p:nvGrpSpPr>
        <p:grpSpPr>
          <a:xfrm>
            <a:off x="1583023" y="914817"/>
            <a:ext cx="11024447" cy="3565067"/>
            <a:chOff x="1510017" y="708809"/>
            <a:chExt cx="10453383" cy="3380397"/>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72920" y="70880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89353" y="12968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77583"/>
                <a:chOff x="700050" y="3208754"/>
                <a:chExt cx="935710" cy="1477583"/>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3016"/>
                </a:xfrm>
                <a:prstGeom prst="rect">
                  <a:avLst/>
                </a:prstGeom>
              </p:spPr>
              <p:txBody>
                <a:bodyPr wrap="square">
                  <a:spAutoFit/>
                </a:bodyPr>
                <a:lstStyle/>
                <a:p>
                  <a:pPr algn="ctr" defTabSz="361622"/>
                  <a:r>
                    <a:rPr lang="en-US" sz="3797" b="1">
                      <a:ln w="19050">
                        <a:solidFill>
                          <a:schemeClr val="bg1"/>
                        </a:solidFill>
                      </a:ln>
                      <a:latin typeface="UTM Kabel KT" panose="02040603050506020204" pitchFamily="18" charset="0"/>
                      <a:cs typeface="Times New Roman" panose="02020603050405020304" pitchFamily="18" charset="0"/>
                    </a:rPr>
                    <a:t>BÀI</a:t>
                  </a:r>
                  <a:r>
                    <a:rPr lang="en-US" sz="4218"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3131"/>
                </a:xfrm>
                <a:prstGeom prst="rect">
                  <a:avLst/>
                </a:prstGeom>
              </p:spPr>
              <p:txBody>
                <a:bodyPr wrap="square">
                  <a:spAutoFit/>
                </a:bodyPr>
                <a:lstStyle/>
                <a:p>
                  <a:pPr algn="ctr" defTabSz="361622"/>
                  <a:r>
                    <a:rPr lang="en-US" sz="6960" b="1">
                      <a:ln w="19050">
                        <a:solidFill>
                          <a:schemeClr val="bg1"/>
                        </a:solidFill>
                      </a:ln>
                      <a:latin typeface="UTM Kabel KT" panose="02040603050506020204" pitchFamily="18" charset="0"/>
                      <a:cs typeface="Times New Roman" panose="02020603050405020304" pitchFamily="18" charset="0"/>
                    </a:rPr>
                    <a:t>4</a:t>
                  </a:r>
                  <a:endParaRPr lang="vi-VN" sz="4218" b="1">
                    <a:ln w="19050">
                      <a:solidFill>
                        <a:schemeClr val="bg1"/>
                      </a:solidFill>
                    </a:ln>
                    <a:latin typeface="SVN-SAF" panose="02040603050506020204" pitchFamily="18"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19A2B5C9-8548-4ECA-930E-41081F0241D1}"/>
                </a:ext>
              </a:extLst>
            </p:cNvPr>
            <p:cNvPicPr>
              <a:picLocks noChangeAspect="1"/>
            </p:cNvPicPr>
            <p:nvPr/>
          </p:nvPicPr>
          <p:blipFill>
            <a:blip r:embed="rId3"/>
            <a:stretch>
              <a:fillRect/>
            </a:stretch>
          </p:blipFill>
          <p:spPr>
            <a:xfrm>
              <a:off x="1510017" y="848206"/>
              <a:ext cx="7999753" cy="1216847"/>
            </a:xfrm>
            <a:prstGeom prst="rect">
              <a:avLst/>
            </a:prstGeom>
          </p:spPr>
        </p:pic>
        <p:pic>
          <p:nvPicPr>
            <p:cNvPr id="14" name="Picture 13">
              <a:extLst>
                <a:ext uri="{FF2B5EF4-FFF2-40B4-BE49-F238E27FC236}">
                  <a16:creationId xmlns:a16="http://schemas.microsoft.com/office/drawing/2014/main" id="{A7E5383A-D6FF-4C3E-BF16-140F5749A06F}"/>
                </a:ext>
              </a:extLst>
            </p:cNvPr>
            <p:cNvPicPr>
              <a:picLocks noChangeAspect="1"/>
            </p:cNvPicPr>
            <p:nvPr/>
          </p:nvPicPr>
          <p:blipFill>
            <a:blip r:embed="rId4"/>
            <a:stretch>
              <a:fillRect/>
            </a:stretch>
          </p:blipFill>
          <p:spPr>
            <a:xfrm>
              <a:off x="3928188" y="2415795"/>
              <a:ext cx="8023393" cy="1496719"/>
            </a:xfrm>
            <a:prstGeom prst="rect">
              <a:avLst/>
            </a:prstGeom>
          </p:spPr>
        </p:pic>
      </p:grpSp>
    </p:spTree>
    <p:extLst>
      <p:ext uri="{BB962C8B-B14F-4D97-AF65-F5344CB8AC3E}">
        <p14:creationId xmlns:p14="http://schemas.microsoft.com/office/powerpoint/2010/main" val="121537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34784"/>
            <a:ext cx="12858750" cy="7267441"/>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17564" y="2716575"/>
            <a:ext cx="1244609" cy="763253"/>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12914" y="9615387"/>
            <a:ext cx="857250" cy="642902"/>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55664" y="9615387"/>
            <a:ext cx="857250" cy="642902"/>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7506" y="2229520"/>
            <a:ext cx="4204183" cy="188389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3728504" y="4448074"/>
            <a:ext cx="2476576" cy="1593977"/>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4710" tIns="57356" rIns="114710" bIns="57356" rtlCol="0" anchor="ctr"/>
          <a:lstStyle/>
          <a:p>
            <a:pPr algn="ctr"/>
            <a:endParaRPr lang="en-US"/>
          </a:p>
        </p:txBody>
      </p:sp>
      <p:sp>
        <p:nvSpPr>
          <p:cNvPr id="41" name="Flowchart: Alternate Process 40"/>
          <p:cNvSpPr/>
          <p:nvPr/>
        </p:nvSpPr>
        <p:spPr>
          <a:xfrm>
            <a:off x="3693784" y="452052"/>
            <a:ext cx="3894607" cy="255716"/>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lIns="114710" tIns="57356" rIns="114710" bIns="57356" rtlCol="0" anchor="ctr"/>
          <a:lstStyle/>
          <a:p>
            <a:pPr algn="ctr"/>
            <a:endParaRPr lang="en-US"/>
          </a:p>
        </p:txBody>
      </p:sp>
      <p:pic>
        <p:nvPicPr>
          <p:cNvPr id="9" name="Picture 8"/>
          <p:cNvPicPr>
            <a:picLocks noChangeAspect="1"/>
          </p:cNvPicPr>
          <p:nvPr/>
        </p:nvPicPr>
        <p:blipFill>
          <a:blip r:embed="rId11"/>
          <a:stretch>
            <a:fillRect/>
          </a:stretch>
        </p:blipFill>
        <p:spPr>
          <a:xfrm>
            <a:off x="7471188" y="97145"/>
            <a:ext cx="1125875" cy="866578"/>
          </a:xfrm>
          <a:prstGeom prst="rect">
            <a:avLst/>
          </a:prstGeom>
        </p:spPr>
      </p:pic>
      <p:sp>
        <p:nvSpPr>
          <p:cNvPr id="10" name="TextBox 9"/>
          <p:cNvSpPr txBox="1"/>
          <p:nvPr/>
        </p:nvSpPr>
        <p:spPr>
          <a:xfrm>
            <a:off x="7529787" y="222078"/>
            <a:ext cx="1008669" cy="731385"/>
          </a:xfrm>
          <a:prstGeom prst="rect">
            <a:avLst/>
          </a:prstGeom>
          <a:noFill/>
        </p:spPr>
        <p:txBody>
          <a:bodyPr wrap="square" lIns="114710" tIns="57356" rIns="114710" bIns="57356" rtlCol="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p>
        </p:txBody>
      </p:sp>
      <p:pic>
        <p:nvPicPr>
          <p:cNvPr id="121" name="Picture 120"/>
          <p:cNvPicPr>
            <a:picLocks noChangeAspect="1"/>
          </p:cNvPicPr>
          <p:nvPr/>
        </p:nvPicPr>
        <p:blipFill>
          <a:blip r:embed="rId12"/>
          <a:stretch>
            <a:fillRect/>
          </a:stretch>
        </p:blipFill>
        <p:spPr>
          <a:xfrm rot="19973613">
            <a:off x="6337076" y="2687473"/>
            <a:ext cx="6066655" cy="4778433"/>
          </a:xfrm>
          <a:prstGeom prst="rect">
            <a:avLst/>
          </a:prstGeom>
        </p:spPr>
      </p:pic>
    </p:spTree>
    <p:extLst>
      <p:ext uri="{BB962C8B-B14F-4D97-AF65-F5344CB8AC3E}">
        <p14:creationId xmlns:p14="http://schemas.microsoft.com/office/powerpoint/2010/main" val="42640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2" fill="hold"/>
                                        <p:tgtEl>
                                          <p:spTgt spid="119"/>
                                        </p:tgtEl>
                                      </p:cBhvr>
                                    </p:cmd>
                                  </p:childTnLst>
                                </p:cTn>
                              </p:par>
                            </p:childTnLst>
                          </p:cTn>
                        </p:par>
                        <p:par>
                          <p:cTn id="30" fill="hold">
                            <p:stCondLst>
                              <p:cond delay="180002"/>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2"/>
                            </p:stCondLst>
                            <p:childTnLst>
                              <p:par>
                                <p:cTn id="34" presetID="1" presetClass="mediacall" presetSubtype="0" fill="hold" nodeType="afterEffect">
                                  <p:stCondLst>
                                    <p:cond delay="0"/>
                                  </p:stCondLst>
                                  <p:childTnLst>
                                    <p:cmd type="call" cmd="playFrom(0.0)">
                                      <p:cBhvr>
                                        <p:cTn id="35" dur="298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89215" y="4778777"/>
            <a:ext cx="5789455" cy="991088"/>
            <a:chOff x="4634838" y="3131382"/>
            <a:chExt cx="2943577" cy="939750"/>
          </a:xfrm>
        </p:grpSpPr>
        <p:sp>
          <p:nvSpPr>
            <p:cNvPr id="10" name="Shape 539"/>
            <p:cNvSpPr/>
            <p:nvPr/>
          </p:nvSpPr>
          <p:spPr>
            <a:xfrm>
              <a:off x="4634838" y="3131382"/>
              <a:ext cx="2943577" cy="939750"/>
            </a:xfrm>
            <a:prstGeom prst="roundRect">
              <a:avLst>
                <a:gd name="adj" fmla="val 19953"/>
              </a:avLst>
            </a:prstGeom>
            <a:solidFill>
              <a:schemeClr val="accent2"/>
            </a:solidFill>
            <a:ln w="12700" cap="flat">
              <a:noFill/>
              <a:miter lim="400000"/>
            </a:ln>
            <a:effectLst/>
          </p:spPr>
          <p:txBody>
            <a:bodyPr wrap="square" lIns="53575" tIns="53575" rIns="53575" bIns="53575" numCol="1" anchor="ctr">
              <a:noAutofit/>
            </a:bodyPr>
            <a:lstStyle/>
            <a:p>
              <a:pPr lvl="0">
                <a:defRPr sz="3200">
                  <a:solidFill>
                    <a:srgbClr val="FFFFFF"/>
                  </a:solidFill>
                  <a:latin typeface="+mn-lt"/>
                  <a:ea typeface="+mn-ea"/>
                  <a:cs typeface="+mn-cs"/>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22" name="Text Placeholder 2"/>
            <p:cNvSpPr txBox="1">
              <a:spLocks/>
            </p:cNvSpPr>
            <p:nvPr/>
          </p:nvSpPr>
          <p:spPr>
            <a:xfrm>
              <a:off x="4634838" y="3432233"/>
              <a:ext cx="2943577" cy="295275"/>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5000"/>
                </a:lnSpc>
                <a:spcBef>
                  <a:spcPts val="300"/>
                </a:spcBef>
                <a:spcAft>
                  <a:spcPts val="300"/>
                </a:spcAft>
                <a:tabLst>
                  <a:tab pos="228438" algn="l"/>
                  <a:tab pos="456873" algn="l"/>
                  <a:tab pos="865518" algn="l"/>
                  <a:tab pos="1027962" algn="l"/>
                  <a:tab pos="1941704" algn="l"/>
                  <a:tab pos="2627011" algn="l"/>
                  <a:tab pos="2741226" algn="ctr"/>
                  <a:tab pos="5482456" algn="r"/>
                </a:tabLst>
              </a:pPr>
              <a:r>
                <a:rPr lang="en-US" sz="3600" dirty="0" err="1">
                  <a:solidFill>
                    <a:schemeClr val="tx1"/>
                  </a:solidFill>
                  <a:latin typeface="Times New Roman" pitchFamily="18" charset="0"/>
                  <a:cs typeface="Times New Roman" pitchFamily="18" charset="0"/>
                </a:rPr>
                <a:t>Sử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dụng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thư</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điện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tử</a:t>
              </a:r>
              <a:endParaRPr lang="en-US" sz="3600" dirty="0">
                <a:solidFill>
                  <a:schemeClr val="tx1"/>
                </a:solidFill>
                <a:latin typeface="Times New Roman" pitchFamily="18" charset="0"/>
                <a:ea typeface="Times New Roman"/>
                <a:cs typeface="Times New Roman" pitchFamily="18" charset="0"/>
              </a:endParaRPr>
            </a:p>
          </p:txBody>
        </p:sp>
      </p:grpSp>
      <p:grpSp>
        <p:nvGrpSpPr>
          <p:cNvPr id="56" name="Group 55"/>
          <p:cNvGrpSpPr/>
          <p:nvPr/>
        </p:nvGrpSpPr>
        <p:grpSpPr>
          <a:xfrm>
            <a:off x="1244808" y="1693942"/>
            <a:ext cx="1748043" cy="1808683"/>
            <a:chOff x="5257840" y="1508257"/>
            <a:chExt cx="1782856" cy="1844703"/>
          </a:xfrm>
        </p:grpSpPr>
        <p:grpSp>
          <p:nvGrpSpPr>
            <p:cNvPr id="49" name="Group 2393"/>
            <p:cNvGrpSpPr/>
            <p:nvPr/>
          </p:nvGrpSpPr>
          <p:grpSpPr>
            <a:xfrm>
              <a:off x="5257840" y="1508257"/>
              <a:ext cx="1721186" cy="1335559"/>
              <a:chOff x="0" y="0"/>
              <a:chExt cx="2614610" cy="2028815"/>
            </a:xfrm>
            <a:solidFill>
              <a:srgbClr val="FFC000"/>
            </a:solidFill>
          </p:grpSpPr>
          <p:sp>
            <p:nvSpPr>
              <p:cNvPr id="51" name="Shape 2391"/>
              <p:cNvSpPr/>
              <p:nvPr/>
            </p:nvSpPr>
            <p:spPr>
              <a:xfrm rot="3243678">
                <a:off x="1217268" y="1172185"/>
                <a:ext cx="841747" cy="325777"/>
              </a:xfrm>
              <a:custGeom>
                <a:avLst/>
                <a:gdLst/>
                <a:ahLst/>
                <a:cxnLst>
                  <a:cxn ang="0">
                    <a:pos x="wd2" y="hd2"/>
                  </a:cxn>
                  <a:cxn ang="5400000">
                    <a:pos x="wd2" y="hd2"/>
                  </a:cxn>
                  <a:cxn ang="10800000">
                    <a:pos x="wd2" y="hd2"/>
                  </a:cxn>
                  <a:cxn ang="16200000">
                    <a:pos x="wd2" y="hd2"/>
                  </a:cxn>
                </a:cxnLst>
                <a:rect l="0" t="0" r="r" b="b"/>
                <a:pathLst>
                  <a:path w="21216" h="20708" extrusionOk="0">
                    <a:moveTo>
                      <a:pt x="1330" y="19753"/>
                    </a:moveTo>
                    <a:cubicBezTo>
                      <a:pt x="2564" y="21600"/>
                      <a:pt x="4162" y="20692"/>
                      <a:pt x="4961" y="17693"/>
                    </a:cubicBezTo>
                    <a:lnTo>
                      <a:pt x="5011" y="17511"/>
                    </a:lnTo>
                    <a:lnTo>
                      <a:pt x="21216" y="4080"/>
                    </a:lnTo>
                    <a:lnTo>
                      <a:pt x="20841" y="0"/>
                    </a:lnTo>
                    <a:lnTo>
                      <a:pt x="4098" y="7952"/>
                    </a:lnTo>
                    <a:cubicBezTo>
                      <a:pt x="2812" y="6028"/>
                      <a:pt x="1144" y="7103"/>
                      <a:pt x="382" y="10348"/>
                    </a:cubicBezTo>
                    <a:cubicBezTo>
                      <a:pt x="-384" y="13604"/>
                      <a:pt x="39" y="17822"/>
                      <a:pt x="1330" y="19753"/>
                    </a:cubicBezTo>
                    <a:cubicBezTo>
                      <a:pt x="1330" y="19753"/>
                      <a:pt x="1330" y="19753"/>
                      <a:pt x="1330" y="19753"/>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52" name="Shape 2392"/>
              <p:cNvSpPr/>
              <p:nvPr/>
            </p:nvSpPr>
            <p:spPr>
              <a:xfrm>
                <a:off x="0" y="0"/>
                <a:ext cx="2614610" cy="202881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45" y="0"/>
                      <a:pt x="0" y="6244"/>
                      <a:pt x="0" y="13917"/>
                    </a:cubicBezTo>
                    <a:cubicBezTo>
                      <a:pt x="0" y="16592"/>
                      <a:pt x="592" y="19193"/>
                      <a:pt x="1714" y="21439"/>
                    </a:cubicBezTo>
                    <a:lnTo>
                      <a:pt x="1794" y="21600"/>
                    </a:lnTo>
                    <a:lnTo>
                      <a:pt x="3127" y="21600"/>
                    </a:lnTo>
                    <a:lnTo>
                      <a:pt x="4906" y="19306"/>
                    </a:lnTo>
                    <a:lnTo>
                      <a:pt x="4061" y="18215"/>
                    </a:lnTo>
                    <a:lnTo>
                      <a:pt x="2388" y="20369"/>
                    </a:lnTo>
                    <a:lnTo>
                      <a:pt x="2326" y="20233"/>
                    </a:lnTo>
                    <a:cubicBezTo>
                      <a:pt x="1460" y="18314"/>
                      <a:pt x="1004" y="16131"/>
                      <a:pt x="1004" y="13917"/>
                    </a:cubicBezTo>
                    <a:cubicBezTo>
                      <a:pt x="1004" y="13853"/>
                      <a:pt x="1005" y="13791"/>
                      <a:pt x="1009" y="13726"/>
                    </a:cubicBezTo>
                    <a:lnTo>
                      <a:pt x="1018" y="13477"/>
                    </a:lnTo>
                    <a:lnTo>
                      <a:pt x="3260" y="13477"/>
                    </a:lnTo>
                    <a:lnTo>
                      <a:pt x="3260" y="11934"/>
                    </a:lnTo>
                    <a:lnTo>
                      <a:pt x="1134" y="11932"/>
                    </a:lnTo>
                    <a:lnTo>
                      <a:pt x="1152" y="11789"/>
                    </a:lnTo>
                    <a:cubicBezTo>
                      <a:pt x="1424" y="9725"/>
                      <a:pt x="2099" y="7766"/>
                      <a:pt x="3102" y="6124"/>
                    </a:cubicBezTo>
                    <a:lnTo>
                      <a:pt x="3168" y="6015"/>
                    </a:lnTo>
                    <a:lnTo>
                      <a:pt x="4705" y="8001"/>
                    </a:lnTo>
                    <a:lnTo>
                      <a:pt x="5553" y="6910"/>
                    </a:lnTo>
                    <a:lnTo>
                      <a:pt x="3975" y="4872"/>
                    </a:lnTo>
                    <a:lnTo>
                      <a:pt x="4043" y="4787"/>
                    </a:lnTo>
                    <a:cubicBezTo>
                      <a:pt x="5749" y="2693"/>
                      <a:pt x="7985" y="1462"/>
                      <a:pt x="10343" y="1321"/>
                    </a:cubicBezTo>
                    <a:lnTo>
                      <a:pt x="10440" y="1314"/>
                    </a:lnTo>
                    <a:lnTo>
                      <a:pt x="10440" y="4558"/>
                    </a:lnTo>
                    <a:lnTo>
                      <a:pt x="11636" y="4558"/>
                    </a:lnTo>
                    <a:lnTo>
                      <a:pt x="11638" y="1339"/>
                    </a:lnTo>
                    <a:lnTo>
                      <a:pt x="11740" y="1353"/>
                    </a:lnTo>
                    <a:cubicBezTo>
                      <a:pt x="13868" y="1614"/>
                      <a:pt x="15830" y="2746"/>
                      <a:pt x="17421" y="4630"/>
                    </a:cubicBezTo>
                    <a:lnTo>
                      <a:pt x="17492" y="4715"/>
                    </a:lnTo>
                    <a:lnTo>
                      <a:pt x="15950" y="6705"/>
                    </a:lnTo>
                    <a:lnTo>
                      <a:pt x="16799" y="7793"/>
                    </a:lnTo>
                    <a:lnTo>
                      <a:pt x="18323" y="5832"/>
                    </a:lnTo>
                    <a:lnTo>
                      <a:pt x="18388" y="5935"/>
                    </a:lnTo>
                    <a:cubicBezTo>
                      <a:pt x="19451" y="7613"/>
                      <a:pt x="20163" y="9638"/>
                      <a:pt x="20448" y="11789"/>
                    </a:cubicBezTo>
                    <a:lnTo>
                      <a:pt x="20466" y="11932"/>
                    </a:lnTo>
                    <a:lnTo>
                      <a:pt x="18419" y="11932"/>
                    </a:lnTo>
                    <a:lnTo>
                      <a:pt x="18419" y="13475"/>
                    </a:lnTo>
                    <a:lnTo>
                      <a:pt x="20582" y="13477"/>
                    </a:lnTo>
                    <a:lnTo>
                      <a:pt x="20589" y="13710"/>
                    </a:lnTo>
                    <a:cubicBezTo>
                      <a:pt x="20595" y="13791"/>
                      <a:pt x="20596" y="13853"/>
                      <a:pt x="20596" y="13917"/>
                    </a:cubicBezTo>
                    <a:cubicBezTo>
                      <a:pt x="20596" y="16138"/>
                      <a:pt x="20135" y="18333"/>
                      <a:pt x="19260" y="20260"/>
                    </a:cubicBezTo>
                    <a:lnTo>
                      <a:pt x="19203" y="20385"/>
                    </a:lnTo>
                    <a:lnTo>
                      <a:pt x="17426" y="18388"/>
                    </a:lnTo>
                    <a:lnTo>
                      <a:pt x="16641" y="19550"/>
                    </a:lnTo>
                    <a:lnTo>
                      <a:pt x="18460" y="21600"/>
                    </a:lnTo>
                    <a:lnTo>
                      <a:pt x="19804" y="21600"/>
                    </a:lnTo>
                    <a:lnTo>
                      <a:pt x="19886" y="21439"/>
                    </a:lnTo>
                    <a:cubicBezTo>
                      <a:pt x="21008" y="19197"/>
                      <a:pt x="21600" y="16594"/>
                      <a:pt x="21600" y="13917"/>
                    </a:cubicBezTo>
                    <a:cubicBezTo>
                      <a:pt x="21600" y="6244"/>
                      <a:pt x="16755" y="0"/>
                      <a:pt x="10801" y="0"/>
                    </a:cubicBezTo>
                    <a:cubicBezTo>
                      <a:pt x="10801" y="0"/>
                      <a:pt x="10801" y="0"/>
                      <a:pt x="10801" y="0"/>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grpSp>
        <p:sp>
          <p:nvSpPr>
            <p:cNvPr id="50" name="Text Placeholder 2"/>
            <p:cNvSpPr txBox="1">
              <a:spLocks/>
            </p:cNvSpPr>
            <p:nvPr/>
          </p:nvSpPr>
          <p:spPr>
            <a:xfrm>
              <a:off x="5278277" y="2943226"/>
              <a:ext cx="1762419" cy="409734"/>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100" b="1" dirty="0">
                  <a:latin typeface="Helvetica" panose="020B0604020202030204" pitchFamily="34" charset="0"/>
                  <a:ea typeface="微软雅黑" panose="020B0503020204020204" pitchFamily="34" charset="-122"/>
                  <a:cs typeface="Open Sans" panose="020B0606030504020204" pitchFamily="34" charset="0"/>
                  <a:sym typeface="Times New Roman" panose="02020603050405020304" pitchFamily="18" charset="0"/>
                </a:rPr>
                <a:t>CÂU 1</a:t>
              </a:r>
            </a:p>
          </p:txBody>
        </p:sp>
      </p:grpSp>
      <p:sp>
        <p:nvSpPr>
          <p:cNvPr id="37" name="Shape 539"/>
          <p:cNvSpPr/>
          <p:nvPr/>
        </p:nvSpPr>
        <p:spPr>
          <a:xfrm>
            <a:off x="3152741" y="1664611"/>
            <a:ext cx="8965266" cy="1982177"/>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537" tIns="53537" rIns="53537" bIns="53537" numCol="1" anchor="ctr">
            <a:noAutofit/>
          </a:bodyPr>
          <a:lstStyle/>
          <a:p>
            <a:pPr algn="ctr">
              <a:lnSpc>
                <a:spcPct val="115000"/>
              </a:lnSpc>
              <a:spcAft>
                <a:spcPts val="0"/>
              </a:spcAft>
            </a:pPr>
            <a:r>
              <a:rPr lang="en-US" sz="3600" dirty="0">
                <a:latin typeface="Times New Roman" pitchFamily="18" charset="0"/>
                <a:cs typeface="Times New Roman" pitchFamily="18" charset="0"/>
              </a:rPr>
              <a:t>Ở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6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Internet </a:t>
            </a:r>
          </a:p>
          <a:p>
            <a:pPr algn="ctr">
              <a:lnSpc>
                <a:spcPct val="115000"/>
              </a:lnSpc>
              <a:spcAft>
                <a:spcPts val="0"/>
              </a:spcAft>
            </a:pP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gửi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endParaRPr lang="en-US" sz="3600" dirty="0">
              <a:latin typeface="Times New Roman" pitchFamily="18" charset="0"/>
              <a:ea typeface="Times New Roman"/>
              <a:cs typeface="Times New Roman" pitchFamily="18" charset="0"/>
            </a:endParaRPr>
          </a:p>
        </p:txBody>
      </p:sp>
      <p:sp>
        <p:nvSpPr>
          <p:cNvPr id="43" name="五边形 12">
            <a:extLst>
              <a:ext uri="{FF2B5EF4-FFF2-40B4-BE49-F238E27FC236}">
                <a16:creationId xmlns:a16="http://schemas.microsoft.com/office/drawing/2014/main" id="{2459A7AE-24DC-2E41-B885-105760366788}"/>
              </a:ext>
            </a:extLst>
          </p:cNvPr>
          <p:cNvSpPr/>
          <p:nvPr/>
        </p:nvSpPr>
        <p:spPr>
          <a:xfrm rot="5400000">
            <a:off x="7108578" y="3971924"/>
            <a:ext cx="964406" cy="484636"/>
          </a:xfrm>
          <a:prstGeom prst="homePlate">
            <a:avLst/>
          </a:prstGeom>
          <a:solidFill>
            <a:srgbClr val="FDCE66"/>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a:endParaRPr kumimoji="1" lang="zh-CN" altLang="en-US" sz="3100">
              <a:latin typeface="Times New Roman" pitchFamily="18" charset="0"/>
              <a:cs typeface="Times New Roman" pitchFamily="18" charset="0"/>
            </a:endParaRPr>
          </a:p>
        </p:txBody>
      </p:sp>
    </p:spTree>
    <p:extLst>
      <p:ext uri="{BB962C8B-B14F-4D97-AF65-F5344CB8AC3E}">
        <p14:creationId xmlns:p14="http://schemas.microsoft.com/office/powerpoint/2010/main" val="7729610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539"/>
          <p:cNvSpPr/>
          <p:nvPr/>
        </p:nvSpPr>
        <p:spPr>
          <a:xfrm>
            <a:off x="2401212" y="279527"/>
            <a:ext cx="10004828" cy="1494906"/>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537" tIns="53537" rIns="53537" bIns="53537" numCol="1" anchor="ctr">
            <a:noAutofit/>
          </a:bodyPr>
          <a:lstStyle/>
          <a:p>
            <a:pPr algn="ctr">
              <a:lnSpc>
                <a:spcPct val="115000"/>
              </a:lnSpc>
              <a:spcAft>
                <a:spcPts val="0"/>
              </a:spcAft>
            </a:pPr>
            <a:endParaRPr lang="en-US" sz="3600" dirty="0">
              <a:latin typeface="Times New Roman" pitchFamily="18" charset="0"/>
              <a:ea typeface="Times New Roman"/>
              <a:cs typeface="Times New Roman" pitchFamily="18" charset="0"/>
            </a:endParaRPr>
          </a:p>
        </p:txBody>
      </p:sp>
      <p:sp>
        <p:nvSpPr>
          <p:cNvPr id="5" name="Freeform 5"/>
          <p:cNvSpPr>
            <a:spLocks/>
          </p:cNvSpPr>
          <p:nvPr/>
        </p:nvSpPr>
        <p:spPr bwMode="auto">
          <a:xfrm rot="680677">
            <a:off x="-108812" y="2559884"/>
            <a:ext cx="10131706" cy="3759361"/>
          </a:xfrm>
          <a:custGeom>
            <a:avLst/>
            <a:gdLst>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124 w 2895"/>
              <a:gd name="connsiteY20" fmla="*/ 846 h 1082"/>
              <a:gd name="connsiteX21" fmla="*/ 1294 w 2895"/>
              <a:gd name="connsiteY21" fmla="*/ 896 h 1082"/>
              <a:gd name="connsiteX22" fmla="*/ 1550 w 2895"/>
              <a:gd name="connsiteY22" fmla="*/ 906 h 1082"/>
              <a:gd name="connsiteX23" fmla="*/ 1647 w 2895"/>
              <a:gd name="connsiteY23" fmla="*/ 1021 h 1082"/>
              <a:gd name="connsiteX24" fmla="*/ 1850 w 2895"/>
              <a:gd name="connsiteY24" fmla="*/ 1065 h 1082"/>
              <a:gd name="connsiteX25" fmla="*/ 1594 w 2895"/>
              <a:gd name="connsiteY25" fmla="*/ 892 h 1082"/>
              <a:gd name="connsiteX26" fmla="*/ 1752 w 2895"/>
              <a:gd name="connsiteY26" fmla="*/ 953 h 1082"/>
              <a:gd name="connsiteX27" fmla="*/ 2137 w 2895"/>
              <a:gd name="connsiteY27" fmla="*/ 855 h 1082"/>
              <a:gd name="connsiteX28" fmla="*/ 1744 w 2895"/>
              <a:gd name="connsiteY28" fmla="*/ 913 h 1082"/>
              <a:gd name="connsiteX29" fmla="*/ 1617 w 2895"/>
              <a:gd name="connsiteY29" fmla="*/ 837 h 1082"/>
              <a:gd name="connsiteX30" fmla="*/ 1456 w 2895"/>
              <a:gd name="connsiteY30" fmla="*/ 829 h 1082"/>
              <a:gd name="connsiteX31" fmla="*/ 954 w 2895"/>
              <a:gd name="connsiteY31" fmla="*/ 697 h 1082"/>
              <a:gd name="connsiteX32" fmla="*/ 1611 w 2895"/>
              <a:gd name="connsiteY32" fmla="*/ 694 h 1082"/>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294 w 2895"/>
              <a:gd name="connsiteY20" fmla="*/ 896 h 1082"/>
              <a:gd name="connsiteX21" fmla="*/ 1550 w 2895"/>
              <a:gd name="connsiteY21" fmla="*/ 906 h 1082"/>
              <a:gd name="connsiteX22" fmla="*/ 1647 w 2895"/>
              <a:gd name="connsiteY22" fmla="*/ 1021 h 1082"/>
              <a:gd name="connsiteX23" fmla="*/ 1850 w 2895"/>
              <a:gd name="connsiteY23" fmla="*/ 1065 h 1082"/>
              <a:gd name="connsiteX24" fmla="*/ 1594 w 2895"/>
              <a:gd name="connsiteY24" fmla="*/ 892 h 1082"/>
              <a:gd name="connsiteX25" fmla="*/ 1752 w 2895"/>
              <a:gd name="connsiteY25" fmla="*/ 953 h 1082"/>
              <a:gd name="connsiteX26" fmla="*/ 2137 w 2895"/>
              <a:gd name="connsiteY26" fmla="*/ 855 h 1082"/>
              <a:gd name="connsiteX27" fmla="*/ 1744 w 2895"/>
              <a:gd name="connsiteY27" fmla="*/ 913 h 1082"/>
              <a:gd name="connsiteX28" fmla="*/ 1617 w 2895"/>
              <a:gd name="connsiteY28" fmla="*/ 837 h 1082"/>
              <a:gd name="connsiteX29" fmla="*/ 1456 w 2895"/>
              <a:gd name="connsiteY29" fmla="*/ 829 h 1082"/>
              <a:gd name="connsiteX30" fmla="*/ 954 w 2895"/>
              <a:gd name="connsiteY30" fmla="*/ 697 h 1082"/>
              <a:gd name="connsiteX31" fmla="*/ 1611 w 2895"/>
              <a:gd name="connsiteY31" fmla="*/ 694 h 1082"/>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550 w 2895"/>
              <a:gd name="connsiteY20" fmla="*/ 906 h 1082"/>
              <a:gd name="connsiteX21" fmla="*/ 1647 w 2895"/>
              <a:gd name="connsiteY21" fmla="*/ 1021 h 1082"/>
              <a:gd name="connsiteX22" fmla="*/ 1850 w 2895"/>
              <a:gd name="connsiteY22" fmla="*/ 1065 h 1082"/>
              <a:gd name="connsiteX23" fmla="*/ 1594 w 2895"/>
              <a:gd name="connsiteY23" fmla="*/ 892 h 1082"/>
              <a:gd name="connsiteX24" fmla="*/ 1752 w 2895"/>
              <a:gd name="connsiteY24" fmla="*/ 953 h 1082"/>
              <a:gd name="connsiteX25" fmla="*/ 2137 w 2895"/>
              <a:gd name="connsiteY25" fmla="*/ 855 h 1082"/>
              <a:gd name="connsiteX26" fmla="*/ 1744 w 2895"/>
              <a:gd name="connsiteY26" fmla="*/ 913 h 1082"/>
              <a:gd name="connsiteX27" fmla="*/ 1617 w 2895"/>
              <a:gd name="connsiteY27" fmla="*/ 837 h 1082"/>
              <a:gd name="connsiteX28" fmla="*/ 1456 w 2895"/>
              <a:gd name="connsiteY28" fmla="*/ 829 h 1082"/>
              <a:gd name="connsiteX29" fmla="*/ 954 w 2895"/>
              <a:gd name="connsiteY29" fmla="*/ 697 h 1082"/>
              <a:gd name="connsiteX30" fmla="*/ 1611 w 2895"/>
              <a:gd name="connsiteY30" fmla="*/ 694 h 1082"/>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550 w 2895"/>
              <a:gd name="connsiteY20" fmla="*/ 906 h 1082"/>
              <a:gd name="connsiteX21" fmla="*/ 1647 w 2895"/>
              <a:gd name="connsiteY21" fmla="*/ 1021 h 1082"/>
              <a:gd name="connsiteX22" fmla="*/ 1850 w 2895"/>
              <a:gd name="connsiteY22" fmla="*/ 1065 h 1082"/>
              <a:gd name="connsiteX23" fmla="*/ 1594 w 2895"/>
              <a:gd name="connsiteY23" fmla="*/ 892 h 1082"/>
              <a:gd name="connsiteX24" fmla="*/ 1752 w 2895"/>
              <a:gd name="connsiteY24" fmla="*/ 953 h 1082"/>
              <a:gd name="connsiteX25" fmla="*/ 2137 w 2895"/>
              <a:gd name="connsiteY25" fmla="*/ 855 h 1082"/>
              <a:gd name="connsiteX26" fmla="*/ 1744 w 2895"/>
              <a:gd name="connsiteY26" fmla="*/ 913 h 1082"/>
              <a:gd name="connsiteX27" fmla="*/ 1617 w 2895"/>
              <a:gd name="connsiteY27" fmla="*/ 837 h 1082"/>
              <a:gd name="connsiteX28" fmla="*/ 954 w 2895"/>
              <a:gd name="connsiteY28" fmla="*/ 697 h 1082"/>
              <a:gd name="connsiteX29" fmla="*/ 1611 w 2895"/>
              <a:gd name="connsiteY29" fmla="*/ 694 h 1082"/>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550 w 2895"/>
              <a:gd name="connsiteY20" fmla="*/ 906 h 1082"/>
              <a:gd name="connsiteX21" fmla="*/ 1647 w 2895"/>
              <a:gd name="connsiteY21" fmla="*/ 1021 h 1082"/>
              <a:gd name="connsiteX22" fmla="*/ 1850 w 2895"/>
              <a:gd name="connsiteY22" fmla="*/ 1065 h 1082"/>
              <a:gd name="connsiteX23" fmla="*/ 1594 w 2895"/>
              <a:gd name="connsiteY23" fmla="*/ 892 h 1082"/>
              <a:gd name="connsiteX24" fmla="*/ 1752 w 2895"/>
              <a:gd name="connsiteY24" fmla="*/ 953 h 1082"/>
              <a:gd name="connsiteX25" fmla="*/ 2137 w 2895"/>
              <a:gd name="connsiteY25" fmla="*/ 855 h 1082"/>
              <a:gd name="connsiteX26" fmla="*/ 1744 w 2895"/>
              <a:gd name="connsiteY26" fmla="*/ 913 h 1082"/>
              <a:gd name="connsiteX27" fmla="*/ 1617 w 2895"/>
              <a:gd name="connsiteY27" fmla="*/ 837 h 1082"/>
              <a:gd name="connsiteX28" fmla="*/ 1617 w 2895"/>
              <a:gd name="connsiteY28" fmla="*/ 834 h 1082"/>
              <a:gd name="connsiteX29" fmla="*/ 954 w 2895"/>
              <a:gd name="connsiteY29" fmla="*/ 697 h 1082"/>
              <a:gd name="connsiteX30" fmla="*/ 1611 w 2895"/>
              <a:gd name="connsiteY30" fmla="*/ 694 h 1082"/>
              <a:gd name="connsiteX0" fmla="*/ 1611 w 2895"/>
              <a:gd name="connsiteY0" fmla="*/ 694 h 1082"/>
              <a:gd name="connsiteX1" fmla="*/ 1740 w 2895"/>
              <a:gd name="connsiteY1" fmla="*/ 588 h 1082"/>
              <a:gd name="connsiteX2" fmla="*/ 2389 w 2895"/>
              <a:gd name="connsiteY2" fmla="*/ 402 h 1082"/>
              <a:gd name="connsiteX3" fmla="*/ 2895 w 2895"/>
              <a:gd name="connsiteY3" fmla="*/ 415 h 1082"/>
              <a:gd name="connsiteX4" fmla="*/ 2878 w 2895"/>
              <a:gd name="connsiteY4" fmla="*/ 424 h 1082"/>
              <a:gd name="connsiteX5" fmla="*/ 2878 w 2895"/>
              <a:gd name="connsiteY5" fmla="*/ 424 h 1082"/>
              <a:gd name="connsiteX6" fmla="*/ 2449 w 2895"/>
              <a:gd name="connsiteY6" fmla="*/ 382 h 1082"/>
              <a:gd name="connsiteX7" fmla="*/ 2801 w 2895"/>
              <a:gd name="connsiteY7" fmla="*/ 0 h 1082"/>
              <a:gd name="connsiteX8" fmla="*/ 2474 w 2895"/>
              <a:gd name="connsiteY8" fmla="*/ 344 h 1082"/>
              <a:gd name="connsiteX9" fmla="*/ 2137 w 2895"/>
              <a:gd name="connsiteY9" fmla="*/ 312 h 1082"/>
              <a:gd name="connsiteX10" fmla="*/ 1711 w 2895"/>
              <a:gd name="connsiteY10" fmla="*/ 545 h 1082"/>
              <a:gd name="connsiteX11" fmla="*/ 1609 w 2895"/>
              <a:gd name="connsiteY11" fmla="*/ 619 h 1082"/>
              <a:gd name="connsiteX12" fmla="*/ 1353 w 2895"/>
              <a:gd name="connsiteY12" fmla="*/ 675 h 1082"/>
              <a:gd name="connsiteX13" fmla="*/ 893 w 2895"/>
              <a:gd name="connsiteY13" fmla="*/ 585 h 1082"/>
              <a:gd name="connsiteX14" fmla="*/ 6 w 2895"/>
              <a:gd name="connsiteY14" fmla="*/ 676 h 1082"/>
              <a:gd name="connsiteX15" fmla="*/ 0 w 2895"/>
              <a:gd name="connsiteY15" fmla="*/ 681 h 1082"/>
              <a:gd name="connsiteX16" fmla="*/ 0 w 2895"/>
              <a:gd name="connsiteY16" fmla="*/ 1070 h 1082"/>
              <a:gd name="connsiteX17" fmla="*/ 56 w 2895"/>
              <a:gd name="connsiteY17" fmla="*/ 908 h 1082"/>
              <a:gd name="connsiteX18" fmla="*/ 325 w 2895"/>
              <a:gd name="connsiteY18" fmla="*/ 673 h 1082"/>
              <a:gd name="connsiteX19" fmla="*/ 973 w 2895"/>
              <a:gd name="connsiteY19" fmla="*/ 702 h 1082"/>
              <a:gd name="connsiteX20" fmla="*/ 1550 w 2895"/>
              <a:gd name="connsiteY20" fmla="*/ 906 h 1082"/>
              <a:gd name="connsiteX21" fmla="*/ 1647 w 2895"/>
              <a:gd name="connsiteY21" fmla="*/ 1021 h 1082"/>
              <a:gd name="connsiteX22" fmla="*/ 1850 w 2895"/>
              <a:gd name="connsiteY22" fmla="*/ 1065 h 1082"/>
              <a:gd name="connsiteX23" fmla="*/ 1594 w 2895"/>
              <a:gd name="connsiteY23" fmla="*/ 892 h 1082"/>
              <a:gd name="connsiteX24" fmla="*/ 1752 w 2895"/>
              <a:gd name="connsiteY24" fmla="*/ 953 h 1082"/>
              <a:gd name="connsiteX25" fmla="*/ 2137 w 2895"/>
              <a:gd name="connsiteY25" fmla="*/ 855 h 1082"/>
              <a:gd name="connsiteX26" fmla="*/ 1744 w 2895"/>
              <a:gd name="connsiteY26" fmla="*/ 913 h 1082"/>
              <a:gd name="connsiteX27" fmla="*/ 1617 w 2895"/>
              <a:gd name="connsiteY27" fmla="*/ 837 h 1082"/>
              <a:gd name="connsiteX28" fmla="*/ 954 w 2895"/>
              <a:gd name="connsiteY28" fmla="*/ 697 h 1082"/>
              <a:gd name="connsiteX29" fmla="*/ 1611 w 2895"/>
              <a:gd name="connsiteY29" fmla="*/ 694 h 1082"/>
              <a:gd name="connsiteX0" fmla="*/ 1617 w 2895"/>
              <a:gd name="connsiteY0" fmla="*/ 837 h 1082"/>
              <a:gd name="connsiteX1" fmla="*/ 954 w 2895"/>
              <a:gd name="connsiteY1" fmla="*/ 697 h 1082"/>
              <a:gd name="connsiteX2" fmla="*/ 1611 w 2895"/>
              <a:gd name="connsiteY2" fmla="*/ 694 h 1082"/>
              <a:gd name="connsiteX3" fmla="*/ 1740 w 2895"/>
              <a:gd name="connsiteY3" fmla="*/ 588 h 1082"/>
              <a:gd name="connsiteX4" fmla="*/ 2389 w 2895"/>
              <a:gd name="connsiteY4" fmla="*/ 402 h 1082"/>
              <a:gd name="connsiteX5" fmla="*/ 2895 w 2895"/>
              <a:gd name="connsiteY5" fmla="*/ 415 h 1082"/>
              <a:gd name="connsiteX6" fmla="*/ 2878 w 2895"/>
              <a:gd name="connsiteY6" fmla="*/ 424 h 1082"/>
              <a:gd name="connsiteX7" fmla="*/ 2878 w 2895"/>
              <a:gd name="connsiteY7" fmla="*/ 424 h 1082"/>
              <a:gd name="connsiteX8" fmla="*/ 2449 w 2895"/>
              <a:gd name="connsiteY8" fmla="*/ 382 h 1082"/>
              <a:gd name="connsiteX9" fmla="*/ 2801 w 2895"/>
              <a:gd name="connsiteY9" fmla="*/ 0 h 1082"/>
              <a:gd name="connsiteX10" fmla="*/ 2474 w 2895"/>
              <a:gd name="connsiteY10" fmla="*/ 344 h 1082"/>
              <a:gd name="connsiteX11" fmla="*/ 2137 w 2895"/>
              <a:gd name="connsiteY11" fmla="*/ 312 h 1082"/>
              <a:gd name="connsiteX12" fmla="*/ 1711 w 2895"/>
              <a:gd name="connsiteY12" fmla="*/ 545 h 1082"/>
              <a:gd name="connsiteX13" fmla="*/ 1609 w 2895"/>
              <a:gd name="connsiteY13" fmla="*/ 619 h 1082"/>
              <a:gd name="connsiteX14" fmla="*/ 1353 w 2895"/>
              <a:gd name="connsiteY14" fmla="*/ 675 h 1082"/>
              <a:gd name="connsiteX15" fmla="*/ 893 w 2895"/>
              <a:gd name="connsiteY15" fmla="*/ 585 h 1082"/>
              <a:gd name="connsiteX16" fmla="*/ 6 w 2895"/>
              <a:gd name="connsiteY16" fmla="*/ 676 h 1082"/>
              <a:gd name="connsiteX17" fmla="*/ 0 w 2895"/>
              <a:gd name="connsiteY17" fmla="*/ 681 h 1082"/>
              <a:gd name="connsiteX18" fmla="*/ 0 w 2895"/>
              <a:gd name="connsiteY18" fmla="*/ 1070 h 1082"/>
              <a:gd name="connsiteX19" fmla="*/ 56 w 2895"/>
              <a:gd name="connsiteY19" fmla="*/ 908 h 1082"/>
              <a:gd name="connsiteX20" fmla="*/ 325 w 2895"/>
              <a:gd name="connsiteY20" fmla="*/ 673 h 1082"/>
              <a:gd name="connsiteX21" fmla="*/ 973 w 2895"/>
              <a:gd name="connsiteY21" fmla="*/ 702 h 1082"/>
              <a:gd name="connsiteX22" fmla="*/ 1550 w 2895"/>
              <a:gd name="connsiteY22" fmla="*/ 906 h 1082"/>
              <a:gd name="connsiteX23" fmla="*/ 1647 w 2895"/>
              <a:gd name="connsiteY23" fmla="*/ 1021 h 1082"/>
              <a:gd name="connsiteX24" fmla="*/ 1850 w 2895"/>
              <a:gd name="connsiteY24" fmla="*/ 1065 h 1082"/>
              <a:gd name="connsiteX25" fmla="*/ 1594 w 2895"/>
              <a:gd name="connsiteY25" fmla="*/ 892 h 1082"/>
              <a:gd name="connsiteX26" fmla="*/ 1752 w 2895"/>
              <a:gd name="connsiteY26" fmla="*/ 953 h 1082"/>
              <a:gd name="connsiteX27" fmla="*/ 2137 w 2895"/>
              <a:gd name="connsiteY27" fmla="*/ 855 h 1082"/>
              <a:gd name="connsiteX28" fmla="*/ 1782 w 2895"/>
              <a:gd name="connsiteY28" fmla="*/ 951 h 1082"/>
              <a:gd name="connsiteX0" fmla="*/ 954 w 2895"/>
              <a:gd name="connsiteY0" fmla="*/ 697 h 1082"/>
              <a:gd name="connsiteX1" fmla="*/ 1611 w 2895"/>
              <a:gd name="connsiteY1" fmla="*/ 694 h 1082"/>
              <a:gd name="connsiteX2" fmla="*/ 1740 w 2895"/>
              <a:gd name="connsiteY2" fmla="*/ 588 h 1082"/>
              <a:gd name="connsiteX3" fmla="*/ 2389 w 2895"/>
              <a:gd name="connsiteY3" fmla="*/ 402 h 1082"/>
              <a:gd name="connsiteX4" fmla="*/ 2895 w 2895"/>
              <a:gd name="connsiteY4" fmla="*/ 415 h 1082"/>
              <a:gd name="connsiteX5" fmla="*/ 2878 w 2895"/>
              <a:gd name="connsiteY5" fmla="*/ 424 h 1082"/>
              <a:gd name="connsiteX6" fmla="*/ 2878 w 2895"/>
              <a:gd name="connsiteY6" fmla="*/ 424 h 1082"/>
              <a:gd name="connsiteX7" fmla="*/ 2449 w 2895"/>
              <a:gd name="connsiteY7" fmla="*/ 382 h 1082"/>
              <a:gd name="connsiteX8" fmla="*/ 2801 w 2895"/>
              <a:gd name="connsiteY8" fmla="*/ 0 h 1082"/>
              <a:gd name="connsiteX9" fmla="*/ 2474 w 2895"/>
              <a:gd name="connsiteY9" fmla="*/ 344 h 1082"/>
              <a:gd name="connsiteX10" fmla="*/ 2137 w 2895"/>
              <a:gd name="connsiteY10" fmla="*/ 312 h 1082"/>
              <a:gd name="connsiteX11" fmla="*/ 1711 w 2895"/>
              <a:gd name="connsiteY11" fmla="*/ 545 h 1082"/>
              <a:gd name="connsiteX12" fmla="*/ 1609 w 2895"/>
              <a:gd name="connsiteY12" fmla="*/ 619 h 1082"/>
              <a:gd name="connsiteX13" fmla="*/ 1353 w 2895"/>
              <a:gd name="connsiteY13" fmla="*/ 675 h 1082"/>
              <a:gd name="connsiteX14" fmla="*/ 893 w 2895"/>
              <a:gd name="connsiteY14" fmla="*/ 585 h 1082"/>
              <a:gd name="connsiteX15" fmla="*/ 6 w 2895"/>
              <a:gd name="connsiteY15" fmla="*/ 676 h 1082"/>
              <a:gd name="connsiteX16" fmla="*/ 0 w 2895"/>
              <a:gd name="connsiteY16" fmla="*/ 681 h 1082"/>
              <a:gd name="connsiteX17" fmla="*/ 0 w 2895"/>
              <a:gd name="connsiteY17" fmla="*/ 1070 h 1082"/>
              <a:gd name="connsiteX18" fmla="*/ 56 w 2895"/>
              <a:gd name="connsiteY18" fmla="*/ 908 h 1082"/>
              <a:gd name="connsiteX19" fmla="*/ 325 w 2895"/>
              <a:gd name="connsiteY19" fmla="*/ 673 h 1082"/>
              <a:gd name="connsiteX20" fmla="*/ 973 w 2895"/>
              <a:gd name="connsiteY20" fmla="*/ 702 h 1082"/>
              <a:gd name="connsiteX21" fmla="*/ 1550 w 2895"/>
              <a:gd name="connsiteY21" fmla="*/ 906 h 1082"/>
              <a:gd name="connsiteX22" fmla="*/ 1647 w 2895"/>
              <a:gd name="connsiteY22" fmla="*/ 1021 h 1082"/>
              <a:gd name="connsiteX23" fmla="*/ 1850 w 2895"/>
              <a:gd name="connsiteY23" fmla="*/ 1065 h 1082"/>
              <a:gd name="connsiteX24" fmla="*/ 1594 w 2895"/>
              <a:gd name="connsiteY24" fmla="*/ 892 h 1082"/>
              <a:gd name="connsiteX25" fmla="*/ 1752 w 2895"/>
              <a:gd name="connsiteY25" fmla="*/ 953 h 1082"/>
              <a:gd name="connsiteX26" fmla="*/ 2137 w 2895"/>
              <a:gd name="connsiteY26" fmla="*/ 855 h 1082"/>
              <a:gd name="connsiteX27" fmla="*/ 1782 w 2895"/>
              <a:gd name="connsiteY27" fmla="*/ 951 h 1082"/>
              <a:gd name="connsiteX0" fmla="*/ 954 w 2895"/>
              <a:gd name="connsiteY0" fmla="*/ 697 h 1082"/>
              <a:gd name="connsiteX1" fmla="*/ 1611 w 2895"/>
              <a:gd name="connsiteY1" fmla="*/ 694 h 1082"/>
              <a:gd name="connsiteX2" fmla="*/ 1740 w 2895"/>
              <a:gd name="connsiteY2" fmla="*/ 588 h 1082"/>
              <a:gd name="connsiteX3" fmla="*/ 2389 w 2895"/>
              <a:gd name="connsiteY3" fmla="*/ 402 h 1082"/>
              <a:gd name="connsiteX4" fmla="*/ 2895 w 2895"/>
              <a:gd name="connsiteY4" fmla="*/ 415 h 1082"/>
              <a:gd name="connsiteX5" fmla="*/ 2878 w 2895"/>
              <a:gd name="connsiteY5" fmla="*/ 424 h 1082"/>
              <a:gd name="connsiteX6" fmla="*/ 2878 w 2895"/>
              <a:gd name="connsiteY6" fmla="*/ 424 h 1082"/>
              <a:gd name="connsiteX7" fmla="*/ 2449 w 2895"/>
              <a:gd name="connsiteY7" fmla="*/ 382 h 1082"/>
              <a:gd name="connsiteX8" fmla="*/ 2801 w 2895"/>
              <a:gd name="connsiteY8" fmla="*/ 0 h 1082"/>
              <a:gd name="connsiteX9" fmla="*/ 2474 w 2895"/>
              <a:gd name="connsiteY9" fmla="*/ 344 h 1082"/>
              <a:gd name="connsiteX10" fmla="*/ 2137 w 2895"/>
              <a:gd name="connsiteY10" fmla="*/ 312 h 1082"/>
              <a:gd name="connsiteX11" fmla="*/ 1711 w 2895"/>
              <a:gd name="connsiteY11" fmla="*/ 545 h 1082"/>
              <a:gd name="connsiteX12" fmla="*/ 1609 w 2895"/>
              <a:gd name="connsiteY12" fmla="*/ 619 h 1082"/>
              <a:gd name="connsiteX13" fmla="*/ 1353 w 2895"/>
              <a:gd name="connsiteY13" fmla="*/ 675 h 1082"/>
              <a:gd name="connsiteX14" fmla="*/ 893 w 2895"/>
              <a:gd name="connsiteY14" fmla="*/ 585 h 1082"/>
              <a:gd name="connsiteX15" fmla="*/ 6 w 2895"/>
              <a:gd name="connsiteY15" fmla="*/ 676 h 1082"/>
              <a:gd name="connsiteX16" fmla="*/ 0 w 2895"/>
              <a:gd name="connsiteY16" fmla="*/ 681 h 1082"/>
              <a:gd name="connsiteX17" fmla="*/ 0 w 2895"/>
              <a:gd name="connsiteY17" fmla="*/ 1070 h 1082"/>
              <a:gd name="connsiteX18" fmla="*/ 56 w 2895"/>
              <a:gd name="connsiteY18" fmla="*/ 908 h 1082"/>
              <a:gd name="connsiteX19" fmla="*/ 325 w 2895"/>
              <a:gd name="connsiteY19" fmla="*/ 673 h 1082"/>
              <a:gd name="connsiteX20" fmla="*/ 973 w 2895"/>
              <a:gd name="connsiteY20" fmla="*/ 702 h 1082"/>
              <a:gd name="connsiteX21" fmla="*/ 1550 w 2895"/>
              <a:gd name="connsiteY21" fmla="*/ 906 h 1082"/>
              <a:gd name="connsiteX22" fmla="*/ 1647 w 2895"/>
              <a:gd name="connsiteY22" fmla="*/ 1021 h 1082"/>
              <a:gd name="connsiteX23" fmla="*/ 1850 w 2895"/>
              <a:gd name="connsiteY23" fmla="*/ 1065 h 1082"/>
              <a:gd name="connsiteX24" fmla="*/ 1752 w 2895"/>
              <a:gd name="connsiteY24" fmla="*/ 953 h 1082"/>
              <a:gd name="connsiteX25" fmla="*/ 2137 w 2895"/>
              <a:gd name="connsiteY25" fmla="*/ 855 h 1082"/>
              <a:gd name="connsiteX26" fmla="*/ 1782 w 2895"/>
              <a:gd name="connsiteY26" fmla="*/ 951 h 1082"/>
              <a:gd name="connsiteX0" fmla="*/ 954 w 2895"/>
              <a:gd name="connsiteY0" fmla="*/ 697 h 1082"/>
              <a:gd name="connsiteX1" fmla="*/ 1611 w 2895"/>
              <a:gd name="connsiteY1" fmla="*/ 694 h 1082"/>
              <a:gd name="connsiteX2" fmla="*/ 1740 w 2895"/>
              <a:gd name="connsiteY2" fmla="*/ 588 h 1082"/>
              <a:gd name="connsiteX3" fmla="*/ 2389 w 2895"/>
              <a:gd name="connsiteY3" fmla="*/ 402 h 1082"/>
              <a:gd name="connsiteX4" fmla="*/ 2895 w 2895"/>
              <a:gd name="connsiteY4" fmla="*/ 415 h 1082"/>
              <a:gd name="connsiteX5" fmla="*/ 2878 w 2895"/>
              <a:gd name="connsiteY5" fmla="*/ 424 h 1082"/>
              <a:gd name="connsiteX6" fmla="*/ 2878 w 2895"/>
              <a:gd name="connsiteY6" fmla="*/ 424 h 1082"/>
              <a:gd name="connsiteX7" fmla="*/ 2449 w 2895"/>
              <a:gd name="connsiteY7" fmla="*/ 382 h 1082"/>
              <a:gd name="connsiteX8" fmla="*/ 2801 w 2895"/>
              <a:gd name="connsiteY8" fmla="*/ 0 h 1082"/>
              <a:gd name="connsiteX9" fmla="*/ 2474 w 2895"/>
              <a:gd name="connsiteY9" fmla="*/ 344 h 1082"/>
              <a:gd name="connsiteX10" fmla="*/ 2137 w 2895"/>
              <a:gd name="connsiteY10" fmla="*/ 312 h 1082"/>
              <a:gd name="connsiteX11" fmla="*/ 1711 w 2895"/>
              <a:gd name="connsiteY11" fmla="*/ 545 h 1082"/>
              <a:gd name="connsiteX12" fmla="*/ 1609 w 2895"/>
              <a:gd name="connsiteY12" fmla="*/ 619 h 1082"/>
              <a:gd name="connsiteX13" fmla="*/ 1353 w 2895"/>
              <a:gd name="connsiteY13" fmla="*/ 675 h 1082"/>
              <a:gd name="connsiteX14" fmla="*/ 893 w 2895"/>
              <a:gd name="connsiteY14" fmla="*/ 585 h 1082"/>
              <a:gd name="connsiteX15" fmla="*/ 6 w 2895"/>
              <a:gd name="connsiteY15" fmla="*/ 676 h 1082"/>
              <a:gd name="connsiteX16" fmla="*/ 0 w 2895"/>
              <a:gd name="connsiteY16" fmla="*/ 681 h 1082"/>
              <a:gd name="connsiteX17" fmla="*/ 0 w 2895"/>
              <a:gd name="connsiteY17" fmla="*/ 1070 h 1082"/>
              <a:gd name="connsiteX18" fmla="*/ 56 w 2895"/>
              <a:gd name="connsiteY18" fmla="*/ 908 h 1082"/>
              <a:gd name="connsiteX19" fmla="*/ 325 w 2895"/>
              <a:gd name="connsiteY19" fmla="*/ 673 h 1082"/>
              <a:gd name="connsiteX20" fmla="*/ 973 w 2895"/>
              <a:gd name="connsiteY20" fmla="*/ 702 h 1082"/>
              <a:gd name="connsiteX21" fmla="*/ 1647 w 2895"/>
              <a:gd name="connsiteY21" fmla="*/ 1021 h 1082"/>
              <a:gd name="connsiteX22" fmla="*/ 1850 w 2895"/>
              <a:gd name="connsiteY22" fmla="*/ 1065 h 1082"/>
              <a:gd name="connsiteX23" fmla="*/ 1752 w 2895"/>
              <a:gd name="connsiteY23" fmla="*/ 953 h 1082"/>
              <a:gd name="connsiteX24" fmla="*/ 2137 w 2895"/>
              <a:gd name="connsiteY24" fmla="*/ 855 h 1082"/>
              <a:gd name="connsiteX25" fmla="*/ 1782 w 2895"/>
              <a:gd name="connsiteY25" fmla="*/ 951 h 1082"/>
              <a:gd name="connsiteX0" fmla="*/ 954 w 2895"/>
              <a:gd name="connsiteY0" fmla="*/ 697 h 1070"/>
              <a:gd name="connsiteX1" fmla="*/ 1611 w 2895"/>
              <a:gd name="connsiteY1" fmla="*/ 694 h 1070"/>
              <a:gd name="connsiteX2" fmla="*/ 1740 w 2895"/>
              <a:gd name="connsiteY2" fmla="*/ 588 h 1070"/>
              <a:gd name="connsiteX3" fmla="*/ 2389 w 2895"/>
              <a:gd name="connsiteY3" fmla="*/ 402 h 1070"/>
              <a:gd name="connsiteX4" fmla="*/ 2895 w 2895"/>
              <a:gd name="connsiteY4" fmla="*/ 415 h 1070"/>
              <a:gd name="connsiteX5" fmla="*/ 2878 w 2895"/>
              <a:gd name="connsiteY5" fmla="*/ 424 h 1070"/>
              <a:gd name="connsiteX6" fmla="*/ 2878 w 2895"/>
              <a:gd name="connsiteY6" fmla="*/ 424 h 1070"/>
              <a:gd name="connsiteX7" fmla="*/ 2449 w 2895"/>
              <a:gd name="connsiteY7" fmla="*/ 382 h 1070"/>
              <a:gd name="connsiteX8" fmla="*/ 2801 w 2895"/>
              <a:gd name="connsiteY8" fmla="*/ 0 h 1070"/>
              <a:gd name="connsiteX9" fmla="*/ 2474 w 2895"/>
              <a:gd name="connsiteY9" fmla="*/ 344 h 1070"/>
              <a:gd name="connsiteX10" fmla="*/ 2137 w 2895"/>
              <a:gd name="connsiteY10" fmla="*/ 312 h 1070"/>
              <a:gd name="connsiteX11" fmla="*/ 1711 w 2895"/>
              <a:gd name="connsiteY11" fmla="*/ 545 h 1070"/>
              <a:gd name="connsiteX12" fmla="*/ 1609 w 2895"/>
              <a:gd name="connsiteY12" fmla="*/ 619 h 1070"/>
              <a:gd name="connsiteX13" fmla="*/ 1353 w 2895"/>
              <a:gd name="connsiteY13" fmla="*/ 675 h 1070"/>
              <a:gd name="connsiteX14" fmla="*/ 893 w 2895"/>
              <a:gd name="connsiteY14" fmla="*/ 585 h 1070"/>
              <a:gd name="connsiteX15" fmla="*/ 6 w 2895"/>
              <a:gd name="connsiteY15" fmla="*/ 676 h 1070"/>
              <a:gd name="connsiteX16" fmla="*/ 0 w 2895"/>
              <a:gd name="connsiteY16" fmla="*/ 681 h 1070"/>
              <a:gd name="connsiteX17" fmla="*/ 0 w 2895"/>
              <a:gd name="connsiteY17" fmla="*/ 1070 h 1070"/>
              <a:gd name="connsiteX18" fmla="*/ 56 w 2895"/>
              <a:gd name="connsiteY18" fmla="*/ 908 h 1070"/>
              <a:gd name="connsiteX19" fmla="*/ 325 w 2895"/>
              <a:gd name="connsiteY19" fmla="*/ 673 h 1070"/>
              <a:gd name="connsiteX20" fmla="*/ 973 w 2895"/>
              <a:gd name="connsiteY20" fmla="*/ 702 h 1070"/>
              <a:gd name="connsiteX21" fmla="*/ 1850 w 2895"/>
              <a:gd name="connsiteY21" fmla="*/ 1065 h 1070"/>
              <a:gd name="connsiteX22" fmla="*/ 1752 w 2895"/>
              <a:gd name="connsiteY22" fmla="*/ 953 h 1070"/>
              <a:gd name="connsiteX23" fmla="*/ 2137 w 2895"/>
              <a:gd name="connsiteY23" fmla="*/ 855 h 1070"/>
              <a:gd name="connsiteX24" fmla="*/ 1782 w 2895"/>
              <a:gd name="connsiteY24" fmla="*/ 951 h 1070"/>
              <a:gd name="connsiteX0" fmla="*/ 954 w 2895"/>
              <a:gd name="connsiteY0" fmla="*/ 697 h 1091"/>
              <a:gd name="connsiteX1" fmla="*/ 1611 w 2895"/>
              <a:gd name="connsiteY1" fmla="*/ 694 h 1091"/>
              <a:gd name="connsiteX2" fmla="*/ 1740 w 2895"/>
              <a:gd name="connsiteY2" fmla="*/ 588 h 1091"/>
              <a:gd name="connsiteX3" fmla="*/ 2389 w 2895"/>
              <a:gd name="connsiteY3" fmla="*/ 402 h 1091"/>
              <a:gd name="connsiteX4" fmla="*/ 2895 w 2895"/>
              <a:gd name="connsiteY4" fmla="*/ 415 h 1091"/>
              <a:gd name="connsiteX5" fmla="*/ 2878 w 2895"/>
              <a:gd name="connsiteY5" fmla="*/ 424 h 1091"/>
              <a:gd name="connsiteX6" fmla="*/ 2878 w 2895"/>
              <a:gd name="connsiteY6" fmla="*/ 424 h 1091"/>
              <a:gd name="connsiteX7" fmla="*/ 2449 w 2895"/>
              <a:gd name="connsiteY7" fmla="*/ 382 h 1091"/>
              <a:gd name="connsiteX8" fmla="*/ 2801 w 2895"/>
              <a:gd name="connsiteY8" fmla="*/ 0 h 1091"/>
              <a:gd name="connsiteX9" fmla="*/ 2474 w 2895"/>
              <a:gd name="connsiteY9" fmla="*/ 344 h 1091"/>
              <a:gd name="connsiteX10" fmla="*/ 2137 w 2895"/>
              <a:gd name="connsiteY10" fmla="*/ 312 h 1091"/>
              <a:gd name="connsiteX11" fmla="*/ 1711 w 2895"/>
              <a:gd name="connsiteY11" fmla="*/ 545 h 1091"/>
              <a:gd name="connsiteX12" fmla="*/ 1609 w 2895"/>
              <a:gd name="connsiteY12" fmla="*/ 619 h 1091"/>
              <a:gd name="connsiteX13" fmla="*/ 1353 w 2895"/>
              <a:gd name="connsiteY13" fmla="*/ 675 h 1091"/>
              <a:gd name="connsiteX14" fmla="*/ 893 w 2895"/>
              <a:gd name="connsiteY14" fmla="*/ 585 h 1091"/>
              <a:gd name="connsiteX15" fmla="*/ 6 w 2895"/>
              <a:gd name="connsiteY15" fmla="*/ 676 h 1091"/>
              <a:gd name="connsiteX16" fmla="*/ 0 w 2895"/>
              <a:gd name="connsiteY16" fmla="*/ 681 h 1091"/>
              <a:gd name="connsiteX17" fmla="*/ 0 w 2895"/>
              <a:gd name="connsiteY17" fmla="*/ 1070 h 1091"/>
              <a:gd name="connsiteX18" fmla="*/ 56 w 2895"/>
              <a:gd name="connsiteY18" fmla="*/ 908 h 1091"/>
              <a:gd name="connsiteX19" fmla="*/ 325 w 2895"/>
              <a:gd name="connsiteY19" fmla="*/ 673 h 1091"/>
              <a:gd name="connsiteX20" fmla="*/ 973 w 2895"/>
              <a:gd name="connsiteY20" fmla="*/ 702 h 1091"/>
              <a:gd name="connsiteX21" fmla="*/ 1850 w 2895"/>
              <a:gd name="connsiteY21" fmla="*/ 1065 h 1091"/>
              <a:gd name="connsiteX22" fmla="*/ 2137 w 2895"/>
              <a:gd name="connsiteY22" fmla="*/ 855 h 1091"/>
              <a:gd name="connsiteX23" fmla="*/ 1782 w 2895"/>
              <a:gd name="connsiteY23" fmla="*/ 951 h 1091"/>
              <a:gd name="connsiteX0" fmla="*/ 954 w 2895"/>
              <a:gd name="connsiteY0" fmla="*/ 697 h 1091"/>
              <a:gd name="connsiteX1" fmla="*/ 1611 w 2895"/>
              <a:gd name="connsiteY1" fmla="*/ 694 h 1091"/>
              <a:gd name="connsiteX2" fmla="*/ 1740 w 2895"/>
              <a:gd name="connsiteY2" fmla="*/ 588 h 1091"/>
              <a:gd name="connsiteX3" fmla="*/ 2389 w 2895"/>
              <a:gd name="connsiteY3" fmla="*/ 402 h 1091"/>
              <a:gd name="connsiteX4" fmla="*/ 2895 w 2895"/>
              <a:gd name="connsiteY4" fmla="*/ 415 h 1091"/>
              <a:gd name="connsiteX5" fmla="*/ 2878 w 2895"/>
              <a:gd name="connsiteY5" fmla="*/ 424 h 1091"/>
              <a:gd name="connsiteX6" fmla="*/ 2878 w 2895"/>
              <a:gd name="connsiteY6" fmla="*/ 424 h 1091"/>
              <a:gd name="connsiteX7" fmla="*/ 2449 w 2895"/>
              <a:gd name="connsiteY7" fmla="*/ 382 h 1091"/>
              <a:gd name="connsiteX8" fmla="*/ 2801 w 2895"/>
              <a:gd name="connsiteY8" fmla="*/ 0 h 1091"/>
              <a:gd name="connsiteX9" fmla="*/ 2474 w 2895"/>
              <a:gd name="connsiteY9" fmla="*/ 344 h 1091"/>
              <a:gd name="connsiteX10" fmla="*/ 2137 w 2895"/>
              <a:gd name="connsiteY10" fmla="*/ 312 h 1091"/>
              <a:gd name="connsiteX11" fmla="*/ 1711 w 2895"/>
              <a:gd name="connsiteY11" fmla="*/ 545 h 1091"/>
              <a:gd name="connsiteX12" fmla="*/ 1609 w 2895"/>
              <a:gd name="connsiteY12" fmla="*/ 619 h 1091"/>
              <a:gd name="connsiteX13" fmla="*/ 1353 w 2895"/>
              <a:gd name="connsiteY13" fmla="*/ 675 h 1091"/>
              <a:gd name="connsiteX14" fmla="*/ 893 w 2895"/>
              <a:gd name="connsiteY14" fmla="*/ 585 h 1091"/>
              <a:gd name="connsiteX15" fmla="*/ 6 w 2895"/>
              <a:gd name="connsiteY15" fmla="*/ 676 h 1091"/>
              <a:gd name="connsiteX16" fmla="*/ 0 w 2895"/>
              <a:gd name="connsiteY16" fmla="*/ 681 h 1091"/>
              <a:gd name="connsiteX17" fmla="*/ 0 w 2895"/>
              <a:gd name="connsiteY17" fmla="*/ 1070 h 1091"/>
              <a:gd name="connsiteX18" fmla="*/ 56 w 2895"/>
              <a:gd name="connsiteY18" fmla="*/ 908 h 1091"/>
              <a:gd name="connsiteX19" fmla="*/ 325 w 2895"/>
              <a:gd name="connsiteY19" fmla="*/ 673 h 1091"/>
              <a:gd name="connsiteX20" fmla="*/ 973 w 2895"/>
              <a:gd name="connsiteY20" fmla="*/ 702 h 1091"/>
              <a:gd name="connsiteX21" fmla="*/ 1850 w 2895"/>
              <a:gd name="connsiteY21" fmla="*/ 1065 h 1091"/>
              <a:gd name="connsiteX22" fmla="*/ 2137 w 2895"/>
              <a:gd name="connsiteY22" fmla="*/ 855 h 1091"/>
              <a:gd name="connsiteX0" fmla="*/ 954 w 2895"/>
              <a:gd name="connsiteY0" fmla="*/ 697 h 1091"/>
              <a:gd name="connsiteX1" fmla="*/ 1611 w 2895"/>
              <a:gd name="connsiteY1" fmla="*/ 694 h 1091"/>
              <a:gd name="connsiteX2" fmla="*/ 1740 w 2895"/>
              <a:gd name="connsiteY2" fmla="*/ 588 h 1091"/>
              <a:gd name="connsiteX3" fmla="*/ 2389 w 2895"/>
              <a:gd name="connsiteY3" fmla="*/ 402 h 1091"/>
              <a:gd name="connsiteX4" fmla="*/ 2895 w 2895"/>
              <a:gd name="connsiteY4" fmla="*/ 415 h 1091"/>
              <a:gd name="connsiteX5" fmla="*/ 2878 w 2895"/>
              <a:gd name="connsiteY5" fmla="*/ 424 h 1091"/>
              <a:gd name="connsiteX6" fmla="*/ 2878 w 2895"/>
              <a:gd name="connsiteY6" fmla="*/ 424 h 1091"/>
              <a:gd name="connsiteX7" fmla="*/ 2449 w 2895"/>
              <a:gd name="connsiteY7" fmla="*/ 382 h 1091"/>
              <a:gd name="connsiteX8" fmla="*/ 2801 w 2895"/>
              <a:gd name="connsiteY8" fmla="*/ 0 h 1091"/>
              <a:gd name="connsiteX9" fmla="*/ 2474 w 2895"/>
              <a:gd name="connsiteY9" fmla="*/ 344 h 1091"/>
              <a:gd name="connsiteX10" fmla="*/ 2137 w 2895"/>
              <a:gd name="connsiteY10" fmla="*/ 312 h 1091"/>
              <a:gd name="connsiteX11" fmla="*/ 1711 w 2895"/>
              <a:gd name="connsiteY11" fmla="*/ 545 h 1091"/>
              <a:gd name="connsiteX12" fmla="*/ 1609 w 2895"/>
              <a:gd name="connsiteY12" fmla="*/ 619 h 1091"/>
              <a:gd name="connsiteX13" fmla="*/ 1353 w 2895"/>
              <a:gd name="connsiteY13" fmla="*/ 675 h 1091"/>
              <a:gd name="connsiteX14" fmla="*/ 893 w 2895"/>
              <a:gd name="connsiteY14" fmla="*/ 585 h 1091"/>
              <a:gd name="connsiteX15" fmla="*/ 6 w 2895"/>
              <a:gd name="connsiteY15" fmla="*/ 676 h 1091"/>
              <a:gd name="connsiteX16" fmla="*/ 0 w 2895"/>
              <a:gd name="connsiteY16" fmla="*/ 681 h 1091"/>
              <a:gd name="connsiteX17" fmla="*/ 0 w 2895"/>
              <a:gd name="connsiteY17" fmla="*/ 1070 h 1091"/>
              <a:gd name="connsiteX18" fmla="*/ 56 w 2895"/>
              <a:gd name="connsiteY18" fmla="*/ 908 h 1091"/>
              <a:gd name="connsiteX19" fmla="*/ 325 w 2895"/>
              <a:gd name="connsiteY19" fmla="*/ 673 h 1091"/>
              <a:gd name="connsiteX20" fmla="*/ 973 w 2895"/>
              <a:gd name="connsiteY20" fmla="*/ 702 h 1091"/>
              <a:gd name="connsiteX21" fmla="*/ 1850 w 2895"/>
              <a:gd name="connsiteY21" fmla="*/ 1065 h 1091"/>
              <a:gd name="connsiteX22" fmla="*/ 2139 w 2895"/>
              <a:gd name="connsiteY22" fmla="*/ 850 h 1091"/>
              <a:gd name="connsiteX0" fmla="*/ 954 w 2895"/>
              <a:gd name="connsiteY0" fmla="*/ 697 h 1070"/>
              <a:gd name="connsiteX1" fmla="*/ 1611 w 2895"/>
              <a:gd name="connsiteY1" fmla="*/ 694 h 1070"/>
              <a:gd name="connsiteX2" fmla="*/ 1740 w 2895"/>
              <a:gd name="connsiteY2" fmla="*/ 588 h 1070"/>
              <a:gd name="connsiteX3" fmla="*/ 2389 w 2895"/>
              <a:gd name="connsiteY3" fmla="*/ 402 h 1070"/>
              <a:gd name="connsiteX4" fmla="*/ 2895 w 2895"/>
              <a:gd name="connsiteY4" fmla="*/ 415 h 1070"/>
              <a:gd name="connsiteX5" fmla="*/ 2878 w 2895"/>
              <a:gd name="connsiteY5" fmla="*/ 424 h 1070"/>
              <a:gd name="connsiteX6" fmla="*/ 2878 w 2895"/>
              <a:gd name="connsiteY6" fmla="*/ 424 h 1070"/>
              <a:gd name="connsiteX7" fmla="*/ 2449 w 2895"/>
              <a:gd name="connsiteY7" fmla="*/ 382 h 1070"/>
              <a:gd name="connsiteX8" fmla="*/ 2801 w 2895"/>
              <a:gd name="connsiteY8" fmla="*/ 0 h 1070"/>
              <a:gd name="connsiteX9" fmla="*/ 2474 w 2895"/>
              <a:gd name="connsiteY9" fmla="*/ 344 h 1070"/>
              <a:gd name="connsiteX10" fmla="*/ 2137 w 2895"/>
              <a:gd name="connsiteY10" fmla="*/ 312 h 1070"/>
              <a:gd name="connsiteX11" fmla="*/ 1711 w 2895"/>
              <a:gd name="connsiteY11" fmla="*/ 545 h 1070"/>
              <a:gd name="connsiteX12" fmla="*/ 1609 w 2895"/>
              <a:gd name="connsiteY12" fmla="*/ 619 h 1070"/>
              <a:gd name="connsiteX13" fmla="*/ 1353 w 2895"/>
              <a:gd name="connsiteY13" fmla="*/ 675 h 1070"/>
              <a:gd name="connsiteX14" fmla="*/ 893 w 2895"/>
              <a:gd name="connsiteY14" fmla="*/ 585 h 1070"/>
              <a:gd name="connsiteX15" fmla="*/ 6 w 2895"/>
              <a:gd name="connsiteY15" fmla="*/ 676 h 1070"/>
              <a:gd name="connsiteX16" fmla="*/ 0 w 2895"/>
              <a:gd name="connsiteY16" fmla="*/ 681 h 1070"/>
              <a:gd name="connsiteX17" fmla="*/ 0 w 2895"/>
              <a:gd name="connsiteY17" fmla="*/ 1070 h 1070"/>
              <a:gd name="connsiteX18" fmla="*/ 56 w 2895"/>
              <a:gd name="connsiteY18" fmla="*/ 908 h 1070"/>
              <a:gd name="connsiteX19" fmla="*/ 325 w 2895"/>
              <a:gd name="connsiteY19" fmla="*/ 673 h 1070"/>
              <a:gd name="connsiteX20" fmla="*/ 973 w 2895"/>
              <a:gd name="connsiteY20" fmla="*/ 702 h 1070"/>
              <a:gd name="connsiteX21" fmla="*/ 1850 w 2895"/>
              <a:gd name="connsiteY21" fmla="*/ 1065 h 1070"/>
              <a:gd name="connsiteX0" fmla="*/ 954 w 2895"/>
              <a:gd name="connsiteY0" fmla="*/ 697 h 1070"/>
              <a:gd name="connsiteX1" fmla="*/ 1611 w 2895"/>
              <a:gd name="connsiteY1" fmla="*/ 694 h 1070"/>
              <a:gd name="connsiteX2" fmla="*/ 1740 w 2895"/>
              <a:gd name="connsiteY2" fmla="*/ 588 h 1070"/>
              <a:gd name="connsiteX3" fmla="*/ 2389 w 2895"/>
              <a:gd name="connsiteY3" fmla="*/ 402 h 1070"/>
              <a:gd name="connsiteX4" fmla="*/ 2895 w 2895"/>
              <a:gd name="connsiteY4" fmla="*/ 415 h 1070"/>
              <a:gd name="connsiteX5" fmla="*/ 2878 w 2895"/>
              <a:gd name="connsiteY5" fmla="*/ 424 h 1070"/>
              <a:gd name="connsiteX6" fmla="*/ 2878 w 2895"/>
              <a:gd name="connsiteY6" fmla="*/ 424 h 1070"/>
              <a:gd name="connsiteX7" fmla="*/ 2449 w 2895"/>
              <a:gd name="connsiteY7" fmla="*/ 382 h 1070"/>
              <a:gd name="connsiteX8" fmla="*/ 2801 w 2895"/>
              <a:gd name="connsiteY8" fmla="*/ 0 h 1070"/>
              <a:gd name="connsiteX9" fmla="*/ 2474 w 2895"/>
              <a:gd name="connsiteY9" fmla="*/ 344 h 1070"/>
              <a:gd name="connsiteX10" fmla="*/ 2137 w 2895"/>
              <a:gd name="connsiteY10" fmla="*/ 312 h 1070"/>
              <a:gd name="connsiteX11" fmla="*/ 1711 w 2895"/>
              <a:gd name="connsiteY11" fmla="*/ 545 h 1070"/>
              <a:gd name="connsiteX12" fmla="*/ 1609 w 2895"/>
              <a:gd name="connsiteY12" fmla="*/ 619 h 1070"/>
              <a:gd name="connsiteX13" fmla="*/ 1353 w 2895"/>
              <a:gd name="connsiteY13" fmla="*/ 675 h 1070"/>
              <a:gd name="connsiteX14" fmla="*/ 893 w 2895"/>
              <a:gd name="connsiteY14" fmla="*/ 585 h 1070"/>
              <a:gd name="connsiteX15" fmla="*/ 6 w 2895"/>
              <a:gd name="connsiteY15" fmla="*/ 676 h 1070"/>
              <a:gd name="connsiteX16" fmla="*/ 0 w 2895"/>
              <a:gd name="connsiteY16" fmla="*/ 681 h 1070"/>
              <a:gd name="connsiteX17" fmla="*/ 0 w 2895"/>
              <a:gd name="connsiteY17" fmla="*/ 1070 h 1070"/>
              <a:gd name="connsiteX18" fmla="*/ 56 w 2895"/>
              <a:gd name="connsiteY18" fmla="*/ 908 h 1070"/>
              <a:gd name="connsiteX19" fmla="*/ 325 w 2895"/>
              <a:gd name="connsiteY19" fmla="*/ 673 h 1070"/>
              <a:gd name="connsiteX20" fmla="*/ 973 w 2895"/>
              <a:gd name="connsiteY20" fmla="*/ 702 h 1070"/>
              <a:gd name="connsiteX21" fmla="*/ 976 w 2895"/>
              <a:gd name="connsiteY21" fmla="*/ 718 h 1070"/>
              <a:gd name="connsiteX0" fmla="*/ 954 w 2895"/>
              <a:gd name="connsiteY0" fmla="*/ 697 h 1070"/>
              <a:gd name="connsiteX1" fmla="*/ 1611 w 2895"/>
              <a:gd name="connsiteY1" fmla="*/ 694 h 1070"/>
              <a:gd name="connsiteX2" fmla="*/ 1740 w 2895"/>
              <a:gd name="connsiteY2" fmla="*/ 588 h 1070"/>
              <a:gd name="connsiteX3" fmla="*/ 2389 w 2895"/>
              <a:gd name="connsiteY3" fmla="*/ 402 h 1070"/>
              <a:gd name="connsiteX4" fmla="*/ 2895 w 2895"/>
              <a:gd name="connsiteY4" fmla="*/ 415 h 1070"/>
              <a:gd name="connsiteX5" fmla="*/ 2878 w 2895"/>
              <a:gd name="connsiteY5" fmla="*/ 424 h 1070"/>
              <a:gd name="connsiteX6" fmla="*/ 2878 w 2895"/>
              <a:gd name="connsiteY6" fmla="*/ 424 h 1070"/>
              <a:gd name="connsiteX7" fmla="*/ 2449 w 2895"/>
              <a:gd name="connsiteY7" fmla="*/ 382 h 1070"/>
              <a:gd name="connsiteX8" fmla="*/ 2801 w 2895"/>
              <a:gd name="connsiteY8" fmla="*/ 0 h 1070"/>
              <a:gd name="connsiteX9" fmla="*/ 2474 w 2895"/>
              <a:gd name="connsiteY9" fmla="*/ 344 h 1070"/>
              <a:gd name="connsiteX10" fmla="*/ 2137 w 2895"/>
              <a:gd name="connsiteY10" fmla="*/ 312 h 1070"/>
              <a:gd name="connsiteX11" fmla="*/ 1711 w 2895"/>
              <a:gd name="connsiteY11" fmla="*/ 545 h 1070"/>
              <a:gd name="connsiteX12" fmla="*/ 1609 w 2895"/>
              <a:gd name="connsiteY12" fmla="*/ 619 h 1070"/>
              <a:gd name="connsiteX13" fmla="*/ 1353 w 2895"/>
              <a:gd name="connsiteY13" fmla="*/ 675 h 1070"/>
              <a:gd name="connsiteX14" fmla="*/ 893 w 2895"/>
              <a:gd name="connsiteY14" fmla="*/ 585 h 1070"/>
              <a:gd name="connsiteX15" fmla="*/ 6 w 2895"/>
              <a:gd name="connsiteY15" fmla="*/ 676 h 1070"/>
              <a:gd name="connsiteX16" fmla="*/ 0 w 2895"/>
              <a:gd name="connsiteY16" fmla="*/ 681 h 1070"/>
              <a:gd name="connsiteX17" fmla="*/ 0 w 2895"/>
              <a:gd name="connsiteY17" fmla="*/ 1070 h 1070"/>
              <a:gd name="connsiteX18" fmla="*/ 56 w 2895"/>
              <a:gd name="connsiteY18" fmla="*/ 908 h 1070"/>
              <a:gd name="connsiteX19" fmla="*/ 325 w 2895"/>
              <a:gd name="connsiteY19" fmla="*/ 673 h 1070"/>
              <a:gd name="connsiteX20" fmla="*/ 973 w 2895"/>
              <a:gd name="connsiteY20" fmla="*/ 702 h 1070"/>
              <a:gd name="connsiteX0" fmla="*/ 954 w 2895"/>
              <a:gd name="connsiteY0" fmla="*/ 697 h 1070"/>
              <a:gd name="connsiteX1" fmla="*/ 1611 w 2895"/>
              <a:gd name="connsiteY1" fmla="*/ 694 h 1070"/>
              <a:gd name="connsiteX2" fmla="*/ 1740 w 2895"/>
              <a:gd name="connsiteY2" fmla="*/ 588 h 1070"/>
              <a:gd name="connsiteX3" fmla="*/ 2389 w 2895"/>
              <a:gd name="connsiteY3" fmla="*/ 402 h 1070"/>
              <a:gd name="connsiteX4" fmla="*/ 2895 w 2895"/>
              <a:gd name="connsiteY4" fmla="*/ 415 h 1070"/>
              <a:gd name="connsiteX5" fmla="*/ 2878 w 2895"/>
              <a:gd name="connsiteY5" fmla="*/ 424 h 1070"/>
              <a:gd name="connsiteX6" fmla="*/ 2878 w 2895"/>
              <a:gd name="connsiteY6" fmla="*/ 424 h 1070"/>
              <a:gd name="connsiteX7" fmla="*/ 2449 w 2895"/>
              <a:gd name="connsiteY7" fmla="*/ 382 h 1070"/>
              <a:gd name="connsiteX8" fmla="*/ 2801 w 2895"/>
              <a:gd name="connsiteY8" fmla="*/ 0 h 1070"/>
              <a:gd name="connsiteX9" fmla="*/ 2474 w 2895"/>
              <a:gd name="connsiteY9" fmla="*/ 344 h 1070"/>
              <a:gd name="connsiteX10" fmla="*/ 2137 w 2895"/>
              <a:gd name="connsiteY10" fmla="*/ 312 h 1070"/>
              <a:gd name="connsiteX11" fmla="*/ 1711 w 2895"/>
              <a:gd name="connsiteY11" fmla="*/ 545 h 1070"/>
              <a:gd name="connsiteX12" fmla="*/ 1609 w 2895"/>
              <a:gd name="connsiteY12" fmla="*/ 619 h 1070"/>
              <a:gd name="connsiteX13" fmla="*/ 1353 w 2895"/>
              <a:gd name="connsiteY13" fmla="*/ 675 h 1070"/>
              <a:gd name="connsiteX14" fmla="*/ 893 w 2895"/>
              <a:gd name="connsiteY14" fmla="*/ 585 h 1070"/>
              <a:gd name="connsiteX15" fmla="*/ 6 w 2895"/>
              <a:gd name="connsiteY15" fmla="*/ 676 h 1070"/>
              <a:gd name="connsiteX16" fmla="*/ 0 w 2895"/>
              <a:gd name="connsiteY16" fmla="*/ 681 h 1070"/>
              <a:gd name="connsiteX17" fmla="*/ 0 w 2895"/>
              <a:gd name="connsiteY17" fmla="*/ 1070 h 1070"/>
              <a:gd name="connsiteX18" fmla="*/ 123 w 2895"/>
              <a:gd name="connsiteY18" fmla="*/ 890 h 1070"/>
              <a:gd name="connsiteX19" fmla="*/ 325 w 2895"/>
              <a:gd name="connsiteY19" fmla="*/ 673 h 1070"/>
              <a:gd name="connsiteX20" fmla="*/ 973 w 2895"/>
              <a:gd name="connsiteY20" fmla="*/ 702 h 1070"/>
              <a:gd name="connsiteX0" fmla="*/ 954 w 2895"/>
              <a:gd name="connsiteY0" fmla="*/ 697 h 1077"/>
              <a:gd name="connsiteX1" fmla="*/ 1611 w 2895"/>
              <a:gd name="connsiteY1" fmla="*/ 694 h 1077"/>
              <a:gd name="connsiteX2" fmla="*/ 1740 w 2895"/>
              <a:gd name="connsiteY2" fmla="*/ 588 h 1077"/>
              <a:gd name="connsiteX3" fmla="*/ 2389 w 2895"/>
              <a:gd name="connsiteY3" fmla="*/ 402 h 1077"/>
              <a:gd name="connsiteX4" fmla="*/ 2895 w 2895"/>
              <a:gd name="connsiteY4" fmla="*/ 415 h 1077"/>
              <a:gd name="connsiteX5" fmla="*/ 2878 w 2895"/>
              <a:gd name="connsiteY5" fmla="*/ 424 h 1077"/>
              <a:gd name="connsiteX6" fmla="*/ 2878 w 2895"/>
              <a:gd name="connsiteY6" fmla="*/ 424 h 1077"/>
              <a:gd name="connsiteX7" fmla="*/ 2449 w 2895"/>
              <a:gd name="connsiteY7" fmla="*/ 382 h 1077"/>
              <a:gd name="connsiteX8" fmla="*/ 2801 w 2895"/>
              <a:gd name="connsiteY8" fmla="*/ 0 h 1077"/>
              <a:gd name="connsiteX9" fmla="*/ 2474 w 2895"/>
              <a:gd name="connsiteY9" fmla="*/ 344 h 1077"/>
              <a:gd name="connsiteX10" fmla="*/ 2137 w 2895"/>
              <a:gd name="connsiteY10" fmla="*/ 312 h 1077"/>
              <a:gd name="connsiteX11" fmla="*/ 1711 w 2895"/>
              <a:gd name="connsiteY11" fmla="*/ 545 h 1077"/>
              <a:gd name="connsiteX12" fmla="*/ 1609 w 2895"/>
              <a:gd name="connsiteY12" fmla="*/ 619 h 1077"/>
              <a:gd name="connsiteX13" fmla="*/ 1353 w 2895"/>
              <a:gd name="connsiteY13" fmla="*/ 675 h 1077"/>
              <a:gd name="connsiteX14" fmla="*/ 893 w 2895"/>
              <a:gd name="connsiteY14" fmla="*/ 585 h 1077"/>
              <a:gd name="connsiteX15" fmla="*/ 6 w 2895"/>
              <a:gd name="connsiteY15" fmla="*/ 676 h 1077"/>
              <a:gd name="connsiteX16" fmla="*/ 0 w 2895"/>
              <a:gd name="connsiteY16" fmla="*/ 681 h 1077"/>
              <a:gd name="connsiteX17" fmla="*/ 104 w 2895"/>
              <a:gd name="connsiteY17" fmla="*/ 1077 h 1077"/>
              <a:gd name="connsiteX18" fmla="*/ 123 w 2895"/>
              <a:gd name="connsiteY18" fmla="*/ 890 h 1077"/>
              <a:gd name="connsiteX19" fmla="*/ 325 w 2895"/>
              <a:gd name="connsiteY19" fmla="*/ 673 h 1077"/>
              <a:gd name="connsiteX20" fmla="*/ 973 w 2895"/>
              <a:gd name="connsiteY20" fmla="*/ 702 h 1077"/>
              <a:gd name="connsiteX0" fmla="*/ 950 w 2891"/>
              <a:gd name="connsiteY0" fmla="*/ 697 h 1077"/>
              <a:gd name="connsiteX1" fmla="*/ 1607 w 2891"/>
              <a:gd name="connsiteY1" fmla="*/ 694 h 1077"/>
              <a:gd name="connsiteX2" fmla="*/ 1736 w 2891"/>
              <a:gd name="connsiteY2" fmla="*/ 588 h 1077"/>
              <a:gd name="connsiteX3" fmla="*/ 2385 w 2891"/>
              <a:gd name="connsiteY3" fmla="*/ 402 h 1077"/>
              <a:gd name="connsiteX4" fmla="*/ 2891 w 2891"/>
              <a:gd name="connsiteY4" fmla="*/ 415 h 1077"/>
              <a:gd name="connsiteX5" fmla="*/ 2874 w 2891"/>
              <a:gd name="connsiteY5" fmla="*/ 424 h 1077"/>
              <a:gd name="connsiteX6" fmla="*/ 2874 w 2891"/>
              <a:gd name="connsiteY6" fmla="*/ 424 h 1077"/>
              <a:gd name="connsiteX7" fmla="*/ 2445 w 2891"/>
              <a:gd name="connsiteY7" fmla="*/ 382 h 1077"/>
              <a:gd name="connsiteX8" fmla="*/ 2797 w 2891"/>
              <a:gd name="connsiteY8" fmla="*/ 0 h 1077"/>
              <a:gd name="connsiteX9" fmla="*/ 2470 w 2891"/>
              <a:gd name="connsiteY9" fmla="*/ 344 h 1077"/>
              <a:gd name="connsiteX10" fmla="*/ 2133 w 2891"/>
              <a:gd name="connsiteY10" fmla="*/ 312 h 1077"/>
              <a:gd name="connsiteX11" fmla="*/ 1707 w 2891"/>
              <a:gd name="connsiteY11" fmla="*/ 545 h 1077"/>
              <a:gd name="connsiteX12" fmla="*/ 1605 w 2891"/>
              <a:gd name="connsiteY12" fmla="*/ 619 h 1077"/>
              <a:gd name="connsiteX13" fmla="*/ 1349 w 2891"/>
              <a:gd name="connsiteY13" fmla="*/ 675 h 1077"/>
              <a:gd name="connsiteX14" fmla="*/ 889 w 2891"/>
              <a:gd name="connsiteY14" fmla="*/ 585 h 1077"/>
              <a:gd name="connsiteX15" fmla="*/ 2 w 2891"/>
              <a:gd name="connsiteY15" fmla="*/ 676 h 1077"/>
              <a:gd name="connsiteX16" fmla="*/ 31 w 2891"/>
              <a:gd name="connsiteY16" fmla="*/ 669 h 1077"/>
              <a:gd name="connsiteX17" fmla="*/ 100 w 2891"/>
              <a:gd name="connsiteY17" fmla="*/ 1077 h 1077"/>
              <a:gd name="connsiteX18" fmla="*/ 119 w 2891"/>
              <a:gd name="connsiteY18" fmla="*/ 890 h 1077"/>
              <a:gd name="connsiteX19" fmla="*/ 321 w 2891"/>
              <a:gd name="connsiteY19" fmla="*/ 673 h 1077"/>
              <a:gd name="connsiteX20" fmla="*/ 969 w 2891"/>
              <a:gd name="connsiteY20" fmla="*/ 702 h 1077"/>
              <a:gd name="connsiteX0" fmla="*/ 928 w 2869"/>
              <a:gd name="connsiteY0" fmla="*/ 697 h 1077"/>
              <a:gd name="connsiteX1" fmla="*/ 1585 w 2869"/>
              <a:gd name="connsiteY1" fmla="*/ 694 h 1077"/>
              <a:gd name="connsiteX2" fmla="*/ 1714 w 2869"/>
              <a:gd name="connsiteY2" fmla="*/ 588 h 1077"/>
              <a:gd name="connsiteX3" fmla="*/ 2363 w 2869"/>
              <a:gd name="connsiteY3" fmla="*/ 402 h 1077"/>
              <a:gd name="connsiteX4" fmla="*/ 2869 w 2869"/>
              <a:gd name="connsiteY4" fmla="*/ 415 h 1077"/>
              <a:gd name="connsiteX5" fmla="*/ 2852 w 2869"/>
              <a:gd name="connsiteY5" fmla="*/ 424 h 1077"/>
              <a:gd name="connsiteX6" fmla="*/ 2852 w 2869"/>
              <a:gd name="connsiteY6" fmla="*/ 424 h 1077"/>
              <a:gd name="connsiteX7" fmla="*/ 2423 w 2869"/>
              <a:gd name="connsiteY7" fmla="*/ 382 h 1077"/>
              <a:gd name="connsiteX8" fmla="*/ 2775 w 2869"/>
              <a:gd name="connsiteY8" fmla="*/ 0 h 1077"/>
              <a:gd name="connsiteX9" fmla="*/ 2448 w 2869"/>
              <a:gd name="connsiteY9" fmla="*/ 344 h 1077"/>
              <a:gd name="connsiteX10" fmla="*/ 2111 w 2869"/>
              <a:gd name="connsiteY10" fmla="*/ 312 h 1077"/>
              <a:gd name="connsiteX11" fmla="*/ 1685 w 2869"/>
              <a:gd name="connsiteY11" fmla="*/ 545 h 1077"/>
              <a:gd name="connsiteX12" fmla="*/ 1583 w 2869"/>
              <a:gd name="connsiteY12" fmla="*/ 619 h 1077"/>
              <a:gd name="connsiteX13" fmla="*/ 1327 w 2869"/>
              <a:gd name="connsiteY13" fmla="*/ 675 h 1077"/>
              <a:gd name="connsiteX14" fmla="*/ 867 w 2869"/>
              <a:gd name="connsiteY14" fmla="*/ 585 h 1077"/>
              <a:gd name="connsiteX15" fmla="*/ 2 w 2869"/>
              <a:gd name="connsiteY15" fmla="*/ 603 h 1077"/>
              <a:gd name="connsiteX16" fmla="*/ 9 w 2869"/>
              <a:gd name="connsiteY16" fmla="*/ 669 h 1077"/>
              <a:gd name="connsiteX17" fmla="*/ 78 w 2869"/>
              <a:gd name="connsiteY17" fmla="*/ 1077 h 1077"/>
              <a:gd name="connsiteX18" fmla="*/ 97 w 2869"/>
              <a:gd name="connsiteY18" fmla="*/ 890 h 1077"/>
              <a:gd name="connsiteX19" fmla="*/ 299 w 2869"/>
              <a:gd name="connsiteY19" fmla="*/ 673 h 1077"/>
              <a:gd name="connsiteX20" fmla="*/ 947 w 2869"/>
              <a:gd name="connsiteY20" fmla="*/ 702 h 1077"/>
              <a:gd name="connsiteX0" fmla="*/ 966 w 2907"/>
              <a:gd name="connsiteY0" fmla="*/ 697 h 1077"/>
              <a:gd name="connsiteX1" fmla="*/ 1623 w 2907"/>
              <a:gd name="connsiteY1" fmla="*/ 694 h 1077"/>
              <a:gd name="connsiteX2" fmla="*/ 1752 w 2907"/>
              <a:gd name="connsiteY2" fmla="*/ 588 h 1077"/>
              <a:gd name="connsiteX3" fmla="*/ 2401 w 2907"/>
              <a:gd name="connsiteY3" fmla="*/ 402 h 1077"/>
              <a:gd name="connsiteX4" fmla="*/ 2907 w 2907"/>
              <a:gd name="connsiteY4" fmla="*/ 415 h 1077"/>
              <a:gd name="connsiteX5" fmla="*/ 2890 w 2907"/>
              <a:gd name="connsiteY5" fmla="*/ 424 h 1077"/>
              <a:gd name="connsiteX6" fmla="*/ 2890 w 2907"/>
              <a:gd name="connsiteY6" fmla="*/ 424 h 1077"/>
              <a:gd name="connsiteX7" fmla="*/ 2461 w 2907"/>
              <a:gd name="connsiteY7" fmla="*/ 382 h 1077"/>
              <a:gd name="connsiteX8" fmla="*/ 2813 w 2907"/>
              <a:gd name="connsiteY8" fmla="*/ 0 h 1077"/>
              <a:gd name="connsiteX9" fmla="*/ 2486 w 2907"/>
              <a:gd name="connsiteY9" fmla="*/ 344 h 1077"/>
              <a:gd name="connsiteX10" fmla="*/ 2149 w 2907"/>
              <a:gd name="connsiteY10" fmla="*/ 312 h 1077"/>
              <a:gd name="connsiteX11" fmla="*/ 1723 w 2907"/>
              <a:gd name="connsiteY11" fmla="*/ 545 h 1077"/>
              <a:gd name="connsiteX12" fmla="*/ 1621 w 2907"/>
              <a:gd name="connsiteY12" fmla="*/ 619 h 1077"/>
              <a:gd name="connsiteX13" fmla="*/ 1365 w 2907"/>
              <a:gd name="connsiteY13" fmla="*/ 675 h 1077"/>
              <a:gd name="connsiteX14" fmla="*/ 905 w 2907"/>
              <a:gd name="connsiteY14" fmla="*/ 585 h 1077"/>
              <a:gd name="connsiteX15" fmla="*/ 40 w 2907"/>
              <a:gd name="connsiteY15" fmla="*/ 603 h 1077"/>
              <a:gd name="connsiteX16" fmla="*/ 0 w 2907"/>
              <a:gd name="connsiteY16" fmla="*/ 579 h 1077"/>
              <a:gd name="connsiteX17" fmla="*/ 116 w 2907"/>
              <a:gd name="connsiteY17" fmla="*/ 1077 h 1077"/>
              <a:gd name="connsiteX18" fmla="*/ 135 w 2907"/>
              <a:gd name="connsiteY18" fmla="*/ 890 h 1077"/>
              <a:gd name="connsiteX19" fmla="*/ 337 w 2907"/>
              <a:gd name="connsiteY19" fmla="*/ 673 h 1077"/>
              <a:gd name="connsiteX20" fmla="*/ 985 w 2907"/>
              <a:gd name="connsiteY20" fmla="*/ 702 h 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7" h="1077">
                <a:moveTo>
                  <a:pt x="966" y="697"/>
                </a:moveTo>
                <a:cubicBezTo>
                  <a:pt x="1108" y="727"/>
                  <a:pt x="1497" y="786"/>
                  <a:pt x="1623" y="694"/>
                </a:cubicBezTo>
                <a:cubicBezTo>
                  <a:pt x="1667" y="661"/>
                  <a:pt x="1708" y="623"/>
                  <a:pt x="1752" y="588"/>
                </a:cubicBezTo>
                <a:cubicBezTo>
                  <a:pt x="2134" y="287"/>
                  <a:pt x="2404" y="399"/>
                  <a:pt x="2401" y="402"/>
                </a:cubicBezTo>
                <a:cubicBezTo>
                  <a:pt x="2518" y="510"/>
                  <a:pt x="2782" y="511"/>
                  <a:pt x="2907" y="415"/>
                </a:cubicBezTo>
                <a:cubicBezTo>
                  <a:pt x="2901" y="418"/>
                  <a:pt x="2896" y="421"/>
                  <a:pt x="2890" y="424"/>
                </a:cubicBezTo>
                <a:lnTo>
                  <a:pt x="2890" y="424"/>
                </a:lnTo>
                <a:cubicBezTo>
                  <a:pt x="2776" y="484"/>
                  <a:pt x="2556" y="468"/>
                  <a:pt x="2461" y="382"/>
                </a:cubicBezTo>
                <a:cubicBezTo>
                  <a:pt x="2594" y="342"/>
                  <a:pt x="2774" y="142"/>
                  <a:pt x="2813" y="0"/>
                </a:cubicBezTo>
                <a:cubicBezTo>
                  <a:pt x="2769" y="128"/>
                  <a:pt x="2609" y="309"/>
                  <a:pt x="2486" y="344"/>
                </a:cubicBezTo>
                <a:cubicBezTo>
                  <a:pt x="2412" y="366"/>
                  <a:pt x="2258" y="334"/>
                  <a:pt x="2149" y="312"/>
                </a:cubicBezTo>
                <a:cubicBezTo>
                  <a:pt x="2096" y="307"/>
                  <a:pt x="1767" y="523"/>
                  <a:pt x="1723" y="545"/>
                </a:cubicBezTo>
                <a:cubicBezTo>
                  <a:pt x="1685" y="564"/>
                  <a:pt x="1653" y="593"/>
                  <a:pt x="1621" y="619"/>
                </a:cubicBezTo>
                <a:cubicBezTo>
                  <a:pt x="1544" y="679"/>
                  <a:pt x="1459" y="684"/>
                  <a:pt x="1365" y="675"/>
                </a:cubicBezTo>
                <a:cubicBezTo>
                  <a:pt x="1283" y="668"/>
                  <a:pt x="1017" y="609"/>
                  <a:pt x="905" y="585"/>
                </a:cubicBezTo>
                <a:cubicBezTo>
                  <a:pt x="892" y="585"/>
                  <a:pt x="333" y="356"/>
                  <a:pt x="40" y="603"/>
                </a:cubicBezTo>
                <a:cubicBezTo>
                  <a:pt x="38" y="604"/>
                  <a:pt x="2" y="577"/>
                  <a:pt x="0" y="579"/>
                </a:cubicBezTo>
                <a:cubicBezTo>
                  <a:pt x="35" y="711"/>
                  <a:pt x="81" y="945"/>
                  <a:pt x="116" y="1077"/>
                </a:cubicBezTo>
                <a:cubicBezTo>
                  <a:pt x="134" y="1022"/>
                  <a:pt x="114" y="942"/>
                  <a:pt x="135" y="890"/>
                </a:cubicBezTo>
                <a:cubicBezTo>
                  <a:pt x="183" y="773"/>
                  <a:pt x="185" y="695"/>
                  <a:pt x="337" y="673"/>
                </a:cubicBezTo>
                <a:cubicBezTo>
                  <a:pt x="561" y="641"/>
                  <a:pt x="765" y="673"/>
                  <a:pt x="985" y="702"/>
                </a:cubicBezTo>
              </a:path>
            </a:pathLst>
          </a:custGeom>
          <a:solidFill>
            <a:schemeClr val="bg1">
              <a:lumMod val="75000"/>
            </a:schemeClr>
          </a:solidFill>
          <a:ln w="9525">
            <a:noFill/>
            <a:round/>
            <a:headEnd/>
            <a:tailEnd/>
          </a:ln>
        </p:spPr>
        <p:txBody>
          <a:bodyPr vert="horz" wrap="square" lIns="96366" tIns="48184" rIns="96366" bIns="48184" numCol="1" anchor="t" anchorCtr="0" compatLnSpc="1">
            <a:prstTxWarp prst="textNoShape">
              <a:avLst/>
            </a:prstTxWarp>
          </a:bodyPr>
          <a:lstStyle/>
          <a:p>
            <a:endParaRPr lang="en-US">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6" name="Oval 5"/>
          <p:cNvSpPr/>
          <p:nvPr/>
        </p:nvSpPr>
        <p:spPr bwMode="auto">
          <a:xfrm>
            <a:off x="2310348" y="3262755"/>
            <a:ext cx="211944" cy="211945"/>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7" name="Oval 6"/>
          <p:cNvSpPr/>
          <p:nvPr/>
        </p:nvSpPr>
        <p:spPr bwMode="auto">
          <a:xfrm>
            <a:off x="912915" y="2881731"/>
            <a:ext cx="211944" cy="211945"/>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8" name="Oval 7"/>
          <p:cNvSpPr/>
          <p:nvPr/>
        </p:nvSpPr>
        <p:spPr bwMode="auto">
          <a:xfrm>
            <a:off x="3223540" y="3630465"/>
            <a:ext cx="211944" cy="211945"/>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9" name="Oval 8"/>
          <p:cNvSpPr/>
          <p:nvPr/>
        </p:nvSpPr>
        <p:spPr bwMode="auto">
          <a:xfrm>
            <a:off x="5030486" y="4103268"/>
            <a:ext cx="211944" cy="211945"/>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10" name="Oval 9"/>
          <p:cNvSpPr/>
          <p:nvPr/>
        </p:nvSpPr>
        <p:spPr bwMode="auto">
          <a:xfrm>
            <a:off x="6717917" y="3554305"/>
            <a:ext cx="105972" cy="105972"/>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11" name="Oval 10"/>
          <p:cNvSpPr/>
          <p:nvPr/>
        </p:nvSpPr>
        <p:spPr bwMode="auto">
          <a:xfrm>
            <a:off x="8218281" y="3630466"/>
            <a:ext cx="105972" cy="105972"/>
          </a:xfrm>
          <a:prstGeom prst="ellipse">
            <a:avLst/>
          </a:prstGeom>
          <a:solidFill>
            <a:schemeClr val="bg1"/>
          </a:solidFill>
          <a:ln w="9525">
            <a:noFill/>
            <a:round/>
            <a:headEnd/>
            <a:tailEnd/>
          </a:ln>
        </p:spPr>
        <p:txBody>
          <a:bodyPr vert="horz" wrap="square" lIns="96366" tIns="48184" rIns="96366" bIns="48184" numCol="1" rtlCol="0" anchor="t" anchorCtr="0" compatLnSpc="1">
            <a:prstTxWarp prst="textNoShape">
              <a:avLst/>
            </a:prstTxWarp>
          </a:bodyPr>
          <a:lstStyle/>
          <a:p>
            <a:pPr algn="ctr"/>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grpSp>
        <p:nvGrpSpPr>
          <p:cNvPr id="12" name="Group 76"/>
          <p:cNvGrpSpPr/>
          <p:nvPr/>
        </p:nvGrpSpPr>
        <p:grpSpPr>
          <a:xfrm>
            <a:off x="1858509" y="2785981"/>
            <a:ext cx="2502390" cy="1082495"/>
            <a:chOff x="1426011" y="1587375"/>
            <a:chExt cx="1722710" cy="745217"/>
          </a:xfrm>
        </p:grpSpPr>
        <p:sp>
          <p:nvSpPr>
            <p:cNvPr id="13" name="Freeform 5"/>
            <p:cNvSpPr>
              <a:spLocks/>
            </p:cNvSpPr>
            <p:nvPr/>
          </p:nvSpPr>
          <p:spPr bwMode="auto">
            <a:xfrm rot="8375884">
              <a:off x="1426011" y="1587375"/>
              <a:ext cx="1722710" cy="745217"/>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2"/>
            </a:solidFill>
            <a:ln w="9525">
              <a:noFill/>
              <a:round/>
              <a:headEnd/>
              <a:tailEnd/>
            </a:ln>
          </p:spPr>
          <p:txBody>
            <a:bodyPr vert="horz" wrap="square" lIns="96435" tIns="48218" rIns="96435" bIns="48218" numCol="1" anchor="t" anchorCtr="0" compatLnSpc="1">
              <a:prstTxWarp prst="textNoShape">
                <a:avLst/>
              </a:prstTxWarp>
            </a:bodyPr>
            <a:lstStyle/>
            <a:p>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14" name="Text Placeholder 3"/>
            <p:cNvSpPr txBox="1">
              <a:spLocks/>
            </p:cNvSpPr>
            <p:nvPr/>
          </p:nvSpPr>
          <p:spPr>
            <a:xfrm rot="19102985">
              <a:off x="2027998" y="1830505"/>
              <a:ext cx="480043" cy="29663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63633" fontAlgn="auto">
                <a:spcBef>
                  <a:spcPct val="20000"/>
                </a:spcBef>
                <a:spcAft>
                  <a:spcPts val="0"/>
                </a:spcAft>
                <a:defRPr/>
              </a:pPr>
              <a:r>
                <a:rPr lang="en-US" sz="2800" b="1" dirty="0" err="1">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Zalo</a:t>
              </a:r>
              <a:endParaRPr lang="en-US" sz="2800" b="1" dirty="0">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endParaRPr>
            </a:p>
          </p:txBody>
        </p:sp>
      </p:grpSp>
      <p:grpSp>
        <p:nvGrpSpPr>
          <p:cNvPr id="15" name="Group 77"/>
          <p:cNvGrpSpPr/>
          <p:nvPr/>
        </p:nvGrpSpPr>
        <p:grpSpPr>
          <a:xfrm>
            <a:off x="5028747" y="2972995"/>
            <a:ext cx="955731" cy="2209353"/>
            <a:chOff x="3608479" y="1716116"/>
            <a:chExt cx="657949" cy="1520975"/>
          </a:xfrm>
        </p:grpSpPr>
        <p:sp>
          <p:nvSpPr>
            <p:cNvPr id="16" name="Freeform 5"/>
            <p:cNvSpPr>
              <a:spLocks/>
            </p:cNvSpPr>
            <p:nvPr/>
          </p:nvSpPr>
          <p:spPr bwMode="auto">
            <a:xfrm rot="7494101">
              <a:off x="3176966" y="2147629"/>
              <a:ext cx="1520975" cy="657949"/>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4"/>
            </a:solidFill>
            <a:ln w="9525">
              <a:noFill/>
              <a:round/>
              <a:headEnd/>
              <a:tailEnd/>
            </a:ln>
          </p:spPr>
          <p:txBody>
            <a:bodyPr vert="horz" wrap="square" lIns="96435" tIns="48218" rIns="96435" bIns="48218" numCol="1" anchor="t" anchorCtr="0" compatLnSpc="1">
              <a:prstTxWarp prst="textNoShape">
                <a:avLst/>
              </a:prstTxWarp>
            </a:bodyPr>
            <a:lstStyle/>
            <a:p>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17" name="Text Placeholder 3"/>
            <p:cNvSpPr txBox="1">
              <a:spLocks/>
            </p:cNvSpPr>
            <p:nvPr/>
          </p:nvSpPr>
          <p:spPr>
            <a:xfrm rot="18355109">
              <a:off x="3433324" y="2329709"/>
              <a:ext cx="1016368" cy="29663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63633" fontAlgn="auto">
                <a:spcBef>
                  <a:spcPct val="20000"/>
                </a:spcBef>
                <a:spcAft>
                  <a:spcPts val="0"/>
                </a:spcAft>
                <a:defRPr/>
              </a:pPr>
              <a:r>
                <a:rPr lang="en-US" sz="2800" b="1" dirty="0">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Facebook</a:t>
              </a:r>
            </a:p>
          </p:txBody>
        </p:sp>
      </p:grpSp>
      <p:grpSp>
        <p:nvGrpSpPr>
          <p:cNvPr id="21" name="Group 81"/>
          <p:cNvGrpSpPr/>
          <p:nvPr/>
        </p:nvGrpSpPr>
        <p:grpSpPr>
          <a:xfrm>
            <a:off x="935252" y="3544242"/>
            <a:ext cx="1082495" cy="2502392"/>
            <a:chOff x="790418" y="2109376"/>
            <a:chExt cx="745217" cy="1722710"/>
          </a:xfrm>
        </p:grpSpPr>
        <p:sp>
          <p:nvSpPr>
            <p:cNvPr id="22" name="Freeform 5"/>
            <p:cNvSpPr>
              <a:spLocks/>
            </p:cNvSpPr>
            <p:nvPr/>
          </p:nvSpPr>
          <p:spPr bwMode="auto">
            <a:xfrm rot="3380677">
              <a:off x="301672" y="2598122"/>
              <a:ext cx="1722710" cy="745217"/>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1"/>
            </a:solidFill>
            <a:ln w="9525">
              <a:noFill/>
              <a:round/>
              <a:headEnd/>
              <a:tailEnd/>
            </a:ln>
          </p:spPr>
          <p:txBody>
            <a:bodyPr vert="horz" wrap="square" lIns="96435" tIns="48218" rIns="96435" bIns="48218" numCol="1" anchor="t" anchorCtr="0" compatLnSpc="1">
              <a:prstTxWarp prst="textNoShape">
                <a:avLst/>
              </a:prstTxWarp>
            </a:bodyPr>
            <a:lstStyle/>
            <a:p>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23" name="Text Placeholder 3"/>
            <p:cNvSpPr txBox="1">
              <a:spLocks/>
            </p:cNvSpPr>
            <p:nvPr/>
          </p:nvSpPr>
          <p:spPr>
            <a:xfrm rot="3449402">
              <a:off x="672343" y="2875984"/>
              <a:ext cx="964502" cy="2542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63633" fontAlgn="auto">
                <a:spcBef>
                  <a:spcPct val="20000"/>
                </a:spcBef>
                <a:spcAft>
                  <a:spcPts val="0"/>
                </a:spcAft>
                <a:defRPr/>
              </a:pPr>
              <a:r>
                <a:rPr lang="en-US" sz="2400" b="1" dirty="0">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Messenger</a:t>
              </a:r>
            </a:p>
          </p:txBody>
        </p:sp>
      </p:grpSp>
      <p:grpSp>
        <p:nvGrpSpPr>
          <p:cNvPr id="24" name="Group 80"/>
          <p:cNvGrpSpPr/>
          <p:nvPr/>
        </p:nvGrpSpPr>
        <p:grpSpPr>
          <a:xfrm rot="21187006">
            <a:off x="3190536" y="4204791"/>
            <a:ext cx="955731" cy="2209353"/>
            <a:chOff x="2279510" y="2730921"/>
            <a:chExt cx="657950" cy="1520974"/>
          </a:xfrm>
        </p:grpSpPr>
        <p:sp>
          <p:nvSpPr>
            <p:cNvPr id="25" name="Freeform 5"/>
            <p:cNvSpPr>
              <a:spLocks/>
            </p:cNvSpPr>
            <p:nvPr/>
          </p:nvSpPr>
          <p:spPr bwMode="auto">
            <a:xfrm rot="3880404">
              <a:off x="1847998" y="3162433"/>
              <a:ext cx="1520974" cy="657950"/>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3"/>
            </a:solidFill>
            <a:ln w="9525">
              <a:noFill/>
              <a:round/>
              <a:headEnd/>
              <a:tailEnd/>
            </a:ln>
          </p:spPr>
          <p:txBody>
            <a:bodyPr vert="horz" wrap="square" lIns="96435" tIns="48218" rIns="96435" bIns="48218" numCol="1" anchor="t" anchorCtr="0" compatLnSpc="1">
              <a:prstTxWarp prst="textNoShape">
                <a:avLst/>
              </a:prstTxWarp>
            </a:bodyPr>
            <a:lstStyle/>
            <a:p>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26" name="Text Placeholder 3"/>
            <p:cNvSpPr txBox="1">
              <a:spLocks/>
            </p:cNvSpPr>
            <p:nvPr/>
          </p:nvSpPr>
          <p:spPr>
            <a:xfrm rot="3828910">
              <a:off x="2126718" y="3379109"/>
              <a:ext cx="942431" cy="2542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63633" fontAlgn="auto">
                <a:spcBef>
                  <a:spcPct val="20000"/>
                </a:spcBef>
                <a:spcAft>
                  <a:spcPts val="0"/>
                </a:spcAft>
                <a:defRPr/>
              </a:pPr>
              <a:r>
                <a:rPr lang="en-US" sz="2400" b="1" dirty="0" err="1">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Instagram</a:t>
              </a:r>
              <a:endParaRPr lang="en-US" sz="2400" b="1" dirty="0">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grpSp>
      <p:grpSp>
        <p:nvGrpSpPr>
          <p:cNvPr id="27" name="Group 78"/>
          <p:cNvGrpSpPr/>
          <p:nvPr/>
        </p:nvGrpSpPr>
        <p:grpSpPr>
          <a:xfrm>
            <a:off x="5950919" y="4837313"/>
            <a:ext cx="2143050" cy="927049"/>
            <a:chOff x="4494944" y="2815554"/>
            <a:chExt cx="1475330" cy="638204"/>
          </a:xfrm>
        </p:grpSpPr>
        <p:sp>
          <p:nvSpPr>
            <p:cNvPr id="28" name="Freeform 5"/>
            <p:cNvSpPr>
              <a:spLocks/>
            </p:cNvSpPr>
            <p:nvPr/>
          </p:nvSpPr>
          <p:spPr bwMode="auto">
            <a:xfrm rot="2257082">
              <a:off x="4494944" y="2815554"/>
              <a:ext cx="1475330" cy="638204"/>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5"/>
            </a:solidFill>
            <a:ln w="9525">
              <a:noFill/>
              <a:round/>
              <a:headEnd/>
              <a:tailEnd/>
            </a:ln>
          </p:spPr>
          <p:txBody>
            <a:bodyPr vert="horz" wrap="square" lIns="96435" tIns="48218" rIns="96435" bIns="48218" numCol="1" anchor="t" anchorCtr="0" compatLnSpc="1">
              <a:prstTxWarp prst="textNoShape">
                <a:avLst/>
              </a:prstTxWarp>
            </a:bodyPr>
            <a:lstStyle/>
            <a:p>
              <a:endParaRPr lang="en-US">
                <a:solidFill>
                  <a:srgbClr val="0033CC"/>
                </a:solidFill>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29" name="Text Placeholder 3"/>
            <p:cNvSpPr txBox="1">
              <a:spLocks/>
            </p:cNvSpPr>
            <p:nvPr/>
          </p:nvSpPr>
          <p:spPr>
            <a:xfrm rot="2359004">
              <a:off x="4781009" y="2991409"/>
              <a:ext cx="908220" cy="296634"/>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63633" fontAlgn="auto">
                <a:spcBef>
                  <a:spcPct val="20000"/>
                </a:spcBef>
                <a:spcAft>
                  <a:spcPts val="0"/>
                </a:spcAft>
                <a:defRPr/>
              </a:pPr>
              <a:r>
                <a:rPr lang="en-US" sz="2800" b="1" dirty="0" err="1">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Youtube</a:t>
              </a:r>
              <a:endParaRPr lang="en-US" sz="2800" b="1" dirty="0">
                <a:solidFill>
                  <a:srgbClr val="0033CC"/>
                </a:solidFill>
                <a:latin typeface="Times New Roman" pitchFamily="18" charset="0"/>
                <a:ea typeface="微软雅黑" panose="020B0503020204020204" pitchFamily="34" charset="-122"/>
                <a:cs typeface="Times New Roman" pitchFamily="18" charset="0"/>
                <a:sym typeface="Times New Roman" panose="02020603050405020304" pitchFamily="18" charset="0"/>
              </a:endParaRPr>
            </a:p>
          </p:txBody>
        </p:sp>
      </p:grpSp>
      <p:sp>
        <p:nvSpPr>
          <p:cNvPr id="30" name="Content Placeholder 2"/>
          <p:cNvSpPr txBox="1">
            <a:spLocks/>
          </p:cNvSpPr>
          <p:nvPr/>
        </p:nvSpPr>
        <p:spPr>
          <a:xfrm>
            <a:off x="2522292" y="484445"/>
            <a:ext cx="9705350" cy="109722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indent="253819" algn="just">
              <a:lnSpc>
                <a:spcPct val="115000"/>
              </a:lnSpc>
              <a:spcBef>
                <a:spcPts val="300"/>
              </a:spcBef>
              <a:spcAft>
                <a:spcPts val="300"/>
              </a:spcAft>
              <a:tabLst>
                <a:tab pos="562205" algn="l"/>
              </a:tabLst>
            </a:pP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biết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đổi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thông</a:t>
            </a:r>
            <a:r>
              <a:rPr lang="en-US" sz="3100" dirty="0">
                <a:latin typeface="Times New Roman" pitchFamily="18" charset="0"/>
                <a:cs typeface="Times New Roman" pitchFamily="18" charset="0"/>
              </a:rPr>
              <a:t> tin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trên</a:t>
            </a:r>
            <a:r>
              <a:rPr lang="en-US" sz="3100" dirty="0">
                <a:latin typeface="Times New Roman" pitchFamily="18" charset="0"/>
                <a:cs typeface="Times New Roman" pitchFamily="18" charset="0"/>
              </a:rPr>
              <a:t> Internet </a:t>
            </a:r>
            <a:r>
              <a:rPr lang="en-US" sz="3100" dirty="0" err="1">
                <a:latin typeface="Times New Roman" pitchFamily="18" charset="0"/>
                <a:cs typeface="Times New Roman" pitchFamily="18" charset="0"/>
              </a:rPr>
              <a:t>đang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được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nhiều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nhất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không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Tại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sao</a:t>
            </a:r>
            <a:r>
              <a:rPr lang="en-US" sz="3100" dirty="0">
                <a:latin typeface="Times New Roman" pitchFamily="18" charset="0"/>
                <a:cs typeface="Times New Roman" pitchFamily="18" charset="0"/>
              </a:rPr>
              <a:t>?</a:t>
            </a:r>
            <a:endParaRPr lang="en-US" sz="3100" dirty="0">
              <a:latin typeface="Times New Roman" pitchFamily="18" charset="0"/>
              <a:ea typeface="Times New Roman"/>
              <a:cs typeface="Times New Roman" pitchFamily="18" charset="0"/>
            </a:endParaRPr>
          </a:p>
        </p:txBody>
      </p:sp>
      <p:grpSp>
        <p:nvGrpSpPr>
          <p:cNvPr id="32" name="Group 31"/>
          <p:cNvGrpSpPr/>
          <p:nvPr/>
        </p:nvGrpSpPr>
        <p:grpSpPr>
          <a:xfrm>
            <a:off x="562312" y="367487"/>
            <a:ext cx="1748043" cy="1808683"/>
            <a:chOff x="5257840" y="1508257"/>
            <a:chExt cx="1782856" cy="1844703"/>
          </a:xfrm>
        </p:grpSpPr>
        <p:grpSp>
          <p:nvGrpSpPr>
            <p:cNvPr id="33" name="Group 2393"/>
            <p:cNvGrpSpPr/>
            <p:nvPr/>
          </p:nvGrpSpPr>
          <p:grpSpPr>
            <a:xfrm>
              <a:off x="5257840" y="1508257"/>
              <a:ext cx="1721186" cy="1335559"/>
              <a:chOff x="0" y="0"/>
              <a:chExt cx="2614610" cy="2028815"/>
            </a:xfrm>
            <a:solidFill>
              <a:srgbClr val="FFC000"/>
            </a:solidFill>
          </p:grpSpPr>
          <p:sp>
            <p:nvSpPr>
              <p:cNvPr id="35" name="Shape 2391"/>
              <p:cNvSpPr/>
              <p:nvPr/>
            </p:nvSpPr>
            <p:spPr>
              <a:xfrm rot="3243678">
                <a:off x="1217268" y="1172185"/>
                <a:ext cx="841747" cy="325777"/>
              </a:xfrm>
              <a:custGeom>
                <a:avLst/>
                <a:gdLst/>
                <a:ahLst/>
                <a:cxnLst>
                  <a:cxn ang="0">
                    <a:pos x="wd2" y="hd2"/>
                  </a:cxn>
                  <a:cxn ang="5400000">
                    <a:pos x="wd2" y="hd2"/>
                  </a:cxn>
                  <a:cxn ang="10800000">
                    <a:pos x="wd2" y="hd2"/>
                  </a:cxn>
                  <a:cxn ang="16200000">
                    <a:pos x="wd2" y="hd2"/>
                  </a:cxn>
                </a:cxnLst>
                <a:rect l="0" t="0" r="r" b="b"/>
                <a:pathLst>
                  <a:path w="21216" h="20708" extrusionOk="0">
                    <a:moveTo>
                      <a:pt x="1330" y="19753"/>
                    </a:moveTo>
                    <a:cubicBezTo>
                      <a:pt x="2564" y="21600"/>
                      <a:pt x="4162" y="20692"/>
                      <a:pt x="4961" y="17693"/>
                    </a:cubicBezTo>
                    <a:lnTo>
                      <a:pt x="5011" y="17511"/>
                    </a:lnTo>
                    <a:lnTo>
                      <a:pt x="21216" y="4080"/>
                    </a:lnTo>
                    <a:lnTo>
                      <a:pt x="20841" y="0"/>
                    </a:lnTo>
                    <a:lnTo>
                      <a:pt x="4098" y="7952"/>
                    </a:lnTo>
                    <a:cubicBezTo>
                      <a:pt x="2812" y="6028"/>
                      <a:pt x="1144" y="7103"/>
                      <a:pt x="382" y="10348"/>
                    </a:cubicBezTo>
                    <a:cubicBezTo>
                      <a:pt x="-384" y="13604"/>
                      <a:pt x="39" y="17822"/>
                      <a:pt x="1330" y="19753"/>
                    </a:cubicBezTo>
                    <a:cubicBezTo>
                      <a:pt x="1330" y="19753"/>
                      <a:pt x="1330" y="19753"/>
                      <a:pt x="1330" y="19753"/>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36" name="Shape 2392"/>
              <p:cNvSpPr/>
              <p:nvPr/>
            </p:nvSpPr>
            <p:spPr>
              <a:xfrm>
                <a:off x="0" y="0"/>
                <a:ext cx="2614610" cy="202881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45" y="0"/>
                      <a:pt x="0" y="6244"/>
                      <a:pt x="0" y="13917"/>
                    </a:cubicBezTo>
                    <a:cubicBezTo>
                      <a:pt x="0" y="16592"/>
                      <a:pt x="592" y="19193"/>
                      <a:pt x="1714" y="21439"/>
                    </a:cubicBezTo>
                    <a:lnTo>
                      <a:pt x="1794" y="21600"/>
                    </a:lnTo>
                    <a:lnTo>
                      <a:pt x="3127" y="21600"/>
                    </a:lnTo>
                    <a:lnTo>
                      <a:pt x="4906" y="19306"/>
                    </a:lnTo>
                    <a:lnTo>
                      <a:pt x="4061" y="18215"/>
                    </a:lnTo>
                    <a:lnTo>
                      <a:pt x="2388" y="20369"/>
                    </a:lnTo>
                    <a:lnTo>
                      <a:pt x="2326" y="20233"/>
                    </a:lnTo>
                    <a:cubicBezTo>
                      <a:pt x="1460" y="18314"/>
                      <a:pt x="1004" y="16131"/>
                      <a:pt x="1004" y="13917"/>
                    </a:cubicBezTo>
                    <a:cubicBezTo>
                      <a:pt x="1004" y="13853"/>
                      <a:pt x="1005" y="13791"/>
                      <a:pt x="1009" y="13726"/>
                    </a:cubicBezTo>
                    <a:lnTo>
                      <a:pt x="1018" y="13477"/>
                    </a:lnTo>
                    <a:lnTo>
                      <a:pt x="3260" y="13477"/>
                    </a:lnTo>
                    <a:lnTo>
                      <a:pt x="3260" y="11934"/>
                    </a:lnTo>
                    <a:lnTo>
                      <a:pt x="1134" y="11932"/>
                    </a:lnTo>
                    <a:lnTo>
                      <a:pt x="1152" y="11789"/>
                    </a:lnTo>
                    <a:cubicBezTo>
                      <a:pt x="1424" y="9725"/>
                      <a:pt x="2099" y="7766"/>
                      <a:pt x="3102" y="6124"/>
                    </a:cubicBezTo>
                    <a:lnTo>
                      <a:pt x="3168" y="6015"/>
                    </a:lnTo>
                    <a:lnTo>
                      <a:pt x="4705" y="8001"/>
                    </a:lnTo>
                    <a:lnTo>
                      <a:pt x="5553" y="6910"/>
                    </a:lnTo>
                    <a:lnTo>
                      <a:pt x="3975" y="4872"/>
                    </a:lnTo>
                    <a:lnTo>
                      <a:pt x="4043" y="4787"/>
                    </a:lnTo>
                    <a:cubicBezTo>
                      <a:pt x="5749" y="2693"/>
                      <a:pt x="7985" y="1462"/>
                      <a:pt x="10343" y="1321"/>
                    </a:cubicBezTo>
                    <a:lnTo>
                      <a:pt x="10440" y="1314"/>
                    </a:lnTo>
                    <a:lnTo>
                      <a:pt x="10440" y="4558"/>
                    </a:lnTo>
                    <a:lnTo>
                      <a:pt x="11636" y="4558"/>
                    </a:lnTo>
                    <a:lnTo>
                      <a:pt x="11638" y="1339"/>
                    </a:lnTo>
                    <a:lnTo>
                      <a:pt x="11740" y="1353"/>
                    </a:lnTo>
                    <a:cubicBezTo>
                      <a:pt x="13868" y="1614"/>
                      <a:pt x="15830" y="2746"/>
                      <a:pt x="17421" y="4630"/>
                    </a:cubicBezTo>
                    <a:lnTo>
                      <a:pt x="17492" y="4715"/>
                    </a:lnTo>
                    <a:lnTo>
                      <a:pt x="15950" y="6705"/>
                    </a:lnTo>
                    <a:lnTo>
                      <a:pt x="16799" y="7793"/>
                    </a:lnTo>
                    <a:lnTo>
                      <a:pt x="18323" y="5832"/>
                    </a:lnTo>
                    <a:lnTo>
                      <a:pt x="18388" y="5935"/>
                    </a:lnTo>
                    <a:cubicBezTo>
                      <a:pt x="19451" y="7613"/>
                      <a:pt x="20163" y="9638"/>
                      <a:pt x="20448" y="11789"/>
                    </a:cubicBezTo>
                    <a:lnTo>
                      <a:pt x="20466" y="11932"/>
                    </a:lnTo>
                    <a:lnTo>
                      <a:pt x="18419" y="11932"/>
                    </a:lnTo>
                    <a:lnTo>
                      <a:pt x="18419" y="13475"/>
                    </a:lnTo>
                    <a:lnTo>
                      <a:pt x="20582" y="13477"/>
                    </a:lnTo>
                    <a:lnTo>
                      <a:pt x="20589" y="13710"/>
                    </a:lnTo>
                    <a:cubicBezTo>
                      <a:pt x="20595" y="13791"/>
                      <a:pt x="20596" y="13853"/>
                      <a:pt x="20596" y="13917"/>
                    </a:cubicBezTo>
                    <a:cubicBezTo>
                      <a:pt x="20596" y="16138"/>
                      <a:pt x="20135" y="18333"/>
                      <a:pt x="19260" y="20260"/>
                    </a:cubicBezTo>
                    <a:lnTo>
                      <a:pt x="19203" y="20385"/>
                    </a:lnTo>
                    <a:lnTo>
                      <a:pt x="17426" y="18388"/>
                    </a:lnTo>
                    <a:lnTo>
                      <a:pt x="16641" y="19550"/>
                    </a:lnTo>
                    <a:lnTo>
                      <a:pt x="18460" y="21600"/>
                    </a:lnTo>
                    <a:lnTo>
                      <a:pt x="19804" y="21600"/>
                    </a:lnTo>
                    <a:lnTo>
                      <a:pt x="19886" y="21439"/>
                    </a:lnTo>
                    <a:cubicBezTo>
                      <a:pt x="21008" y="19197"/>
                      <a:pt x="21600" y="16594"/>
                      <a:pt x="21600" y="13917"/>
                    </a:cubicBezTo>
                    <a:cubicBezTo>
                      <a:pt x="21600" y="6244"/>
                      <a:pt x="16755" y="0"/>
                      <a:pt x="10801" y="0"/>
                    </a:cubicBezTo>
                    <a:cubicBezTo>
                      <a:pt x="10801" y="0"/>
                      <a:pt x="10801" y="0"/>
                      <a:pt x="10801" y="0"/>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grpSp>
        <p:sp>
          <p:nvSpPr>
            <p:cNvPr id="34" name="Text Placeholder 2"/>
            <p:cNvSpPr txBox="1">
              <a:spLocks/>
            </p:cNvSpPr>
            <p:nvPr/>
          </p:nvSpPr>
          <p:spPr>
            <a:xfrm>
              <a:off x="5278277" y="2943226"/>
              <a:ext cx="1762419" cy="409734"/>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100" b="1" dirty="0">
                  <a:latin typeface="Helvetica" panose="020B0604020202030204" pitchFamily="34" charset="0"/>
                  <a:ea typeface="微软雅黑" panose="020B0503020204020204" pitchFamily="34" charset="-122"/>
                  <a:cs typeface="Open Sans" panose="020B0606030504020204" pitchFamily="34" charset="0"/>
                  <a:sym typeface="Times New Roman" panose="02020603050405020304" pitchFamily="18" charset="0"/>
                </a:rPr>
                <a:t>CÂU 2</a:t>
              </a:r>
            </a:p>
          </p:txBody>
        </p:sp>
      </p:grpSp>
      <p:grpSp>
        <p:nvGrpSpPr>
          <p:cNvPr id="38" name="Group 37"/>
          <p:cNvGrpSpPr/>
          <p:nvPr/>
        </p:nvGrpSpPr>
        <p:grpSpPr>
          <a:xfrm>
            <a:off x="7097207" y="2571869"/>
            <a:ext cx="3652648" cy="2871721"/>
            <a:chOff x="1212938" y="1472114"/>
            <a:chExt cx="4777725" cy="4725956"/>
          </a:xfrm>
        </p:grpSpPr>
        <p:sp>
          <p:nvSpPr>
            <p:cNvPr id="39" name="Ellipse 3"/>
            <p:cNvSpPr/>
            <p:nvPr/>
          </p:nvSpPr>
          <p:spPr>
            <a:xfrm>
              <a:off x="2551150" y="2834217"/>
              <a:ext cx="2091454" cy="2091454"/>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b="1">
                <a:effectLst>
                  <a:outerShdw blurRad="38100" dist="38100" dir="2700000" algn="tl">
                    <a:srgbClr val="000000">
                      <a:alpha val="43137"/>
                    </a:srgbClr>
                  </a:outerShdw>
                </a:effectLst>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0" name="Ellipse 1"/>
            <p:cNvSpPr/>
            <p:nvPr/>
          </p:nvSpPr>
          <p:spPr bwMode="auto">
            <a:xfrm>
              <a:off x="2917049" y="1472114"/>
              <a:ext cx="1405500" cy="1215978"/>
            </a:xfrm>
            <a:custGeom>
              <a:avLst/>
              <a:gdLst/>
              <a:ahLst/>
              <a:cxnLst/>
              <a:rect l="l" t="t" r="r" b="b"/>
              <a:pathLst>
                <a:path w="1881327" h="1627643">
                  <a:moveTo>
                    <a:pt x="909737" y="0"/>
                  </a:moveTo>
                  <a:cubicBezTo>
                    <a:pt x="1446331" y="0"/>
                    <a:pt x="1881327" y="434996"/>
                    <a:pt x="1881327" y="971590"/>
                  </a:cubicBezTo>
                  <a:cubicBezTo>
                    <a:pt x="1881327" y="1225467"/>
                    <a:pt x="1783954" y="1456601"/>
                    <a:pt x="1622304" y="1627643"/>
                  </a:cubicBezTo>
                  <a:cubicBezTo>
                    <a:pt x="1407823" y="1531333"/>
                    <a:pt x="1169935" y="1478429"/>
                    <a:pt x="919691" y="1478429"/>
                  </a:cubicBezTo>
                  <a:cubicBezTo>
                    <a:pt x="752338" y="1478429"/>
                    <a:pt x="590510" y="1502090"/>
                    <a:pt x="437764" y="1547609"/>
                  </a:cubicBezTo>
                  <a:cubicBezTo>
                    <a:pt x="439086" y="1543067"/>
                    <a:pt x="439528" y="1538427"/>
                    <a:pt x="439938" y="1533777"/>
                  </a:cubicBezTo>
                  <a:cubicBezTo>
                    <a:pt x="472664" y="1162783"/>
                    <a:pt x="292347" y="822130"/>
                    <a:pt x="0" y="633018"/>
                  </a:cubicBezTo>
                  <a:cubicBezTo>
                    <a:pt x="136468" y="263166"/>
                    <a:pt x="492370" y="0"/>
                    <a:pt x="909737" y="0"/>
                  </a:cubicBezTo>
                  <a:close/>
                </a:path>
              </a:pathLst>
            </a:custGeom>
            <a:solidFill>
              <a:schemeClr val="accent3"/>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en-US"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1" name="Ellipse 2"/>
            <p:cNvSpPr/>
            <p:nvPr/>
          </p:nvSpPr>
          <p:spPr bwMode="auto">
            <a:xfrm rot="21307012">
              <a:off x="4120720" y="1819766"/>
              <a:ext cx="1293201" cy="1451479"/>
            </a:xfrm>
            <a:custGeom>
              <a:avLst/>
              <a:gdLst/>
              <a:ahLst/>
              <a:cxnLst/>
              <a:rect l="l" t="t" r="r" b="b"/>
              <a:pathLst>
                <a:path w="1731010" h="1942872">
                  <a:moveTo>
                    <a:pt x="858760" y="5016"/>
                  </a:moveTo>
                  <a:cubicBezTo>
                    <a:pt x="1348690" y="54771"/>
                    <a:pt x="1731010" y="468533"/>
                    <a:pt x="1731010" y="971590"/>
                  </a:cubicBezTo>
                  <a:cubicBezTo>
                    <a:pt x="1731011" y="1506152"/>
                    <a:pt x="1299302" y="1939885"/>
                    <a:pt x="765509" y="1942872"/>
                  </a:cubicBezTo>
                  <a:cubicBezTo>
                    <a:pt x="615484" y="1581148"/>
                    <a:pt x="345116" y="1278803"/>
                    <a:pt x="0" y="1090065"/>
                  </a:cubicBezTo>
                  <a:cubicBezTo>
                    <a:pt x="173819" y="931818"/>
                    <a:pt x="290325" y="709981"/>
                    <a:pt x="311916" y="457252"/>
                  </a:cubicBezTo>
                  <a:cubicBezTo>
                    <a:pt x="321717" y="342547"/>
                    <a:pt x="311168" y="230797"/>
                    <a:pt x="282160" y="125858"/>
                  </a:cubicBezTo>
                  <a:cubicBezTo>
                    <a:pt x="422873" y="45524"/>
                    <a:pt x="585831" y="0"/>
                    <a:pt x="759421" y="0"/>
                  </a:cubicBezTo>
                  <a:cubicBezTo>
                    <a:pt x="792958" y="0"/>
                    <a:pt x="826098" y="1699"/>
                    <a:pt x="858760" y="5016"/>
                  </a:cubicBezTo>
                  <a:close/>
                </a:path>
              </a:pathLst>
            </a:custGeom>
            <a:solidFill>
              <a:schemeClr val="accent4"/>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en-US"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2" name="Ellipse 3"/>
            <p:cNvSpPr/>
            <p:nvPr/>
          </p:nvSpPr>
          <p:spPr bwMode="auto">
            <a:xfrm rot="20990394">
              <a:off x="4769167" y="2841103"/>
              <a:ext cx="1221496" cy="1417920"/>
            </a:xfrm>
            <a:custGeom>
              <a:avLst/>
              <a:gdLst/>
              <a:ahLst/>
              <a:cxnLst/>
              <a:rect l="l" t="t" r="r" b="b"/>
              <a:pathLst>
                <a:path w="1635030" h="1897952">
                  <a:moveTo>
                    <a:pt x="956588" y="0"/>
                  </a:moveTo>
                  <a:cubicBezTo>
                    <a:pt x="1349940" y="124139"/>
                    <a:pt x="1635030" y="491957"/>
                    <a:pt x="1635030" y="926362"/>
                  </a:cubicBezTo>
                  <a:cubicBezTo>
                    <a:pt x="1635030" y="1462956"/>
                    <a:pt x="1200034" y="1897952"/>
                    <a:pt x="663440" y="1897952"/>
                  </a:cubicBezTo>
                  <a:cubicBezTo>
                    <a:pt x="406603" y="1897952"/>
                    <a:pt x="173042" y="1798295"/>
                    <a:pt x="0" y="1634809"/>
                  </a:cubicBezTo>
                  <a:cubicBezTo>
                    <a:pt x="50748" y="1518368"/>
                    <a:pt x="88053" y="1394101"/>
                    <a:pt x="111401" y="1263820"/>
                  </a:cubicBezTo>
                  <a:cubicBezTo>
                    <a:pt x="162526" y="978537"/>
                    <a:pt x="140877" y="697051"/>
                    <a:pt x="58634" y="438772"/>
                  </a:cubicBezTo>
                  <a:cubicBezTo>
                    <a:pt x="428124" y="471037"/>
                    <a:pt x="767689" y="291430"/>
                    <a:pt x="956588" y="0"/>
                  </a:cubicBezTo>
                  <a:close/>
                </a:path>
              </a:pathLst>
            </a:custGeom>
            <a:solidFill>
              <a:schemeClr val="accent5"/>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3" name="Ellipse 4"/>
            <p:cNvSpPr/>
            <p:nvPr/>
          </p:nvSpPr>
          <p:spPr bwMode="auto">
            <a:xfrm rot="1800000">
              <a:off x="4544157" y="4079877"/>
              <a:ext cx="1246296" cy="1432216"/>
            </a:xfrm>
            <a:custGeom>
              <a:avLst/>
              <a:gdLst/>
              <a:ahLst/>
              <a:cxnLst/>
              <a:rect l="l" t="t" r="r" b="b"/>
              <a:pathLst>
                <a:path w="1668225" h="1917087">
                  <a:moveTo>
                    <a:pt x="63584" y="420981"/>
                  </a:moveTo>
                  <a:cubicBezTo>
                    <a:pt x="301175" y="436911"/>
                    <a:pt x="544391" y="362470"/>
                    <a:pt x="740979" y="196574"/>
                  </a:cubicBezTo>
                  <a:cubicBezTo>
                    <a:pt x="810270" y="138102"/>
                    <a:pt x="869335" y="72009"/>
                    <a:pt x="917157" y="0"/>
                  </a:cubicBezTo>
                  <a:cubicBezTo>
                    <a:pt x="1347622" y="99043"/>
                    <a:pt x="1668225" y="484830"/>
                    <a:pt x="1668225" y="945497"/>
                  </a:cubicBezTo>
                  <a:cubicBezTo>
                    <a:pt x="1668225" y="1482091"/>
                    <a:pt x="1233229" y="1917087"/>
                    <a:pt x="696635" y="1917087"/>
                  </a:cubicBezTo>
                  <a:cubicBezTo>
                    <a:pt x="423198" y="1917087"/>
                    <a:pt x="176143" y="1804131"/>
                    <a:pt x="0" y="1621933"/>
                  </a:cubicBezTo>
                  <a:cubicBezTo>
                    <a:pt x="162221" y="1248707"/>
                    <a:pt x="190159" y="822130"/>
                    <a:pt x="63584" y="420981"/>
                  </a:cubicBezTo>
                  <a:close/>
                </a:path>
              </a:pathLst>
            </a:custGeom>
            <a:solidFill>
              <a:schemeClr val="accent6"/>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4" name="Ellipse 5"/>
            <p:cNvSpPr/>
            <p:nvPr/>
          </p:nvSpPr>
          <p:spPr bwMode="auto">
            <a:xfrm rot="1503323">
              <a:off x="3419586" y="4871775"/>
              <a:ext cx="1451708" cy="1326295"/>
            </a:xfrm>
            <a:custGeom>
              <a:avLst/>
              <a:gdLst/>
              <a:ahLst/>
              <a:cxnLst/>
              <a:rect l="l" t="t" r="r" b="b"/>
              <a:pathLst>
                <a:path w="1943180" h="1775308">
                  <a:moveTo>
                    <a:pt x="904367" y="0"/>
                  </a:moveTo>
                  <a:cubicBezTo>
                    <a:pt x="1062994" y="197860"/>
                    <a:pt x="1299569" y="331902"/>
                    <a:pt x="1572225" y="355491"/>
                  </a:cubicBezTo>
                  <a:cubicBezTo>
                    <a:pt x="1659461" y="363038"/>
                    <a:pt x="1745001" y="358812"/>
                    <a:pt x="1827075" y="343010"/>
                  </a:cubicBezTo>
                  <a:cubicBezTo>
                    <a:pt x="1901182" y="480062"/>
                    <a:pt x="1943180" y="636986"/>
                    <a:pt x="1943180" y="803718"/>
                  </a:cubicBezTo>
                  <a:cubicBezTo>
                    <a:pt x="1943180" y="1340312"/>
                    <a:pt x="1508184" y="1775308"/>
                    <a:pt x="971590" y="1775308"/>
                  </a:cubicBezTo>
                  <a:cubicBezTo>
                    <a:pt x="434996" y="1775308"/>
                    <a:pt x="0" y="1340312"/>
                    <a:pt x="0" y="803718"/>
                  </a:cubicBezTo>
                  <a:lnTo>
                    <a:pt x="291" y="799869"/>
                  </a:lnTo>
                  <a:lnTo>
                    <a:pt x="109854" y="755236"/>
                  </a:lnTo>
                  <a:cubicBezTo>
                    <a:pt x="463499" y="589912"/>
                    <a:pt x="735380" y="320692"/>
                    <a:pt x="904367" y="0"/>
                  </a:cubicBezTo>
                  <a:close/>
                </a:path>
              </a:pathLst>
            </a:custGeom>
            <a:solidFill>
              <a:schemeClr val="accent1"/>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5" name="Ellipse 6"/>
            <p:cNvSpPr/>
            <p:nvPr/>
          </p:nvSpPr>
          <p:spPr bwMode="auto">
            <a:xfrm rot="1176661">
              <a:off x="2276548" y="4955341"/>
              <a:ext cx="1411526" cy="1233983"/>
            </a:xfrm>
            <a:custGeom>
              <a:avLst/>
              <a:gdLst/>
              <a:ahLst/>
              <a:cxnLst/>
              <a:rect l="l" t="t" r="r" b="b"/>
              <a:pathLst>
                <a:path w="1889394" h="1651744">
                  <a:moveTo>
                    <a:pt x="279665" y="0"/>
                  </a:moveTo>
                  <a:cubicBezTo>
                    <a:pt x="634044" y="154724"/>
                    <a:pt x="1040729" y="190238"/>
                    <a:pt x="1435837" y="76626"/>
                  </a:cubicBezTo>
                  <a:cubicBezTo>
                    <a:pt x="1435485" y="77872"/>
                    <a:pt x="1435361" y="79143"/>
                    <a:pt x="1435240" y="80413"/>
                  </a:cubicBezTo>
                  <a:cubicBezTo>
                    <a:pt x="1399091" y="459696"/>
                    <a:pt x="1586117" y="808797"/>
                    <a:pt x="1889394" y="996686"/>
                  </a:cubicBezTo>
                  <a:cubicBezTo>
                    <a:pt x="1758959" y="1378030"/>
                    <a:pt x="1397239" y="1651744"/>
                    <a:pt x="971590" y="1651744"/>
                  </a:cubicBezTo>
                  <a:cubicBezTo>
                    <a:pt x="434996" y="1651744"/>
                    <a:pt x="0" y="1216748"/>
                    <a:pt x="0" y="680154"/>
                  </a:cubicBezTo>
                  <a:cubicBezTo>
                    <a:pt x="0" y="414855"/>
                    <a:pt x="106332" y="174391"/>
                    <a:pt x="279665" y="0"/>
                  </a:cubicBezTo>
                  <a:close/>
                </a:path>
              </a:pathLst>
            </a:custGeom>
            <a:solidFill>
              <a:schemeClr val="accent2"/>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6" name="Ellipse 7"/>
            <p:cNvSpPr/>
            <p:nvPr/>
          </p:nvSpPr>
          <p:spPr bwMode="auto">
            <a:xfrm rot="909458">
              <a:off x="1391720" y="3965154"/>
              <a:ext cx="1342195" cy="1451708"/>
            </a:xfrm>
            <a:custGeom>
              <a:avLst/>
              <a:gdLst/>
              <a:ahLst/>
              <a:cxnLst/>
              <a:rect l="l" t="t" r="r" b="b"/>
              <a:pathLst>
                <a:path w="1796590" h="1943180">
                  <a:moveTo>
                    <a:pt x="682669" y="43681"/>
                  </a:moveTo>
                  <a:cubicBezTo>
                    <a:pt x="773939" y="15293"/>
                    <a:pt x="870979" y="0"/>
                    <a:pt x="971590" y="0"/>
                  </a:cubicBezTo>
                  <a:lnTo>
                    <a:pt x="982053" y="950"/>
                  </a:lnTo>
                  <a:cubicBezTo>
                    <a:pt x="1137146" y="405830"/>
                    <a:pt x="1432341" y="724421"/>
                    <a:pt x="1796590" y="913797"/>
                  </a:cubicBezTo>
                  <a:cubicBezTo>
                    <a:pt x="1609613" y="1073552"/>
                    <a:pt x="1484803" y="1305144"/>
                    <a:pt x="1464191" y="1569791"/>
                  </a:cubicBezTo>
                  <a:cubicBezTo>
                    <a:pt x="1458025" y="1648968"/>
                    <a:pt x="1461531" y="1726667"/>
                    <a:pt x="1474818" y="1801546"/>
                  </a:cubicBezTo>
                  <a:cubicBezTo>
                    <a:pt x="1328502" y="1891776"/>
                    <a:pt x="1156049" y="1943180"/>
                    <a:pt x="971590" y="1943180"/>
                  </a:cubicBezTo>
                  <a:cubicBezTo>
                    <a:pt x="434996" y="1943180"/>
                    <a:pt x="0" y="1508184"/>
                    <a:pt x="0" y="971590"/>
                  </a:cubicBezTo>
                  <a:cubicBezTo>
                    <a:pt x="0" y="535607"/>
                    <a:pt x="287165" y="166695"/>
                    <a:pt x="682669" y="43681"/>
                  </a:cubicBezTo>
                  <a:close/>
                </a:path>
              </a:pathLst>
            </a:custGeom>
            <a:solidFill>
              <a:schemeClr val="accent3">
                <a:lumMod val="60000"/>
                <a:lumOff val="40000"/>
              </a:schemeClr>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7" name="Ellipse 8"/>
            <p:cNvSpPr/>
            <p:nvPr/>
          </p:nvSpPr>
          <p:spPr bwMode="auto">
            <a:xfrm rot="548672">
              <a:off x="1212938" y="2822333"/>
              <a:ext cx="1246250" cy="1412471"/>
            </a:xfrm>
            <a:custGeom>
              <a:avLst/>
              <a:gdLst/>
              <a:ahLst/>
              <a:cxnLst/>
              <a:rect l="l" t="t" r="r" b="b"/>
              <a:pathLst>
                <a:path w="1668163" h="1890659">
                  <a:moveTo>
                    <a:pt x="775781" y="19739"/>
                  </a:moveTo>
                  <a:cubicBezTo>
                    <a:pt x="839029" y="6797"/>
                    <a:pt x="904516" y="0"/>
                    <a:pt x="971590" y="0"/>
                  </a:cubicBezTo>
                  <a:cubicBezTo>
                    <a:pt x="1244994" y="0"/>
                    <a:pt x="1492023" y="112929"/>
                    <a:pt x="1668163" y="295086"/>
                  </a:cubicBezTo>
                  <a:cubicBezTo>
                    <a:pt x="1526732" y="598933"/>
                    <a:pt x="1471606" y="946877"/>
                    <a:pt x="1528881" y="1302684"/>
                  </a:cubicBezTo>
                  <a:cubicBezTo>
                    <a:pt x="1538399" y="1361813"/>
                    <a:pt x="1550796" y="1419761"/>
                    <a:pt x="1565918" y="1476406"/>
                  </a:cubicBezTo>
                  <a:cubicBezTo>
                    <a:pt x="1562561" y="1475471"/>
                    <a:pt x="1559135" y="1475092"/>
                    <a:pt x="1555703" y="1474731"/>
                  </a:cubicBezTo>
                  <a:cubicBezTo>
                    <a:pt x="1190050" y="1436214"/>
                    <a:pt x="850441" y="1605803"/>
                    <a:pt x="658517" y="1890659"/>
                  </a:cubicBezTo>
                  <a:cubicBezTo>
                    <a:pt x="275385" y="1761163"/>
                    <a:pt x="0" y="1398536"/>
                    <a:pt x="0" y="971590"/>
                  </a:cubicBezTo>
                  <a:cubicBezTo>
                    <a:pt x="0" y="502070"/>
                    <a:pt x="333044" y="110336"/>
                    <a:pt x="775781" y="19739"/>
                  </a:cubicBezTo>
                  <a:close/>
                </a:path>
              </a:pathLst>
            </a:custGeom>
            <a:solidFill>
              <a:schemeClr val="accent1"/>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8" name="Ellipse 9"/>
            <p:cNvSpPr/>
            <p:nvPr/>
          </p:nvSpPr>
          <p:spPr bwMode="auto">
            <a:xfrm rot="302462">
              <a:off x="1802694" y="1828590"/>
              <a:ext cx="1451708" cy="1317895"/>
            </a:xfrm>
            <a:custGeom>
              <a:avLst/>
              <a:gdLst/>
              <a:ahLst/>
              <a:cxnLst/>
              <a:rect l="l" t="t" r="r" b="b"/>
              <a:pathLst>
                <a:path w="1943180" h="1764064">
                  <a:moveTo>
                    <a:pt x="872251" y="5016"/>
                  </a:moveTo>
                  <a:cubicBezTo>
                    <a:pt x="904913" y="1699"/>
                    <a:pt x="938053" y="0"/>
                    <a:pt x="971590" y="0"/>
                  </a:cubicBezTo>
                  <a:cubicBezTo>
                    <a:pt x="1508184" y="0"/>
                    <a:pt x="1943180" y="434996"/>
                    <a:pt x="1943180" y="971590"/>
                  </a:cubicBezTo>
                  <a:lnTo>
                    <a:pt x="1942564" y="985441"/>
                  </a:lnTo>
                  <a:cubicBezTo>
                    <a:pt x="1557767" y="1132507"/>
                    <a:pt x="1243321" y="1412222"/>
                    <a:pt x="1048315" y="1764064"/>
                  </a:cubicBezTo>
                  <a:cubicBezTo>
                    <a:pt x="886896" y="1568582"/>
                    <a:pt x="648418" y="1438073"/>
                    <a:pt x="375495" y="1418492"/>
                  </a:cubicBezTo>
                  <a:cubicBezTo>
                    <a:pt x="287012" y="1412144"/>
                    <a:pt x="200448" y="1417854"/>
                    <a:pt x="117626" y="1435300"/>
                  </a:cubicBezTo>
                  <a:cubicBezTo>
                    <a:pt x="42605" y="1297505"/>
                    <a:pt x="0" y="1139523"/>
                    <a:pt x="0" y="971590"/>
                  </a:cubicBezTo>
                  <a:cubicBezTo>
                    <a:pt x="0" y="468533"/>
                    <a:pt x="382321" y="54771"/>
                    <a:pt x="872251" y="5016"/>
                  </a:cubicBezTo>
                  <a:close/>
                </a:path>
              </a:pathLst>
            </a:custGeom>
            <a:solidFill>
              <a:schemeClr val="accent2"/>
            </a:solidFill>
            <a:ln w="38100" cap="flat" cmpd="sng" algn="ctr">
              <a:solidFill>
                <a:schemeClr val="bg1"/>
              </a:solidFill>
              <a:prstDash val="solid"/>
              <a:round/>
              <a:headEnd type="none" w="med" len="med"/>
              <a:tailEnd type="none" w="med" len="med"/>
            </a:ln>
            <a:effectLst/>
          </p:spPr>
          <p:txBody>
            <a:bodyPr vert="horz" wrap="square" lIns="96435" tIns="48218" rIns="96435" bIns="48218" numCol="1" rtlCol="0" anchor="ctr" anchorCtr="0" compatLnSpc="1">
              <a:prstTxWarp prst="textNoShape">
                <a:avLst/>
              </a:prstTxWarp>
            </a:bodyPr>
            <a:lstStyle/>
            <a:p>
              <a:pPr algn="ctr" fontAlgn="base">
                <a:spcBef>
                  <a:spcPct val="0"/>
                </a:spcBef>
                <a:spcAft>
                  <a:spcPct val="0"/>
                </a:spcAft>
              </a:pPr>
              <a:endParaRPr lang="fr-FR" sz="1300" b="1">
                <a:latin typeface="Helvetica" panose="020B0604020202030204" pitchFamily="34" charset="0"/>
                <a:ea typeface="微软雅黑" panose="020B0503020204020204" pitchFamily="34" charset="-122"/>
                <a:sym typeface="Times New Roman" panose="02020603050405020304" pitchFamily="18" charset="0"/>
              </a:endParaRPr>
            </a:p>
          </p:txBody>
        </p:sp>
      </p:grpSp>
      <p:sp>
        <p:nvSpPr>
          <p:cNvPr id="2" name="Rectangle 1"/>
          <p:cNvSpPr/>
          <p:nvPr/>
        </p:nvSpPr>
        <p:spPr>
          <a:xfrm>
            <a:off x="8301583" y="3594258"/>
            <a:ext cx="1317911" cy="747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33CC"/>
                </a:solidFill>
                <a:latin typeface="Times New Roman" pitchFamily="18" charset="0"/>
                <a:cs typeface="Times New Roman" pitchFamily="18" charset="0"/>
              </a:rPr>
              <a:t>Mạng</a:t>
            </a:r>
            <a:r>
              <a:rPr lang="en-US" sz="3000" b="1" dirty="0">
                <a:solidFill>
                  <a:srgbClr val="0033CC"/>
                </a:solidFill>
                <a:latin typeface="Times New Roman" pitchFamily="18" charset="0"/>
                <a:cs typeface="Times New Roman" pitchFamily="18" charset="0"/>
              </a:rPr>
              <a:t> </a:t>
            </a:r>
            <a:r>
              <a:rPr lang="en-US" sz="3000" b="1" dirty="0" err="1">
                <a:solidFill>
                  <a:srgbClr val="0033CC"/>
                </a:solidFill>
                <a:latin typeface="Times New Roman" pitchFamily="18" charset="0"/>
                <a:cs typeface="Times New Roman" pitchFamily="18" charset="0"/>
              </a:rPr>
              <a:t>xã</a:t>
            </a:r>
            <a:r>
              <a:rPr lang="en-US" sz="3000" b="1" dirty="0">
                <a:solidFill>
                  <a:srgbClr val="0033CC"/>
                </a:solidFill>
                <a:latin typeface="Times New Roman" pitchFamily="18" charset="0"/>
                <a:cs typeface="Times New Roman" pitchFamily="18" charset="0"/>
              </a:rPr>
              <a:t> </a:t>
            </a:r>
            <a:r>
              <a:rPr lang="en-US" sz="3000" b="1" dirty="0" err="1">
                <a:solidFill>
                  <a:srgbClr val="0033CC"/>
                </a:solidFill>
                <a:latin typeface="Times New Roman" pitchFamily="18" charset="0"/>
                <a:cs typeface="Times New Roman" pitchFamily="18" charset="0"/>
              </a:rPr>
              <a:t>hội</a:t>
            </a:r>
            <a:endParaRPr lang="en-US" sz="30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0378544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animBg="1"/>
      <p:bldP spid="3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Rectangle 1"/>
          <p:cNvSpPr/>
          <p:nvPr/>
        </p:nvSpPr>
        <p:spPr>
          <a:xfrm>
            <a:off x="202549" y="1672109"/>
            <a:ext cx="12453650" cy="3354226"/>
          </a:xfrm>
          <a:prstGeom prst="rect">
            <a:avLst/>
          </a:prstGeom>
          <a:solidFill>
            <a:srgbClr val="DDDDDD">
              <a:alpha val="67059"/>
            </a:srgbClr>
          </a:solidFill>
          <a:ln>
            <a:solidFill>
              <a:srgbClr val="C00000"/>
            </a:solidFill>
          </a:ln>
        </p:spPr>
        <p:txBody>
          <a:bodyPr wrap="square" lIns="96365" tIns="48184" rIns="96365" bIns="48184">
            <a:spAutoFit/>
          </a:bodyPr>
          <a:lstStyle/>
          <a:p>
            <a:pPr marL="342654" indent="-342654" algn="just">
              <a:lnSpc>
                <a:spcPct val="115000"/>
              </a:lnSpc>
              <a:spcAft>
                <a:spcPts val="0"/>
              </a:spcAft>
              <a:buFont typeface="Times New Roman"/>
              <a:buChar char="-"/>
            </a:pPr>
            <a:r>
              <a:rPr lang="vi-VN" sz="3100" dirty="0">
                <a:latin typeface="+mj-lt"/>
              </a:rPr>
              <a:t>Thư điện tử, diễn đàn, mạng xã hội,… là những kênh trao đổi thông tin thông dụng trên Internet.</a:t>
            </a:r>
            <a:endParaRPr lang="en-US" sz="2400" dirty="0">
              <a:latin typeface="+mj-lt"/>
              <a:ea typeface="Calibri"/>
              <a:cs typeface="Times New Roman"/>
            </a:endParaRPr>
          </a:p>
          <a:p>
            <a:pPr marL="342654" indent="-342654" algn="just">
              <a:lnSpc>
                <a:spcPct val="115000"/>
              </a:lnSpc>
              <a:spcAft>
                <a:spcPts val="0"/>
              </a:spcAft>
              <a:buFont typeface="Times New Roman"/>
              <a:buChar char="-"/>
            </a:pPr>
            <a:r>
              <a:rPr lang="vi-VN" sz="3100" dirty="0">
                <a:latin typeface="+mj-lt"/>
              </a:rPr>
              <a:t>Tham gia mạng xã hội là tham gia một cộng đồng trực tuyến, nơi mọi người tương tác với nhau theo nhiều cách.</a:t>
            </a:r>
            <a:endParaRPr lang="en-US" sz="2400" dirty="0">
              <a:latin typeface="+mj-lt"/>
            </a:endParaRPr>
          </a:p>
          <a:p>
            <a:pPr marL="342654" indent="-342654" algn="just">
              <a:lnSpc>
                <a:spcPct val="115000"/>
              </a:lnSpc>
              <a:spcAft>
                <a:spcPts val="0"/>
              </a:spcAft>
              <a:buFont typeface="Times New Roman"/>
              <a:buChar char="-"/>
            </a:pPr>
            <a:r>
              <a:rPr lang="vi-VN" sz="3100" dirty="0">
                <a:latin typeface="+mj-lt"/>
              </a:rPr>
              <a:t>Mạng xã hội thường được tổ chức dưới dạn</a:t>
            </a:r>
            <a:r>
              <a:rPr lang="en-US" sz="3100" dirty="0">
                <a:latin typeface="Times New Roman" pitchFamily="18" charset="0"/>
                <a:cs typeface="Times New Roman" pitchFamily="18" charset="0"/>
              </a:rPr>
              <a:t>g</a:t>
            </a:r>
            <a:r>
              <a:rPr lang="vi-VN" sz="3100" dirty="0">
                <a:latin typeface="+mj-lt"/>
              </a:rPr>
              <a:t> các website. Mỗi mạng xã hội thường có mục đích nhất định như: thảo luận, chia sẻ ảnh, video,…</a:t>
            </a:r>
            <a:endParaRPr lang="en-US" sz="2400" dirty="0">
              <a:latin typeface="+mj-lt"/>
              <a:ea typeface="Calibri"/>
              <a:cs typeface="Times New Roman"/>
            </a:endParaRPr>
          </a:p>
        </p:txBody>
      </p:sp>
      <p:pic>
        <p:nvPicPr>
          <p:cNvPr id="26" name="Picture 8" descr="Book-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7933"/>
            <a:ext cx="1111891" cy="84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316807" y="168222"/>
            <a:ext cx="688057" cy="688057"/>
            <a:chOff x="1049573" y="3162249"/>
            <a:chExt cx="652416" cy="652416"/>
          </a:xfrm>
        </p:grpSpPr>
        <p:sp>
          <p:nvSpPr>
            <p:cNvPr id="16" name="Oval 15"/>
            <p:cNvSpPr/>
            <p:nvPr/>
          </p:nvSpPr>
          <p:spPr>
            <a:xfrm flipH="1">
              <a:off x="1049573" y="3162249"/>
              <a:ext cx="652416" cy="65241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0" b="1">
                <a:latin typeface="Times New Roman" pitchFamily="18" charset="0"/>
                <a:ea typeface="微软雅黑" panose="020B0503020204020204" pitchFamily="34" charset="-122"/>
                <a:cs typeface="Times New Roman" pitchFamily="18" charset="0"/>
                <a:sym typeface="Times New Roman" panose="02020603050405020304" pitchFamily="18" charset="0"/>
              </a:endParaRPr>
            </a:p>
          </p:txBody>
        </p:sp>
        <p:sp>
          <p:nvSpPr>
            <p:cNvPr id="17" name="Text Box 7"/>
            <p:cNvSpPr txBox="1">
              <a:spLocks noChangeArrowheads="1"/>
            </p:cNvSpPr>
            <p:nvPr/>
          </p:nvSpPr>
          <p:spPr bwMode="auto">
            <a:xfrm flipH="1">
              <a:off x="1213484" y="3200163"/>
              <a:ext cx="285929" cy="513898"/>
            </a:xfrm>
            <a:prstGeom prst="rect">
              <a:avLst/>
            </a:prstGeom>
            <a:noFill/>
            <a:ln w="9525">
              <a:noFill/>
              <a:miter lim="800000"/>
              <a:headEnd/>
              <a:tailEnd/>
            </a:ln>
          </p:spPr>
          <p:txBody>
            <a:bodyPr wrap="none" lIns="64290" tIns="32145" rIns="64290" bIns="32145">
              <a:spAutoFit/>
            </a:bodyPr>
            <a:lstStyle/>
            <a:p>
              <a:pPr algn="ctr" defTabSz="1529061"/>
              <a:r>
                <a:rPr lang="en-CA" sz="3100" b="1" spc="-211" dirty="0">
                  <a:solidFill>
                    <a:schemeClr val="bg1"/>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a</a:t>
              </a:r>
            </a:p>
          </p:txBody>
        </p:sp>
      </p:grpSp>
      <p:sp>
        <p:nvSpPr>
          <p:cNvPr id="19" name="Shape 539"/>
          <p:cNvSpPr/>
          <p:nvPr/>
        </p:nvSpPr>
        <p:spPr>
          <a:xfrm>
            <a:off x="2177729" y="172818"/>
            <a:ext cx="7992887" cy="727584"/>
          </a:xfrm>
          <a:prstGeom prst="roundRect">
            <a:avLst>
              <a:gd name="adj" fmla="val 19953"/>
            </a:avLst>
          </a:prstGeom>
          <a:ln w="38100"/>
        </p:spPr>
        <p:style>
          <a:lnRef idx="2">
            <a:schemeClr val="accent1"/>
          </a:lnRef>
          <a:fillRef idx="1">
            <a:schemeClr val="lt1"/>
          </a:fillRef>
          <a:effectRef idx="0">
            <a:schemeClr val="accent1"/>
          </a:effectRef>
          <a:fontRef idx="minor">
            <a:schemeClr val="dk1"/>
          </a:fontRef>
        </p:style>
        <p:txBody>
          <a:bodyPr wrap="square" lIns="53537" tIns="53537" rIns="53537" bIns="53537" numCol="1" anchor="ctr">
            <a:noAutofit/>
          </a:bodyPr>
          <a:lstStyle/>
          <a:p>
            <a:pPr indent="253819" algn="just">
              <a:lnSpc>
                <a:spcPct val="115000"/>
              </a:lnSpc>
              <a:spcBef>
                <a:spcPts val="300"/>
              </a:spcBef>
              <a:spcAft>
                <a:spcPts val="300"/>
              </a:spcAft>
            </a:pPr>
            <a:r>
              <a:rPr lang="en-US" sz="3100" b="1" dirty="0" err="1">
                <a:solidFill>
                  <a:srgbClr val="002060"/>
                </a:solidFill>
                <a:latin typeface="Times New Roman" pitchFamily="18" charset="0"/>
                <a:cs typeface="Times New Roman" pitchFamily="18" charset="0"/>
              </a:rPr>
              <a:t>Cách</a:t>
            </a:r>
            <a:r>
              <a:rPr lang="en-US" sz="3100" b="1" dirty="0">
                <a:solidFill>
                  <a:srgbClr val="002060"/>
                </a:solidFill>
                <a:latin typeface="Times New Roman" pitchFamily="18" charset="0"/>
                <a:cs typeface="Times New Roman" pitchFamily="18" charset="0"/>
              </a:rPr>
              <a:t> </a:t>
            </a:r>
            <a:r>
              <a:rPr lang="en-US" sz="3100" b="1" dirty="0" err="1">
                <a:solidFill>
                  <a:srgbClr val="002060"/>
                </a:solidFill>
                <a:latin typeface="Times New Roman" pitchFamily="18" charset="0"/>
                <a:cs typeface="Times New Roman" pitchFamily="18" charset="0"/>
              </a:rPr>
              <a:t>thức</a:t>
            </a:r>
            <a:r>
              <a:rPr lang="en-US" sz="3100" b="1" dirty="0">
                <a:solidFill>
                  <a:srgbClr val="002060"/>
                </a:solidFill>
                <a:latin typeface="Times New Roman" pitchFamily="18" charset="0"/>
                <a:cs typeface="Times New Roman" pitchFamily="18" charset="0"/>
              </a:rPr>
              <a:t> </a:t>
            </a:r>
            <a:r>
              <a:rPr lang="en-US" sz="3100" b="1" dirty="0" err="1">
                <a:solidFill>
                  <a:srgbClr val="002060"/>
                </a:solidFill>
                <a:latin typeface="Times New Roman" pitchFamily="18" charset="0"/>
                <a:cs typeface="Times New Roman" pitchFamily="18" charset="0"/>
              </a:rPr>
              <a:t>trao</a:t>
            </a:r>
            <a:r>
              <a:rPr lang="en-US" sz="3100" b="1" dirty="0">
                <a:solidFill>
                  <a:srgbClr val="002060"/>
                </a:solidFill>
                <a:latin typeface="Times New Roman" pitchFamily="18" charset="0"/>
                <a:cs typeface="Times New Roman" pitchFamily="18" charset="0"/>
              </a:rPr>
              <a:t> </a:t>
            </a:r>
            <a:r>
              <a:rPr lang="en-US" sz="3100" b="1" dirty="0" err="1">
                <a:solidFill>
                  <a:srgbClr val="002060"/>
                </a:solidFill>
                <a:latin typeface="Times New Roman" pitchFamily="18" charset="0"/>
                <a:cs typeface="Times New Roman" pitchFamily="18" charset="0"/>
              </a:rPr>
              <a:t>đổi</a:t>
            </a:r>
            <a:r>
              <a:rPr lang="en-US" sz="3100" b="1" dirty="0">
                <a:solidFill>
                  <a:srgbClr val="002060"/>
                </a:solidFill>
                <a:latin typeface="Times New Roman" pitchFamily="18" charset="0"/>
                <a:cs typeface="Times New Roman" pitchFamily="18" charset="0"/>
              </a:rPr>
              <a:t> </a:t>
            </a:r>
            <a:r>
              <a:rPr lang="en-US" sz="3100" b="1" dirty="0" err="1">
                <a:solidFill>
                  <a:srgbClr val="002060"/>
                </a:solidFill>
                <a:latin typeface="Times New Roman" pitchFamily="18" charset="0"/>
                <a:cs typeface="Times New Roman" pitchFamily="18" charset="0"/>
              </a:rPr>
              <a:t>thông</a:t>
            </a:r>
            <a:r>
              <a:rPr lang="en-US" sz="3100" b="1" dirty="0">
                <a:solidFill>
                  <a:srgbClr val="002060"/>
                </a:solidFill>
                <a:latin typeface="Times New Roman" pitchFamily="18" charset="0"/>
                <a:cs typeface="Times New Roman" pitchFamily="18" charset="0"/>
              </a:rPr>
              <a:t> tin </a:t>
            </a:r>
            <a:r>
              <a:rPr lang="en-US" sz="3100" b="1" dirty="0" err="1">
                <a:solidFill>
                  <a:srgbClr val="002060"/>
                </a:solidFill>
                <a:latin typeface="Times New Roman" pitchFamily="18" charset="0"/>
                <a:cs typeface="Times New Roman" pitchFamily="18" charset="0"/>
              </a:rPr>
              <a:t>trên</a:t>
            </a:r>
            <a:r>
              <a:rPr lang="en-US" sz="3100" b="1" dirty="0">
                <a:solidFill>
                  <a:srgbClr val="002060"/>
                </a:solidFill>
                <a:latin typeface="Times New Roman" pitchFamily="18" charset="0"/>
                <a:cs typeface="Times New Roman" pitchFamily="18" charset="0"/>
              </a:rPr>
              <a:t> Internet</a:t>
            </a:r>
            <a:endParaRPr lang="en-US" sz="3100" b="1" dirty="0">
              <a:solidFill>
                <a:srgbClr val="00206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0485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 calcmode="lin" valueType="num">
                                      <p:cBhvr additive="base">
                                        <p:cTn id="36"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2B2306F-07E8-49AF-9902-B5AB7624022C}"/>
              </a:ext>
            </a:extLst>
          </p:cNvPr>
          <p:cNvGrpSpPr/>
          <p:nvPr/>
        </p:nvGrpSpPr>
        <p:grpSpPr>
          <a:xfrm>
            <a:off x="1448375" y="2948792"/>
            <a:ext cx="9196889" cy="736698"/>
            <a:chOff x="1759322" y="3083515"/>
            <a:chExt cx="8720013" cy="698535"/>
          </a:xfrm>
        </p:grpSpPr>
        <p:cxnSp>
          <p:nvCxnSpPr>
            <p:cNvPr id="5" name="Straight Connector 11">
              <a:extLst>
                <a:ext uri="{FF2B5EF4-FFF2-40B4-BE49-F238E27FC236}">
                  <a16:creationId xmlns:a16="http://schemas.microsoft.com/office/drawing/2014/main" id="{D38D24B3-B86B-41D1-9B3E-886E58F364D3}"/>
                </a:ext>
              </a:extLst>
            </p:cNvPr>
            <p:cNvCxnSpPr>
              <a:stCxn id="23" idx="0"/>
              <a:endCxn id="11" idx="2"/>
            </p:cNvCxnSpPr>
            <p:nvPr/>
          </p:nvCxnSpPr>
          <p:spPr>
            <a:xfrm flipV="1">
              <a:off x="1759322" y="3083516"/>
              <a:ext cx="4731473" cy="698533"/>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FF2B5EF4-FFF2-40B4-BE49-F238E27FC236}">
                  <a16:creationId xmlns:a16="http://schemas.microsoft.com/office/drawing/2014/main" id="{AA7EB9F9-8CAE-4CE0-8E90-F5925D14DE4F}"/>
                </a:ext>
              </a:extLst>
            </p:cNvPr>
            <p:cNvCxnSpPr>
              <a:stCxn id="11" idx="2"/>
              <a:endCxn id="28" idx="0"/>
            </p:cNvCxnSpPr>
            <p:nvPr/>
          </p:nvCxnSpPr>
          <p:spPr>
            <a:xfrm flipH="1">
              <a:off x="3938844" y="3083516"/>
              <a:ext cx="2551951" cy="698533"/>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Straight Connector 15">
              <a:extLst>
                <a:ext uri="{FF2B5EF4-FFF2-40B4-BE49-F238E27FC236}">
                  <a16:creationId xmlns:a16="http://schemas.microsoft.com/office/drawing/2014/main" id="{3B937ADF-E2D8-4FB8-AF03-94240A049257}"/>
                </a:ext>
              </a:extLst>
            </p:cNvPr>
            <p:cNvCxnSpPr>
              <a:stCxn id="11" idx="2"/>
              <a:endCxn id="20" idx="0"/>
            </p:cNvCxnSpPr>
            <p:nvPr/>
          </p:nvCxnSpPr>
          <p:spPr>
            <a:xfrm flipH="1">
              <a:off x="6105854" y="3083517"/>
              <a:ext cx="384942" cy="698533"/>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id="{C5816D0F-D4EB-485A-ABD1-EAFD0B38233F}"/>
                </a:ext>
              </a:extLst>
            </p:cNvPr>
            <p:cNvCxnSpPr>
              <a:stCxn id="11" idx="2"/>
              <a:endCxn id="35" idx="0"/>
            </p:cNvCxnSpPr>
            <p:nvPr/>
          </p:nvCxnSpPr>
          <p:spPr>
            <a:xfrm>
              <a:off x="6490795" y="3083516"/>
              <a:ext cx="1809016" cy="698533"/>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19">
              <a:extLst>
                <a:ext uri="{FF2B5EF4-FFF2-40B4-BE49-F238E27FC236}">
                  <a16:creationId xmlns:a16="http://schemas.microsoft.com/office/drawing/2014/main" id="{4F747E2E-4B94-4976-856D-0DD5C00248FB}"/>
                </a:ext>
              </a:extLst>
            </p:cNvPr>
            <p:cNvCxnSpPr>
              <a:stCxn id="11" idx="2"/>
              <a:endCxn id="14" idx="0"/>
            </p:cNvCxnSpPr>
            <p:nvPr/>
          </p:nvCxnSpPr>
          <p:spPr>
            <a:xfrm>
              <a:off x="6490795" y="3083515"/>
              <a:ext cx="3988540" cy="69852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11" name="Rounded Rectangle 3">
            <a:extLst>
              <a:ext uri="{FF2B5EF4-FFF2-40B4-BE49-F238E27FC236}">
                <a16:creationId xmlns:a16="http://schemas.microsoft.com/office/drawing/2014/main" id="{2F81BE62-0169-4B90-BA11-8EAA2F537914}"/>
              </a:ext>
            </a:extLst>
          </p:cNvPr>
          <p:cNvSpPr/>
          <p:nvPr/>
        </p:nvSpPr>
        <p:spPr>
          <a:xfrm>
            <a:off x="5054786" y="1507658"/>
            <a:ext cx="2767629" cy="1441135"/>
          </a:xfrm>
          <a:prstGeom prst="roundRect">
            <a:avLst>
              <a:gd name="adj" fmla="val 8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r>
              <a:rPr lang="en-US" altLang="zh-CN" sz="3100" b="1" dirty="0" err="1">
                <a:solidFill>
                  <a:srgbClr val="0033CC"/>
                </a:solidFill>
                <a:latin typeface="Times New Roman" pitchFamily="18" charset="0"/>
                <a:cs typeface="Times New Roman" pitchFamily="18" charset="0"/>
                <a:sym typeface="+mn-lt"/>
              </a:rPr>
              <a:t>Mạng</a:t>
            </a:r>
            <a:r>
              <a:rPr lang="en-US" altLang="zh-CN" sz="3100" b="1" dirty="0">
                <a:solidFill>
                  <a:srgbClr val="0033CC"/>
                </a:solidFill>
                <a:latin typeface="Times New Roman" pitchFamily="18" charset="0"/>
                <a:cs typeface="Times New Roman" pitchFamily="18" charset="0"/>
                <a:sym typeface="+mn-lt"/>
              </a:rPr>
              <a:t> </a:t>
            </a:r>
            <a:r>
              <a:rPr lang="en-US" altLang="zh-CN" sz="3100" b="1" dirty="0" err="1">
                <a:solidFill>
                  <a:srgbClr val="0033CC"/>
                </a:solidFill>
                <a:latin typeface="Times New Roman" pitchFamily="18" charset="0"/>
                <a:cs typeface="Times New Roman" pitchFamily="18" charset="0"/>
                <a:sym typeface="+mn-lt"/>
              </a:rPr>
              <a:t>xã</a:t>
            </a:r>
            <a:r>
              <a:rPr lang="en-US" altLang="zh-CN" sz="3100" b="1" dirty="0">
                <a:solidFill>
                  <a:srgbClr val="0033CC"/>
                </a:solidFill>
                <a:latin typeface="Times New Roman" pitchFamily="18" charset="0"/>
                <a:cs typeface="Times New Roman" pitchFamily="18" charset="0"/>
                <a:sym typeface="+mn-lt"/>
              </a:rPr>
              <a:t> </a:t>
            </a:r>
            <a:r>
              <a:rPr lang="en-US" altLang="zh-CN" sz="3100" b="1" dirty="0" err="1">
                <a:solidFill>
                  <a:srgbClr val="0033CC"/>
                </a:solidFill>
                <a:latin typeface="Times New Roman" pitchFamily="18" charset="0"/>
                <a:cs typeface="Times New Roman" pitchFamily="18" charset="0"/>
                <a:sym typeface="+mn-lt"/>
              </a:rPr>
              <a:t>hội</a:t>
            </a:r>
            <a:endParaRPr lang="zh-CN" altLang="en-US" sz="3100" b="1" dirty="0">
              <a:solidFill>
                <a:srgbClr val="0033CC"/>
              </a:solidFill>
              <a:cs typeface="+mn-ea"/>
              <a:sym typeface="+mn-lt"/>
            </a:endParaRPr>
          </a:p>
        </p:txBody>
      </p:sp>
      <p:sp>
        <p:nvSpPr>
          <p:cNvPr id="14" name="Rounded Rectangle 10">
            <a:extLst>
              <a:ext uri="{FF2B5EF4-FFF2-40B4-BE49-F238E27FC236}">
                <a16:creationId xmlns:a16="http://schemas.microsoft.com/office/drawing/2014/main" id="{3266DF49-B9E2-490D-AE74-19F651A52152}"/>
              </a:ext>
            </a:extLst>
          </p:cNvPr>
          <p:cNvSpPr/>
          <p:nvPr/>
        </p:nvSpPr>
        <p:spPr>
          <a:xfrm>
            <a:off x="9914869" y="3685475"/>
            <a:ext cx="1460789" cy="1411704"/>
          </a:xfrm>
          <a:prstGeom prst="roundRect">
            <a:avLst>
              <a:gd name="adj" fmla="val 8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endParaRPr lang="en-US" sz="2500">
              <a:solidFill>
                <a:prstClr val="white"/>
              </a:solidFill>
              <a:cs typeface="+mn-ea"/>
              <a:sym typeface="+mn-lt"/>
            </a:endParaRPr>
          </a:p>
        </p:txBody>
      </p:sp>
      <p:sp>
        <p:nvSpPr>
          <p:cNvPr id="20" name="Rounded Rectangle 8">
            <a:extLst>
              <a:ext uri="{FF2B5EF4-FFF2-40B4-BE49-F238E27FC236}">
                <a16:creationId xmlns:a16="http://schemas.microsoft.com/office/drawing/2014/main" id="{102F4557-313B-4C2D-ACF6-7BDC1C6EEC1C}"/>
              </a:ext>
            </a:extLst>
          </p:cNvPr>
          <p:cNvSpPr/>
          <p:nvPr/>
        </p:nvSpPr>
        <p:spPr>
          <a:xfrm>
            <a:off x="5302213" y="3685489"/>
            <a:ext cx="1460790" cy="1411707"/>
          </a:xfrm>
          <a:prstGeom prst="roundRect">
            <a:avLst>
              <a:gd name="adj" fmla="val 8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endParaRPr lang="en-US" sz="2500">
              <a:solidFill>
                <a:prstClr val="white"/>
              </a:solidFill>
              <a:cs typeface="+mn-ea"/>
              <a:sym typeface="+mn-lt"/>
            </a:endParaRPr>
          </a:p>
        </p:txBody>
      </p:sp>
      <p:sp>
        <p:nvSpPr>
          <p:cNvPr id="23" name="Rounded Rectangle 6">
            <a:extLst>
              <a:ext uri="{FF2B5EF4-FFF2-40B4-BE49-F238E27FC236}">
                <a16:creationId xmlns:a16="http://schemas.microsoft.com/office/drawing/2014/main" id="{FA2D11A3-690A-4488-B233-0410B81239C1}"/>
              </a:ext>
            </a:extLst>
          </p:cNvPr>
          <p:cNvSpPr/>
          <p:nvPr/>
        </p:nvSpPr>
        <p:spPr>
          <a:xfrm>
            <a:off x="717980" y="3685489"/>
            <a:ext cx="1460790" cy="1411707"/>
          </a:xfrm>
          <a:prstGeom prst="roundRect">
            <a:avLst>
              <a:gd name="adj" fmla="val 8236"/>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endParaRPr lang="en-US" sz="2500">
              <a:solidFill>
                <a:prstClr val="white"/>
              </a:solidFill>
              <a:cs typeface="+mn-ea"/>
              <a:sym typeface="+mn-lt"/>
            </a:endParaRPr>
          </a:p>
        </p:txBody>
      </p:sp>
      <p:sp>
        <p:nvSpPr>
          <p:cNvPr id="28" name="Rounded Rectangle 7">
            <a:extLst>
              <a:ext uri="{FF2B5EF4-FFF2-40B4-BE49-F238E27FC236}">
                <a16:creationId xmlns:a16="http://schemas.microsoft.com/office/drawing/2014/main" id="{EF5E4A1B-2C6D-42A3-8B6F-DD734BDB89D9}"/>
              </a:ext>
            </a:extLst>
          </p:cNvPr>
          <p:cNvSpPr/>
          <p:nvPr/>
        </p:nvSpPr>
        <p:spPr>
          <a:xfrm>
            <a:off x="3016695" y="3685489"/>
            <a:ext cx="1460790" cy="1411707"/>
          </a:xfrm>
          <a:prstGeom prst="roundRect">
            <a:avLst>
              <a:gd name="adj" fmla="val 8236"/>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endParaRPr lang="en-US" sz="2500">
              <a:solidFill>
                <a:prstClr val="white"/>
              </a:solidFill>
              <a:cs typeface="+mn-ea"/>
              <a:sym typeface="+mn-lt"/>
            </a:endParaRPr>
          </a:p>
        </p:txBody>
      </p:sp>
      <p:sp>
        <p:nvSpPr>
          <p:cNvPr id="35" name="Rounded Rectangle 9">
            <a:extLst>
              <a:ext uri="{FF2B5EF4-FFF2-40B4-BE49-F238E27FC236}">
                <a16:creationId xmlns:a16="http://schemas.microsoft.com/office/drawing/2014/main" id="{F0E1F01E-46B4-49C5-BA9A-8AA7B9744AA5}"/>
              </a:ext>
            </a:extLst>
          </p:cNvPr>
          <p:cNvSpPr/>
          <p:nvPr/>
        </p:nvSpPr>
        <p:spPr>
          <a:xfrm>
            <a:off x="7616153" y="3685489"/>
            <a:ext cx="1460790" cy="1411707"/>
          </a:xfrm>
          <a:prstGeom prst="roundRect">
            <a:avLst>
              <a:gd name="adj" fmla="val 823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defTabSz="963633" fontAlgn="auto">
              <a:lnSpc>
                <a:spcPct val="130000"/>
              </a:lnSpc>
              <a:defRPr/>
            </a:pPr>
            <a:endParaRPr lang="en-US" sz="2500">
              <a:solidFill>
                <a:prstClr val="white"/>
              </a:solidFill>
              <a:cs typeface="+mn-ea"/>
              <a:sym typeface="+mn-lt"/>
            </a:endParaRPr>
          </a:p>
        </p:txBody>
      </p:sp>
      <p:sp>
        <p:nvSpPr>
          <p:cNvPr id="39" name="矩形 38">
            <a:extLst>
              <a:ext uri="{FF2B5EF4-FFF2-40B4-BE49-F238E27FC236}">
                <a16:creationId xmlns:a16="http://schemas.microsoft.com/office/drawing/2014/main" id="{39E88D08-C18B-4F52-AD92-D2B55E1E0AE3}"/>
              </a:ext>
            </a:extLst>
          </p:cNvPr>
          <p:cNvSpPr/>
          <p:nvPr/>
        </p:nvSpPr>
        <p:spPr bwMode="auto">
          <a:xfrm>
            <a:off x="1197678" y="5920578"/>
            <a:ext cx="2916025" cy="597446"/>
          </a:xfrm>
          <a:prstGeom prst="rect">
            <a:avLst/>
          </a:prstGeom>
          <a:noFill/>
        </p:spPr>
        <p:txBody>
          <a:bodyPr wrap="square" lIns="96365" tIns="48184" rIns="96365" bIns="48184">
            <a:spAutoFit/>
          </a:bodyPr>
          <a:lstStyle/>
          <a:p>
            <a:pPr defTabSz="963633" fontAlgn="auto">
              <a:lnSpc>
                <a:spcPct val="130000"/>
              </a:lnSpc>
              <a:defRPr/>
            </a:pPr>
            <a:r>
              <a:rPr lang="en-US" altLang="zh-CN" sz="2500" b="1" dirty="0" err="1">
                <a:solidFill>
                  <a:srgbClr val="000000"/>
                </a:solidFill>
                <a:latin typeface="Times New Roman" pitchFamily="18" charset="0"/>
                <a:cs typeface="Times New Roman" pitchFamily="18" charset="0"/>
                <a:sym typeface="+mn-lt"/>
              </a:rPr>
              <a:t>Giao</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lưu</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với</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bạn</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bè</a:t>
            </a:r>
            <a:endParaRPr lang="zh-CN" altLang="en-US" sz="2500" b="1" dirty="0">
              <a:solidFill>
                <a:srgbClr val="000000"/>
              </a:solidFill>
              <a:latin typeface="Times New Roman" pitchFamily="18" charset="0"/>
              <a:cs typeface="Times New Roman" pitchFamily="18" charset="0"/>
              <a:sym typeface="+mn-lt"/>
            </a:endParaRPr>
          </a:p>
        </p:txBody>
      </p:sp>
      <p:sp>
        <p:nvSpPr>
          <p:cNvPr id="41" name="矩形 40">
            <a:extLst>
              <a:ext uri="{FF2B5EF4-FFF2-40B4-BE49-F238E27FC236}">
                <a16:creationId xmlns:a16="http://schemas.microsoft.com/office/drawing/2014/main" id="{9B256486-4037-46A3-B620-86093ABF489A}"/>
              </a:ext>
            </a:extLst>
          </p:cNvPr>
          <p:cNvSpPr/>
          <p:nvPr/>
        </p:nvSpPr>
        <p:spPr bwMode="auto">
          <a:xfrm>
            <a:off x="4942094" y="5926739"/>
            <a:ext cx="2258660" cy="597446"/>
          </a:xfrm>
          <a:prstGeom prst="rect">
            <a:avLst/>
          </a:prstGeom>
          <a:noFill/>
        </p:spPr>
        <p:txBody>
          <a:bodyPr wrap="square" lIns="96365" tIns="48184" rIns="96365" bIns="48184">
            <a:spAutoFit/>
          </a:bodyPr>
          <a:lstStyle/>
          <a:p>
            <a:pPr algn="ctr" defTabSz="963633" fontAlgn="auto">
              <a:lnSpc>
                <a:spcPct val="130000"/>
              </a:lnSpc>
              <a:defRPr/>
            </a:pPr>
            <a:r>
              <a:rPr lang="en-US" altLang="zh-CN" sz="2500" b="1" dirty="0">
                <a:solidFill>
                  <a:srgbClr val="000000"/>
                </a:solidFill>
                <a:latin typeface="Times New Roman" pitchFamily="18" charset="0"/>
                <a:cs typeface="Times New Roman" pitchFamily="18" charset="0"/>
                <a:sym typeface="+mn-lt"/>
              </a:rPr>
              <a:t>Chia </a:t>
            </a:r>
            <a:r>
              <a:rPr lang="en-US" altLang="zh-CN" sz="2500" b="1" dirty="0" err="1">
                <a:solidFill>
                  <a:srgbClr val="000000"/>
                </a:solidFill>
                <a:latin typeface="Times New Roman" pitchFamily="18" charset="0"/>
                <a:cs typeface="Times New Roman" pitchFamily="18" charset="0"/>
                <a:sym typeface="+mn-lt"/>
              </a:rPr>
              <a:t>sẻ</a:t>
            </a:r>
            <a:r>
              <a:rPr lang="en-US" altLang="zh-CN" sz="2500" b="1" dirty="0">
                <a:solidFill>
                  <a:srgbClr val="000000"/>
                </a:solidFill>
                <a:latin typeface="Times New Roman" pitchFamily="18" charset="0"/>
                <a:cs typeface="Times New Roman" pitchFamily="18" charset="0"/>
                <a:sym typeface="+mn-lt"/>
              </a:rPr>
              <a:t> video</a:t>
            </a:r>
            <a:endParaRPr lang="zh-CN" altLang="en-US" sz="2500" b="1" dirty="0">
              <a:solidFill>
                <a:srgbClr val="000000"/>
              </a:solidFill>
              <a:latin typeface="Times New Roman" pitchFamily="18" charset="0"/>
              <a:cs typeface="Times New Roman" pitchFamily="18" charset="0"/>
              <a:sym typeface="+mn-lt"/>
            </a:endParaRPr>
          </a:p>
        </p:txBody>
      </p:sp>
      <p:sp>
        <p:nvSpPr>
          <p:cNvPr id="43" name="矩形 42">
            <a:extLst>
              <a:ext uri="{FF2B5EF4-FFF2-40B4-BE49-F238E27FC236}">
                <a16:creationId xmlns:a16="http://schemas.microsoft.com/office/drawing/2014/main" id="{1495641F-FFAD-4896-A8B3-DEC6247849D6}"/>
              </a:ext>
            </a:extLst>
          </p:cNvPr>
          <p:cNvSpPr/>
          <p:nvPr/>
        </p:nvSpPr>
        <p:spPr bwMode="auto">
          <a:xfrm>
            <a:off x="9669735" y="5920581"/>
            <a:ext cx="2617175" cy="1097583"/>
          </a:xfrm>
          <a:prstGeom prst="rect">
            <a:avLst/>
          </a:prstGeom>
          <a:noFill/>
        </p:spPr>
        <p:txBody>
          <a:bodyPr wrap="square" lIns="96365" tIns="48184" rIns="96365" bIns="48184">
            <a:spAutoFit/>
          </a:bodyPr>
          <a:lstStyle/>
          <a:p>
            <a:pPr algn="ctr" defTabSz="963633" fontAlgn="auto">
              <a:lnSpc>
                <a:spcPct val="130000"/>
              </a:lnSpc>
              <a:defRPr/>
            </a:pPr>
            <a:r>
              <a:rPr lang="en-US" altLang="zh-CN" sz="2500" b="1" dirty="0" err="1">
                <a:solidFill>
                  <a:srgbClr val="000000"/>
                </a:solidFill>
                <a:latin typeface="Times New Roman" pitchFamily="18" charset="0"/>
                <a:cs typeface="Times New Roman" pitchFamily="18" charset="0"/>
                <a:sym typeface="+mn-lt"/>
              </a:rPr>
              <a:t>Diễn</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đàn</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học</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tập</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thảo</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luận</a:t>
            </a:r>
            <a:endParaRPr lang="zh-CN" altLang="en-US" sz="2500" b="1" dirty="0">
              <a:solidFill>
                <a:srgbClr val="000000"/>
              </a:solidFill>
              <a:latin typeface="Times New Roman" pitchFamily="18" charset="0"/>
              <a:cs typeface="Times New Roman" pitchFamily="18" charset="0"/>
              <a:sym typeface="+mn-lt"/>
            </a:endParaRPr>
          </a:p>
        </p:txBody>
      </p:sp>
      <p:pic>
        <p:nvPicPr>
          <p:cNvPr id="6146" name="Picture 2" descr="C:\Users\Administrato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26" y="4016583"/>
            <a:ext cx="1433945" cy="60784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418" y="3779664"/>
            <a:ext cx="1245343" cy="12097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istrator\Deskto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107" y="3983155"/>
            <a:ext cx="1419188" cy="64128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dministrator\Deskto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330" y="3852675"/>
            <a:ext cx="1152384" cy="10637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dministrator\Desktop\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5126" y="4131451"/>
            <a:ext cx="1415680" cy="608610"/>
          </a:xfrm>
          <a:prstGeom prst="rect">
            <a:avLst/>
          </a:prstGeom>
          <a:noFill/>
          <a:extLst>
            <a:ext uri="{909E8E84-426E-40DD-AFC4-6F175D3DCCD1}">
              <a14:hiddenFill xmlns:a14="http://schemas.microsoft.com/office/drawing/2010/main">
                <a:solidFill>
                  <a:srgbClr val="FFFFFF"/>
                </a:solidFill>
              </a14:hiddenFill>
            </a:ext>
          </a:extLst>
        </p:spPr>
      </p:pic>
      <p:sp>
        <p:nvSpPr>
          <p:cNvPr id="62" name="Right Brace 61"/>
          <p:cNvSpPr/>
          <p:nvPr/>
        </p:nvSpPr>
        <p:spPr>
          <a:xfrm rot="5400000">
            <a:off x="2341627" y="4077720"/>
            <a:ext cx="607849" cy="2646793"/>
          </a:xfrm>
          <a:prstGeom prst="rightBrace">
            <a:avLst>
              <a:gd name="adj1" fmla="val 8333"/>
              <a:gd name="adj2" fmla="val 50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377" tIns="45689" rIns="91377" bIns="45689" rtlCol="0" anchor="ctr"/>
          <a:lstStyle/>
          <a:p>
            <a:pPr algn="ctr"/>
            <a:endParaRPr lang="vi-VN">
              <a:latin typeface="Times New Roman" panose="02020603050405020304" pitchFamily="18" charset="0"/>
            </a:endParaRPr>
          </a:p>
        </p:txBody>
      </p:sp>
      <p:sp>
        <p:nvSpPr>
          <p:cNvPr id="64" name="矩形 40">
            <a:extLst>
              <a:ext uri="{FF2B5EF4-FFF2-40B4-BE49-F238E27FC236}">
                <a16:creationId xmlns:a16="http://schemas.microsoft.com/office/drawing/2014/main" id="{9B256486-4037-46A3-B620-86093ABF489A}"/>
              </a:ext>
            </a:extLst>
          </p:cNvPr>
          <p:cNvSpPr/>
          <p:nvPr/>
        </p:nvSpPr>
        <p:spPr bwMode="auto">
          <a:xfrm>
            <a:off x="7318357" y="5920578"/>
            <a:ext cx="2258660" cy="597446"/>
          </a:xfrm>
          <a:prstGeom prst="rect">
            <a:avLst/>
          </a:prstGeom>
          <a:noFill/>
        </p:spPr>
        <p:txBody>
          <a:bodyPr wrap="square" lIns="96365" tIns="48184" rIns="96365" bIns="48184">
            <a:spAutoFit/>
          </a:bodyPr>
          <a:lstStyle/>
          <a:p>
            <a:pPr algn="ctr" defTabSz="963633" fontAlgn="auto">
              <a:lnSpc>
                <a:spcPct val="130000"/>
              </a:lnSpc>
              <a:defRPr/>
            </a:pPr>
            <a:r>
              <a:rPr lang="en-US" altLang="zh-CN" sz="2500" b="1" dirty="0">
                <a:solidFill>
                  <a:srgbClr val="000000"/>
                </a:solidFill>
                <a:latin typeface="Times New Roman" pitchFamily="18" charset="0"/>
                <a:cs typeface="Times New Roman" pitchFamily="18" charset="0"/>
                <a:sym typeface="+mn-lt"/>
              </a:rPr>
              <a:t>Chia </a:t>
            </a:r>
            <a:r>
              <a:rPr lang="en-US" altLang="zh-CN" sz="2500" b="1" dirty="0" err="1">
                <a:solidFill>
                  <a:srgbClr val="000000"/>
                </a:solidFill>
                <a:latin typeface="Times New Roman" pitchFamily="18" charset="0"/>
                <a:cs typeface="Times New Roman" pitchFamily="18" charset="0"/>
                <a:sym typeface="+mn-lt"/>
              </a:rPr>
              <a:t>sẻ</a:t>
            </a:r>
            <a:r>
              <a:rPr lang="en-US" altLang="zh-CN" sz="2500" b="1" dirty="0">
                <a:solidFill>
                  <a:srgbClr val="000000"/>
                </a:solidFill>
                <a:latin typeface="Times New Roman" pitchFamily="18" charset="0"/>
                <a:cs typeface="Times New Roman" pitchFamily="18" charset="0"/>
                <a:sym typeface="+mn-lt"/>
              </a:rPr>
              <a:t> </a:t>
            </a:r>
            <a:r>
              <a:rPr lang="en-US" altLang="zh-CN" sz="2500" b="1" dirty="0" err="1">
                <a:solidFill>
                  <a:srgbClr val="000000"/>
                </a:solidFill>
                <a:latin typeface="Times New Roman" pitchFamily="18" charset="0"/>
                <a:cs typeface="Times New Roman" pitchFamily="18" charset="0"/>
                <a:sym typeface="+mn-lt"/>
              </a:rPr>
              <a:t>ảnh</a:t>
            </a:r>
            <a:endParaRPr lang="zh-CN" altLang="en-US" sz="2500" b="1" dirty="0">
              <a:solidFill>
                <a:srgbClr val="000000"/>
              </a:solidFill>
              <a:latin typeface="Times New Roman" pitchFamily="18" charset="0"/>
              <a:cs typeface="Times New Roman" pitchFamily="18" charset="0"/>
              <a:sym typeface="+mn-lt"/>
            </a:endParaRPr>
          </a:p>
        </p:txBody>
      </p:sp>
      <p:cxnSp>
        <p:nvCxnSpPr>
          <p:cNvPr id="60" name="Straight Arrow Connector 59"/>
          <p:cNvCxnSpPr/>
          <p:nvPr/>
        </p:nvCxnSpPr>
        <p:spPr>
          <a:xfrm flipH="1">
            <a:off x="6032616" y="5097192"/>
            <a:ext cx="91" cy="823384"/>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cxnSp>
        <p:nvCxnSpPr>
          <p:cNvPr id="69" name="Straight Arrow Connector 68"/>
          <p:cNvCxnSpPr/>
          <p:nvPr/>
        </p:nvCxnSpPr>
        <p:spPr>
          <a:xfrm flipH="1">
            <a:off x="8346556" y="5125842"/>
            <a:ext cx="91" cy="823384"/>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cxnSp>
        <p:nvCxnSpPr>
          <p:cNvPr id="70" name="Straight Arrow Connector 69"/>
          <p:cNvCxnSpPr/>
          <p:nvPr/>
        </p:nvCxnSpPr>
        <p:spPr>
          <a:xfrm flipH="1">
            <a:off x="10645272" y="5125842"/>
            <a:ext cx="91" cy="823384"/>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AADB03CD-E676-7DBF-FB4B-0959584A5EF1}"/>
              </a:ext>
            </a:extLst>
          </p:cNvPr>
          <p:cNvSpPr txBox="1"/>
          <p:nvPr/>
        </p:nvSpPr>
        <p:spPr>
          <a:xfrm>
            <a:off x="330673" y="119740"/>
            <a:ext cx="8437879" cy="632609"/>
          </a:xfrm>
          <a:prstGeom prst="rect">
            <a:avLst/>
          </a:prstGeom>
          <a:noFill/>
        </p:spPr>
        <p:txBody>
          <a:bodyPr wrap="square">
            <a:spAutoFit/>
          </a:bodyPr>
          <a:lstStyle/>
          <a:p>
            <a:pPr defTabSz="963633" eaLnBrk="1" fontAlgn="auto" hangingPunct="1">
              <a:lnSpc>
                <a:spcPct val="130000"/>
              </a:lnSpc>
              <a:defRPr/>
            </a:pPr>
            <a:r>
              <a:rPr lang="en-US" altLang="zh-CN" sz="3000" dirty="0" err="1">
                <a:latin typeface="Times New Roman" pitchFamily="18" charset="0"/>
                <a:cs typeface="Times New Roman" pitchFamily="18" charset="0"/>
                <a:sym typeface="+mn-lt"/>
              </a:rPr>
              <a:t>Hãy</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kể</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tên</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một</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số</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trang</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mạng</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xã</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hội</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mà</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em</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biết</a:t>
            </a:r>
            <a:r>
              <a:rPr lang="en-US" altLang="zh-CN" sz="3000" dirty="0">
                <a:latin typeface="Times New Roman" pitchFamily="18" charset="0"/>
                <a:cs typeface="Times New Roman" pitchFamily="18" charset="0"/>
                <a:sym typeface="+mn-lt"/>
              </a:rPr>
              <a:t>. </a:t>
            </a:r>
          </a:p>
        </p:txBody>
      </p:sp>
      <p:sp>
        <p:nvSpPr>
          <p:cNvPr id="17" name="TextBox 16">
            <a:extLst>
              <a:ext uri="{FF2B5EF4-FFF2-40B4-BE49-F238E27FC236}">
                <a16:creationId xmlns:a16="http://schemas.microsoft.com/office/drawing/2014/main" id="{5D055F36-F667-639B-FC1B-206081FB87A1}"/>
              </a:ext>
            </a:extLst>
          </p:cNvPr>
          <p:cNvSpPr txBox="1"/>
          <p:nvPr/>
        </p:nvSpPr>
        <p:spPr>
          <a:xfrm>
            <a:off x="364414" y="703065"/>
            <a:ext cx="4467677" cy="632609"/>
          </a:xfrm>
          <a:prstGeom prst="rect">
            <a:avLst/>
          </a:prstGeom>
          <a:noFill/>
        </p:spPr>
        <p:txBody>
          <a:bodyPr wrap="square">
            <a:spAutoFit/>
          </a:bodyPr>
          <a:lstStyle/>
          <a:p>
            <a:pPr defTabSz="963633" eaLnBrk="1" fontAlgn="auto" hangingPunct="1">
              <a:lnSpc>
                <a:spcPct val="130000"/>
              </a:lnSpc>
              <a:defRPr/>
            </a:pPr>
            <a:r>
              <a:rPr lang="en-US" altLang="zh-CN" sz="3000" dirty="0" err="1">
                <a:latin typeface="Times New Roman" pitchFamily="18" charset="0"/>
                <a:cs typeface="Times New Roman" pitchFamily="18" charset="0"/>
                <a:sym typeface="+mn-lt"/>
              </a:rPr>
              <a:t>Nêu</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mục</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đích</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sử</a:t>
            </a:r>
            <a:r>
              <a:rPr lang="en-US" altLang="zh-CN" sz="3000" dirty="0">
                <a:latin typeface="Times New Roman" pitchFamily="18" charset="0"/>
                <a:cs typeface="Times New Roman" pitchFamily="18" charset="0"/>
                <a:sym typeface="+mn-lt"/>
              </a:rPr>
              <a:t> </a:t>
            </a:r>
            <a:r>
              <a:rPr lang="en-US" altLang="zh-CN" sz="3000" dirty="0" err="1">
                <a:latin typeface="Times New Roman" pitchFamily="18" charset="0"/>
                <a:cs typeface="Times New Roman" pitchFamily="18" charset="0"/>
                <a:sym typeface="+mn-lt"/>
              </a:rPr>
              <a:t>dụng</a:t>
            </a:r>
            <a:r>
              <a:rPr lang="en-US" altLang="zh-CN" sz="3000" dirty="0">
                <a:latin typeface="Times New Roman" pitchFamily="18" charset="0"/>
                <a:cs typeface="Times New Roman" pitchFamily="18" charset="0"/>
                <a:sym typeface="+mn-lt"/>
              </a:rPr>
              <a:t>?</a:t>
            </a:r>
            <a:endParaRPr lang="zh-CN" altLang="en-US" sz="3000" dirty="0">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2704397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 calcmode="lin" valueType="num">
                                      <p:cBhvr>
                                        <p:cTn id="30" dur="500" fill="hold"/>
                                        <p:tgtEl>
                                          <p:spTgt spid="6146"/>
                                        </p:tgtEl>
                                        <p:attrNameLst>
                                          <p:attrName>ppt_w</p:attrName>
                                        </p:attrNameLst>
                                      </p:cBhvr>
                                      <p:tavLst>
                                        <p:tav tm="0">
                                          <p:val>
                                            <p:fltVal val="0"/>
                                          </p:val>
                                        </p:tav>
                                        <p:tav tm="100000">
                                          <p:val>
                                            <p:strVal val="#ppt_w"/>
                                          </p:val>
                                        </p:tav>
                                      </p:tavLst>
                                    </p:anim>
                                    <p:anim calcmode="lin" valueType="num">
                                      <p:cBhvr>
                                        <p:cTn id="31" dur="500" fill="hold"/>
                                        <p:tgtEl>
                                          <p:spTgt spid="6146"/>
                                        </p:tgtEl>
                                        <p:attrNameLst>
                                          <p:attrName>ppt_h</p:attrName>
                                        </p:attrNameLst>
                                      </p:cBhvr>
                                      <p:tavLst>
                                        <p:tav tm="0">
                                          <p:val>
                                            <p:fltVal val="0"/>
                                          </p:val>
                                        </p:tav>
                                        <p:tav tm="100000">
                                          <p:val>
                                            <p:strVal val="#ppt_h"/>
                                          </p:val>
                                        </p:tav>
                                      </p:tavLst>
                                    </p:anim>
                                    <p:animEffect transition="in" filter="fade">
                                      <p:cBhvr>
                                        <p:cTn id="32" dur="500"/>
                                        <p:tgtEl>
                                          <p:spTgt spid="614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147"/>
                                        </p:tgtEl>
                                        <p:attrNameLst>
                                          <p:attrName>style.visibility</p:attrName>
                                        </p:attrNameLst>
                                      </p:cBhvr>
                                      <p:to>
                                        <p:strVal val="visible"/>
                                      </p:to>
                                    </p:set>
                                    <p:anim calcmode="lin" valueType="num">
                                      <p:cBhvr>
                                        <p:cTn id="37" dur="500" fill="hold"/>
                                        <p:tgtEl>
                                          <p:spTgt spid="6147"/>
                                        </p:tgtEl>
                                        <p:attrNameLst>
                                          <p:attrName>ppt_w</p:attrName>
                                        </p:attrNameLst>
                                      </p:cBhvr>
                                      <p:tavLst>
                                        <p:tav tm="0">
                                          <p:val>
                                            <p:fltVal val="0"/>
                                          </p:val>
                                        </p:tav>
                                        <p:tav tm="100000">
                                          <p:val>
                                            <p:strVal val="#ppt_w"/>
                                          </p:val>
                                        </p:tav>
                                      </p:tavLst>
                                    </p:anim>
                                    <p:anim calcmode="lin" valueType="num">
                                      <p:cBhvr>
                                        <p:cTn id="38" dur="500" fill="hold"/>
                                        <p:tgtEl>
                                          <p:spTgt spid="6147"/>
                                        </p:tgtEl>
                                        <p:attrNameLst>
                                          <p:attrName>ppt_h</p:attrName>
                                        </p:attrNameLst>
                                      </p:cBhvr>
                                      <p:tavLst>
                                        <p:tav tm="0">
                                          <p:val>
                                            <p:fltVal val="0"/>
                                          </p:val>
                                        </p:tav>
                                        <p:tav tm="100000">
                                          <p:val>
                                            <p:strVal val="#ppt_h"/>
                                          </p:val>
                                        </p:tav>
                                      </p:tavLst>
                                    </p:anim>
                                    <p:animEffect transition="in" filter="fade">
                                      <p:cBhvr>
                                        <p:cTn id="39" dur="500"/>
                                        <p:tgtEl>
                                          <p:spTgt spid="614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148"/>
                                        </p:tgtEl>
                                        <p:attrNameLst>
                                          <p:attrName>style.visibility</p:attrName>
                                        </p:attrNameLst>
                                      </p:cBhvr>
                                      <p:to>
                                        <p:strVal val="visible"/>
                                      </p:to>
                                    </p:set>
                                    <p:anim calcmode="lin" valueType="num">
                                      <p:cBhvr>
                                        <p:cTn id="44" dur="500" fill="hold"/>
                                        <p:tgtEl>
                                          <p:spTgt spid="6148"/>
                                        </p:tgtEl>
                                        <p:attrNameLst>
                                          <p:attrName>ppt_w</p:attrName>
                                        </p:attrNameLst>
                                      </p:cBhvr>
                                      <p:tavLst>
                                        <p:tav tm="0">
                                          <p:val>
                                            <p:fltVal val="0"/>
                                          </p:val>
                                        </p:tav>
                                        <p:tav tm="100000">
                                          <p:val>
                                            <p:strVal val="#ppt_w"/>
                                          </p:val>
                                        </p:tav>
                                      </p:tavLst>
                                    </p:anim>
                                    <p:anim calcmode="lin" valueType="num">
                                      <p:cBhvr>
                                        <p:cTn id="45" dur="500" fill="hold"/>
                                        <p:tgtEl>
                                          <p:spTgt spid="6148"/>
                                        </p:tgtEl>
                                        <p:attrNameLst>
                                          <p:attrName>ppt_h</p:attrName>
                                        </p:attrNameLst>
                                      </p:cBhvr>
                                      <p:tavLst>
                                        <p:tav tm="0">
                                          <p:val>
                                            <p:fltVal val="0"/>
                                          </p:val>
                                        </p:tav>
                                        <p:tav tm="100000">
                                          <p:val>
                                            <p:strVal val="#ppt_h"/>
                                          </p:val>
                                        </p:tav>
                                      </p:tavLst>
                                    </p:anim>
                                    <p:animEffect transition="in" filter="fade">
                                      <p:cBhvr>
                                        <p:cTn id="46" dur="500"/>
                                        <p:tgtEl>
                                          <p:spTgt spid="614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149"/>
                                        </p:tgtEl>
                                        <p:attrNameLst>
                                          <p:attrName>style.visibility</p:attrName>
                                        </p:attrNameLst>
                                      </p:cBhvr>
                                      <p:to>
                                        <p:strVal val="visible"/>
                                      </p:to>
                                    </p:set>
                                    <p:anim calcmode="lin" valueType="num">
                                      <p:cBhvr>
                                        <p:cTn id="51" dur="500" fill="hold"/>
                                        <p:tgtEl>
                                          <p:spTgt spid="6149"/>
                                        </p:tgtEl>
                                        <p:attrNameLst>
                                          <p:attrName>ppt_w</p:attrName>
                                        </p:attrNameLst>
                                      </p:cBhvr>
                                      <p:tavLst>
                                        <p:tav tm="0">
                                          <p:val>
                                            <p:fltVal val="0"/>
                                          </p:val>
                                        </p:tav>
                                        <p:tav tm="100000">
                                          <p:val>
                                            <p:strVal val="#ppt_w"/>
                                          </p:val>
                                        </p:tav>
                                      </p:tavLst>
                                    </p:anim>
                                    <p:anim calcmode="lin" valueType="num">
                                      <p:cBhvr>
                                        <p:cTn id="52" dur="500" fill="hold"/>
                                        <p:tgtEl>
                                          <p:spTgt spid="6149"/>
                                        </p:tgtEl>
                                        <p:attrNameLst>
                                          <p:attrName>ppt_h</p:attrName>
                                        </p:attrNameLst>
                                      </p:cBhvr>
                                      <p:tavLst>
                                        <p:tav tm="0">
                                          <p:val>
                                            <p:fltVal val="0"/>
                                          </p:val>
                                        </p:tav>
                                        <p:tav tm="100000">
                                          <p:val>
                                            <p:strVal val="#ppt_h"/>
                                          </p:val>
                                        </p:tav>
                                      </p:tavLst>
                                    </p:anim>
                                    <p:animEffect transition="in" filter="fade">
                                      <p:cBhvr>
                                        <p:cTn id="53" dur="500"/>
                                        <p:tgtEl>
                                          <p:spTgt spid="614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6150"/>
                                        </p:tgtEl>
                                        <p:attrNameLst>
                                          <p:attrName>style.visibility</p:attrName>
                                        </p:attrNameLst>
                                      </p:cBhvr>
                                      <p:to>
                                        <p:strVal val="visible"/>
                                      </p:to>
                                    </p:set>
                                    <p:anim calcmode="lin" valueType="num">
                                      <p:cBhvr>
                                        <p:cTn id="58" dur="500" fill="hold"/>
                                        <p:tgtEl>
                                          <p:spTgt spid="6150"/>
                                        </p:tgtEl>
                                        <p:attrNameLst>
                                          <p:attrName>ppt_w</p:attrName>
                                        </p:attrNameLst>
                                      </p:cBhvr>
                                      <p:tavLst>
                                        <p:tav tm="0">
                                          <p:val>
                                            <p:fltVal val="0"/>
                                          </p:val>
                                        </p:tav>
                                        <p:tav tm="100000">
                                          <p:val>
                                            <p:strVal val="#ppt_w"/>
                                          </p:val>
                                        </p:tav>
                                      </p:tavLst>
                                    </p:anim>
                                    <p:anim calcmode="lin" valueType="num">
                                      <p:cBhvr>
                                        <p:cTn id="59" dur="500" fill="hold"/>
                                        <p:tgtEl>
                                          <p:spTgt spid="6150"/>
                                        </p:tgtEl>
                                        <p:attrNameLst>
                                          <p:attrName>ppt_h</p:attrName>
                                        </p:attrNameLst>
                                      </p:cBhvr>
                                      <p:tavLst>
                                        <p:tav tm="0">
                                          <p:val>
                                            <p:fltVal val="0"/>
                                          </p:val>
                                        </p:tav>
                                        <p:tav tm="100000">
                                          <p:val>
                                            <p:strVal val="#ppt_h"/>
                                          </p:val>
                                        </p:tav>
                                      </p:tavLst>
                                    </p:anim>
                                    <p:animEffect transition="in" filter="fade">
                                      <p:cBhvr>
                                        <p:cTn id="60" dur="500"/>
                                        <p:tgtEl>
                                          <p:spTgt spid="615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down)">
                                      <p:cBhvr>
                                        <p:cTn id="70" dur="500"/>
                                        <p:tgtEl>
                                          <p:spTgt spid="6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500"/>
                                        <p:tgtEl>
                                          <p:spTgt spid="64"/>
                                        </p:tgtEl>
                                      </p:cBhvr>
                                    </p:animEffect>
                                  </p:childTnLst>
                                </p:cTn>
                              </p:par>
                              <p:par>
                                <p:cTn id="88" presetID="10" presetClass="entr" presetSubtype="0" fill="hold" nodeType="with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fade">
                                      <p:cBhvr>
                                        <p:cTn id="90" dur="500"/>
                                        <p:tgtEl>
                                          <p:spTgt spid="6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10" presetClass="entr" presetSubtype="0" fill="hold"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fade">
                                      <p:cBhvr>
                                        <p:cTn id="9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0" grpId="0" animBg="1"/>
      <p:bldP spid="23" grpId="0" animBg="1"/>
      <p:bldP spid="28" grpId="0" animBg="1"/>
      <p:bldP spid="35" grpId="0" animBg="1"/>
      <p:bldP spid="39" grpId="0"/>
      <p:bldP spid="41" grpId="0"/>
      <p:bldP spid="43" grpId="0"/>
      <p:bldP spid="62" grpId="0" animBg="1"/>
      <p:bldP spid="6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5C7D3-846E-417B-BC55-452C09D8165A}"/>
              </a:ext>
            </a:extLst>
          </p:cNvPr>
          <p:cNvPicPr>
            <a:picLocks noChangeAspect="1"/>
          </p:cNvPicPr>
          <p:nvPr/>
        </p:nvPicPr>
        <p:blipFill>
          <a:blip r:embed="rId3"/>
          <a:stretch>
            <a:fillRect/>
          </a:stretch>
        </p:blipFill>
        <p:spPr>
          <a:xfrm>
            <a:off x="596727" y="159941"/>
            <a:ext cx="11556366" cy="6768752"/>
          </a:xfrm>
          <a:prstGeom prst="rect">
            <a:avLst/>
          </a:prstGeom>
        </p:spPr>
      </p:pic>
    </p:spTree>
    <p:extLst>
      <p:ext uri="{BB962C8B-B14F-4D97-AF65-F5344CB8AC3E}">
        <p14:creationId xmlns:p14="http://schemas.microsoft.com/office/powerpoint/2010/main" val="19891194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39ED3-E2B0-455C-8F88-0424A9C5114E}"/>
              </a:ext>
            </a:extLst>
          </p:cNvPr>
          <p:cNvSpPr/>
          <p:nvPr/>
        </p:nvSpPr>
        <p:spPr>
          <a:xfrm>
            <a:off x="1460823" y="406806"/>
            <a:ext cx="10764188" cy="1167371"/>
          </a:xfrm>
          <a:prstGeom prst="rect">
            <a:avLst/>
          </a:prstGeom>
        </p:spPr>
        <p:txBody>
          <a:bodyPr wrap="square">
            <a:spAutoFit/>
          </a:bodyPr>
          <a:lstStyle/>
          <a:p>
            <a:pPr algn="just" defTabSz="361622">
              <a:lnSpc>
                <a:spcPct val="130000"/>
              </a:lnSpc>
            </a:pPr>
            <a:r>
              <a:rPr lang="vi-VN" sz="2800" dirty="0">
                <a:latin typeface="UTM Avo" panose="02040603050506020204" pitchFamily="18" charset="0"/>
                <a:cs typeface="Times New Roman" panose="02020603050405020304" pitchFamily="18" charset="0"/>
              </a:rPr>
              <a:t>Mạng xã hội luôn có tính hai mặt, tốt và xấu. Vì vậy, chúng ta cần cân nhắc và tìm hiểu kĩ trước khi quyết định tham gia.</a:t>
            </a:r>
          </a:p>
        </p:txBody>
      </p:sp>
      <p:pic>
        <p:nvPicPr>
          <p:cNvPr id="4" name="Picture 3">
            <a:extLst>
              <a:ext uri="{FF2B5EF4-FFF2-40B4-BE49-F238E27FC236}">
                <a16:creationId xmlns:a16="http://schemas.microsoft.com/office/drawing/2014/main" id="{7568228C-93ED-4566-8179-22AD08ACFCE9}"/>
              </a:ext>
            </a:extLst>
          </p:cNvPr>
          <p:cNvPicPr>
            <a:picLocks noChangeAspect="1"/>
          </p:cNvPicPr>
          <p:nvPr/>
        </p:nvPicPr>
        <p:blipFill>
          <a:blip r:embed="rId2"/>
          <a:stretch>
            <a:fillRect/>
          </a:stretch>
        </p:blipFill>
        <p:spPr>
          <a:xfrm>
            <a:off x="690337" y="476267"/>
            <a:ext cx="770486" cy="767952"/>
          </a:xfrm>
          <a:prstGeom prst="rect">
            <a:avLst/>
          </a:prstGeom>
        </p:spPr>
      </p:pic>
      <p:sp>
        <p:nvSpPr>
          <p:cNvPr id="2" name="TextBox 10">
            <a:extLst>
              <a:ext uri="{FF2B5EF4-FFF2-40B4-BE49-F238E27FC236}">
                <a16:creationId xmlns:a16="http://schemas.microsoft.com/office/drawing/2014/main" id="{87C25ECD-D51A-45EA-900C-4C6ADD708E0F}"/>
              </a:ext>
            </a:extLst>
          </p:cNvPr>
          <p:cNvSpPr txBox="1">
            <a:spLocks noChangeArrowheads="1"/>
          </p:cNvSpPr>
          <p:nvPr/>
        </p:nvSpPr>
        <p:spPr bwMode="auto">
          <a:xfrm>
            <a:off x="1075580" y="1963851"/>
            <a:ext cx="10124511" cy="673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365" tIns="48184" rIns="96365" bIns="4818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63633" eaLnBrk="1" fontAlgn="auto" hangingPunct="1">
              <a:lnSpc>
                <a:spcPct val="130000"/>
              </a:lnSpc>
              <a:defRPr/>
            </a:pPr>
            <a:r>
              <a:rPr lang="en-US" altLang="zh-CN" sz="3200" dirty="0" err="1">
                <a:solidFill>
                  <a:srgbClr val="2A8910"/>
                </a:solidFill>
                <a:latin typeface="Times New Roman" pitchFamily="18" charset="0"/>
                <a:cs typeface="Times New Roman" pitchFamily="18" charset="0"/>
                <a:sym typeface="+mn-lt"/>
              </a:rPr>
              <a:t>Em</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hãy</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nêu</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các</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điểm</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tích</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cực</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và</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tiêu</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cực</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của</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mạng</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xã</a:t>
            </a:r>
            <a:r>
              <a:rPr lang="en-US" altLang="zh-CN" sz="3200" dirty="0">
                <a:solidFill>
                  <a:srgbClr val="2A8910"/>
                </a:solidFill>
                <a:latin typeface="Times New Roman" pitchFamily="18" charset="0"/>
                <a:cs typeface="Times New Roman" pitchFamily="18" charset="0"/>
                <a:sym typeface="+mn-lt"/>
              </a:rPr>
              <a:t> </a:t>
            </a:r>
            <a:r>
              <a:rPr lang="en-US" altLang="zh-CN" sz="3200" dirty="0" err="1">
                <a:solidFill>
                  <a:srgbClr val="2A8910"/>
                </a:solidFill>
                <a:latin typeface="Times New Roman" pitchFamily="18" charset="0"/>
                <a:cs typeface="Times New Roman" pitchFamily="18" charset="0"/>
                <a:sym typeface="+mn-lt"/>
              </a:rPr>
              <a:t>hội</a:t>
            </a:r>
            <a:r>
              <a:rPr lang="en-US" altLang="zh-CN" sz="3200" dirty="0">
                <a:solidFill>
                  <a:srgbClr val="2A8910"/>
                </a:solidFill>
                <a:latin typeface="Times New Roman" pitchFamily="18" charset="0"/>
                <a:cs typeface="Times New Roman" pitchFamily="18" charset="0"/>
                <a:sym typeface="+mn-lt"/>
              </a:rPr>
              <a:t> ?</a:t>
            </a:r>
            <a:endParaRPr lang="zh-CN" altLang="en-US" sz="3200" dirty="0">
              <a:solidFill>
                <a:srgbClr val="2A891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29530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1"/>
          <p:cNvGrpSpPr/>
          <p:nvPr/>
        </p:nvGrpSpPr>
        <p:grpSpPr>
          <a:xfrm>
            <a:off x="1160968" y="2396305"/>
            <a:ext cx="4608512" cy="3207036"/>
            <a:chOff x="3150" y="2669"/>
            <a:chExt cx="3125" cy="3693"/>
          </a:xfrm>
        </p:grpSpPr>
        <p:sp>
          <p:nvSpPr>
            <p:cNvPr id="32" name="折角形 3"/>
            <p:cNvSpPr/>
            <p:nvPr/>
          </p:nvSpPr>
          <p:spPr>
            <a:xfrm>
              <a:off x="3150" y="3562"/>
              <a:ext cx="3125" cy="2800"/>
            </a:xfrm>
            <a:prstGeom prst="foldedCorner">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7700">
                <a:latin typeface="思源黑体 Heavy" panose="020B0A00000000000000" pitchFamily="34" charset="-122"/>
                <a:ea typeface="思源黑体 Heavy" panose="020B0A00000000000000" pitchFamily="34" charset="-122"/>
              </a:endParaRPr>
            </a:p>
          </p:txBody>
        </p:sp>
        <p:pic>
          <p:nvPicPr>
            <p:cNvPr id="33" name="图片 5" descr="58c26e956f469"/>
            <p:cNvPicPr>
              <a:picLocks noChangeAspect="1"/>
            </p:cNvPicPr>
            <p:nvPr/>
          </p:nvPicPr>
          <p:blipFill>
            <a:blip r:embed="rId2"/>
            <a:stretch>
              <a:fillRect/>
            </a:stretch>
          </p:blipFill>
          <p:spPr>
            <a:xfrm>
              <a:off x="4203" y="2669"/>
              <a:ext cx="1044" cy="1206"/>
            </a:xfrm>
            <a:prstGeom prst="rect">
              <a:avLst/>
            </a:prstGeom>
          </p:spPr>
        </p:pic>
      </p:grpSp>
      <p:sp>
        <p:nvSpPr>
          <p:cNvPr id="71" name="Google Shape;1018;p37">
            <a:hlinkClick r:id="rId3" action="ppaction://hlinksldjump"/>
          </p:cNvPr>
          <p:cNvSpPr/>
          <p:nvPr/>
        </p:nvSpPr>
        <p:spPr>
          <a:xfrm rot="5400000">
            <a:off x="11756633" y="1985620"/>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SCIENCE</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2" name="Google Shape;1019;p37">
            <a:hlinkClick r:id="" action="ppaction://noaction"/>
          </p:cNvPr>
          <p:cNvSpPr/>
          <p:nvPr/>
        </p:nvSpPr>
        <p:spPr>
          <a:xfrm rot="5400000">
            <a:off x="11732222" y="296159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MATH</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3" name="Google Shape;1020;p37">
            <a:hlinkClick r:id="" action="ppaction://noaction"/>
          </p:cNvPr>
          <p:cNvSpPr/>
          <p:nvPr/>
        </p:nvSpPr>
        <p:spPr>
          <a:xfrm rot="5400000">
            <a:off x="11748024" y="398065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BIOLOGY</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4" name="Google Shape;1021;p37">
            <a:hlinkClick r:id="" action="ppaction://noaction"/>
          </p:cNvPr>
          <p:cNvSpPr/>
          <p:nvPr/>
        </p:nvSpPr>
        <p:spPr>
          <a:xfrm rot="5400000">
            <a:off x="11748024" y="497688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HISTORY</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5" name="Google Shape;1022;p37">
            <a:hlinkClick r:id="" action="ppaction://noaction"/>
          </p:cNvPr>
          <p:cNvSpPr/>
          <p:nvPr/>
        </p:nvSpPr>
        <p:spPr>
          <a:xfrm rot="5400000">
            <a:off x="11748024" y="5975402"/>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EXTRAS</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36" name="Google Shape;1017;p37">
            <a:hlinkClick r:id="rId4" action="ppaction://hlinksldjump"/>
          </p:cNvPr>
          <p:cNvSpPr/>
          <p:nvPr/>
        </p:nvSpPr>
        <p:spPr>
          <a:xfrm rot="5400000">
            <a:off x="11867146" y="946331"/>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NOTES</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5" name="文本框 4"/>
          <p:cNvSpPr txBox="1"/>
          <p:nvPr/>
        </p:nvSpPr>
        <p:spPr>
          <a:xfrm>
            <a:off x="1110006" y="3577605"/>
            <a:ext cx="4548327" cy="1569660"/>
          </a:xfrm>
          <a:prstGeom prst="rect">
            <a:avLst/>
          </a:prstGeom>
          <a:noFill/>
        </p:spPr>
        <p:txBody>
          <a:bodyPr wrap="square" rtlCol="0" anchor="t">
            <a:spAutoFit/>
          </a:bodyPr>
          <a:lstStyle/>
          <a:p>
            <a:pPr algn="ctr">
              <a:spcAft>
                <a:spcPts val="800"/>
              </a:spcAft>
            </a:pPr>
            <a:r>
              <a:rPr lang="vi-VN" sz="3200" dirty="0">
                <a:solidFill>
                  <a:srgbClr val="FFFF00"/>
                </a:solidFill>
                <a:latin typeface="+mj-lt"/>
              </a:rPr>
              <a:t>Cung cấp tin tức, kiến thức về tất cả các lĩnh vực của đời sống xã hội.</a:t>
            </a:r>
            <a:endParaRPr lang="en-US" sz="3200" dirty="0">
              <a:solidFill>
                <a:srgbClr val="FFFF00"/>
              </a:solidFill>
              <a:latin typeface="+mj-lt"/>
              <a:ea typeface="Calibri"/>
              <a:cs typeface="Times New Roman"/>
            </a:endParaRPr>
          </a:p>
        </p:txBody>
      </p:sp>
      <p:sp>
        <p:nvSpPr>
          <p:cNvPr id="26" name="Freeform 35"/>
          <p:cNvSpPr>
            <a:spLocks noEditPoints="1"/>
          </p:cNvSpPr>
          <p:nvPr/>
        </p:nvSpPr>
        <p:spPr bwMode="auto">
          <a:xfrm>
            <a:off x="1577263" y="892352"/>
            <a:ext cx="3339943" cy="1257313"/>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chemeClr val="accent1"/>
          </a:solidFill>
          <a:ln>
            <a:noFill/>
          </a:ln>
        </p:spPr>
        <p:txBody>
          <a:bodyPr vert="horz" wrap="square" lIns="96435" tIns="48218" rIns="96435" bIns="48218" numCol="1" anchor="t" anchorCtr="0" compatLnSpc="1">
            <a:prstTxWarp prst="textNoShape">
              <a:avLst/>
            </a:prstTxWarp>
          </a:bodyPr>
          <a:lstStyle/>
          <a:p>
            <a:endParaRPr lang="id-ID">
              <a:latin typeface="Helvetica" panose="020B0604020202030204" pitchFamily="34" charset="0"/>
              <a:ea typeface="微软雅黑" panose="020B0503020204020204" pitchFamily="34" charset="-122"/>
              <a:sym typeface="Times New Roman" panose="02020603050405020304" pitchFamily="18" charset="0"/>
            </a:endParaRPr>
          </a:p>
        </p:txBody>
      </p:sp>
      <p:pic>
        <p:nvPicPr>
          <p:cNvPr id="22" name="图片 7" descr="58c26e956f2d9"/>
          <p:cNvPicPr>
            <a:picLocks noChangeAspect="1"/>
          </p:cNvPicPr>
          <p:nvPr/>
        </p:nvPicPr>
        <p:blipFill>
          <a:blip r:embed="rId5"/>
          <a:stretch>
            <a:fillRect/>
          </a:stretch>
        </p:blipFill>
        <p:spPr>
          <a:xfrm>
            <a:off x="4255385" y="892352"/>
            <a:ext cx="344235" cy="341700"/>
          </a:xfrm>
          <a:prstGeom prst="rect">
            <a:avLst/>
          </a:prstGeom>
        </p:spPr>
      </p:pic>
      <p:sp>
        <p:nvSpPr>
          <p:cNvPr id="30" name="Google Shape;1017;p37">
            <a:hlinkClick r:id="rId4" action="ppaction://hlinksldjump"/>
          </p:cNvPr>
          <p:cNvSpPr/>
          <p:nvPr/>
        </p:nvSpPr>
        <p:spPr>
          <a:xfrm>
            <a:off x="2252911" y="1239923"/>
            <a:ext cx="2119614" cy="541142"/>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2800" b="1" dirty="0">
                <a:solidFill>
                  <a:srgbClr val="FF0000"/>
                </a:solidFill>
                <a:latin typeface="Times New Roman" pitchFamily="18" charset="0"/>
                <a:ea typeface="思源黑体 Heavy" panose="020B0A00000000000000" pitchFamily="34" charset="-122"/>
                <a:cs typeface="Times New Roman" pitchFamily="18" charset="0"/>
                <a:sym typeface="Catamaran"/>
              </a:rPr>
              <a:t>TÍCH CỰC</a:t>
            </a:r>
            <a:endParaRPr sz="2800" b="1" dirty="0">
              <a:solidFill>
                <a:srgbClr val="FF0000"/>
              </a:solidFill>
              <a:latin typeface="Times New Roman" pitchFamily="18" charset="0"/>
              <a:ea typeface="思源黑体 Heavy" panose="020B0A00000000000000" pitchFamily="34" charset="-122"/>
              <a:cs typeface="Times New Roman" pitchFamily="18" charset="0"/>
              <a:sym typeface="Catamaran"/>
            </a:endParaRPr>
          </a:p>
        </p:txBody>
      </p:sp>
      <p:grpSp>
        <p:nvGrpSpPr>
          <p:cNvPr id="38" name="组合 2"/>
          <p:cNvGrpSpPr/>
          <p:nvPr/>
        </p:nvGrpSpPr>
        <p:grpSpPr>
          <a:xfrm>
            <a:off x="6871179" y="2396305"/>
            <a:ext cx="4166708" cy="3207036"/>
            <a:chOff x="7774" y="2669"/>
            <a:chExt cx="3125" cy="3693"/>
          </a:xfrm>
        </p:grpSpPr>
        <p:sp>
          <p:nvSpPr>
            <p:cNvPr id="39" name="折角形 6"/>
            <p:cNvSpPr/>
            <p:nvPr/>
          </p:nvSpPr>
          <p:spPr>
            <a:xfrm>
              <a:off x="7774" y="3562"/>
              <a:ext cx="3125" cy="2800"/>
            </a:xfrm>
            <a:prstGeom prst="foldedCorner">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7700">
                <a:latin typeface="思源黑体 Heavy" panose="020B0A00000000000000" pitchFamily="34" charset="-122"/>
                <a:ea typeface="思源黑体 Heavy" panose="020B0A00000000000000" pitchFamily="34" charset="-122"/>
              </a:endParaRPr>
            </a:p>
          </p:txBody>
        </p:sp>
        <p:pic>
          <p:nvPicPr>
            <p:cNvPr id="40" name="图片 8" descr="58c26e956f469"/>
            <p:cNvPicPr>
              <a:picLocks noChangeAspect="1"/>
            </p:cNvPicPr>
            <p:nvPr/>
          </p:nvPicPr>
          <p:blipFill>
            <a:blip r:embed="rId2"/>
            <a:stretch>
              <a:fillRect/>
            </a:stretch>
          </p:blipFill>
          <p:spPr>
            <a:xfrm>
              <a:off x="8827" y="2669"/>
              <a:ext cx="1044" cy="1206"/>
            </a:xfrm>
            <a:prstGeom prst="rect">
              <a:avLst/>
            </a:prstGeom>
          </p:spPr>
        </p:pic>
      </p:grpSp>
      <p:sp>
        <p:nvSpPr>
          <p:cNvPr id="45" name="矩形 17">
            <a:extLst>
              <a:ext uri="{FF2B5EF4-FFF2-40B4-BE49-F238E27FC236}">
                <a16:creationId xmlns:a16="http://schemas.microsoft.com/office/drawing/2014/main" id="{585F5564-B845-482A-A9F0-DB40AB939A2E}"/>
              </a:ext>
            </a:extLst>
          </p:cNvPr>
          <p:cNvSpPr/>
          <p:nvPr/>
        </p:nvSpPr>
        <p:spPr>
          <a:xfrm>
            <a:off x="6774891" y="3621645"/>
            <a:ext cx="4166708" cy="1569660"/>
          </a:xfrm>
          <a:prstGeom prst="rect">
            <a:avLst/>
          </a:prstGeom>
        </p:spPr>
        <p:txBody>
          <a:bodyPr wrap="square">
            <a:spAutoFit/>
          </a:bodyPr>
          <a:lstStyle/>
          <a:p>
            <a:pPr algn="ctr"/>
            <a:r>
              <a:rPr lang="en-US" sz="3200" dirty="0" err="1">
                <a:solidFill>
                  <a:srgbClr val="FFFF00"/>
                </a:solidFill>
                <a:latin typeface="Times New Roman" pitchFamily="18" charset="0"/>
                <a:cs typeface="Times New Roman" pitchFamily="18" charset="0"/>
              </a:rPr>
              <a:t>Kết</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nối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giao</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lưu</a:t>
            </a:r>
            <a:r>
              <a:rPr lang="en-US" sz="3200" dirty="0">
                <a:solidFill>
                  <a:srgbClr val="FFFF00"/>
                </a:solidFill>
                <a:latin typeface="Times New Roman" pitchFamily="18" charset="0"/>
                <a:cs typeface="Times New Roman" pitchFamily="18" charset="0"/>
              </a:rPr>
              <a:t>, chia </a:t>
            </a:r>
            <a:r>
              <a:rPr lang="en-US" sz="3200" dirty="0" err="1">
                <a:solidFill>
                  <a:srgbClr val="FFFF00"/>
                </a:solidFill>
                <a:latin typeface="Times New Roman" pitchFamily="18" charset="0"/>
                <a:cs typeface="Times New Roman" pitchFamily="18" charset="0"/>
              </a:rPr>
              <a:t>sẻ</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và</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thảo</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luận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các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vấn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đề</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với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mọi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người</a:t>
            </a:r>
            <a:r>
              <a:rPr lang="en-US" sz="3200"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2600844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1000"/>
                                        <p:tgtEl>
                                          <p:spTgt spid="3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heel(1)">
                                      <p:cBhvr>
                                        <p:cTn id="1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1017;p37">
            <a:hlinkClick r:id="rId2" action="ppaction://hlinksldjump"/>
          </p:cNvPr>
          <p:cNvSpPr/>
          <p:nvPr/>
        </p:nvSpPr>
        <p:spPr>
          <a:xfrm rot="16200000">
            <a:off x="53597" y="972625"/>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NOTES</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9" name="Google Shape;1018;p37">
            <a:hlinkClick r:id="rId3" action="ppaction://hlinksldjump"/>
          </p:cNvPr>
          <p:cNvSpPr/>
          <p:nvPr/>
        </p:nvSpPr>
        <p:spPr>
          <a:xfrm rot="16200000">
            <a:off x="46512" y="1968523"/>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SCIENCE</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80" name="Google Shape;1019;p37">
            <a:hlinkClick r:id="" action="ppaction://noaction"/>
          </p:cNvPr>
          <p:cNvSpPr/>
          <p:nvPr/>
        </p:nvSpPr>
        <p:spPr>
          <a:xfrm rot="5400000">
            <a:off x="11831194" y="296159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MATH</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81" name="Google Shape;1020;p37">
            <a:hlinkClick r:id="" action="ppaction://noaction"/>
          </p:cNvPr>
          <p:cNvSpPr/>
          <p:nvPr/>
        </p:nvSpPr>
        <p:spPr>
          <a:xfrm rot="5400000">
            <a:off x="11748024" y="398065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BIOLOGY</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82" name="Google Shape;1021;p37">
            <a:hlinkClick r:id="" action="ppaction://noaction"/>
          </p:cNvPr>
          <p:cNvSpPr/>
          <p:nvPr/>
        </p:nvSpPr>
        <p:spPr>
          <a:xfrm rot="5400000">
            <a:off x="11748024" y="4976884"/>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HISTORY</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83" name="Google Shape;1022;p37">
            <a:hlinkClick r:id="" action="ppaction://noaction"/>
          </p:cNvPr>
          <p:cNvSpPr/>
          <p:nvPr/>
        </p:nvSpPr>
        <p:spPr>
          <a:xfrm rot="5400000">
            <a:off x="11748024" y="5975402"/>
            <a:ext cx="987133" cy="265781"/>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1100" b="1" dirty="0">
                <a:solidFill>
                  <a:schemeClr val="bg1"/>
                </a:solidFill>
                <a:latin typeface="思源黑体 Heavy" panose="020B0A00000000000000" pitchFamily="34" charset="-122"/>
                <a:ea typeface="思源黑体 Heavy" panose="020B0A00000000000000" pitchFamily="34" charset="-122"/>
                <a:cs typeface="Catamaran"/>
                <a:sym typeface="Catamaran"/>
              </a:rPr>
              <a:t>EXTRAS</a:t>
            </a:r>
            <a:endParaRPr sz="11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grpSp>
        <p:nvGrpSpPr>
          <p:cNvPr id="2" name="组合 1"/>
          <p:cNvGrpSpPr/>
          <p:nvPr/>
        </p:nvGrpSpPr>
        <p:grpSpPr>
          <a:xfrm>
            <a:off x="2109640" y="2248173"/>
            <a:ext cx="2092897" cy="2473165"/>
            <a:chOff x="3150" y="2669"/>
            <a:chExt cx="3125" cy="3693"/>
          </a:xfrm>
        </p:grpSpPr>
        <p:sp>
          <p:nvSpPr>
            <p:cNvPr id="4" name="折角形 3"/>
            <p:cNvSpPr/>
            <p:nvPr/>
          </p:nvSpPr>
          <p:spPr>
            <a:xfrm>
              <a:off x="3150" y="3562"/>
              <a:ext cx="3125" cy="2800"/>
            </a:xfrm>
            <a:prstGeom prst="foldedCorner">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7700">
                <a:latin typeface="思源黑体 Heavy" panose="020B0A00000000000000" pitchFamily="34" charset="-122"/>
                <a:ea typeface="思源黑体 Heavy" panose="020B0A00000000000000" pitchFamily="34" charset="-122"/>
              </a:endParaRPr>
            </a:p>
          </p:txBody>
        </p:sp>
        <p:pic>
          <p:nvPicPr>
            <p:cNvPr id="6" name="图片 5" descr="58c26e956f469"/>
            <p:cNvPicPr>
              <a:picLocks noChangeAspect="1"/>
            </p:cNvPicPr>
            <p:nvPr/>
          </p:nvPicPr>
          <p:blipFill>
            <a:blip r:embed="rId4"/>
            <a:stretch>
              <a:fillRect/>
            </a:stretch>
          </p:blipFill>
          <p:spPr>
            <a:xfrm>
              <a:off x="4203" y="2669"/>
              <a:ext cx="1044" cy="1206"/>
            </a:xfrm>
            <a:prstGeom prst="rect">
              <a:avLst/>
            </a:prstGeom>
          </p:spPr>
        </p:pic>
      </p:grpSp>
      <p:grpSp>
        <p:nvGrpSpPr>
          <p:cNvPr id="3" name="组合 2"/>
          <p:cNvGrpSpPr/>
          <p:nvPr/>
        </p:nvGrpSpPr>
        <p:grpSpPr>
          <a:xfrm>
            <a:off x="5206455" y="2248173"/>
            <a:ext cx="2447056" cy="2473165"/>
            <a:chOff x="7774" y="2669"/>
            <a:chExt cx="3125" cy="3693"/>
          </a:xfrm>
        </p:grpSpPr>
        <p:sp>
          <p:nvSpPr>
            <p:cNvPr id="7" name="折角形 6"/>
            <p:cNvSpPr/>
            <p:nvPr/>
          </p:nvSpPr>
          <p:spPr>
            <a:xfrm>
              <a:off x="7774" y="3562"/>
              <a:ext cx="3125" cy="2800"/>
            </a:xfrm>
            <a:prstGeom prst="foldedCorner">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7700">
                <a:latin typeface="思源黑体 Heavy" panose="020B0A00000000000000" pitchFamily="34" charset="-122"/>
                <a:ea typeface="思源黑体 Heavy" panose="020B0A00000000000000" pitchFamily="34" charset="-122"/>
              </a:endParaRPr>
            </a:p>
          </p:txBody>
        </p:sp>
        <p:pic>
          <p:nvPicPr>
            <p:cNvPr id="9" name="图片 8" descr="58c26e956f469"/>
            <p:cNvPicPr>
              <a:picLocks noChangeAspect="1"/>
            </p:cNvPicPr>
            <p:nvPr/>
          </p:nvPicPr>
          <p:blipFill>
            <a:blip r:embed="rId4"/>
            <a:stretch>
              <a:fillRect/>
            </a:stretch>
          </p:blipFill>
          <p:spPr>
            <a:xfrm>
              <a:off x="8827" y="2669"/>
              <a:ext cx="1044" cy="1206"/>
            </a:xfrm>
            <a:prstGeom prst="rect">
              <a:avLst/>
            </a:prstGeom>
          </p:spPr>
        </p:pic>
      </p:grpSp>
      <p:grpSp>
        <p:nvGrpSpPr>
          <p:cNvPr id="5" name="组合 4"/>
          <p:cNvGrpSpPr/>
          <p:nvPr/>
        </p:nvGrpSpPr>
        <p:grpSpPr>
          <a:xfrm>
            <a:off x="8303271" y="2248173"/>
            <a:ext cx="2446583" cy="2473165"/>
            <a:chOff x="12398" y="2669"/>
            <a:chExt cx="3125" cy="3693"/>
          </a:xfrm>
        </p:grpSpPr>
        <p:sp>
          <p:nvSpPr>
            <p:cNvPr id="11" name="折角形 10"/>
            <p:cNvSpPr/>
            <p:nvPr/>
          </p:nvSpPr>
          <p:spPr>
            <a:xfrm>
              <a:off x="12398" y="3562"/>
              <a:ext cx="3125" cy="280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ltLang="zh-CN" sz="7700">
                <a:latin typeface="思源黑体 Heavy" panose="020B0A00000000000000" pitchFamily="34" charset="-122"/>
                <a:ea typeface="思源黑体 Heavy" panose="020B0A00000000000000" pitchFamily="34" charset="-122"/>
              </a:endParaRPr>
            </a:p>
          </p:txBody>
        </p:sp>
        <p:pic>
          <p:nvPicPr>
            <p:cNvPr id="15" name="图片 14" descr="58c26e956f469"/>
            <p:cNvPicPr>
              <a:picLocks noChangeAspect="1"/>
            </p:cNvPicPr>
            <p:nvPr/>
          </p:nvPicPr>
          <p:blipFill>
            <a:blip r:embed="rId4"/>
            <a:stretch>
              <a:fillRect/>
            </a:stretch>
          </p:blipFill>
          <p:spPr>
            <a:xfrm>
              <a:off x="13451" y="2669"/>
              <a:ext cx="1044" cy="1206"/>
            </a:xfrm>
            <a:prstGeom prst="rect">
              <a:avLst/>
            </a:prstGeom>
          </p:spPr>
        </p:pic>
      </p:grpSp>
      <p:sp>
        <p:nvSpPr>
          <p:cNvPr id="30" name="Freeform 35"/>
          <p:cNvSpPr>
            <a:spLocks noEditPoints="1"/>
          </p:cNvSpPr>
          <p:nvPr/>
        </p:nvSpPr>
        <p:spPr bwMode="auto">
          <a:xfrm>
            <a:off x="1577263" y="892352"/>
            <a:ext cx="3339943" cy="1257313"/>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chemeClr val="accent1"/>
          </a:solidFill>
          <a:ln>
            <a:noFill/>
          </a:ln>
        </p:spPr>
        <p:txBody>
          <a:bodyPr vert="horz" wrap="square" lIns="96435" tIns="48218" rIns="96435" bIns="48218" numCol="1" anchor="t" anchorCtr="0" compatLnSpc="1">
            <a:prstTxWarp prst="textNoShape">
              <a:avLst/>
            </a:prstTxWarp>
          </a:bodyPr>
          <a:lstStyle/>
          <a:p>
            <a:endParaRPr lang="id-ID">
              <a:latin typeface="Helvetica" panose="020B0604020202030204" pitchFamily="34" charset="0"/>
              <a:ea typeface="微软雅黑" panose="020B0503020204020204" pitchFamily="34" charset="-122"/>
              <a:sym typeface="Times New Roman" panose="02020603050405020304" pitchFamily="18" charset="0"/>
            </a:endParaRPr>
          </a:p>
        </p:txBody>
      </p:sp>
      <p:pic>
        <p:nvPicPr>
          <p:cNvPr id="31" name="图片 7" descr="58c26e956f2d9"/>
          <p:cNvPicPr>
            <a:picLocks noChangeAspect="1"/>
          </p:cNvPicPr>
          <p:nvPr/>
        </p:nvPicPr>
        <p:blipFill>
          <a:blip r:embed="rId5"/>
          <a:stretch>
            <a:fillRect/>
          </a:stretch>
        </p:blipFill>
        <p:spPr>
          <a:xfrm>
            <a:off x="4255385" y="892352"/>
            <a:ext cx="344235" cy="341700"/>
          </a:xfrm>
          <a:prstGeom prst="rect">
            <a:avLst/>
          </a:prstGeom>
        </p:spPr>
      </p:pic>
      <p:sp>
        <p:nvSpPr>
          <p:cNvPr id="32" name="Google Shape;1017;p37">
            <a:hlinkClick r:id="rId2" action="ppaction://hlinksldjump"/>
          </p:cNvPr>
          <p:cNvSpPr/>
          <p:nvPr/>
        </p:nvSpPr>
        <p:spPr>
          <a:xfrm>
            <a:off x="2252911" y="1239923"/>
            <a:ext cx="2119614" cy="541142"/>
          </a:xfrm>
          <a:prstGeom prst="roundRect">
            <a:avLst>
              <a:gd name="adj" fmla="val 9649"/>
            </a:avLst>
          </a:prstGeom>
          <a:noFill/>
          <a:ln>
            <a:noFill/>
          </a:ln>
        </p:spPr>
        <p:txBody>
          <a:bodyPr spcFirstLastPara="1" wrap="square" lIns="96348" tIns="96348" rIns="96348" bIns="96348" anchor="ctr" anchorCtr="0">
            <a:noAutofit/>
          </a:bodyPr>
          <a:lstStyle/>
          <a:p>
            <a:pPr algn="ctr">
              <a:spcBef>
                <a:spcPts val="0"/>
              </a:spcBef>
              <a:spcAft>
                <a:spcPts val="0"/>
              </a:spcAft>
            </a:pPr>
            <a:r>
              <a:rPr lang="en-GB" sz="2800" b="1" dirty="0">
                <a:solidFill>
                  <a:srgbClr val="FF0000"/>
                </a:solidFill>
                <a:latin typeface="Times New Roman" pitchFamily="18" charset="0"/>
                <a:ea typeface="思源黑体 Heavy" panose="020B0A00000000000000" pitchFamily="34" charset="-122"/>
                <a:cs typeface="Times New Roman" pitchFamily="18" charset="0"/>
                <a:sym typeface="Catamaran"/>
              </a:rPr>
              <a:t>TIÊU CỰC</a:t>
            </a:r>
            <a:endParaRPr sz="2800" b="1" dirty="0">
              <a:solidFill>
                <a:srgbClr val="FF0000"/>
              </a:solidFill>
              <a:latin typeface="Times New Roman" pitchFamily="18" charset="0"/>
              <a:ea typeface="思源黑体 Heavy" panose="020B0A00000000000000" pitchFamily="34" charset="-122"/>
              <a:cs typeface="Times New Roman" pitchFamily="18" charset="0"/>
              <a:sym typeface="Catamaran"/>
            </a:endParaRPr>
          </a:p>
        </p:txBody>
      </p:sp>
      <p:sp>
        <p:nvSpPr>
          <p:cNvPr id="33" name="矩形 20">
            <a:extLst>
              <a:ext uri="{FF2B5EF4-FFF2-40B4-BE49-F238E27FC236}">
                <a16:creationId xmlns:a16="http://schemas.microsoft.com/office/drawing/2014/main" id="{B04AA067-6250-4AA7-B5FB-3AF970C7E16E}"/>
              </a:ext>
            </a:extLst>
          </p:cNvPr>
          <p:cNvSpPr/>
          <p:nvPr/>
        </p:nvSpPr>
        <p:spPr>
          <a:xfrm>
            <a:off x="2143807" y="3037314"/>
            <a:ext cx="2024561" cy="1642501"/>
          </a:xfrm>
          <a:prstGeom prst="rect">
            <a:avLst/>
          </a:prstGeom>
        </p:spPr>
        <p:txBody>
          <a:bodyPr wrap="square">
            <a:spAutoFit/>
          </a:bodyPr>
          <a:lstStyle/>
          <a:p>
            <a:pPr algn="ctr">
              <a:lnSpc>
                <a:spcPct val="115000"/>
              </a:lnSpc>
              <a:spcAft>
                <a:spcPts val="800"/>
              </a:spcAft>
            </a:pPr>
            <a:r>
              <a:rPr lang="vi-VN" sz="3000" dirty="0">
                <a:solidFill>
                  <a:schemeClr val="bg1"/>
                </a:solidFill>
                <a:latin typeface="Times New Roman" pitchFamily="18" charset="0"/>
                <a:cs typeface="Times New Roman" pitchFamily="18" charset="0"/>
              </a:rPr>
              <a:t>Chia sẻ thông tin sai sự thật.</a:t>
            </a:r>
            <a:endParaRPr lang="en-US" sz="3000" dirty="0">
              <a:solidFill>
                <a:schemeClr val="bg1"/>
              </a:solidFill>
              <a:latin typeface="Times New Roman" pitchFamily="18" charset="0"/>
              <a:ea typeface="Calibri"/>
              <a:cs typeface="Times New Roman" pitchFamily="18" charset="0"/>
            </a:endParaRPr>
          </a:p>
        </p:txBody>
      </p:sp>
      <p:sp>
        <p:nvSpPr>
          <p:cNvPr id="34" name="矩形 23">
            <a:extLst>
              <a:ext uri="{FF2B5EF4-FFF2-40B4-BE49-F238E27FC236}">
                <a16:creationId xmlns:a16="http://schemas.microsoft.com/office/drawing/2014/main" id="{6F9E0FB6-5930-4BC0-B4FA-8399D5A72065}"/>
              </a:ext>
            </a:extLst>
          </p:cNvPr>
          <p:cNvSpPr/>
          <p:nvPr/>
        </p:nvSpPr>
        <p:spPr>
          <a:xfrm>
            <a:off x="5217125" y="3119655"/>
            <a:ext cx="2292369" cy="1642501"/>
          </a:xfrm>
          <a:prstGeom prst="rect">
            <a:avLst/>
          </a:prstGeom>
        </p:spPr>
        <p:txBody>
          <a:bodyPr wrap="square">
            <a:spAutoFit/>
          </a:bodyPr>
          <a:lstStyle/>
          <a:p>
            <a:pPr algn="ctr">
              <a:lnSpc>
                <a:spcPct val="115000"/>
              </a:lnSpc>
              <a:spcAft>
                <a:spcPts val="800"/>
              </a:spcAft>
            </a:pPr>
            <a:r>
              <a:rPr lang="vi-VN" sz="3000" dirty="0">
                <a:solidFill>
                  <a:schemeClr val="bg1"/>
                </a:solidFill>
                <a:latin typeface="Times New Roman" pitchFamily="18" charset="0"/>
                <a:cs typeface="Times New Roman" pitchFamily="18" charset="0"/>
              </a:rPr>
              <a:t>Nguy cơ lộ thông tin cá nhân</a:t>
            </a:r>
            <a:endParaRPr lang="en-US" sz="3000" dirty="0">
              <a:solidFill>
                <a:schemeClr val="bg1"/>
              </a:solidFill>
              <a:latin typeface="Times New Roman" pitchFamily="18" charset="0"/>
              <a:ea typeface="Calibri"/>
              <a:cs typeface="Times New Roman" pitchFamily="18" charset="0"/>
            </a:endParaRPr>
          </a:p>
        </p:txBody>
      </p:sp>
      <p:sp>
        <p:nvSpPr>
          <p:cNvPr id="35" name="矩形 23">
            <a:extLst>
              <a:ext uri="{FF2B5EF4-FFF2-40B4-BE49-F238E27FC236}">
                <a16:creationId xmlns:a16="http://schemas.microsoft.com/office/drawing/2014/main" id="{6F9E0FB6-5930-4BC0-B4FA-8399D5A72065}"/>
              </a:ext>
            </a:extLst>
          </p:cNvPr>
          <p:cNvSpPr/>
          <p:nvPr/>
        </p:nvSpPr>
        <p:spPr>
          <a:xfrm>
            <a:off x="8377270" y="3184277"/>
            <a:ext cx="2372584" cy="1477328"/>
          </a:xfrm>
          <a:prstGeom prst="rect">
            <a:avLst/>
          </a:prstGeom>
        </p:spPr>
        <p:txBody>
          <a:bodyPr wrap="square">
            <a:spAutoFit/>
          </a:bodyPr>
          <a:lstStyle/>
          <a:p>
            <a:pPr algn="ctr"/>
            <a:r>
              <a:rPr lang="en-US" sz="3000" dirty="0" err="1">
                <a:solidFill>
                  <a:srgbClr val="0033CC"/>
                </a:solidFill>
                <a:latin typeface="Times New Roman" pitchFamily="18" charset="0"/>
                <a:cs typeface="Times New Roman" pitchFamily="18" charset="0"/>
              </a:rPr>
              <a:t>Dễ</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bị</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lừa</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đảo</a:t>
            </a:r>
            <a:r>
              <a:rPr lang="en-US" sz="3000" dirty="0">
                <a:solidFill>
                  <a:srgbClr val="0033CC"/>
                </a:solidFill>
                <a:latin typeface="Times New Roman" pitchFamily="18" charset="0"/>
                <a:cs typeface="Times New Roman" pitchFamily="18" charset="0"/>
              </a:rPr>
              <a:t>, </a:t>
            </a:r>
          </a:p>
          <a:p>
            <a:pPr algn="ctr"/>
            <a:r>
              <a:rPr lang="en-US" sz="3000" dirty="0" err="1">
                <a:solidFill>
                  <a:srgbClr val="0033CC"/>
                </a:solidFill>
                <a:latin typeface="Times New Roman" pitchFamily="18" charset="0"/>
                <a:cs typeface="Times New Roman" pitchFamily="18" charset="0"/>
              </a:rPr>
              <a:t>đe</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dọa</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bắt</a:t>
            </a:r>
            <a:r>
              <a:rPr lang="en-US" sz="3000" dirty="0">
                <a:solidFill>
                  <a:srgbClr val="0033CC"/>
                </a:solidFill>
                <a:latin typeface="Times New Roman" pitchFamily="18" charset="0"/>
                <a:cs typeface="Times New Roman" pitchFamily="18" charset="0"/>
              </a:rPr>
              <a:t> </a:t>
            </a:r>
            <a:r>
              <a:rPr lang="en-US" sz="3000" dirty="0" err="1">
                <a:solidFill>
                  <a:srgbClr val="0033CC"/>
                </a:solidFill>
                <a:latin typeface="Times New Roman" pitchFamily="18" charset="0"/>
                <a:cs typeface="Times New Roman" pitchFamily="18" charset="0"/>
              </a:rPr>
              <a:t>nạt</a:t>
            </a:r>
            <a:r>
              <a:rPr lang="en-US" sz="3000" dirty="0">
                <a:solidFill>
                  <a:srgbClr val="0033CC"/>
                </a:solidFill>
                <a:latin typeface="Times New Roman" pitchFamily="18" charset="0"/>
                <a:cs typeface="Times New Roman" pitchFamily="18" charset="0"/>
              </a:rPr>
              <a:t>…</a:t>
            </a:r>
          </a:p>
        </p:txBody>
      </p:sp>
      <p:sp>
        <p:nvSpPr>
          <p:cNvPr id="36" name="Right Brace 35"/>
          <p:cNvSpPr/>
          <p:nvPr/>
        </p:nvSpPr>
        <p:spPr>
          <a:xfrm rot="5400000">
            <a:off x="6173537" y="1842150"/>
            <a:ext cx="607849" cy="6460455"/>
          </a:xfrm>
          <a:prstGeom prst="rightBrace">
            <a:avLst>
              <a:gd name="adj1" fmla="val 8333"/>
              <a:gd name="adj2" fmla="val 5054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377" tIns="45689" rIns="91377" bIns="45689" rtlCol="0" anchor="ctr"/>
          <a:lstStyle/>
          <a:p>
            <a:pPr algn="ctr"/>
            <a:endParaRPr lang="vi-VN">
              <a:latin typeface="Times New Roman" panose="02020603050405020304" pitchFamily="18" charset="0"/>
            </a:endParaRPr>
          </a:p>
        </p:txBody>
      </p:sp>
      <p:grpSp>
        <p:nvGrpSpPr>
          <p:cNvPr id="37" name="Group 36"/>
          <p:cNvGrpSpPr/>
          <p:nvPr/>
        </p:nvGrpSpPr>
        <p:grpSpPr>
          <a:xfrm>
            <a:off x="2900983" y="5592327"/>
            <a:ext cx="7644075" cy="976326"/>
            <a:chOff x="4634838" y="3131382"/>
            <a:chExt cx="2943577" cy="939750"/>
          </a:xfrm>
        </p:grpSpPr>
        <p:sp>
          <p:nvSpPr>
            <p:cNvPr id="38" name="Shape 539"/>
            <p:cNvSpPr/>
            <p:nvPr/>
          </p:nvSpPr>
          <p:spPr>
            <a:xfrm>
              <a:off x="4634838" y="3131382"/>
              <a:ext cx="2943577" cy="939750"/>
            </a:xfrm>
            <a:prstGeom prst="roundRect">
              <a:avLst>
                <a:gd name="adj" fmla="val 19953"/>
              </a:avLst>
            </a:prstGeom>
            <a:solidFill>
              <a:schemeClr val="accent2"/>
            </a:solidFill>
            <a:ln w="12700" cap="flat">
              <a:noFill/>
              <a:miter lim="400000"/>
            </a:ln>
            <a:effectLst/>
          </p:spPr>
          <p:txBody>
            <a:bodyPr wrap="square" lIns="53575" tIns="53575" rIns="53575" bIns="53575" numCol="1" anchor="ctr">
              <a:noAutofit/>
            </a:bodyPr>
            <a:lstStyle/>
            <a:p>
              <a:pPr lvl="0">
                <a:defRPr sz="3200">
                  <a:solidFill>
                    <a:srgbClr val="FFFFFF"/>
                  </a:solidFill>
                  <a:latin typeface="+mn-lt"/>
                  <a:ea typeface="+mn-ea"/>
                  <a:cs typeface="+mn-cs"/>
                  <a:sym typeface="Helvetica Light"/>
                </a:defRPr>
              </a:pPr>
              <a:endParaRPr sz="32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39" name="Text Placeholder 2"/>
            <p:cNvSpPr txBox="1">
              <a:spLocks/>
            </p:cNvSpPr>
            <p:nvPr/>
          </p:nvSpPr>
          <p:spPr>
            <a:xfrm>
              <a:off x="4634838" y="3432233"/>
              <a:ext cx="2943577" cy="295275"/>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200" dirty="0" err="1">
                  <a:solidFill>
                    <a:schemeClr val="tx1"/>
                  </a:solidFill>
                  <a:latin typeface="Times New Roman" pitchFamily="18" charset="0"/>
                  <a:cs typeface="Times New Roman" pitchFamily="18" charset="0"/>
                </a:rPr>
                <a:t>Nêu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hậu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việc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mục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a:t>
              </a:r>
            </a:p>
          </p:txBody>
        </p:sp>
      </p:grpSp>
      <p:grpSp>
        <p:nvGrpSpPr>
          <p:cNvPr id="40" name="Group 39"/>
          <p:cNvGrpSpPr/>
          <p:nvPr/>
        </p:nvGrpSpPr>
        <p:grpSpPr>
          <a:xfrm>
            <a:off x="3026489" y="5614726"/>
            <a:ext cx="7644075" cy="991089"/>
            <a:chOff x="4634838" y="3131382"/>
            <a:chExt cx="2943577" cy="939750"/>
          </a:xfrm>
        </p:grpSpPr>
        <p:sp>
          <p:nvSpPr>
            <p:cNvPr id="41" name="Shape 539"/>
            <p:cNvSpPr/>
            <p:nvPr/>
          </p:nvSpPr>
          <p:spPr>
            <a:xfrm>
              <a:off x="4634838" y="3131382"/>
              <a:ext cx="2943577" cy="939750"/>
            </a:xfrm>
            <a:prstGeom prst="roundRect">
              <a:avLst>
                <a:gd name="adj" fmla="val 19953"/>
              </a:avLst>
            </a:prstGeom>
            <a:solidFill>
              <a:schemeClr val="accent2"/>
            </a:solidFill>
            <a:ln w="12700" cap="flat">
              <a:noFill/>
              <a:miter lim="400000"/>
            </a:ln>
            <a:effectLst/>
          </p:spPr>
          <p:txBody>
            <a:bodyPr wrap="square" lIns="53575" tIns="53575" rIns="53575" bIns="53575" numCol="1" anchor="ctr">
              <a:noAutofit/>
            </a:bodyPr>
            <a:lstStyle/>
            <a:p>
              <a:pPr lvl="0">
                <a:defRPr sz="3200">
                  <a:solidFill>
                    <a:srgbClr val="FFFFFF"/>
                  </a:solidFill>
                  <a:latin typeface="+mn-lt"/>
                  <a:ea typeface="+mn-ea"/>
                  <a:cs typeface="+mn-cs"/>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42" name="Text Placeholder 2"/>
            <p:cNvSpPr txBox="1">
              <a:spLocks/>
            </p:cNvSpPr>
            <p:nvPr/>
          </p:nvSpPr>
          <p:spPr>
            <a:xfrm>
              <a:off x="4634838" y="3432233"/>
              <a:ext cx="2943577" cy="295275"/>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5000"/>
                </a:lnSpc>
                <a:spcBef>
                  <a:spcPts val="300"/>
                </a:spcBef>
                <a:spcAft>
                  <a:spcPts val="300"/>
                </a:spcAft>
                <a:tabLst>
                  <a:tab pos="228438" algn="l"/>
                  <a:tab pos="456873" algn="l"/>
                  <a:tab pos="865518" algn="l"/>
                  <a:tab pos="1027962" algn="l"/>
                  <a:tab pos="1941704" algn="l"/>
                  <a:tab pos="2627011" algn="l"/>
                  <a:tab pos="2741226" algn="ctr"/>
                  <a:tab pos="5482456" algn="r"/>
                </a:tabLst>
              </a:pPr>
              <a:r>
                <a:rPr lang="en-US" sz="3600" dirty="0" err="1">
                  <a:solidFill>
                    <a:schemeClr val="tx1"/>
                  </a:solidFill>
                  <a:latin typeface="Times New Roman" pitchFamily="18" charset="0"/>
                  <a:cs typeface="Times New Roman" pitchFamily="18" charset="0"/>
                </a:rPr>
                <a:t>Cần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làm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dụng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xã</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hội</a:t>
              </a:r>
              <a:r>
                <a:rPr lang="en-US" sz="3600" dirty="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ea typeface="Times New Roman"/>
                <a:cs typeface="Times New Roman" pitchFamily="18" charset="0"/>
              </a:endParaRPr>
            </a:p>
          </p:txBody>
        </p:sp>
      </p:grpSp>
    </p:spTree>
    <p:extLst>
      <p:ext uri="{BB962C8B-B14F-4D97-AF65-F5344CB8AC3E}">
        <p14:creationId xmlns:p14="http://schemas.microsoft.com/office/powerpoint/2010/main" val="2312515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10">
            <a:extLst>
              <a:ext uri="{FF2B5EF4-FFF2-40B4-BE49-F238E27FC236}">
                <a16:creationId xmlns:a16="http://schemas.microsoft.com/office/drawing/2014/main" id="{9DE26872-6301-4304-9FCE-6D3FCE9473BA}"/>
              </a:ext>
            </a:extLst>
          </p:cNvPr>
          <p:cNvSpPr/>
          <p:nvPr/>
        </p:nvSpPr>
        <p:spPr>
          <a:xfrm>
            <a:off x="2702454" y="1296967"/>
            <a:ext cx="9245704" cy="1455261"/>
          </a:xfrm>
          <a:prstGeom prst="wedgeRoundRectCallout">
            <a:avLst>
              <a:gd name="adj1" fmla="val -54198"/>
              <a:gd name="adj2" fmla="val 15823"/>
              <a:gd name="adj3" fmla="val 16667"/>
            </a:avLst>
          </a:prstGeom>
          <a:solidFill>
            <a:schemeClr val="accent1">
              <a:lumMod val="60000"/>
              <a:lumOff val="40000"/>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Speech Bubble: Rectangle with Corners Rounded 11">
            <a:extLst>
              <a:ext uri="{FF2B5EF4-FFF2-40B4-BE49-F238E27FC236}">
                <a16:creationId xmlns:a16="http://schemas.microsoft.com/office/drawing/2014/main" id="{1A01DCD0-DD9C-48C4-9A61-6E3736614FC6}"/>
              </a:ext>
            </a:extLst>
          </p:cNvPr>
          <p:cNvSpPr/>
          <p:nvPr/>
        </p:nvSpPr>
        <p:spPr>
          <a:xfrm>
            <a:off x="956767" y="3976365"/>
            <a:ext cx="8928992" cy="2213421"/>
          </a:xfrm>
          <a:prstGeom prst="wedgeRoundRectCallout">
            <a:avLst>
              <a:gd name="adj1" fmla="val 55219"/>
              <a:gd name="adj2" fmla="val -3760"/>
              <a:gd name="adj3" fmla="val 16667"/>
            </a:avLst>
          </a:prstGeom>
          <a:solidFill>
            <a:schemeClr val="accent6">
              <a:lumMod val="60000"/>
              <a:lumOff val="40000"/>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descr="A picture containing text, toy, doll, vector graphics&#10;&#10;Description automatically generated">
            <a:extLst>
              <a:ext uri="{FF2B5EF4-FFF2-40B4-BE49-F238E27FC236}">
                <a16:creationId xmlns:a16="http://schemas.microsoft.com/office/drawing/2014/main" id="{F6CBCBA6-B96A-4AF3-87E0-AA22A1FB0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35" y="1053703"/>
            <a:ext cx="2274590" cy="2274590"/>
          </a:xfrm>
          <a:prstGeom prst="rect">
            <a:avLst/>
          </a:prstGeom>
        </p:spPr>
      </p:pic>
      <p:pic>
        <p:nvPicPr>
          <p:cNvPr id="3" name="Picture 2" descr="A picture containing text, toy, vector graphics&#10;&#10;Description automatically generated">
            <a:extLst>
              <a:ext uri="{FF2B5EF4-FFF2-40B4-BE49-F238E27FC236}">
                <a16:creationId xmlns:a16="http://schemas.microsoft.com/office/drawing/2014/main" id="{2144E502-8926-4FD6-B887-E10A5E06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568" y="3760341"/>
            <a:ext cx="2274590" cy="2274590"/>
          </a:xfrm>
          <a:prstGeom prst="rect">
            <a:avLst/>
          </a:prstGeom>
        </p:spPr>
      </p:pic>
      <p:sp>
        <p:nvSpPr>
          <p:cNvPr id="4" name="Rectangle 3">
            <a:extLst>
              <a:ext uri="{FF2B5EF4-FFF2-40B4-BE49-F238E27FC236}">
                <a16:creationId xmlns:a16="http://schemas.microsoft.com/office/drawing/2014/main" id="{AF5A7DEB-C21C-4BEE-9BEC-4A8828E21FD0}"/>
              </a:ext>
            </a:extLst>
          </p:cNvPr>
          <p:cNvSpPr/>
          <p:nvPr/>
        </p:nvSpPr>
        <p:spPr>
          <a:xfrm>
            <a:off x="2835263" y="1202372"/>
            <a:ext cx="9112895" cy="1609030"/>
          </a:xfrm>
          <a:prstGeom prst="rect">
            <a:avLst/>
          </a:prstGeom>
        </p:spPr>
        <p:txBody>
          <a:bodyPr wrap="square">
            <a:spAutoFit/>
          </a:bodyPr>
          <a:lstStyle/>
          <a:p>
            <a:pPr algn="just" defTabSz="342900">
              <a:lnSpc>
                <a:spcPct val="120000"/>
              </a:lnSpc>
            </a:pPr>
            <a:r>
              <a:rPr lang="en-US" sz="2800" b="1" dirty="0">
                <a:solidFill>
                  <a:srgbClr val="FF0000"/>
                </a:solidFill>
                <a:latin typeface="UTM Avo" panose="02040603050506020204" pitchFamily="18" charset="0"/>
                <a:cs typeface="Times New Roman" panose="02020603050405020304" pitchFamily="18" charset="0"/>
              </a:rPr>
              <a:t>NÊN</a:t>
            </a:r>
            <a:r>
              <a:rPr lang="en-US" sz="2800" dirty="0">
                <a:latin typeface="UTM Avo" panose="02040603050506020204" pitchFamily="18" charset="0"/>
                <a:cs typeface="Times New Roman" panose="02020603050405020304" pitchFamily="18" charset="0"/>
              </a:rPr>
              <a:t> </a:t>
            </a:r>
            <a:r>
              <a:rPr lang="vi-VN" sz="2800" dirty="0">
                <a:latin typeface="UTM Avo" panose="02040603050506020204" pitchFamily="18" charset="0"/>
                <a:cs typeface="Times New Roman" panose="02020603050405020304" pitchFamily="18" charset="0"/>
              </a:rPr>
              <a:t>tận dụng mạng xã hội để kết nối bạn bè, tiếp nhận thông tin và học hỏi kiến thức, kĩ năng hay bày tỏ quan điểm cá nhân,...</a:t>
            </a:r>
            <a:endParaRPr lang="vi-VN" sz="2600" dirty="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5A4445D-F652-4E19-AB65-AF3586CE1FEA}"/>
              </a:ext>
            </a:extLst>
          </p:cNvPr>
          <p:cNvSpPr/>
          <p:nvPr/>
        </p:nvSpPr>
        <p:spPr>
          <a:xfrm>
            <a:off x="1125493" y="4003465"/>
            <a:ext cx="8712968" cy="2126095"/>
          </a:xfrm>
          <a:prstGeom prst="rect">
            <a:avLst/>
          </a:prstGeom>
        </p:spPr>
        <p:txBody>
          <a:bodyPr wrap="square">
            <a:spAutoFit/>
          </a:bodyPr>
          <a:lstStyle/>
          <a:p>
            <a:pPr algn="just" defTabSz="342900">
              <a:lnSpc>
                <a:spcPct val="120000"/>
              </a:lnSpc>
            </a:pPr>
            <a:r>
              <a:rPr lang="en-US" sz="2800" b="1" dirty="0">
                <a:solidFill>
                  <a:srgbClr val="FF0000"/>
                </a:solidFill>
                <a:latin typeface="UTM Avo" panose="02040603050506020204" pitchFamily="18" charset="0"/>
                <a:cs typeface="Times New Roman" panose="02020603050405020304" pitchFamily="18" charset="0"/>
              </a:rPr>
              <a:t>KHÔNG NÊN </a:t>
            </a:r>
            <a:r>
              <a:rPr lang="vi-VN" sz="2800" dirty="0">
                <a:latin typeface="UTM Avo" panose="02040603050506020204" pitchFamily="18" charset="0"/>
                <a:cs typeface="Times New Roman" panose="02020603050405020304" pitchFamily="18" charset="0"/>
              </a:rPr>
              <a:t>sử dụng mạng xã hội và thông tin vào mục đích sai trái như đăng</a:t>
            </a:r>
            <a:r>
              <a:rPr lang="en-US" sz="2800" dirty="0">
                <a:latin typeface="UTM Avo" panose="02040603050506020204" pitchFamily="18" charset="0"/>
                <a:cs typeface="Times New Roman" panose="02020603050405020304" pitchFamily="18" charset="0"/>
              </a:rPr>
              <a:t> </a:t>
            </a:r>
            <a:r>
              <a:rPr lang="vi-VN" sz="2800" dirty="0">
                <a:latin typeface="UTM Avo" panose="02040603050506020204" pitchFamily="18" charset="0"/>
                <a:cs typeface="Times New Roman" panose="02020603050405020304" pitchFamily="18" charset="0"/>
              </a:rPr>
              <a:t>thông tin giả, thông tin đe doạ, bắt nạt,... gây hậu quả cho người khác hoặc cho chính bản thân mình.</a:t>
            </a:r>
          </a:p>
        </p:txBody>
      </p:sp>
    </p:spTree>
    <p:extLst>
      <p:ext uri="{BB962C8B-B14F-4D97-AF65-F5344CB8AC3E}">
        <p14:creationId xmlns:p14="http://schemas.microsoft.com/office/powerpoint/2010/main" val="3565844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stretch>
            <a:fillRect/>
          </a:stretch>
        </p:blipFill>
        <p:spPr>
          <a:xfrm>
            <a:off x="977625" y="1441058"/>
            <a:ext cx="4244794" cy="4257118"/>
          </a:xfrm>
          <a:prstGeom prst="rect">
            <a:avLst/>
          </a:prstGeom>
        </p:spPr>
      </p:pic>
      <p:sp>
        <p:nvSpPr>
          <p:cNvPr id="2" name="Rectangle 1"/>
          <p:cNvSpPr/>
          <p:nvPr/>
        </p:nvSpPr>
        <p:spPr>
          <a:xfrm>
            <a:off x="1770642" y="2751663"/>
            <a:ext cx="2658759"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 HOẠT </a:t>
            </a:r>
          </a:p>
          <a:p>
            <a:pPr algn="ctr"/>
            <a:r>
              <a:rPr lang="en-US" sz="4800" b="1" dirty="0">
                <a:solidFill>
                  <a:srgbClr val="FF0000"/>
                </a:solidFill>
                <a:latin typeface="Times New Roman" panose="02020603050405020304" pitchFamily="18" charset="0"/>
                <a:cs typeface="Times New Roman" panose="02020603050405020304" pitchFamily="18" charset="0"/>
              </a:rPr>
              <a:t>ĐỘNG 1</a:t>
            </a:r>
          </a:p>
        </p:txBody>
      </p:sp>
      <p:sp>
        <p:nvSpPr>
          <p:cNvPr id="4" name="Rectangle 3"/>
          <p:cNvSpPr/>
          <p:nvPr/>
        </p:nvSpPr>
        <p:spPr>
          <a:xfrm>
            <a:off x="5892192" y="3074828"/>
            <a:ext cx="3488281" cy="923330"/>
          </a:xfrm>
          <a:prstGeom prst="rect">
            <a:avLst/>
          </a:prstGeom>
        </p:spPr>
        <p:txBody>
          <a:bodyPr wrap="square">
            <a:spAutoFit/>
          </a:bodyPr>
          <a:lstStyle/>
          <a:p>
            <a:r>
              <a:rPr lang="en-US" sz="5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rPr>
              <a:t>MỞ ĐẦU</a:t>
            </a:r>
            <a:endParaRPr lang="en-US" sz="5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75729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Rectangle 1"/>
          <p:cNvSpPr/>
          <p:nvPr/>
        </p:nvSpPr>
        <p:spPr>
          <a:xfrm>
            <a:off x="524719" y="1600101"/>
            <a:ext cx="12097344" cy="2326702"/>
          </a:xfrm>
          <a:prstGeom prst="rect">
            <a:avLst/>
          </a:prstGeom>
          <a:solidFill>
            <a:srgbClr val="DDDDDD">
              <a:alpha val="67059"/>
            </a:srgbClr>
          </a:solidFill>
          <a:ln>
            <a:solidFill>
              <a:srgbClr val="C00000"/>
            </a:solidFill>
          </a:ln>
        </p:spPr>
        <p:txBody>
          <a:bodyPr wrap="square" lIns="96365" tIns="48184" rIns="96365" bIns="48184">
            <a:spAutoFit/>
          </a:bodyPr>
          <a:lstStyle/>
          <a:p>
            <a:pPr marL="342654" indent="-342654" algn="just">
              <a:lnSpc>
                <a:spcPct val="115000"/>
              </a:lnSpc>
              <a:spcAft>
                <a:spcPts val="0"/>
              </a:spcAft>
              <a:buFont typeface="Times New Roman"/>
              <a:buChar char="-"/>
            </a:pPr>
            <a:r>
              <a:rPr lang="vi-VN" sz="3200" dirty="0">
                <a:latin typeface="+mj-lt"/>
              </a:rPr>
              <a:t>Mạng xã hội giúp người sử dụng kết nối, giao lưu, chia sẻ và thảo luận các vấn đề mà họ quan tâm.</a:t>
            </a:r>
            <a:endParaRPr lang="en-US" sz="3200" dirty="0">
              <a:latin typeface="+mj-lt"/>
            </a:endParaRPr>
          </a:p>
          <a:p>
            <a:pPr marL="342654" indent="-342654" algn="just">
              <a:lnSpc>
                <a:spcPct val="115000"/>
              </a:lnSpc>
              <a:spcAft>
                <a:spcPts val="800"/>
              </a:spcAft>
              <a:buFont typeface="Times New Roman"/>
              <a:buChar char="-"/>
            </a:pPr>
            <a:r>
              <a:rPr lang="vi-VN" sz="3200" dirty="0">
                <a:latin typeface="+mj-lt"/>
              </a:rPr>
              <a:t>Cần tuân thủ đúng các quy định khi sử dụng mạng xã hội và các kênh trao đổi thông tin trên Internet.</a:t>
            </a:r>
            <a:endParaRPr lang="en-US" sz="3200" dirty="0">
              <a:latin typeface="+mj-lt"/>
              <a:ea typeface="Calibri"/>
              <a:cs typeface="Times New Roman"/>
            </a:endParaRPr>
          </a:p>
        </p:txBody>
      </p:sp>
      <p:pic>
        <p:nvPicPr>
          <p:cNvPr id="26" name="Picture 8" descr="Book-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891" cy="84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388822" y="365992"/>
            <a:ext cx="688057" cy="688057"/>
            <a:chOff x="1049573" y="3162249"/>
            <a:chExt cx="652416" cy="652416"/>
          </a:xfrm>
        </p:grpSpPr>
        <p:sp>
          <p:nvSpPr>
            <p:cNvPr id="16" name="Oval 15"/>
            <p:cNvSpPr/>
            <p:nvPr/>
          </p:nvSpPr>
          <p:spPr>
            <a:xfrm flipH="1">
              <a:off x="1049573" y="3162249"/>
              <a:ext cx="652416" cy="65241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00" b="1">
                <a:latin typeface="Times New Roman" pitchFamily="18" charset="0"/>
                <a:ea typeface="微软雅黑" panose="020B0503020204020204" pitchFamily="34" charset="-122"/>
                <a:cs typeface="Times New Roman" pitchFamily="18" charset="0"/>
                <a:sym typeface="Times New Roman" panose="02020603050405020304" pitchFamily="18" charset="0"/>
              </a:endParaRPr>
            </a:p>
          </p:txBody>
        </p:sp>
        <p:sp>
          <p:nvSpPr>
            <p:cNvPr id="17" name="Text Box 7"/>
            <p:cNvSpPr txBox="1">
              <a:spLocks noChangeArrowheads="1"/>
            </p:cNvSpPr>
            <p:nvPr/>
          </p:nvSpPr>
          <p:spPr bwMode="auto">
            <a:xfrm flipH="1">
              <a:off x="1202835" y="3200163"/>
              <a:ext cx="307208" cy="513898"/>
            </a:xfrm>
            <a:prstGeom prst="rect">
              <a:avLst/>
            </a:prstGeom>
            <a:noFill/>
            <a:ln w="9525">
              <a:noFill/>
              <a:miter lim="800000"/>
              <a:headEnd/>
              <a:tailEnd/>
            </a:ln>
          </p:spPr>
          <p:txBody>
            <a:bodyPr wrap="none" lIns="64290" tIns="32145" rIns="64290" bIns="32145">
              <a:spAutoFit/>
            </a:bodyPr>
            <a:lstStyle/>
            <a:p>
              <a:pPr algn="ctr" defTabSz="1529061"/>
              <a:r>
                <a:rPr lang="en-CA" sz="3100" b="1" spc="-211" dirty="0">
                  <a:solidFill>
                    <a:schemeClr val="bg1"/>
                  </a:solidFill>
                  <a:latin typeface="Times New Roman" pitchFamily="18" charset="0"/>
                  <a:ea typeface="微软雅黑" panose="020B0503020204020204" pitchFamily="34" charset="-122"/>
                  <a:cs typeface="Times New Roman" pitchFamily="18" charset="0"/>
                  <a:sym typeface="Times New Roman" panose="02020603050405020304" pitchFamily="18" charset="0"/>
                </a:rPr>
                <a:t>b</a:t>
              </a:r>
            </a:p>
          </p:txBody>
        </p:sp>
      </p:grpSp>
      <p:sp>
        <p:nvSpPr>
          <p:cNvPr id="19" name="Shape 539"/>
          <p:cNvSpPr/>
          <p:nvPr/>
        </p:nvSpPr>
        <p:spPr>
          <a:xfrm>
            <a:off x="2252911" y="303957"/>
            <a:ext cx="7416823" cy="727584"/>
          </a:xfrm>
          <a:prstGeom prst="roundRect">
            <a:avLst>
              <a:gd name="adj" fmla="val 19953"/>
            </a:avLst>
          </a:prstGeom>
          <a:ln w="38100"/>
        </p:spPr>
        <p:style>
          <a:lnRef idx="2">
            <a:schemeClr val="accent1"/>
          </a:lnRef>
          <a:fillRef idx="1">
            <a:schemeClr val="lt1"/>
          </a:fillRef>
          <a:effectRef idx="0">
            <a:schemeClr val="accent1"/>
          </a:effectRef>
          <a:fontRef idx="minor">
            <a:schemeClr val="dk1"/>
          </a:fontRef>
        </p:style>
        <p:txBody>
          <a:bodyPr wrap="square" lIns="53537" tIns="53537" rIns="53537" bIns="53537" numCol="1" anchor="ctr">
            <a:noAutofit/>
          </a:bodyPr>
          <a:lstStyle/>
          <a:p>
            <a:pPr algn="just">
              <a:lnSpc>
                <a:spcPct val="115000"/>
              </a:lnSpc>
              <a:spcBef>
                <a:spcPts val="300"/>
              </a:spcBef>
              <a:spcAft>
                <a:spcPts val="300"/>
              </a:spcAft>
            </a:pPr>
            <a:r>
              <a:rPr lang="en-US" sz="3100" b="1" dirty="0" err="1">
                <a:latin typeface="Times New Roman" pitchFamily="18" charset="0"/>
                <a:cs typeface="Times New Roman" pitchFamily="18" charset="0"/>
              </a:rPr>
              <a:t>Điểm</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tích</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cực</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và</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tiêu</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cực</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của</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mạng</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xã</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hội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14277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barn(inVertical)">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barn(inVertical)">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stretch>
            <a:fillRect/>
          </a:stretch>
        </p:blipFill>
        <p:spPr>
          <a:xfrm>
            <a:off x="977625" y="1441058"/>
            <a:ext cx="4244794" cy="4257118"/>
          </a:xfrm>
          <a:prstGeom prst="rect">
            <a:avLst/>
          </a:prstGeom>
        </p:spPr>
      </p:pic>
      <p:sp>
        <p:nvSpPr>
          <p:cNvPr id="2" name="Rectangle 1"/>
          <p:cNvSpPr/>
          <p:nvPr/>
        </p:nvSpPr>
        <p:spPr>
          <a:xfrm>
            <a:off x="1770642" y="2751663"/>
            <a:ext cx="2658759"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 HOẠT </a:t>
            </a:r>
          </a:p>
          <a:p>
            <a:pPr algn="ctr"/>
            <a:r>
              <a:rPr lang="en-US" sz="4800" b="1" dirty="0">
                <a:solidFill>
                  <a:srgbClr val="FF0000"/>
                </a:solidFill>
                <a:latin typeface="Times New Roman" panose="02020603050405020304" pitchFamily="18" charset="0"/>
                <a:cs typeface="Times New Roman" panose="02020603050405020304" pitchFamily="18" charset="0"/>
              </a:rPr>
              <a:t>ĐỘNG 3</a:t>
            </a:r>
          </a:p>
        </p:txBody>
      </p:sp>
      <p:pic>
        <p:nvPicPr>
          <p:cNvPr id="3" name="Picture 2">
            <a:extLst>
              <a:ext uri="{FF2B5EF4-FFF2-40B4-BE49-F238E27FC236}">
                <a16:creationId xmlns:a16="http://schemas.microsoft.com/office/drawing/2014/main" id="{0BCA6158-B87D-AB8A-07BD-28A1EF96B47B}"/>
              </a:ext>
            </a:extLst>
          </p:cNvPr>
          <p:cNvPicPr>
            <a:picLocks noChangeAspect="1"/>
          </p:cNvPicPr>
          <p:nvPr/>
        </p:nvPicPr>
        <p:blipFill>
          <a:blip r:embed="rId4"/>
          <a:stretch>
            <a:fillRect/>
          </a:stretch>
        </p:blipFill>
        <p:spPr>
          <a:xfrm>
            <a:off x="5245415" y="2392189"/>
            <a:ext cx="6457359" cy="1731674"/>
          </a:xfrm>
          <a:prstGeom prst="rect">
            <a:avLst/>
          </a:prstGeom>
        </p:spPr>
      </p:pic>
    </p:spTree>
    <p:extLst>
      <p:ext uri="{BB962C8B-B14F-4D97-AF65-F5344CB8AC3E}">
        <p14:creationId xmlns:p14="http://schemas.microsoft.com/office/powerpoint/2010/main" val="241417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2"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021" y="1759720"/>
            <a:ext cx="4367421" cy="54082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179" y="1342054"/>
            <a:ext cx="4687538" cy="5961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9" y="1918054"/>
            <a:ext cx="2986133" cy="53145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53" y="1824357"/>
            <a:ext cx="6835956" cy="5408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5455"/>
          <a:stretch/>
        </p:blipFill>
        <p:spPr>
          <a:xfrm>
            <a:off x="7277986" y="5338037"/>
            <a:ext cx="3111528" cy="1921400"/>
          </a:xfrm>
          <a:prstGeom prst="rect">
            <a:avLst/>
          </a:prstGeom>
        </p:spPr>
      </p:pic>
      <p:sp>
        <p:nvSpPr>
          <p:cNvPr id="2" name="TextBox 1"/>
          <p:cNvSpPr txBox="1"/>
          <p:nvPr/>
        </p:nvSpPr>
        <p:spPr>
          <a:xfrm>
            <a:off x="5988797" y="2731805"/>
            <a:ext cx="2678906" cy="1839417"/>
          </a:xfrm>
          <a:prstGeom prst="rect">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lIns="114748" tIns="57374" rIns="114748" bIns="57374" rtlCol="0">
            <a:spAutoFit/>
          </a:bodyPr>
          <a:lstStyle/>
          <a:p>
            <a:pPr defTabSz="1147478" fontAlgn="auto">
              <a:spcBef>
                <a:spcPts val="0"/>
              </a:spcBef>
              <a:spcAft>
                <a:spcPts val="0"/>
              </a:spcAft>
            </a:pPr>
            <a:r>
              <a:rPr lang="en-US" sz="4000" dirty="0">
                <a:solidFill>
                  <a:schemeClr val="tx1"/>
                </a:solidFill>
                <a:latin typeface="Times New Roman" pitchFamily="18" charset="0"/>
                <a:cs typeface="Times New Roman" pitchFamily="18" charset="0"/>
              </a:rPr>
              <a:t>C. </a:t>
            </a:r>
            <a:r>
              <a:rPr lang="en-US" sz="3600" dirty="0" err="1">
                <a:solidFill>
                  <a:schemeClr val="tx1"/>
                </a:solidFill>
                <a:latin typeface="Times New Roman" pitchFamily="18" charset="0"/>
                <a:cs typeface="Times New Roman" pitchFamily="18" charset="0"/>
              </a:rPr>
              <a:t>Bình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luận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xấu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người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khác</a:t>
            </a:r>
            <a:endParaRPr lang="en-US" sz="3600" dirty="0">
              <a:solidFill>
                <a:schemeClr val="tx1"/>
              </a:solidFill>
              <a:latin typeface="Times New Roman" pitchFamily="18" charset="0"/>
              <a:cs typeface="Times New Roman" pitchFamily="18" charset="0"/>
            </a:endParaRPr>
          </a:p>
        </p:txBody>
      </p:sp>
      <p:sp>
        <p:nvSpPr>
          <p:cNvPr id="10" name="TextBox 9"/>
          <p:cNvSpPr txBox="1"/>
          <p:nvPr/>
        </p:nvSpPr>
        <p:spPr>
          <a:xfrm>
            <a:off x="239271" y="2702444"/>
            <a:ext cx="2461146" cy="1839417"/>
          </a:xfrm>
          <a:prstGeom prst="rect">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lIns="114748" tIns="57374" rIns="114748" bIns="57374" rtlCol="0">
            <a:spAutoFit/>
          </a:bodyPr>
          <a:lstStyle/>
          <a:p>
            <a:pPr defTabSz="1147478" fontAlgn="auto">
              <a:spcBef>
                <a:spcPts val="0"/>
              </a:spcBef>
              <a:spcAft>
                <a:spcPts val="0"/>
              </a:spcAft>
            </a:pPr>
            <a:r>
              <a:rPr lang="en-US" sz="4000" dirty="0">
                <a:solidFill>
                  <a:schemeClr val="tx1"/>
                </a:solidFill>
                <a:latin typeface="Times New Roman" pitchFamily="18" charset="0"/>
                <a:cs typeface="Times New Roman" pitchFamily="18" charset="0"/>
              </a:rPr>
              <a:t>A. </a:t>
            </a:r>
            <a:r>
              <a:rPr lang="en-US" sz="3600" dirty="0">
                <a:solidFill>
                  <a:schemeClr val="tx1"/>
                </a:solidFill>
                <a:latin typeface="Times New Roman" pitchFamily="18" charset="0"/>
                <a:cs typeface="Times New Roman" pitchFamily="18" charset="0"/>
              </a:rPr>
              <a:t>Giao </a:t>
            </a:r>
            <a:r>
              <a:rPr lang="en-US" sz="3600" dirty="0" err="1">
                <a:solidFill>
                  <a:schemeClr val="tx1"/>
                </a:solidFill>
                <a:latin typeface="Times New Roman" pitchFamily="18" charset="0"/>
                <a:cs typeface="Times New Roman" pitchFamily="18" charset="0"/>
              </a:rPr>
              <a:t>lưu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bạn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bè</a:t>
            </a:r>
            <a:r>
              <a:rPr lang="en-US" sz="3600" dirty="0">
                <a:solidFill>
                  <a:schemeClr val="tx1"/>
                </a:solidFill>
                <a:latin typeface="Times New Roman" pitchFamily="18" charset="0"/>
                <a:cs typeface="Times New Roman" pitchFamily="18" charset="0"/>
              </a:rPr>
              <a:t>.</a:t>
            </a:r>
          </a:p>
          <a:p>
            <a:pPr defTabSz="1147478" fontAlgn="auto">
              <a:spcBef>
                <a:spcPts val="0"/>
              </a:spcBef>
              <a:spcAft>
                <a:spcPts val="0"/>
              </a:spcAft>
            </a:pPr>
            <a:endParaRPr lang="en-US" sz="3600" dirty="0">
              <a:solidFill>
                <a:schemeClr val="tx1"/>
              </a:solidFill>
              <a:latin typeface="Times New Roman" pitchFamily="18" charset="0"/>
              <a:cs typeface="Times New Roman" pitchFamily="18" charset="0"/>
            </a:endParaRPr>
          </a:p>
        </p:txBody>
      </p:sp>
      <p:sp>
        <p:nvSpPr>
          <p:cNvPr id="13" name="TextBox 12"/>
          <p:cNvSpPr txBox="1"/>
          <p:nvPr/>
        </p:nvSpPr>
        <p:spPr>
          <a:xfrm>
            <a:off x="2978696" y="2693063"/>
            <a:ext cx="2708132" cy="1839417"/>
          </a:xfrm>
          <a:prstGeom prst="rect">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lIns="114748" tIns="57374" rIns="114748" bIns="57374" rtlCol="0">
            <a:spAutoFit/>
          </a:bodyPr>
          <a:lstStyle/>
          <a:p>
            <a:pPr defTabSz="1147478" fontAlgn="auto">
              <a:spcBef>
                <a:spcPts val="0"/>
              </a:spcBef>
              <a:spcAft>
                <a:spcPts val="0"/>
              </a:spcAft>
            </a:pPr>
            <a:r>
              <a:rPr lang="en-US" sz="4000" dirty="0">
                <a:solidFill>
                  <a:schemeClr val="tx1"/>
                </a:solidFill>
                <a:latin typeface="Times New Roman" pitchFamily="18" charset="0"/>
                <a:cs typeface="Times New Roman" pitchFamily="18" charset="0"/>
              </a:rPr>
              <a:t>B. </a:t>
            </a:r>
            <a:r>
              <a:rPr lang="en-US" sz="3600" dirty="0" err="1">
                <a:solidFill>
                  <a:schemeClr val="tx1"/>
                </a:solidFill>
                <a:latin typeface="Times New Roman" pitchFamily="18" charset="0"/>
                <a:cs typeface="Times New Roman" pitchFamily="18" charset="0"/>
              </a:rPr>
              <a:t>Học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hỏi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kiến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thức</a:t>
            </a:r>
            <a:r>
              <a:rPr lang="en-US" sz="3600" dirty="0">
                <a:solidFill>
                  <a:schemeClr val="tx1"/>
                </a:solidFill>
                <a:latin typeface="Times New Roman" pitchFamily="18" charset="0"/>
                <a:cs typeface="Times New Roman" pitchFamily="18" charset="0"/>
              </a:rPr>
              <a:t>.</a:t>
            </a:r>
          </a:p>
          <a:p>
            <a:pPr defTabSz="1147478" fontAlgn="auto">
              <a:spcBef>
                <a:spcPts val="0"/>
              </a:spcBef>
              <a:spcAft>
                <a:spcPts val="0"/>
              </a:spcAft>
            </a:pPr>
            <a:endParaRPr lang="en-US" sz="3600" dirty="0">
              <a:solidFill>
                <a:schemeClr val="tx1"/>
              </a:solidFill>
              <a:latin typeface="Times New Roman" pitchFamily="18" charset="0"/>
              <a:cs typeface="Times New Roman" pitchFamily="18" charset="0"/>
            </a:endParaRPr>
          </a:p>
        </p:txBody>
      </p:sp>
      <p:sp>
        <p:nvSpPr>
          <p:cNvPr id="14" name="TextBox 13"/>
          <p:cNvSpPr txBox="1"/>
          <p:nvPr/>
        </p:nvSpPr>
        <p:spPr>
          <a:xfrm>
            <a:off x="9038482" y="2693064"/>
            <a:ext cx="3586631" cy="1839417"/>
          </a:xfrm>
          <a:prstGeom prst="rect">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lIns="114748" tIns="57374" rIns="114748" bIns="57374" rtlCol="0">
            <a:spAutoFit/>
          </a:bodyPr>
          <a:lstStyle/>
          <a:p>
            <a:pPr defTabSz="1147478" fontAlgn="auto">
              <a:spcBef>
                <a:spcPts val="0"/>
              </a:spcBef>
              <a:spcAft>
                <a:spcPts val="0"/>
              </a:spcAft>
            </a:pPr>
            <a:r>
              <a:rPr lang="en-US" sz="4000" dirty="0">
                <a:solidFill>
                  <a:schemeClr val="tx1"/>
                </a:solidFill>
                <a:latin typeface="Times New Roman" pitchFamily="18" charset="0"/>
                <a:cs typeface="Times New Roman" pitchFamily="18" charset="0"/>
              </a:rPr>
              <a:t>D. </a:t>
            </a:r>
            <a:r>
              <a:rPr lang="en-US" sz="3600" dirty="0">
                <a:solidFill>
                  <a:schemeClr val="tx1"/>
                </a:solidFill>
                <a:latin typeface="Times New Roman" pitchFamily="18" charset="0"/>
                <a:cs typeface="Times New Roman" pitchFamily="18" charset="0"/>
              </a:rPr>
              <a:t>Chia </a:t>
            </a:r>
            <a:r>
              <a:rPr lang="en-US" sz="3600" dirty="0" err="1">
                <a:solidFill>
                  <a:schemeClr val="tx1"/>
                </a:solidFill>
                <a:latin typeface="Times New Roman" pitchFamily="18" charset="0"/>
                <a:cs typeface="Times New Roman" pitchFamily="18" charset="0"/>
              </a:rPr>
              <a:t>sẻ</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ảnh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phù</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mình</a:t>
            </a:r>
            <a:endParaRPr lang="en-US" sz="3600" dirty="0">
              <a:solidFill>
                <a:schemeClr val="tx1"/>
              </a:solidFill>
              <a:latin typeface="Times New Roman" pitchFamily="18" charset="0"/>
              <a:cs typeface="Times New Roman" pitchFamily="18" charset="0"/>
            </a:endParaRPr>
          </a:p>
        </p:txBody>
      </p:sp>
      <p:sp>
        <p:nvSpPr>
          <p:cNvPr id="15" name="Rounded Rectangle 14"/>
          <p:cNvSpPr/>
          <p:nvPr/>
        </p:nvSpPr>
        <p:spPr>
          <a:xfrm>
            <a:off x="668735" y="562540"/>
            <a:ext cx="10812370" cy="964352"/>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lIns="114748" tIns="57374" rIns="114748" bIns="57374" rtlCol="0" anchor="ctr"/>
          <a:lstStyle/>
          <a:p>
            <a:pPr algn="ctr" defTabSz="1147478" fontAlgn="auto">
              <a:spcBef>
                <a:spcPts val="0"/>
              </a:spcBef>
              <a:spcAft>
                <a:spcPts val="0"/>
              </a:spcAft>
            </a:pPr>
            <a:endParaRPr lang="en-US">
              <a:solidFill>
                <a:prstClr val="black"/>
              </a:solidFill>
            </a:endParaRPr>
          </a:p>
        </p:txBody>
      </p:sp>
      <p:sp>
        <p:nvSpPr>
          <p:cNvPr id="16" name="TextBox 15"/>
          <p:cNvSpPr txBox="1"/>
          <p:nvPr/>
        </p:nvSpPr>
        <p:spPr>
          <a:xfrm>
            <a:off x="740743" y="614210"/>
            <a:ext cx="10740362" cy="639089"/>
          </a:xfrm>
          <a:prstGeom prst="rect">
            <a:avLst/>
          </a:prstGeom>
          <a:noFill/>
        </p:spPr>
        <p:txBody>
          <a:bodyPr wrap="square" lIns="114748" tIns="57374" rIns="114748" bIns="57374" rtlCol="0">
            <a:spAutoFit/>
          </a:bodyPr>
          <a:lstStyle/>
          <a:p>
            <a:pPr defTabSz="1147478" fontAlgn="auto">
              <a:spcBef>
                <a:spcPts val="0"/>
              </a:spcBef>
              <a:spcAft>
                <a:spcPts val="0"/>
              </a:spcAft>
            </a:pPr>
            <a:r>
              <a:rPr lang="en-US" sz="3400" b="1" dirty="0" err="1">
                <a:latin typeface="Times New Roman" pitchFamily="18" charset="0"/>
                <a:cs typeface="Times New Roman" pitchFamily="18" charset="0"/>
              </a:rPr>
              <a:t>Không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nên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dùng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mạng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xã</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hội</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cho</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mục</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đích</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nào</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sau</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đây</a:t>
            </a:r>
            <a:r>
              <a:rPr lang="en-US" sz="3400" b="1" dirty="0">
                <a:latin typeface="Times New Roman" pitchFamily="18" charset="0"/>
                <a:cs typeface="Times New Roman" pitchFamily="18" charset="0"/>
              </a:rPr>
              <a:t>?</a:t>
            </a:r>
            <a:endParaRPr lang="en-US" sz="3400" b="1" dirty="0">
              <a:solidFill>
                <a:prstClr val="black"/>
              </a:solidFill>
              <a:latin typeface="Times New Roman" pitchFamily="18" charset="0"/>
              <a:ea typeface="+mn-ea"/>
              <a:cs typeface="Times New Roman" pitchFamily="18" charset="0"/>
            </a:endParaRPr>
          </a:p>
        </p:txBody>
      </p:sp>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911" b="94802" l="8992" r="95368">
                        <a14:foregroundMark x1="34060" y1="46782" x2="67302" y2="58168"/>
                        <a14:foregroundMark x1="49046" y1="43812" x2="43597" y2="58911"/>
                        <a14:foregroundMark x1="30790" y1="53218" x2="52044" y2="54703"/>
                        <a14:foregroundMark x1="77384" y1="47525" x2="58583" y2="59653"/>
                        <a14:foregroundMark x1="59401" y1="51733" x2="61580" y2="60396"/>
                      </a14:backgroundRemoval>
                    </a14:imgEffect>
                  </a14:imgLayer>
                </a14:imgProps>
              </a:ext>
              <a:ext uri="{28A0092B-C50C-407E-A947-70E740481C1C}">
                <a14:useLocalDpi xmlns:a14="http://schemas.microsoft.com/office/drawing/2010/main" val="0"/>
              </a:ext>
            </a:extLst>
          </a:blip>
          <a:srcRect r="6184" b="8730"/>
          <a:stretch/>
        </p:blipFill>
        <p:spPr>
          <a:xfrm>
            <a:off x="233151" y="4776318"/>
            <a:ext cx="2827281" cy="2273217"/>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455" b="96364" l="1786" r="99405">
                        <a14:foregroundMark x1="39881" y1="78909" x2="30952" y2="67273"/>
                        <a14:foregroundMark x1="16071" y1="88000" x2="35119" y2="77818"/>
                        <a14:foregroundMark x1="17857" y1="82545" x2="4167" y2="79273"/>
                      </a14:backgroundRemoval>
                    </a14:imgEffect>
                  </a14:imgLayer>
                </a14:imgProps>
              </a:ext>
              <a:ext uri="{28A0092B-C50C-407E-A947-70E740481C1C}">
                <a14:useLocalDpi xmlns:a14="http://schemas.microsoft.com/office/drawing/2010/main" val="0"/>
              </a:ext>
            </a:extLst>
          </a:blip>
          <a:srcRect t="24376"/>
          <a:stretch/>
        </p:blipFill>
        <p:spPr>
          <a:xfrm rot="21192155">
            <a:off x="2198654" y="1370995"/>
            <a:ext cx="1723556" cy="1600091"/>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8600565" y="1397132"/>
            <a:ext cx="1472126" cy="1371652"/>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11787194" y="1459489"/>
            <a:ext cx="1453369" cy="1354176"/>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4970098" y="1503410"/>
            <a:ext cx="1433071" cy="1335263"/>
          </a:xfrm>
          <a:prstGeom prst="rect">
            <a:avLst/>
          </a:prstGeom>
        </p:spPr>
      </p:pic>
      <p:pic>
        <p:nvPicPr>
          <p:cNvPr id="8" name="Picture 7"/>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35088" t="35914" r="29824" b="19192"/>
          <a:stretch/>
        </p:blipFill>
        <p:spPr>
          <a:xfrm>
            <a:off x="3814435" y="5276171"/>
            <a:ext cx="2396403" cy="1921400"/>
          </a:xfrm>
          <a:prstGeom prst="rect">
            <a:avLst/>
          </a:prstGeom>
        </p:spPr>
      </p:pic>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20106" t="32251" r="59787" b="44951"/>
          <a:stretch/>
        </p:blipFill>
        <p:spPr>
          <a:xfrm>
            <a:off x="10529879" y="5645440"/>
            <a:ext cx="2855104" cy="1638746"/>
          </a:xfrm>
          <a:prstGeom prst="rect">
            <a:avLst/>
          </a:prstGeom>
        </p:spPr>
      </p:pic>
      <p:sp>
        <p:nvSpPr>
          <p:cNvPr id="3" name="Oval 2">
            <a:extLst>
              <a:ext uri="{FF2B5EF4-FFF2-40B4-BE49-F238E27FC236}">
                <a16:creationId xmlns:a16="http://schemas.microsoft.com/office/drawing/2014/main" id="{A9917443-4160-A2C1-935A-1CE27EE96C62}"/>
              </a:ext>
            </a:extLst>
          </p:cNvPr>
          <p:cNvSpPr/>
          <p:nvPr/>
        </p:nvSpPr>
        <p:spPr>
          <a:xfrm>
            <a:off x="6008644" y="2767779"/>
            <a:ext cx="660023" cy="6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3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 fill="hold"/>
                                        <p:tgtEl>
                                          <p:spTgt spid="21"/>
                                        </p:tgtEl>
                                        <p:attrNameLst>
                                          <p:attrName>ppt_w</p:attrName>
                                        </p:attrNameLst>
                                      </p:cBhvr>
                                      <p:tavLst>
                                        <p:tav tm="0">
                                          <p:val>
                                            <p:fltVal val="0"/>
                                          </p:val>
                                        </p:tav>
                                        <p:tav tm="100000">
                                          <p:val>
                                            <p:strVal val="#ppt_w"/>
                                          </p:val>
                                        </p:tav>
                                      </p:tavLst>
                                    </p:anim>
                                    <p:anim calcmode="lin" valueType="num">
                                      <p:cBhvr>
                                        <p:cTn id="34" dur="10" fill="hold"/>
                                        <p:tgtEl>
                                          <p:spTgt spid="21"/>
                                        </p:tgtEl>
                                        <p:attrNameLst>
                                          <p:attrName>ppt_h</p:attrName>
                                        </p:attrNameLst>
                                      </p:cBhvr>
                                      <p:tavLst>
                                        <p:tav tm="0">
                                          <p:val>
                                            <p:fltVal val="0"/>
                                          </p:val>
                                        </p:tav>
                                        <p:tav tm="100000">
                                          <p:val>
                                            <p:strVal val="#ppt_h"/>
                                          </p:val>
                                        </p:tav>
                                      </p:tavLst>
                                    </p:anim>
                                  </p:childTnLst>
                                </p:cTn>
                              </p:par>
                            </p:childTnLst>
                          </p:cTn>
                        </p:par>
                        <p:par>
                          <p:cTn id="35" fill="hold">
                            <p:stCondLst>
                              <p:cond delay="10"/>
                            </p:stCondLst>
                            <p:childTnLst>
                              <p:par>
                                <p:cTn id="36" presetID="9"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10"/>
                                        <p:tgtEl>
                                          <p:spTgt spid="8"/>
                                        </p:tgtEl>
                                      </p:cBhvr>
                                    </p:animEffec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 fill="hold"/>
                                        <p:tgtEl>
                                          <p:spTgt spid="19"/>
                                        </p:tgtEl>
                                        <p:attrNameLst>
                                          <p:attrName>ppt_w</p:attrName>
                                        </p:attrNameLst>
                                      </p:cBhvr>
                                      <p:tavLst>
                                        <p:tav tm="0">
                                          <p:val>
                                            <p:fltVal val="0"/>
                                          </p:val>
                                        </p:tav>
                                        <p:tav tm="100000">
                                          <p:val>
                                            <p:strVal val="#ppt_w"/>
                                          </p:val>
                                        </p:tav>
                                      </p:tavLst>
                                    </p:anim>
                                    <p:anim calcmode="lin" valueType="num">
                                      <p:cBhvr>
                                        <p:cTn id="45" dur="10" fill="hold"/>
                                        <p:tgtEl>
                                          <p:spTgt spid="19"/>
                                        </p:tgtEl>
                                        <p:attrNameLst>
                                          <p:attrName>ppt_h</p:attrName>
                                        </p:attrNameLst>
                                      </p:cBhvr>
                                      <p:tavLst>
                                        <p:tav tm="0">
                                          <p:val>
                                            <p:fltVal val="0"/>
                                          </p:val>
                                        </p:tav>
                                        <p:tav tm="100000">
                                          <p:val>
                                            <p:strVal val="#ppt_h"/>
                                          </p:val>
                                        </p:tav>
                                      </p:tavLst>
                                    </p:anim>
                                  </p:childTnLst>
                                </p:cTn>
                              </p:par>
                            </p:childTnLst>
                          </p:cTn>
                        </p:par>
                        <p:par>
                          <p:cTn id="46" fill="hold">
                            <p:stCondLst>
                              <p:cond delay="10"/>
                            </p:stCondLst>
                            <p:childTnLst>
                              <p:par>
                                <p:cTn id="47" presetID="9"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10"/>
                                        <p:tgtEl>
                                          <p:spTgt spid="7"/>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 fill="hold"/>
                                        <p:tgtEl>
                                          <p:spTgt spid="20"/>
                                        </p:tgtEl>
                                        <p:attrNameLst>
                                          <p:attrName>ppt_w</p:attrName>
                                        </p:attrNameLst>
                                      </p:cBhvr>
                                      <p:tavLst>
                                        <p:tav tm="0">
                                          <p:val>
                                            <p:fltVal val="0"/>
                                          </p:val>
                                        </p:tav>
                                        <p:tav tm="100000">
                                          <p:val>
                                            <p:strVal val="#ppt_w"/>
                                          </p:val>
                                        </p:tav>
                                      </p:tavLst>
                                    </p:anim>
                                    <p:anim calcmode="lin" valueType="num">
                                      <p:cBhvr>
                                        <p:cTn id="56" dur="10" fill="hold"/>
                                        <p:tgtEl>
                                          <p:spTgt spid="20"/>
                                        </p:tgtEl>
                                        <p:attrNameLst>
                                          <p:attrName>ppt_h</p:attrName>
                                        </p:attrNameLst>
                                      </p:cBhvr>
                                      <p:tavLst>
                                        <p:tav tm="0">
                                          <p:val>
                                            <p:fltVal val="0"/>
                                          </p:val>
                                        </p:tav>
                                        <p:tav tm="100000">
                                          <p:val>
                                            <p:strVal val="#ppt_h"/>
                                          </p:val>
                                        </p:tav>
                                      </p:tavLst>
                                    </p:anim>
                                  </p:childTnLst>
                                </p:cTn>
                              </p:par>
                            </p:childTnLst>
                          </p:cTn>
                        </p:par>
                        <p:par>
                          <p:cTn id="57" fill="hold">
                            <p:stCondLst>
                              <p:cond delay="1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
                                        <p:tgtEl>
                                          <p:spTgt spid="11"/>
                                        </p:tgtEl>
                                      </p:cBhvr>
                                    </p:animEffec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 fill="hold"/>
                                        <p:tgtEl>
                                          <p:spTgt spid="18"/>
                                        </p:tgtEl>
                                        <p:attrNameLst>
                                          <p:attrName>ppt_w</p:attrName>
                                        </p:attrNameLst>
                                      </p:cBhvr>
                                      <p:tavLst>
                                        <p:tav tm="0">
                                          <p:val>
                                            <p:fltVal val="0"/>
                                          </p:val>
                                        </p:tav>
                                        <p:tav tm="100000">
                                          <p:val>
                                            <p:strVal val="#ppt_w"/>
                                          </p:val>
                                        </p:tav>
                                      </p:tavLst>
                                    </p:anim>
                                    <p:anim calcmode="lin" valueType="num">
                                      <p:cBhvr>
                                        <p:cTn id="67" dur="10" fill="hold"/>
                                        <p:tgtEl>
                                          <p:spTgt spid="18"/>
                                        </p:tgtEl>
                                        <p:attrNameLst>
                                          <p:attrName>ppt_h</p:attrName>
                                        </p:attrNameLst>
                                      </p:cBhvr>
                                      <p:tavLst>
                                        <p:tav tm="0">
                                          <p:val>
                                            <p:fltVal val="0"/>
                                          </p:val>
                                        </p:tav>
                                        <p:tav tm="100000">
                                          <p:val>
                                            <p:strVal val="#ppt_h"/>
                                          </p:val>
                                        </p:tav>
                                      </p:tavLst>
                                    </p:anim>
                                  </p:childTnLst>
                                </p:cTn>
                              </p:par>
                            </p:childTnLst>
                          </p:cTn>
                        </p:par>
                        <p:par>
                          <p:cTn id="68" fill="hold">
                            <p:stCondLst>
                              <p:cond delay="10"/>
                            </p:stCondLst>
                            <p:childTnLst>
                              <p:par>
                                <p:cTn id="69" presetID="9"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dissolve">
                                      <p:cBhvr>
                                        <p:cTn id="71" dur="10"/>
                                        <p:tgtEl>
                                          <p:spTgt spid="17"/>
                                        </p:tgtEl>
                                      </p:cBhvr>
                                    </p:animEffect>
                                  </p:childTnLst>
                                </p:cTn>
                              </p:par>
                            </p:childTnLst>
                          </p:cTn>
                        </p:par>
                      </p:childTnLst>
                    </p:cTn>
                  </p:par>
                </p:childTnLst>
              </p:cTn>
              <p:nextCondLst>
                <p:cond evt="onClick" delay="0">
                  <p:tgtEl>
                    <p:spTgt spid="2"/>
                  </p:tgtEl>
                </p:cond>
              </p:nextCondLst>
            </p:seq>
          </p:childTnLst>
        </p:cTn>
      </p:par>
    </p:tnLst>
    <p:bldLst>
      <p:bldP spid="2" grpId="0" animBg="1"/>
      <p:bldP spid="10" grpId="0" animBg="1"/>
      <p:bldP spid="13" grpId="0" animBg="1"/>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2"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966" y="1811052"/>
            <a:ext cx="3824113" cy="54082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179" y="1342052"/>
            <a:ext cx="4687538" cy="5961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0536"/>
            <a:ext cx="2916428" cy="53145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67" y="1665555"/>
            <a:ext cx="6835956" cy="5408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5455"/>
          <a:stretch/>
        </p:blipFill>
        <p:spPr>
          <a:xfrm>
            <a:off x="3467966" y="5283730"/>
            <a:ext cx="3111528" cy="1921400"/>
          </a:xfrm>
          <a:prstGeom prst="rect">
            <a:avLst/>
          </a:prstGeom>
        </p:spPr>
      </p:pic>
      <p:sp>
        <p:nvSpPr>
          <p:cNvPr id="2" name="TextBox 1"/>
          <p:cNvSpPr txBox="1"/>
          <p:nvPr/>
        </p:nvSpPr>
        <p:spPr>
          <a:xfrm>
            <a:off x="5990129" y="2217602"/>
            <a:ext cx="2678906" cy="731450"/>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4000" dirty="0">
                <a:solidFill>
                  <a:schemeClr val="tx1"/>
                </a:solidFill>
                <a:latin typeface="Times New Roman" pitchFamily="18" charset="0"/>
                <a:cs typeface="Times New Roman" pitchFamily="18" charset="0"/>
              </a:rPr>
              <a:t>B. Sai</a:t>
            </a:r>
          </a:p>
        </p:txBody>
      </p:sp>
      <p:sp>
        <p:nvSpPr>
          <p:cNvPr id="10" name="TextBox 9"/>
          <p:cNvSpPr txBox="1"/>
          <p:nvPr/>
        </p:nvSpPr>
        <p:spPr>
          <a:xfrm>
            <a:off x="2604213" y="2196946"/>
            <a:ext cx="2461146" cy="731450"/>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4000" dirty="0">
                <a:solidFill>
                  <a:schemeClr val="tx1"/>
                </a:solidFill>
                <a:latin typeface="Times New Roman" pitchFamily="18" charset="0"/>
                <a:cs typeface="Times New Roman" pitchFamily="18" charset="0"/>
              </a:rPr>
              <a:t>A. </a:t>
            </a:r>
            <a:r>
              <a:rPr lang="en-US" sz="4000" dirty="0" err="1">
                <a:solidFill>
                  <a:schemeClr val="tx1"/>
                </a:solidFill>
                <a:latin typeface="Times New Roman" pitchFamily="18" charset="0"/>
                <a:cs typeface="Times New Roman" pitchFamily="18" charset="0"/>
              </a:rPr>
              <a:t>Đúng</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249909" y="99234"/>
            <a:ext cx="11488575" cy="1469571"/>
          </a:xfrm>
          <a:prstGeom prst="roundRect">
            <a:avLst/>
          </a:prstGeom>
        </p:spPr>
        <p:style>
          <a:lnRef idx="1">
            <a:schemeClr val="accent2"/>
          </a:lnRef>
          <a:fillRef idx="2">
            <a:schemeClr val="accent2"/>
          </a:fillRef>
          <a:effectRef idx="1">
            <a:schemeClr val="accent2"/>
          </a:effectRef>
          <a:fontRef idx="minor">
            <a:schemeClr val="dk1"/>
          </a:fontRef>
        </p:style>
        <p:txBody>
          <a:bodyPr lIns="114775" tIns="57388" rIns="114775" bIns="57388" rtlCol="0" anchor="ctr"/>
          <a:lstStyle/>
          <a:p>
            <a:pPr algn="ctr" defTabSz="1147753" fontAlgn="auto">
              <a:spcBef>
                <a:spcPts val="0"/>
              </a:spcBef>
              <a:spcAft>
                <a:spcPts val="0"/>
              </a:spcAft>
            </a:pPr>
            <a:endParaRPr lang="en-US">
              <a:solidFill>
                <a:prstClr val="black"/>
              </a:solidFill>
            </a:endParaRPr>
          </a:p>
        </p:txBody>
      </p:sp>
      <p:sp>
        <p:nvSpPr>
          <p:cNvPr id="16" name="TextBox 15"/>
          <p:cNvSpPr txBox="1"/>
          <p:nvPr/>
        </p:nvSpPr>
        <p:spPr>
          <a:xfrm>
            <a:off x="253199" y="-1506"/>
            <a:ext cx="12355642" cy="1769426"/>
          </a:xfrm>
          <a:prstGeom prst="rect">
            <a:avLst/>
          </a:prstGeom>
          <a:solidFill>
            <a:schemeClr val="bg1"/>
          </a:solidFill>
        </p:spPr>
        <p:txBody>
          <a:bodyPr wrap="square" lIns="114775" tIns="57388" rIns="114775" bIns="57388" rtlCol="0">
            <a:spAutoFit/>
          </a:bodyPr>
          <a:lstStyle/>
          <a:p>
            <a:pPr algn="just">
              <a:lnSpc>
                <a:spcPct val="115000"/>
              </a:lnSpc>
              <a:spcBef>
                <a:spcPts val="300"/>
              </a:spcBef>
              <a:spcAft>
                <a:spcPts val="300"/>
              </a:spcAft>
            </a:pP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 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a:t>
            </a:r>
            <a:endParaRPr lang="en-US" sz="3200" dirty="0">
              <a:latin typeface="Times New Roman" pitchFamily="18" charset="0"/>
              <a:ea typeface="Times New Roman"/>
              <a:cs typeface="Times New Roman" pitchFamily="18" charset="0"/>
            </a:endParaRPr>
          </a:p>
        </p:txBody>
      </p:sp>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911" b="94802" l="8992" r="95368">
                        <a14:foregroundMark x1="34060" y1="46782" x2="67302" y2="58168"/>
                        <a14:foregroundMark x1="49046" y1="43812" x2="43597" y2="58911"/>
                        <a14:foregroundMark x1="30790" y1="53218" x2="52044" y2="54703"/>
                        <a14:foregroundMark x1="77384" y1="47525" x2="58583" y2="59653"/>
                        <a14:foregroundMark x1="59401" y1="51733" x2="61580" y2="60396"/>
                      </a14:backgroundRemoval>
                    </a14:imgEffect>
                  </a14:imgLayer>
                </a14:imgProps>
              </a:ext>
              <a:ext uri="{28A0092B-C50C-407E-A947-70E740481C1C}">
                <a14:useLocalDpi xmlns:a14="http://schemas.microsoft.com/office/drawing/2010/main" val="0"/>
              </a:ext>
            </a:extLst>
          </a:blip>
          <a:srcRect r="6184" b="8730"/>
          <a:stretch/>
        </p:blipFill>
        <p:spPr>
          <a:xfrm>
            <a:off x="10358897" y="4636516"/>
            <a:ext cx="2499853" cy="2543644"/>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455" b="96364" l="1786" r="99405">
                        <a14:foregroundMark x1="39881" y1="78909" x2="30952" y2="67273"/>
                        <a14:foregroundMark x1="16071" y1="88000" x2="35119" y2="77818"/>
                        <a14:foregroundMark x1="17857" y1="82545" x2="4167" y2="79273"/>
                      </a14:backgroundRemoval>
                    </a14:imgEffect>
                  </a14:imgLayer>
                </a14:imgProps>
              </a:ext>
              <a:ext uri="{28A0092B-C50C-407E-A947-70E740481C1C}">
                <a14:useLocalDpi xmlns:a14="http://schemas.microsoft.com/office/drawing/2010/main" val="0"/>
              </a:ext>
            </a:extLst>
          </a:blip>
          <a:srcRect t="24376"/>
          <a:stretch/>
        </p:blipFill>
        <p:spPr>
          <a:xfrm rot="21192155">
            <a:off x="8403043" y="5673174"/>
            <a:ext cx="1723556" cy="1600091"/>
          </a:xfrm>
          <a:prstGeom prst="rect">
            <a:avLst/>
          </a:prstGeom>
        </p:spPr>
      </p:pic>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1040604" y="5576798"/>
            <a:ext cx="1433071" cy="1335263"/>
          </a:xfrm>
          <a:prstGeom prst="rect">
            <a:avLst/>
          </a:prstGeom>
        </p:spPr>
      </p:pic>
      <p:sp>
        <p:nvSpPr>
          <p:cNvPr id="3" name="Oval 2">
            <a:extLst>
              <a:ext uri="{FF2B5EF4-FFF2-40B4-BE49-F238E27FC236}">
                <a16:creationId xmlns:a16="http://schemas.microsoft.com/office/drawing/2014/main" id="{46D91342-4735-A8F5-E2E3-32FC766F803A}"/>
              </a:ext>
            </a:extLst>
          </p:cNvPr>
          <p:cNvSpPr/>
          <p:nvPr/>
        </p:nvSpPr>
        <p:spPr>
          <a:xfrm>
            <a:off x="2568343" y="2262322"/>
            <a:ext cx="660023" cy="6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5FFB5F-8110-7DD8-2C67-B348978EC941}"/>
              </a:ext>
            </a:extLst>
          </p:cNvPr>
          <p:cNvSpPr txBox="1"/>
          <p:nvPr/>
        </p:nvSpPr>
        <p:spPr>
          <a:xfrm>
            <a:off x="84293" y="3635887"/>
            <a:ext cx="12524548" cy="2335735"/>
          </a:xfrm>
          <a:prstGeom prst="rect">
            <a:avLst/>
          </a:prstGeom>
          <a:solidFill>
            <a:schemeClr val="bg1"/>
          </a:solidFill>
        </p:spPr>
        <p:txBody>
          <a:bodyPr wrap="square" lIns="114775" tIns="57388" rIns="114775" bIns="57388" rtlCol="0">
            <a:spAutoFit/>
          </a:bodyPr>
          <a:lstStyle/>
          <a:p>
            <a:pPr algn="just">
              <a:lnSpc>
                <a:spcPct val="115000"/>
              </a:lnSpc>
              <a:spcBef>
                <a:spcPts val="300"/>
              </a:spcBef>
              <a:spcAft>
                <a:spcPts val="300"/>
              </a:spcAft>
            </a:pP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phạm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ninh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2018.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vi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a:t>
            </a:r>
            <a:endParaRPr lang="en-US" sz="3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9515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 fill="hold"/>
                                        <p:tgtEl>
                                          <p:spTgt spid="21"/>
                                        </p:tgtEl>
                                        <p:attrNameLst>
                                          <p:attrName>ppt_w</p:attrName>
                                        </p:attrNameLst>
                                      </p:cBhvr>
                                      <p:tavLst>
                                        <p:tav tm="0">
                                          <p:val>
                                            <p:fltVal val="0"/>
                                          </p:val>
                                        </p:tav>
                                        <p:tav tm="100000">
                                          <p:val>
                                            <p:strVal val="#ppt_w"/>
                                          </p:val>
                                        </p:tav>
                                      </p:tavLst>
                                    </p:anim>
                                    <p:anim calcmode="lin" valueType="num">
                                      <p:cBhvr>
                                        <p:cTn id="29" dur="10" fill="hold"/>
                                        <p:tgtEl>
                                          <p:spTgt spid="21"/>
                                        </p:tgtEl>
                                        <p:attrNameLst>
                                          <p:attrName>ppt_h</p:attrName>
                                        </p:attrNameLst>
                                      </p:cBhvr>
                                      <p:tavLst>
                                        <p:tav tm="0">
                                          <p:val>
                                            <p:fltVal val="0"/>
                                          </p:val>
                                        </p:tav>
                                        <p:tav tm="100000">
                                          <p:val>
                                            <p:strVal val="#ppt_h"/>
                                          </p:val>
                                        </p:tav>
                                      </p:tavLst>
                                    </p:anim>
                                  </p:childTnLst>
                                </p:cTn>
                              </p:par>
                            </p:childTnLst>
                          </p:cTn>
                        </p:par>
                        <p:par>
                          <p:cTn id="30" fill="hold">
                            <p:stCondLst>
                              <p:cond delay="10"/>
                            </p:stCondLst>
                            <p:childTnLst>
                              <p:par>
                                <p:cTn id="31" presetID="9"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10"/>
                                        <p:tgtEl>
                                          <p:spTgt spid="7"/>
                                        </p:tgtEl>
                                      </p:cBhvr>
                                    </p:animEffec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 fill="hold"/>
                                        <p:tgtEl>
                                          <p:spTgt spid="18"/>
                                        </p:tgtEl>
                                        <p:attrNameLst>
                                          <p:attrName>ppt_w</p:attrName>
                                        </p:attrNameLst>
                                      </p:cBhvr>
                                      <p:tavLst>
                                        <p:tav tm="0">
                                          <p:val>
                                            <p:fltVal val="0"/>
                                          </p:val>
                                        </p:tav>
                                        <p:tav tm="100000">
                                          <p:val>
                                            <p:strVal val="#ppt_w"/>
                                          </p:val>
                                        </p:tav>
                                      </p:tavLst>
                                    </p:anim>
                                    <p:anim calcmode="lin" valueType="num">
                                      <p:cBhvr>
                                        <p:cTn id="40" dur="10" fill="hold"/>
                                        <p:tgtEl>
                                          <p:spTgt spid="18"/>
                                        </p:tgtEl>
                                        <p:attrNameLst>
                                          <p:attrName>ppt_h</p:attrName>
                                        </p:attrNameLst>
                                      </p:cBhvr>
                                      <p:tavLst>
                                        <p:tav tm="0">
                                          <p:val>
                                            <p:fltVal val="0"/>
                                          </p:val>
                                        </p:tav>
                                        <p:tav tm="100000">
                                          <p:val>
                                            <p:strVal val="#ppt_h"/>
                                          </p:val>
                                        </p:tav>
                                      </p:tavLst>
                                    </p:anim>
                                  </p:childTnLst>
                                </p:cTn>
                              </p:par>
                            </p:childTnLst>
                          </p:cTn>
                        </p:par>
                        <p:par>
                          <p:cTn id="41" fill="hold">
                            <p:stCondLst>
                              <p:cond delay="10"/>
                            </p:stCondLst>
                            <p:childTnLst>
                              <p:par>
                                <p:cTn id="42" presetID="9"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10"/>
                                        <p:tgtEl>
                                          <p:spTgt spid="17"/>
                                        </p:tgtEl>
                                      </p:cBhvr>
                                    </p:animEffect>
                                  </p:childTnLst>
                                </p:cTn>
                              </p:par>
                            </p:childTnLst>
                          </p:cTn>
                        </p:par>
                      </p:childTnLst>
                    </p:cTn>
                  </p:par>
                </p:childTnLst>
              </p:cTn>
              <p:nextCondLst>
                <p:cond evt="onClick" delay="0">
                  <p:tgtEl>
                    <p:spTgt spid="2"/>
                  </p:tgtEl>
                </p:cond>
              </p:nextCondLst>
            </p:seq>
          </p:childTnLst>
        </p:cTn>
      </p:par>
    </p:tnLst>
    <p:bldLst>
      <p:bldP spid="2" grpId="0" animBg="1"/>
      <p:bldP spid="10"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2"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736" y="1667326"/>
            <a:ext cx="3386862" cy="54082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179" y="1342052"/>
            <a:ext cx="4687538" cy="5961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4" y="1988645"/>
            <a:ext cx="2957578" cy="53145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80" y="1737764"/>
            <a:ext cx="6835956" cy="5408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00254" y="2221949"/>
            <a:ext cx="2678906" cy="1593224"/>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algn="ctr" defTabSz="1147753" fontAlgn="auto">
              <a:spcBef>
                <a:spcPts val="0"/>
              </a:spcBef>
              <a:spcAft>
                <a:spcPts val="0"/>
              </a:spcAft>
            </a:pPr>
            <a:r>
              <a:rPr lang="en-US" sz="3200" dirty="0">
                <a:solidFill>
                  <a:schemeClr val="tx1"/>
                </a:solidFill>
                <a:latin typeface="Times New Roman" pitchFamily="18" charset="0"/>
                <a:cs typeface="Times New Roman" pitchFamily="18" charset="0"/>
              </a:rPr>
              <a:t>D. Chia </a:t>
            </a:r>
            <a:r>
              <a:rPr lang="en-US" sz="3200" dirty="0" err="1">
                <a:solidFill>
                  <a:schemeClr val="tx1"/>
                </a:solidFill>
                <a:latin typeface="Times New Roman" pitchFamily="18" charset="0"/>
                <a:cs typeface="Times New Roman" pitchFamily="18" charset="0"/>
              </a:rPr>
              <a:t>sẻ</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tập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tiếp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thị</a:t>
            </a:r>
            <a:endParaRPr lang="en-US" sz="3200" dirty="0">
              <a:solidFill>
                <a:schemeClr val="tx1"/>
              </a:solidFill>
              <a:latin typeface="Times New Roman" pitchFamily="18" charset="0"/>
              <a:cs typeface="Times New Roman" pitchFamily="18" charset="0"/>
            </a:endParaRPr>
          </a:p>
        </p:txBody>
      </p:sp>
      <p:sp>
        <p:nvSpPr>
          <p:cNvPr id="10" name="TextBox 9"/>
          <p:cNvSpPr txBox="1"/>
          <p:nvPr/>
        </p:nvSpPr>
        <p:spPr>
          <a:xfrm>
            <a:off x="3617537" y="2181624"/>
            <a:ext cx="2461146" cy="1593224"/>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algn="ctr" defTabSz="1147753" fontAlgn="auto">
              <a:spcBef>
                <a:spcPts val="0"/>
              </a:spcBef>
              <a:spcAft>
                <a:spcPts val="0"/>
              </a:spcAft>
            </a:pPr>
            <a:r>
              <a:rPr lang="en-US" sz="3200" dirty="0">
                <a:solidFill>
                  <a:schemeClr val="tx1"/>
                </a:solidFill>
                <a:latin typeface="Times New Roman" pitchFamily="18" charset="0"/>
                <a:cs typeface="Times New Roman" pitchFamily="18" charset="0"/>
              </a:rPr>
              <a:t>B. Chia </a:t>
            </a:r>
            <a:r>
              <a:rPr lang="en-US" sz="3200" dirty="0" err="1">
                <a:solidFill>
                  <a:schemeClr val="tx1"/>
                </a:solidFill>
                <a:latin typeface="Times New Roman" pitchFamily="18" charset="0"/>
                <a:cs typeface="Times New Roman" pitchFamily="18" charset="0"/>
              </a:rPr>
              <a:t>sẻ</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tập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tác</a:t>
            </a:r>
            <a:endParaRPr lang="en-US" sz="3200" dirty="0">
              <a:solidFill>
                <a:schemeClr val="tx1"/>
              </a:solidFill>
              <a:latin typeface="Times New Roman" pitchFamily="18" charset="0"/>
              <a:cs typeface="Times New Roman" pitchFamily="18" charset="0"/>
            </a:endParaRPr>
          </a:p>
        </p:txBody>
      </p:sp>
      <p:sp>
        <p:nvSpPr>
          <p:cNvPr id="13" name="TextBox 12"/>
          <p:cNvSpPr txBox="1"/>
          <p:nvPr/>
        </p:nvSpPr>
        <p:spPr>
          <a:xfrm>
            <a:off x="6965157" y="2196946"/>
            <a:ext cx="2708132" cy="1593224"/>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nchor="ctr">
            <a:spAutoFit/>
          </a:bodyPr>
          <a:lstStyle/>
          <a:p>
            <a:pPr algn="ctr" defTabSz="1147753" fontAlgn="auto">
              <a:spcBef>
                <a:spcPts val="0"/>
              </a:spcBef>
              <a:spcAft>
                <a:spcPts val="0"/>
              </a:spcAft>
            </a:pPr>
            <a:r>
              <a:rPr lang="en-US" sz="3200" dirty="0">
                <a:solidFill>
                  <a:schemeClr val="tx1"/>
                </a:solidFill>
                <a:latin typeface="Times New Roman" pitchFamily="18" charset="0"/>
                <a:cs typeface="Times New Roman" pitchFamily="18" charset="0"/>
              </a:rPr>
              <a:t>C. Chia </a:t>
            </a:r>
            <a:r>
              <a:rPr lang="en-US" sz="3200" dirty="0" err="1">
                <a:solidFill>
                  <a:schemeClr val="tx1"/>
                </a:solidFill>
                <a:latin typeface="Times New Roman" pitchFamily="18" charset="0"/>
                <a:cs typeface="Times New Roman" pitchFamily="18" charset="0"/>
              </a:rPr>
              <a:t>sẻ</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tập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tiếp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thị</a:t>
            </a:r>
            <a:r>
              <a:rPr lang="en-US" sz="3200" dirty="0">
                <a:solidFill>
                  <a:schemeClr val="tx1"/>
                </a:solidFill>
                <a:latin typeface="Times New Roman" pitchFamily="18" charset="0"/>
                <a:cs typeface="Times New Roman" pitchFamily="18" charset="0"/>
              </a:rPr>
              <a:t>.</a:t>
            </a:r>
          </a:p>
          <a:p>
            <a:pPr algn="ctr" defTabSz="1147753" fontAlgn="auto">
              <a:spcBef>
                <a:spcPts val="0"/>
              </a:spcBef>
              <a:spcAft>
                <a:spcPts val="0"/>
              </a:spcAft>
            </a:pPr>
            <a:endParaRPr lang="en-US" sz="3200" dirty="0">
              <a:solidFill>
                <a:schemeClr val="tx1"/>
              </a:solidFill>
              <a:latin typeface="Times New Roman" pitchFamily="18" charset="0"/>
              <a:cs typeface="Times New Roman" pitchFamily="18" charset="0"/>
            </a:endParaRPr>
          </a:p>
        </p:txBody>
      </p:sp>
      <p:sp>
        <p:nvSpPr>
          <p:cNvPr id="14" name="TextBox 13"/>
          <p:cNvSpPr txBox="1"/>
          <p:nvPr/>
        </p:nvSpPr>
        <p:spPr>
          <a:xfrm>
            <a:off x="5105" y="2163732"/>
            <a:ext cx="2474338" cy="1593224"/>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algn="ctr" defTabSz="1147753" fontAlgn="auto">
              <a:spcBef>
                <a:spcPts val="0"/>
              </a:spcBef>
              <a:spcAft>
                <a:spcPts val="0"/>
              </a:spcAft>
            </a:pPr>
            <a:r>
              <a:rPr lang="en-US" sz="3200" dirty="0">
                <a:solidFill>
                  <a:schemeClr val="tx1"/>
                </a:solidFill>
                <a:latin typeface="Times New Roman" pitchFamily="18" charset="0"/>
                <a:cs typeface="Times New Roman" pitchFamily="18" charset="0"/>
              </a:rPr>
              <a:t>A. Chia </a:t>
            </a:r>
            <a:r>
              <a:rPr lang="en-US" sz="3200" dirty="0" err="1">
                <a:solidFill>
                  <a:schemeClr val="tx1"/>
                </a:solidFill>
                <a:latin typeface="Times New Roman" pitchFamily="18" charset="0"/>
                <a:cs typeface="Times New Roman" pitchFamily="18" charset="0"/>
              </a:rPr>
              <a:t>sẻ</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tập</a:t>
            </a:r>
            <a:r>
              <a:rPr lang="en-US" sz="3200" dirty="0">
                <a:solidFill>
                  <a:schemeClr val="tx1"/>
                </a:solidFill>
                <a:latin typeface="Times New Roman" pitchFamily="18" charset="0"/>
                <a:cs typeface="Times New Roman" pitchFamily="18" charset="0"/>
              </a:rPr>
              <a:t>.</a:t>
            </a:r>
          </a:p>
          <a:p>
            <a:pPr algn="ctr" defTabSz="1147753" fontAlgn="auto">
              <a:spcBef>
                <a:spcPts val="0"/>
              </a:spcBef>
              <a:spcAft>
                <a:spcPts val="0"/>
              </a:spcAft>
            </a:pPr>
            <a:endParaRPr lang="en-US" sz="3200" dirty="0">
              <a:solidFill>
                <a:schemeClr val="tx1"/>
              </a:solidFill>
              <a:latin typeface="Times New Roman" pitchFamily="18" charset="0"/>
              <a:cs typeface="Times New Roman" pitchFamily="18" charset="0"/>
            </a:endParaRPr>
          </a:p>
        </p:txBody>
      </p:sp>
      <p:sp>
        <p:nvSpPr>
          <p:cNvPr id="15" name="Rounded Rectangle 14"/>
          <p:cNvSpPr/>
          <p:nvPr/>
        </p:nvSpPr>
        <p:spPr>
          <a:xfrm>
            <a:off x="2143126" y="562540"/>
            <a:ext cx="7929563" cy="964352"/>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lIns="114775" tIns="57388" rIns="114775" bIns="57388" rtlCol="0" anchor="ctr"/>
          <a:lstStyle/>
          <a:p>
            <a:pPr algn="ctr" defTabSz="1147753" fontAlgn="auto">
              <a:spcBef>
                <a:spcPts val="0"/>
              </a:spcBef>
              <a:spcAft>
                <a:spcPts val="0"/>
              </a:spcAft>
            </a:pPr>
            <a:endParaRPr lang="en-US">
              <a:solidFill>
                <a:prstClr val="black"/>
              </a:solidFill>
            </a:endParaRPr>
          </a:p>
        </p:txBody>
      </p:sp>
      <p:sp>
        <p:nvSpPr>
          <p:cNvPr id="16" name="TextBox 15"/>
          <p:cNvSpPr txBox="1"/>
          <p:nvPr/>
        </p:nvSpPr>
        <p:spPr>
          <a:xfrm>
            <a:off x="2396402" y="591989"/>
            <a:ext cx="7893840" cy="731450"/>
          </a:xfrm>
          <a:prstGeom prst="rect">
            <a:avLst/>
          </a:prstGeom>
          <a:noFill/>
        </p:spPr>
        <p:txBody>
          <a:bodyPr wrap="square" lIns="114775" tIns="57388" rIns="114775" bIns="57388" rtlCol="0">
            <a:spAutoFit/>
          </a:bodyPr>
          <a:lstStyle/>
          <a:p>
            <a:pPr defTabSz="1147753" fontAlgn="auto">
              <a:spcBef>
                <a:spcPts val="0"/>
              </a:spcBef>
              <a:spcAft>
                <a:spcPts val="0"/>
              </a:spcAft>
            </a:pPr>
            <a:r>
              <a:rPr lang="en-US" sz="4000" b="1" dirty="0" err="1">
                <a:solidFill>
                  <a:prstClr val="black"/>
                </a:solidFill>
                <a:latin typeface="Times New Roman" pitchFamily="18" charset="0"/>
                <a:ea typeface="+mn-ea"/>
                <a:cs typeface="Times New Roman" pitchFamily="18" charset="0"/>
              </a:rPr>
              <a:t>Mục</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đích</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của</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mạng</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xã</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hội</a:t>
            </a:r>
            <a:r>
              <a:rPr lang="en-US" sz="4000" b="1" dirty="0">
                <a:solidFill>
                  <a:prstClr val="black"/>
                </a:solidFill>
                <a:latin typeface="Times New Roman" pitchFamily="18" charset="0"/>
                <a:ea typeface="+mn-ea"/>
                <a:cs typeface="Times New Roman" pitchFamily="18" charset="0"/>
              </a:rPr>
              <a:t> </a:t>
            </a:r>
            <a:r>
              <a:rPr lang="en-US" sz="4000" b="1" dirty="0" err="1">
                <a:solidFill>
                  <a:prstClr val="black"/>
                </a:solidFill>
                <a:latin typeface="Times New Roman" pitchFamily="18" charset="0"/>
                <a:ea typeface="+mn-ea"/>
                <a:cs typeface="Times New Roman" pitchFamily="18" charset="0"/>
              </a:rPr>
              <a:t>là</a:t>
            </a:r>
            <a:r>
              <a:rPr lang="en-US" sz="4000" b="1" dirty="0">
                <a:solidFill>
                  <a:prstClr val="black"/>
                </a:solidFill>
                <a:latin typeface="Times New Roman" pitchFamily="18" charset="0"/>
                <a:ea typeface="+mn-ea"/>
                <a:cs typeface="Times New Roman" pitchFamily="18" charset="0"/>
              </a:rPr>
              <a:t>:</a:t>
            </a: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96364" l="1786" r="99405">
                        <a14:foregroundMark x1="39881" y1="78909" x2="30952" y2="67273"/>
                        <a14:foregroundMark x1="16071" y1="88000" x2="35119" y2="77818"/>
                        <a14:foregroundMark x1="17857" y1="82545" x2="4167" y2="79273"/>
                      </a14:backgroundRemoval>
                    </a14:imgEffect>
                  </a14:imgLayer>
                </a14:imgProps>
              </a:ext>
              <a:ext uri="{28A0092B-C50C-407E-A947-70E740481C1C}">
                <a14:useLocalDpi xmlns:a14="http://schemas.microsoft.com/office/drawing/2010/main" val="0"/>
              </a:ext>
            </a:extLst>
          </a:blip>
          <a:srcRect t="24376"/>
          <a:stretch/>
        </p:blipFill>
        <p:spPr>
          <a:xfrm rot="21192155">
            <a:off x="9396771" y="5747208"/>
            <a:ext cx="1723556" cy="1600091"/>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5742863" y="5792193"/>
            <a:ext cx="1472126" cy="1371652"/>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96444" y="5818330"/>
            <a:ext cx="1453369" cy="1354176"/>
          </a:xfrm>
          <a:prstGeom prst="rect">
            <a:avLst/>
          </a:prstGeom>
        </p:spPr>
      </p:pic>
      <p:pic>
        <p:nvPicPr>
          <p:cNvPr id="21" name="Picture 2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2964387" y="5737593"/>
            <a:ext cx="1433071" cy="1335263"/>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35088" t="35914" r="29824" b="19192"/>
          <a:stretch/>
        </p:blipFill>
        <p:spPr>
          <a:xfrm>
            <a:off x="3837636" y="4094692"/>
            <a:ext cx="2396403" cy="3104263"/>
          </a:xfrm>
          <a:prstGeom prst="rect">
            <a:avLst/>
          </a:prstGeom>
        </p:spPr>
      </p:pic>
      <p:pic>
        <p:nvPicPr>
          <p:cNvPr id="11" name="Picture 10"/>
          <p:cNvPicPr>
            <a:picLocks noChangeAspect="1"/>
          </p:cNvPicPr>
          <p:nvPr/>
        </p:nvPicPr>
        <p:blipFill rotWithShape="1">
          <a:blip r:embed="rId14">
            <a:extLst>
              <a:ext uri="{28A0092B-C50C-407E-A947-70E740481C1C}">
                <a14:useLocalDpi xmlns:a14="http://schemas.microsoft.com/office/drawing/2010/main" val="0"/>
              </a:ext>
            </a:extLst>
          </a:blip>
          <a:srcRect l="20106" t="32251" r="59787" b="44951"/>
          <a:stretch/>
        </p:blipFill>
        <p:spPr>
          <a:xfrm>
            <a:off x="384004" y="5542887"/>
            <a:ext cx="2855104" cy="1638746"/>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31333" y1="64242" x2="33500" y2="57576"/>
                        <a14:foregroundMark x1="34500" y1="63636" x2="35333" y2="57879"/>
                      </a14:backgroundRemoval>
                    </a14:imgEffect>
                  </a14:imgLayer>
                </a14:imgProps>
              </a:ext>
              <a:ext uri="{28A0092B-C50C-407E-A947-70E740481C1C}">
                <a14:useLocalDpi xmlns:a14="http://schemas.microsoft.com/office/drawing/2010/main" val="0"/>
              </a:ext>
            </a:extLst>
          </a:blip>
          <a:srcRect l="18686" t="30914" r="58638" b="32584"/>
          <a:stretch/>
        </p:blipFill>
        <p:spPr>
          <a:xfrm>
            <a:off x="7104285" y="5376807"/>
            <a:ext cx="2968405" cy="1970906"/>
          </a:xfrm>
          <a:prstGeom prst="rect">
            <a:avLst/>
          </a:prstGeom>
        </p:spPr>
      </p:pic>
      <p:pic>
        <p:nvPicPr>
          <p:cNvPr id="4" name="Picture 3"/>
          <p:cNvPicPr>
            <a:picLocks noChangeAspect="1"/>
          </p:cNvPicPr>
          <p:nvPr/>
        </p:nvPicPr>
        <p:blipFill>
          <a:blip r:embed="rId17">
            <a:extLst>
              <a:ext uri="{BEBA8EAE-BF5A-486C-A8C5-ECC9F3942E4B}">
                <a14:imgProps xmlns:a14="http://schemas.microsoft.com/office/drawing/2010/main">
                  <a14:imgLayer r:embed="rId18">
                    <a14:imgEffect>
                      <a14:backgroundRemoval t="0" b="99111" l="0" r="100000">
                        <a14:foregroundMark x1="24737" y1="32889" x2="31316" y2="62889"/>
                        <a14:foregroundMark x1="36842" y1="39778" x2="10789" y2="59111"/>
                        <a14:foregroundMark x1="42895" y1="46667" x2="21316" y2="58667"/>
                        <a14:foregroundMark x1="29211" y1="71556" x2="70526" y2="75111"/>
                        <a14:foregroundMark x1="59211" y1="73333" x2="30789" y2="86000"/>
                        <a14:foregroundMark x1="23421" y1="48000" x2="31053" y2="39778"/>
                        <a14:foregroundMark x1="38158" y1="43111" x2="37632" y2="54444"/>
                        <a14:foregroundMark x1="31842" y1="74222" x2="64211" y2="84444"/>
                        <a14:foregroundMark x1="43158" y1="83778" x2="58421" y2="80222"/>
                      </a14:backgroundRemoval>
                    </a14:imgEffect>
                  </a14:imgLayer>
                </a14:imgProps>
              </a:ext>
              <a:ext uri="{28A0092B-C50C-407E-A947-70E740481C1C}">
                <a14:useLocalDpi xmlns:a14="http://schemas.microsoft.com/office/drawing/2010/main" val="0"/>
              </a:ext>
            </a:extLst>
          </a:blip>
          <a:stretch>
            <a:fillRect/>
          </a:stretch>
        </p:blipFill>
        <p:spPr>
          <a:xfrm rot="1191049">
            <a:off x="10376468" y="5205626"/>
            <a:ext cx="2263594" cy="2010318"/>
          </a:xfrm>
          <a:prstGeom prst="rect">
            <a:avLst/>
          </a:prstGeom>
        </p:spPr>
      </p:pic>
      <p:sp>
        <p:nvSpPr>
          <p:cNvPr id="5" name="Oval 4">
            <a:extLst>
              <a:ext uri="{FF2B5EF4-FFF2-40B4-BE49-F238E27FC236}">
                <a16:creationId xmlns:a16="http://schemas.microsoft.com/office/drawing/2014/main" id="{8106A95A-5B16-6EE7-2BFD-8C3FF5E06288}"/>
              </a:ext>
            </a:extLst>
          </p:cNvPr>
          <p:cNvSpPr/>
          <p:nvPr/>
        </p:nvSpPr>
        <p:spPr>
          <a:xfrm>
            <a:off x="10445135" y="2163732"/>
            <a:ext cx="660023" cy="6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6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 fill="hold"/>
                                        <p:tgtEl>
                                          <p:spTgt spid="21"/>
                                        </p:tgtEl>
                                        <p:attrNameLst>
                                          <p:attrName>ppt_w</p:attrName>
                                        </p:attrNameLst>
                                      </p:cBhvr>
                                      <p:tavLst>
                                        <p:tav tm="0">
                                          <p:val>
                                            <p:fltVal val="0"/>
                                          </p:val>
                                        </p:tav>
                                        <p:tav tm="100000">
                                          <p:val>
                                            <p:strVal val="#ppt_w"/>
                                          </p:val>
                                        </p:tav>
                                      </p:tavLst>
                                    </p:anim>
                                    <p:anim calcmode="lin" valueType="num">
                                      <p:cBhvr>
                                        <p:cTn id="34" dur="10" fill="hold"/>
                                        <p:tgtEl>
                                          <p:spTgt spid="21"/>
                                        </p:tgtEl>
                                        <p:attrNameLst>
                                          <p:attrName>ppt_h</p:attrName>
                                        </p:attrNameLst>
                                      </p:cBhvr>
                                      <p:tavLst>
                                        <p:tav tm="0">
                                          <p:val>
                                            <p:fltVal val="0"/>
                                          </p:val>
                                        </p:tav>
                                        <p:tav tm="100000">
                                          <p:val>
                                            <p:strVal val="#ppt_h"/>
                                          </p:val>
                                        </p:tav>
                                      </p:tavLst>
                                    </p:anim>
                                  </p:childTnLst>
                                </p:cTn>
                              </p:par>
                            </p:childTnLst>
                          </p:cTn>
                        </p:par>
                        <p:par>
                          <p:cTn id="35" fill="hold">
                            <p:stCondLst>
                              <p:cond delay="10"/>
                            </p:stCondLst>
                            <p:childTnLst>
                              <p:par>
                                <p:cTn id="36" presetID="9"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10"/>
                                        <p:tgtEl>
                                          <p:spTgt spid="8"/>
                                        </p:tgtEl>
                                      </p:cBhvr>
                                    </p:animEffec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 fill="hold"/>
                                        <p:tgtEl>
                                          <p:spTgt spid="19"/>
                                        </p:tgtEl>
                                        <p:attrNameLst>
                                          <p:attrName>ppt_w</p:attrName>
                                        </p:attrNameLst>
                                      </p:cBhvr>
                                      <p:tavLst>
                                        <p:tav tm="0">
                                          <p:val>
                                            <p:fltVal val="0"/>
                                          </p:val>
                                        </p:tav>
                                        <p:tav tm="100000">
                                          <p:val>
                                            <p:strVal val="#ppt_w"/>
                                          </p:val>
                                        </p:tav>
                                      </p:tavLst>
                                    </p:anim>
                                    <p:anim calcmode="lin" valueType="num">
                                      <p:cBhvr>
                                        <p:cTn id="45" dur="10" fill="hold"/>
                                        <p:tgtEl>
                                          <p:spTgt spid="19"/>
                                        </p:tgtEl>
                                        <p:attrNameLst>
                                          <p:attrName>ppt_h</p:attrName>
                                        </p:attrNameLst>
                                      </p:cBhvr>
                                      <p:tavLst>
                                        <p:tav tm="0">
                                          <p:val>
                                            <p:fltVal val="0"/>
                                          </p:val>
                                        </p:tav>
                                        <p:tav tm="100000">
                                          <p:val>
                                            <p:strVal val="#ppt_h"/>
                                          </p:val>
                                        </p:tav>
                                      </p:tavLst>
                                    </p:anim>
                                  </p:childTnLst>
                                </p:cTn>
                              </p:par>
                            </p:childTnLst>
                          </p:cTn>
                        </p:par>
                        <p:par>
                          <p:cTn id="46" fill="hold">
                            <p:stCondLst>
                              <p:cond delay="10"/>
                            </p:stCondLst>
                            <p:childTnLst>
                              <p:par>
                                <p:cTn id="47" presetID="9"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dissolve">
                                      <p:cBhvr>
                                        <p:cTn id="49" dur="10"/>
                                        <p:tgtEl>
                                          <p:spTgt spid="3"/>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 fill="hold"/>
                                        <p:tgtEl>
                                          <p:spTgt spid="20"/>
                                        </p:tgtEl>
                                        <p:attrNameLst>
                                          <p:attrName>ppt_w</p:attrName>
                                        </p:attrNameLst>
                                      </p:cBhvr>
                                      <p:tavLst>
                                        <p:tav tm="0">
                                          <p:val>
                                            <p:fltVal val="0"/>
                                          </p:val>
                                        </p:tav>
                                        <p:tav tm="100000">
                                          <p:val>
                                            <p:strVal val="#ppt_w"/>
                                          </p:val>
                                        </p:tav>
                                      </p:tavLst>
                                    </p:anim>
                                    <p:anim calcmode="lin" valueType="num">
                                      <p:cBhvr>
                                        <p:cTn id="56" dur="10" fill="hold"/>
                                        <p:tgtEl>
                                          <p:spTgt spid="20"/>
                                        </p:tgtEl>
                                        <p:attrNameLst>
                                          <p:attrName>ppt_h</p:attrName>
                                        </p:attrNameLst>
                                      </p:cBhvr>
                                      <p:tavLst>
                                        <p:tav tm="0">
                                          <p:val>
                                            <p:fltVal val="0"/>
                                          </p:val>
                                        </p:tav>
                                        <p:tav tm="100000">
                                          <p:val>
                                            <p:strVal val="#ppt_h"/>
                                          </p:val>
                                        </p:tav>
                                      </p:tavLst>
                                    </p:anim>
                                  </p:childTnLst>
                                </p:cTn>
                              </p:par>
                            </p:childTnLst>
                          </p:cTn>
                        </p:par>
                        <p:par>
                          <p:cTn id="57" fill="hold">
                            <p:stCondLst>
                              <p:cond delay="1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
                                        <p:tgtEl>
                                          <p:spTgt spid="11"/>
                                        </p:tgtEl>
                                      </p:cBhvr>
                                    </p:animEffec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 fill="hold"/>
                                        <p:tgtEl>
                                          <p:spTgt spid="18"/>
                                        </p:tgtEl>
                                        <p:attrNameLst>
                                          <p:attrName>ppt_w</p:attrName>
                                        </p:attrNameLst>
                                      </p:cBhvr>
                                      <p:tavLst>
                                        <p:tav tm="0">
                                          <p:val>
                                            <p:fltVal val="0"/>
                                          </p:val>
                                        </p:tav>
                                        <p:tav tm="100000">
                                          <p:val>
                                            <p:strVal val="#ppt_w"/>
                                          </p:val>
                                        </p:tav>
                                      </p:tavLst>
                                    </p:anim>
                                    <p:anim calcmode="lin" valueType="num">
                                      <p:cBhvr>
                                        <p:cTn id="67" dur="10" fill="hold"/>
                                        <p:tgtEl>
                                          <p:spTgt spid="18"/>
                                        </p:tgtEl>
                                        <p:attrNameLst>
                                          <p:attrName>ppt_h</p:attrName>
                                        </p:attrNameLst>
                                      </p:cBhvr>
                                      <p:tavLst>
                                        <p:tav tm="0">
                                          <p:val>
                                            <p:fltVal val="0"/>
                                          </p:val>
                                        </p:tav>
                                        <p:tav tm="100000">
                                          <p:val>
                                            <p:strVal val="#ppt_h"/>
                                          </p:val>
                                        </p:tav>
                                      </p:tavLst>
                                    </p:anim>
                                  </p:childTnLst>
                                </p:cTn>
                              </p:par>
                            </p:childTnLst>
                          </p:cTn>
                        </p:par>
                        <p:par>
                          <p:cTn id="68" fill="hold">
                            <p:stCondLst>
                              <p:cond delay="10"/>
                            </p:stCondLst>
                            <p:childTnLst>
                              <p:par>
                                <p:cTn id="69" presetID="9"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dissolve">
                                      <p:cBhvr>
                                        <p:cTn id="71" dur="10"/>
                                        <p:tgtEl>
                                          <p:spTgt spid="4"/>
                                        </p:tgtEl>
                                      </p:cBhvr>
                                    </p:animEffect>
                                  </p:childTnLst>
                                </p:cTn>
                              </p:par>
                            </p:childTnLst>
                          </p:cTn>
                        </p:par>
                      </p:childTnLst>
                    </p:cTn>
                  </p:par>
                </p:childTnLst>
              </p:cTn>
              <p:nextCondLst>
                <p:cond evt="onClick" delay="0">
                  <p:tgtEl>
                    <p:spTgt spid="2"/>
                  </p:tgtEl>
                </p:cond>
              </p:nextCondLst>
            </p:seq>
          </p:childTnLst>
        </p:cTn>
      </p:par>
    </p:tnLst>
    <p:bldLst>
      <p:bldP spid="2" grpId="0" animBg="1"/>
      <p:bldP spid="10" grpId="0" animBg="1"/>
      <p:bldP spid="13" grpId="0" animBg="1"/>
      <p:bldP spid="1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2"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571" y="1927173"/>
            <a:ext cx="3954451" cy="54082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976" y="1271461"/>
            <a:ext cx="4687538" cy="5961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3" y="1886833"/>
            <a:ext cx="3111528" cy="53145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DMIN\Desktop\Bach tuyet\511929473-photo-clip-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08" y="1824357"/>
            <a:ext cx="6835956" cy="5408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5455"/>
          <a:stretch/>
        </p:blipFill>
        <p:spPr>
          <a:xfrm>
            <a:off x="54935" y="5283271"/>
            <a:ext cx="3111528" cy="1921400"/>
          </a:xfrm>
          <a:prstGeom prst="rect">
            <a:avLst/>
          </a:prstGeom>
        </p:spPr>
      </p:pic>
      <p:sp>
        <p:nvSpPr>
          <p:cNvPr id="2" name="TextBox 1"/>
          <p:cNvSpPr txBox="1"/>
          <p:nvPr/>
        </p:nvSpPr>
        <p:spPr>
          <a:xfrm>
            <a:off x="5889606" y="2273217"/>
            <a:ext cx="2678906" cy="2085667"/>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3200" dirty="0">
                <a:solidFill>
                  <a:schemeClr val="tx1"/>
                </a:solidFill>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Tăng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năng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tiếp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tiếp</a:t>
            </a:r>
            <a:endParaRPr lang="en-US" sz="3200" dirty="0">
              <a:solidFill>
                <a:schemeClr val="tx1"/>
              </a:solidFill>
              <a:latin typeface="Times New Roman" pitchFamily="18" charset="0"/>
              <a:cs typeface="Times New Roman" pitchFamily="18" charset="0"/>
            </a:endParaRPr>
          </a:p>
          <a:p>
            <a:pPr algn="ctr" defTabSz="1147753" fontAlgn="auto">
              <a:spcBef>
                <a:spcPts val="0"/>
              </a:spcBef>
              <a:spcAft>
                <a:spcPts val="0"/>
              </a:spcAft>
            </a:pPr>
            <a:endParaRPr lang="en-US" sz="3200" dirty="0">
              <a:solidFill>
                <a:schemeClr val="tx1"/>
              </a:solidFill>
              <a:latin typeface="Times New Roman" pitchFamily="18" charset="0"/>
              <a:cs typeface="Times New Roman" pitchFamily="18" charset="0"/>
            </a:endParaRPr>
          </a:p>
        </p:txBody>
      </p:sp>
      <p:sp>
        <p:nvSpPr>
          <p:cNvPr id="10" name="TextBox 9"/>
          <p:cNvSpPr txBox="1"/>
          <p:nvPr/>
        </p:nvSpPr>
        <p:spPr>
          <a:xfrm>
            <a:off x="2938686" y="2263157"/>
            <a:ext cx="2830423" cy="2085667"/>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3200" dirty="0">
                <a:solidFill>
                  <a:schemeClr val="tx1"/>
                </a:solidFill>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Hỗ</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người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dạy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học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tập</a:t>
            </a:r>
            <a:r>
              <a:rPr lang="en-US" sz="3200" dirty="0">
                <a:solidFill>
                  <a:schemeClr val="tx1"/>
                </a:solidFill>
                <a:latin typeface="Times New Roman" pitchFamily="18" charset="0"/>
                <a:cs typeface="Times New Roman" pitchFamily="18" charset="0"/>
              </a:rPr>
              <a:t>.</a:t>
            </a:r>
          </a:p>
          <a:p>
            <a:pPr defTabSz="1147753" fontAlgn="auto">
              <a:spcBef>
                <a:spcPts val="0"/>
              </a:spcBef>
              <a:spcAft>
                <a:spcPts val="0"/>
              </a:spcAft>
            </a:pPr>
            <a:endParaRPr lang="en-US" sz="3200" dirty="0">
              <a:solidFill>
                <a:schemeClr val="tx1"/>
              </a:solidFill>
              <a:latin typeface="Times New Roman" pitchFamily="18" charset="0"/>
              <a:cs typeface="Times New Roman" pitchFamily="18" charset="0"/>
            </a:endParaRPr>
          </a:p>
        </p:txBody>
      </p:sp>
      <p:sp>
        <p:nvSpPr>
          <p:cNvPr id="13" name="TextBox 12"/>
          <p:cNvSpPr txBox="1"/>
          <p:nvPr/>
        </p:nvSpPr>
        <p:spPr>
          <a:xfrm>
            <a:off x="80791" y="2236457"/>
            <a:ext cx="2708132" cy="2085667"/>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3200" dirty="0">
                <a:solidFill>
                  <a:schemeClr val="tx1"/>
                </a:solidFill>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Giúp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người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nối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với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người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thân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bè</a:t>
            </a:r>
            <a:endParaRPr lang="en-US" sz="3200" dirty="0">
              <a:solidFill>
                <a:schemeClr val="tx1"/>
              </a:solidFill>
              <a:latin typeface="Times New Roman" pitchFamily="18" charset="0"/>
              <a:cs typeface="Times New Roman" pitchFamily="18" charset="0"/>
            </a:endParaRPr>
          </a:p>
        </p:txBody>
      </p:sp>
      <p:sp>
        <p:nvSpPr>
          <p:cNvPr id="14" name="TextBox 13"/>
          <p:cNvSpPr txBox="1"/>
          <p:nvPr/>
        </p:nvSpPr>
        <p:spPr>
          <a:xfrm>
            <a:off x="8695686" y="2228379"/>
            <a:ext cx="3983444" cy="2085667"/>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wrap="square" lIns="114775" tIns="57388" rIns="114775" bIns="57388" rtlCol="0">
            <a:spAutoFit/>
          </a:bodyPr>
          <a:lstStyle/>
          <a:p>
            <a:pPr defTabSz="1147753" fontAlgn="auto">
              <a:spcBef>
                <a:spcPts val="0"/>
              </a:spcBef>
              <a:spcAft>
                <a:spcPts val="0"/>
              </a:spcAft>
            </a:pPr>
            <a:r>
              <a:rPr lang="en-US" sz="3200" dirty="0">
                <a:solidFill>
                  <a:schemeClr val="tx1"/>
                </a:solidFill>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nguồn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cung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cấp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cập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nhật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nhanh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chóng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hiệu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quả</a:t>
            </a:r>
            <a:endParaRPr lang="en-US" sz="3200" dirty="0">
              <a:solidFill>
                <a:schemeClr val="tx1"/>
              </a:solidFill>
              <a:latin typeface="Times New Roman" pitchFamily="18" charset="0"/>
              <a:cs typeface="Times New Roman" pitchFamily="18" charset="0"/>
            </a:endParaRPr>
          </a:p>
        </p:txBody>
      </p:sp>
      <p:sp>
        <p:nvSpPr>
          <p:cNvPr id="15" name="Rounded Rectangle 14"/>
          <p:cNvSpPr/>
          <p:nvPr/>
        </p:nvSpPr>
        <p:spPr>
          <a:xfrm>
            <a:off x="1532831" y="447973"/>
            <a:ext cx="9814305" cy="964352"/>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lIns="114775" tIns="57388" rIns="114775" bIns="57388" rtlCol="0" anchor="ctr"/>
          <a:lstStyle/>
          <a:p>
            <a:pPr algn="ctr" defTabSz="1147753" fontAlgn="auto">
              <a:spcBef>
                <a:spcPts val="0"/>
              </a:spcBef>
              <a:spcAft>
                <a:spcPts val="0"/>
              </a:spcAft>
            </a:pPr>
            <a:endParaRPr lang="en-US">
              <a:solidFill>
                <a:prstClr val="black"/>
              </a:solidFill>
            </a:endParaRPr>
          </a:p>
        </p:txBody>
      </p:sp>
      <p:sp>
        <p:nvSpPr>
          <p:cNvPr id="16" name="TextBox 15"/>
          <p:cNvSpPr txBox="1"/>
          <p:nvPr/>
        </p:nvSpPr>
        <p:spPr>
          <a:xfrm>
            <a:off x="1532831" y="477422"/>
            <a:ext cx="9793087" cy="731450"/>
          </a:xfrm>
          <a:prstGeom prst="rect">
            <a:avLst/>
          </a:prstGeom>
          <a:solidFill>
            <a:schemeClr val="bg1"/>
          </a:solidFill>
        </p:spPr>
        <p:txBody>
          <a:bodyPr wrap="square" lIns="114775" tIns="57388" rIns="114775" bIns="57388" rtlCol="0">
            <a:spAutoFit/>
          </a:bodyPr>
          <a:lstStyle/>
          <a:p>
            <a:pPr defTabSz="1147753" fontAlgn="auto">
              <a:spcBef>
                <a:spcPts val="0"/>
              </a:spcBef>
              <a:spcAft>
                <a:spcPts val="0"/>
              </a:spcAft>
            </a:pPr>
            <a:r>
              <a:rPr lang="en-US" sz="4000" dirty="0" err="1">
                <a:solidFill>
                  <a:prstClr val="black"/>
                </a:solidFill>
                <a:latin typeface="Times New Roman" pitchFamily="18" charset="0"/>
                <a:cs typeface="Times New Roman" pitchFamily="18" charset="0"/>
              </a:rPr>
              <a:t>Chọn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Ưu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hội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a:t>
            </a:r>
          </a:p>
        </p:txBody>
      </p:sp>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911" b="94802" l="8992" r="95368">
                        <a14:foregroundMark x1="34060" y1="46782" x2="67302" y2="58168"/>
                        <a14:foregroundMark x1="49046" y1="43812" x2="43597" y2="58911"/>
                        <a14:foregroundMark x1="30790" y1="53218" x2="52044" y2="54703"/>
                        <a14:foregroundMark x1="77384" y1="47525" x2="58583" y2="59653"/>
                        <a14:foregroundMark x1="59401" y1="51733" x2="61580" y2="60396"/>
                      </a14:backgroundRemoval>
                    </a14:imgEffect>
                  </a14:imgLayer>
                </a14:imgProps>
              </a:ext>
              <a:ext uri="{28A0092B-C50C-407E-A947-70E740481C1C}">
                <a14:useLocalDpi xmlns:a14="http://schemas.microsoft.com/office/drawing/2010/main" val="0"/>
              </a:ext>
            </a:extLst>
          </a:blip>
          <a:srcRect r="6184" b="8730"/>
          <a:stretch/>
        </p:blipFill>
        <p:spPr>
          <a:xfrm>
            <a:off x="6562676" y="4959433"/>
            <a:ext cx="2312629" cy="2273217"/>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455" b="96364" l="1786" r="99405">
                        <a14:foregroundMark x1="39881" y1="78909" x2="30952" y2="67273"/>
                        <a14:foregroundMark x1="16071" y1="88000" x2="35119" y2="77818"/>
                        <a14:foregroundMark x1="17857" y1="82545" x2="4167" y2="79273"/>
                      </a14:backgroundRemoval>
                    </a14:imgEffect>
                  </a14:imgLayer>
                </a14:imgProps>
              </a:ext>
              <a:ext uri="{28A0092B-C50C-407E-A947-70E740481C1C}">
                <a14:useLocalDpi xmlns:a14="http://schemas.microsoft.com/office/drawing/2010/main" val="0"/>
              </a:ext>
            </a:extLst>
          </a:blip>
          <a:srcRect t="24376"/>
          <a:stretch/>
        </p:blipFill>
        <p:spPr>
          <a:xfrm rot="21192155">
            <a:off x="8777728" y="5741816"/>
            <a:ext cx="1723556" cy="1600091"/>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2316195" y="5778987"/>
            <a:ext cx="1472126" cy="1371652"/>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11576485" y="5909405"/>
            <a:ext cx="1282266" cy="1354176"/>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8185" b="100000" l="34524" r="97381">
                        <a14:foregroundMark x1="56667" y1="97774" x2="61667" y2="98459"/>
                        <a14:foregroundMark x1="69286" y1="98973" x2="76905" y2="98630"/>
                      </a14:backgroundRemoval>
                    </a14:imgEffect>
                  </a14:imgLayer>
                </a14:imgProps>
              </a:ext>
              <a:ext uri="{28A0092B-C50C-407E-A947-70E740481C1C}">
                <a14:useLocalDpi xmlns:a14="http://schemas.microsoft.com/office/drawing/2010/main" val="0"/>
              </a:ext>
            </a:extLst>
          </a:blip>
          <a:srcRect l="31636" t="38916"/>
          <a:stretch/>
        </p:blipFill>
        <p:spPr>
          <a:xfrm>
            <a:off x="5320980" y="5703964"/>
            <a:ext cx="1433071" cy="1335263"/>
          </a:xfrm>
          <a:prstGeom prst="rect">
            <a:avLst/>
          </a:prstGeom>
        </p:spPr>
      </p:pic>
      <p:pic>
        <p:nvPicPr>
          <p:cNvPr id="8" name="Picture 7"/>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35088" t="35914" r="29824" b="19192"/>
          <a:stretch/>
        </p:blipFill>
        <p:spPr>
          <a:xfrm>
            <a:off x="3470681" y="4179923"/>
            <a:ext cx="2396403" cy="3104263"/>
          </a:xfrm>
          <a:prstGeom prst="rect">
            <a:avLst/>
          </a:prstGeom>
        </p:spPr>
      </p:pic>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20106" t="32251" r="59787" b="44951"/>
          <a:stretch/>
        </p:blipFill>
        <p:spPr>
          <a:xfrm>
            <a:off x="9981681" y="5645440"/>
            <a:ext cx="1900828" cy="1638746"/>
          </a:xfrm>
          <a:prstGeom prst="rect">
            <a:avLst/>
          </a:prstGeom>
        </p:spPr>
      </p:pic>
      <p:sp>
        <p:nvSpPr>
          <p:cNvPr id="3" name="Oval 2">
            <a:extLst>
              <a:ext uri="{FF2B5EF4-FFF2-40B4-BE49-F238E27FC236}">
                <a16:creationId xmlns:a16="http://schemas.microsoft.com/office/drawing/2014/main" id="{EFBF6CC1-8E59-1D23-96C3-F9927BBB8F49}"/>
              </a:ext>
            </a:extLst>
          </p:cNvPr>
          <p:cNvSpPr/>
          <p:nvPr/>
        </p:nvSpPr>
        <p:spPr>
          <a:xfrm>
            <a:off x="5873676" y="2273217"/>
            <a:ext cx="660023" cy="6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94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 fill="hold"/>
                                        <p:tgtEl>
                                          <p:spTgt spid="21"/>
                                        </p:tgtEl>
                                        <p:attrNameLst>
                                          <p:attrName>ppt_w</p:attrName>
                                        </p:attrNameLst>
                                      </p:cBhvr>
                                      <p:tavLst>
                                        <p:tav tm="0">
                                          <p:val>
                                            <p:fltVal val="0"/>
                                          </p:val>
                                        </p:tav>
                                        <p:tav tm="100000">
                                          <p:val>
                                            <p:strVal val="#ppt_w"/>
                                          </p:val>
                                        </p:tav>
                                      </p:tavLst>
                                    </p:anim>
                                    <p:anim calcmode="lin" valueType="num">
                                      <p:cBhvr>
                                        <p:cTn id="34" dur="10" fill="hold"/>
                                        <p:tgtEl>
                                          <p:spTgt spid="21"/>
                                        </p:tgtEl>
                                        <p:attrNameLst>
                                          <p:attrName>ppt_h</p:attrName>
                                        </p:attrNameLst>
                                      </p:cBhvr>
                                      <p:tavLst>
                                        <p:tav tm="0">
                                          <p:val>
                                            <p:fltVal val="0"/>
                                          </p:val>
                                        </p:tav>
                                        <p:tav tm="100000">
                                          <p:val>
                                            <p:strVal val="#ppt_h"/>
                                          </p:val>
                                        </p:tav>
                                      </p:tavLst>
                                    </p:anim>
                                  </p:childTnLst>
                                </p:cTn>
                              </p:par>
                            </p:childTnLst>
                          </p:cTn>
                        </p:par>
                        <p:par>
                          <p:cTn id="35" fill="hold">
                            <p:stCondLst>
                              <p:cond delay="10"/>
                            </p:stCondLst>
                            <p:childTnLst>
                              <p:par>
                                <p:cTn id="36" presetID="9"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10"/>
                                        <p:tgtEl>
                                          <p:spTgt spid="8"/>
                                        </p:tgtEl>
                                      </p:cBhvr>
                                    </p:animEffec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 fill="hold"/>
                                        <p:tgtEl>
                                          <p:spTgt spid="19"/>
                                        </p:tgtEl>
                                        <p:attrNameLst>
                                          <p:attrName>ppt_w</p:attrName>
                                        </p:attrNameLst>
                                      </p:cBhvr>
                                      <p:tavLst>
                                        <p:tav tm="0">
                                          <p:val>
                                            <p:fltVal val="0"/>
                                          </p:val>
                                        </p:tav>
                                        <p:tav tm="100000">
                                          <p:val>
                                            <p:strVal val="#ppt_w"/>
                                          </p:val>
                                        </p:tav>
                                      </p:tavLst>
                                    </p:anim>
                                    <p:anim calcmode="lin" valueType="num">
                                      <p:cBhvr>
                                        <p:cTn id="45" dur="10" fill="hold"/>
                                        <p:tgtEl>
                                          <p:spTgt spid="19"/>
                                        </p:tgtEl>
                                        <p:attrNameLst>
                                          <p:attrName>ppt_h</p:attrName>
                                        </p:attrNameLst>
                                      </p:cBhvr>
                                      <p:tavLst>
                                        <p:tav tm="0">
                                          <p:val>
                                            <p:fltVal val="0"/>
                                          </p:val>
                                        </p:tav>
                                        <p:tav tm="100000">
                                          <p:val>
                                            <p:strVal val="#ppt_h"/>
                                          </p:val>
                                        </p:tav>
                                      </p:tavLst>
                                    </p:anim>
                                  </p:childTnLst>
                                </p:cTn>
                              </p:par>
                            </p:childTnLst>
                          </p:cTn>
                        </p:par>
                        <p:par>
                          <p:cTn id="46" fill="hold">
                            <p:stCondLst>
                              <p:cond delay="10"/>
                            </p:stCondLst>
                            <p:childTnLst>
                              <p:par>
                                <p:cTn id="47" presetID="9"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10"/>
                                        <p:tgtEl>
                                          <p:spTgt spid="7"/>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 fill="hold"/>
                                        <p:tgtEl>
                                          <p:spTgt spid="20"/>
                                        </p:tgtEl>
                                        <p:attrNameLst>
                                          <p:attrName>ppt_w</p:attrName>
                                        </p:attrNameLst>
                                      </p:cBhvr>
                                      <p:tavLst>
                                        <p:tav tm="0">
                                          <p:val>
                                            <p:fltVal val="0"/>
                                          </p:val>
                                        </p:tav>
                                        <p:tav tm="100000">
                                          <p:val>
                                            <p:strVal val="#ppt_w"/>
                                          </p:val>
                                        </p:tav>
                                      </p:tavLst>
                                    </p:anim>
                                    <p:anim calcmode="lin" valueType="num">
                                      <p:cBhvr>
                                        <p:cTn id="56" dur="10" fill="hold"/>
                                        <p:tgtEl>
                                          <p:spTgt spid="20"/>
                                        </p:tgtEl>
                                        <p:attrNameLst>
                                          <p:attrName>ppt_h</p:attrName>
                                        </p:attrNameLst>
                                      </p:cBhvr>
                                      <p:tavLst>
                                        <p:tav tm="0">
                                          <p:val>
                                            <p:fltVal val="0"/>
                                          </p:val>
                                        </p:tav>
                                        <p:tav tm="100000">
                                          <p:val>
                                            <p:strVal val="#ppt_h"/>
                                          </p:val>
                                        </p:tav>
                                      </p:tavLst>
                                    </p:anim>
                                  </p:childTnLst>
                                </p:cTn>
                              </p:par>
                            </p:childTnLst>
                          </p:cTn>
                        </p:par>
                        <p:par>
                          <p:cTn id="57" fill="hold">
                            <p:stCondLst>
                              <p:cond delay="1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
                                        <p:tgtEl>
                                          <p:spTgt spid="11"/>
                                        </p:tgtEl>
                                      </p:cBhvr>
                                    </p:animEffec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 fill="hold"/>
                                        <p:tgtEl>
                                          <p:spTgt spid="18"/>
                                        </p:tgtEl>
                                        <p:attrNameLst>
                                          <p:attrName>ppt_w</p:attrName>
                                        </p:attrNameLst>
                                      </p:cBhvr>
                                      <p:tavLst>
                                        <p:tav tm="0">
                                          <p:val>
                                            <p:fltVal val="0"/>
                                          </p:val>
                                        </p:tav>
                                        <p:tav tm="100000">
                                          <p:val>
                                            <p:strVal val="#ppt_w"/>
                                          </p:val>
                                        </p:tav>
                                      </p:tavLst>
                                    </p:anim>
                                    <p:anim calcmode="lin" valueType="num">
                                      <p:cBhvr>
                                        <p:cTn id="67" dur="10" fill="hold"/>
                                        <p:tgtEl>
                                          <p:spTgt spid="18"/>
                                        </p:tgtEl>
                                        <p:attrNameLst>
                                          <p:attrName>ppt_h</p:attrName>
                                        </p:attrNameLst>
                                      </p:cBhvr>
                                      <p:tavLst>
                                        <p:tav tm="0">
                                          <p:val>
                                            <p:fltVal val="0"/>
                                          </p:val>
                                        </p:tav>
                                        <p:tav tm="100000">
                                          <p:val>
                                            <p:strVal val="#ppt_h"/>
                                          </p:val>
                                        </p:tav>
                                      </p:tavLst>
                                    </p:anim>
                                  </p:childTnLst>
                                </p:cTn>
                              </p:par>
                            </p:childTnLst>
                          </p:cTn>
                        </p:par>
                        <p:par>
                          <p:cTn id="68" fill="hold">
                            <p:stCondLst>
                              <p:cond delay="10"/>
                            </p:stCondLst>
                            <p:childTnLst>
                              <p:par>
                                <p:cTn id="69" presetID="9"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dissolve">
                                      <p:cBhvr>
                                        <p:cTn id="71" dur="10"/>
                                        <p:tgtEl>
                                          <p:spTgt spid="17"/>
                                        </p:tgtEl>
                                      </p:cBhvr>
                                    </p:animEffect>
                                  </p:childTnLst>
                                </p:cTn>
                              </p:par>
                            </p:childTnLst>
                          </p:cTn>
                        </p:par>
                      </p:childTnLst>
                    </p:cTn>
                  </p:par>
                </p:childTnLst>
              </p:cTn>
              <p:nextCondLst>
                <p:cond evt="onClick" delay="0">
                  <p:tgtEl>
                    <p:spTgt spid="2"/>
                  </p:tgtEl>
                </p:cond>
              </p:nextCondLst>
            </p:seq>
          </p:childTnLst>
        </p:cTn>
      </p:par>
    </p:tnLst>
    <p:bldLst>
      <p:bldP spid="2" grpId="0" animBg="1"/>
      <p:bldP spid="10" grpId="0" animBg="1"/>
      <p:bldP spid="13" grpId="0" animBg="1"/>
      <p:bldP spid="1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FF55A-37E0-4629-B4D4-F2EC9CF4345C}"/>
              </a:ext>
            </a:extLst>
          </p:cNvPr>
          <p:cNvPicPr>
            <a:picLocks noChangeAspect="1"/>
          </p:cNvPicPr>
          <p:nvPr/>
        </p:nvPicPr>
        <p:blipFill>
          <a:blip r:embed="rId2"/>
          <a:stretch>
            <a:fillRect/>
          </a:stretch>
        </p:blipFill>
        <p:spPr>
          <a:xfrm>
            <a:off x="538389" y="397758"/>
            <a:ext cx="3681011" cy="987139"/>
          </a:xfrm>
          <a:prstGeom prst="rect">
            <a:avLst/>
          </a:prstGeom>
        </p:spPr>
      </p:pic>
      <p:pic>
        <p:nvPicPr>
          <p:cNvPr id="8" name="Picture 7">
            <a:extLst>
              <a:ext uri="{FF2B5EF4-FFF2-40B4-BE49-F238E27FC236}">
                <a16:creationId xmlns:a16="http://schemas.microsoft.com/office/drawing/2014/main" id="{4F2A20F9-0F61-4C55-B667-2E95C5205F7F}"/>
              </a:ext>
            </a:extLst>
          </p:cNvPr>
          <p:cNvPicPr>
            <a:picLocks noChangeAspect="1"/>
          </p:cNvPicPr>
          <p:nvPr/>
        </p:nvPicPr>
        <p:blipFill>
          <a:blip r:embed="rId3"/>
          <a:stretch>
            <a:fillRect/>
          </a:stretch>
        </p:blipFill>
        <p:spPr>
          <a:xfrm>
            <a:off x="635565" y="1496793"/>
            <a:ext cx="11562400" cy="2888664"/>
          </a:xfrm>
          <a:prstGeom prst="rect">
            <a:avLst/>
          </a:prstGeom>
        </p:spPr>
      </p:pic>
    </p:spTree>
    <p:extLst>
      <p:ext uri="{BB962C8B-B14F-4D97-AF65-F5344CB8AC3E}">
        <p14:creationId xmlns:p14="http://schemas.microsoft.com/office/powerpoint/2010/main" val="409004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stretch>
            <a:fillRect/>
          </a:stretch>
        </p:blipFill>
        <p:spPr>
          <a:xfrm>
            <a:off x="977625" y="1441058"/>
            <a:ext cx="4244794" cy="4257118"/>
          </a:xfrm>
          <a:prstGeom prst="rect">
            <a:avLst/>
          </a:prstGeom>
        </p:spPr>
      </p:pic>
      <p:sp>
        <p:nvSpPr>
          <p:cNvPr id="2" name="Rectangle 1"/>
          <p:cNvSpPr/>
          <p:nvPr/>
        </p:nvSpPr>
        <p:spPr>
          <a:xfrm>
            <a:off x="1770642" y="2751663"/>
            <a:ext cx="2658759"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 HOẠT </a:t>
            </a:r>
          </a:p>
          <a:p>
            <a:pPr algn="ctr"/>
            <a:r>
              <a:rPr lang="en-US" sz="4800" b="1" dirty="0">
                <a:solidFill>
                  <a:srgbClr val="FF0000"/>
                </a:solidFill>
                <a:latin typeface="Times New Roman" panose="02020603050405020304" pitchFamily="18" charset="0"/>
                <a:cs typeface="Times New Roman" panose="02020603050405020304" pitchFamily="18" charset="0"/>
              </a:rPr>
              <a:t>ĐỘNG 4</a:t>
            </a:r>
          </a:p>
        </p:txBody>
      </p:sp>
      <p:pic>
        <p:nvPicPr>
          <p:cNvPr id="3" name="Picture 2">
            <a:extLst>
              <a:ext uri="{FF2B5EF4-FFF2-40B4-BE49-F238E27FC236}">
                <a16:creationId xmlns:a16="http://schemas.microsoft.com/office/drawing/2014/main" id="{0BCC8AE8-A71E-7787-6A89-D74791701116}"/>
              </a:ext>
            </a:extLst>
          </p:cNvPr>
          <p:cNvPicPr>
            <a:picLocks noChangeAspect="1"/>
          </p:cNvPicPr>
          <p:nvPr/>
        </p:nvPicPr>
        <p:blipFill>
          <a:blip r:embed="rId4"/>
          <a:stretch>
            <a:fillRect/>
          </a:stretch>
        </p:blipFill>
        <p:spPr>
          <a:xfrm>
            <a:off x="5255355" y="2658996"/>
            <a:ext cx="6214580" cy="1695880"/>
          </a:xfrm>
          <a:prstGeom prst="rect">
            <a:avLst/>
          </a:prstGeom>
        </p:spPr>
      </p:pic>
    </p:spTree>
    <p:extLst>
      <p:ext uri="{BB962C8B-B14F-4D97-AF65-F5344CB8AC3E}">
        <p14:creationId xmlns:p14="http://schemas.microsoft.com/office/powerpoint/2010/main" val="241417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4150F7-F9B9-48D0-A9AC-1E108D0D723A}"/>
              </a:ext>
            </a:extLst>
          </p:cNvPr>
          <p:cNvPicPr>
            <a:picLocks noChangeAspect="1"/>
          </p:cNvPicPr>
          <p:nvPr/>
        </p:nvPicPr>
        <p:blipFill rotWithShape="1">
          <a:blip r:embed="rId2"/>
          <a:srcRect b="37083"/>
          <a:stretch/>
        </p:blipFill>
        <p:spPr>
          <a:xfrm>
            <a:off x="439525" y="952029"/>
            <a:ext cx="11900613" cy="2232248"/>
          </a:xfrm>
          <a:prstGeom prst="rect">
            <a:avLst/>
          </a:prstGeom>
        </p:spPr>
      </p:pic>
      <p:pic>
        <p:nvPicPr>
          <p:cNvPr id="8" name="Picture 7">
            <a:extLst>
              <a:ext uri="{FF2B5EF4-FFF2-40B4-BE49-F238E27FC236}">
                <a16:creationId xmlns:a16="http://schemas.microsoft.com/office/drawing/2014/main" id="{3E35B319-AE24-4F43-A660-BEFEE4B3E5F9}"/>
              </a:ext>
            </a:extLst>
          </p:cNvPr>
          <p:cNvPicPr>
            <a:picLocks noChangeAspect="1"/>
          </p:cNvPicPr>
          <p:nvPr/>
        </p:nvPicPr>
        <p:blipFill rotWithShape="1">
          <a:blip r:embed="rId2"/>
          <a:srcRect l="18" t="64540" r="-18" b="805"/>
          <a:stretch/>
        </p:blipFill>
        <p:spPr>
          <a:xfrm>
            <a:off x="439526" y="3477530"/>
            <a:ext cx="12110529" cy="1362932"/>
          </a:xfrm>
          <a:prstGeom prst="rect">
            <a:avLst/>
          </a:prstGeom>
        </p:spPr>
      </p:pic>
    </p:spTree>
    <p:extLst>
      <p:ext uri="{BB962C8B-B14F-4D97-AF65-F5344CB8AC3E}">
        <p14:creationId xmlns:p14="http://schemas.microsoft.com/office/powerpoint/2010/main" val="360976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2695" y="2319055"/>
            <a:ext cx="12529392" cy="4825662"/>
            <a:chOff x="4634838" y="3131382"/>
            <a:chExt cx="2943577" cy="939750"/>
          </a:xfrm>
        </p:grpSpPr>
        <p:sp>
          <p:nvSpPr>
            <p:cNvPr id="10" name="Shape 539"/>
            <p:cNvSpPr/>
            <p:nvPr/>
          </p:nvSpPr>
          <p:spPr>
            <a:xfrm>
              <a:off x="4634838" y="3131382"/>
              <a:ext cx="2943577" cy="939750"/>
            </a:xfrm>
            <a:prstGeom prst="roundRect">
              <a:avLst>
                <a:gd name="adj" fmla="val 19953"/>
              </a:avLst>
            </a:prstGeom>
            <a:solidFill>
              <a:schemeClr val="accent2"/>
            </a:solidFill>
            <a:ln w="12700" cap="flat">
              <a:noFill/>
              <a:miter lim="400000"/>
            </a:ln>
            <a:effectLst/>
          </p:spPr>
          <p:txBody>
            <a:bodyPr wrap="square" lIns="53575" tIns="53575" rIns="53575" bIns="53575" numCol="1" anchor="ctr">
              <a:noAutofit/>
            </a:bodyPr>
            <a:lstStyle/>
            <a:p>
              <a:pPr lvl="0">
                <a:defRPr sz="3200">
                  <a:solidFill>
                    <a:srgbClr val="FFFFFF"/>
                  </a:solidFill>
                  <a:latin typeface="+mn-lt"/>
                  <a:ea typeface="+mn-ea"/>
                  <a:cs typeface="+mn-cs"/>
                  <a:sym typeface="Helvetica Light"/>
                </a:defRPr>
              </a:pPr>
              <a:endParaRPr sz="30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22" name="Text Placeholder 2"/>
            <p:cNvSpPr txBox="1">
              <a:spLocks/>
            </p:cNvSpPr>
            <p:nvPr/>
          </p:nvSpPr>
          <p:spPr>
            <a:xfrm>
              <a:off x="4634838" y="3432233"/>
              <a:ext cx="2943577" cy="295275"/>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000" b="1" dirty="0" err="1">
                  <a:solidFill>
                    <a:schemeClr val="tx1"/>
                  </a:solidFill>
                  <a:latin typeface="Times New Roman" pitchFamily="18" charset="0"/>
                  <a:cs typeface="Times New Roman" pitchFamily="18" charset="0"/>
                </a:rPr>
                <a:t>Zalo</a:t>
              </a:r>
              <a:endParaRPr lang="en-US" sz="3000" b="1" dirty="0">
                <a:solidFill>
                  <a:schemeClr val="tx1"/>
                </a:solidFill>
                <a:latin typeface="Times New Roman" pitchFamily="18" charset="0"/>
                <a:cs typeface="Times New Roman" pitchFamily="18" charset="0"/>
              </a:endParaRPr>
            </a:p>
            <a:p>
              <a:pPr lvl="0" algn="just"/>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Chức năng chính: nhắn tin và gọi điện miễn phí hoạt động trên nền tảng di động và máy tính.  </a:t>
              </a:r>
              <a:endParaRPr lang="en-US" sz="3000" dirty="0">
                <a:solidFill>
                  <a:schemeClr val="tx1"/>
                </a:solidFill>
                <a:latin typeface="Times New Roman" pitchFamily="18" charset="0"/>
                <a:cs typeface="Times New Roman" pitchFamily="18" charset="0"/>
              </a:endParaRPr>
            </a:p>
            <a:p>
              <a:pPr lvl="0" algn="just"/>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Đối tượng phù hợp để tham gia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cả</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đối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tượng</a:t>
              </a:r>
              <a:endParaRPr lang="en-US" sz="3000" dirty="0">
                <a:solidFill>
                  <a:schemeClr val="tx1"/>
                </a:solidFill>
                <a:latin typeface="Times New Roman" pitchFamily="18" charset="0"/>
                <a:cs typeface="Times New Roman" pitchFamily="18" charset="0"/>
              </a:endParaRPr>
            </a:p>
            <a:p>
              <a:pPr lvl="0" algn="just"/>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Cách thức tham gia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Tạo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khoản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Zalo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đăng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nhập</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bằng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thoại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hoặc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máy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tính</a:t>
              </a:r>
              <a:r>
                <a:rPr lang="en-US" sz="3000" dirty="0">
                  <a:solidFill>
                    <a:schemeClr val="tx1"/>
                  </a:solidFill>
                  <a:latin typeface="Times New Roman" pitchFamily="18" charset="0"/>
                  <a:cs typeface="Times New Roman" pitchFamily="18" charset="0"/>
                </a:rPr>
                <a:t>.</a:t>
              </a:r>
            </a:p>
            <a:p>
              <a:pPr lvl="0" algn="just"/>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Những lưu ý khi tham gia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Zalo</a:t>
              </a:r>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Nếu không còn muốn </a:t>
              </a:r>
              <a:r>
                <a:rPr lang="en-US" sz="3000" dirty="0" err="1">
                  <a:solidFill>
                    <a:schemeClr val="tx1"/>
                  </a:solidFill>
                  <a:latin typeface="Times New Roman" pitchFamily="18" charset="0"/>
                  <a:cs typeface="Times New Roman" pitchFamily="18" charset="0"/>
                </a:rPr>
                <a:t>sử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dụng</a:t>
              </a:r>
              <a:r>
                <a:rPr lang="vi-VN" sz="3000" dirty="0">
                  <a:solidFill>
                    <a:schemeClr val="tx1"/>
                  </a:solidFill>
                  <a:latin typeface="Times New Roman" pitchFamily="18" charset="0"/>
                  <a:cs typeface="Times New Roman" pitchFamily="18" charset="0"/>
                </a:rPr>
                <a:t> Zalo nữa hoặc muốn tạo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khoản</a:t>
              </a:r>
              <a:r>
                <a:rPr lang="vi-VN" sz="3000" dirty="0">
                  <a:solidFill>
                    <a:schemeClr val="tx1"/>
                  </a:solidFill>
                  <a:latin typeface="Times New Roman" pitchFamily="18" charset="0"/>
                  <a:cs typeface="Times New Roman" pitchFamily="18" charset="0"/>
                </a:rPr>
                <a:t> mới hãy xoá</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khoản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cũ</a:t>
              </a:r>
              <a:r>
                <a:rPr lang="vi-VN" sz="3000" dirty="0">
                  <a:solidFill>
                    <a:schemeClr val="tx1"/>
                  </a:solidFill>
                  <a:latin typeface="Times New Roman" pitchFamily="18" charset="0"/>
                  <a:cs typeface="Times New Roman" pitchFamily="18" charset="0"/>
                </a:rPr>
                <a:t>. Khi thực hiện thao tác này tất cả mọi thông tin về tài khoản cũ lẫn tin nhắn, hay bạn bè sẽ bị xóa hết khỏi hệ thống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Zalo</a:t>
              </a:r>
              <a:r>
                <a:rPr lang="vi-VN" sz="3000" dirty="0">
                  <a:solidFill>
                    <a:schemeClr val="tx1"/>
                  </a:solidFill>
                  <a:latin typeface="Times New Roman" pitchFamily="18" charset="0"/>
                  <a:cs typeface="Times New Roman" pitchFamily="18" charset="0"/>
                </a:rPr>
                <a:t>.</a:t>
              </a:r>
              <a:endParaRPr lang="en-US" sz="3000" dirty="0">
                <a:solidFill>
                  <a:schemeClr val="tx1"/>
                </a:solidFill>
                <a:latin typeface="Times New Roman" pitchFamily="18" charset="0"/>
                <a:cs typeface="Times New Roman" pitchFamily="18" charset="0"/>
              </a:endParaRPr>
            </a:p>
          </p:txBody>
        </p:sp>
      </p:grpSp>
      <p:grpSp>
        <p:nvGrpSpPr>
          <p:cNvPr id="56" name="Group 55"/>
          <p:cNvGrpSpPr/>
          <p:nvPr/>
        </p:nvGrpSpPr>
        <p:grpSpPr>
          <a:xfrm>
            <a:off x="183864" y="255867"/>
            <a:ext cx="1430039" cy="1315322"/>
            <a:chOff x="5257840" y="1508257"/>
            <a:chExt cx="1782856" cy="1844703"/>
          </a:xfrm>
        </p:grpSpPr>
        <p:grpSp>
          <p:nvGrpSpPr>
            <p:cNvPr id="49" name="Group 2393"/>
            <p:cNvGrpSpPr/>
            <p:nvPr/>
          </p:nvGrpSpPr>
          <p:grpSpPr>
            <a:xfrm>
              <a:off x="5257840" y="1508257"/>
              <a:ext cx="1721186" cy="1335559"/>
              <a:chOff x="0" y="0"/>
              <a:chExt cx="2614610" cy="2028815"/>
            </a:xfrm>
            <a:solidFill>
              <a:srgbClr val="FFC000"/>
            </a:solidFill>
          </p:grpSpPr>
          <p:sp>
            <p:nvSpPr>
              <p:cNvPr id="51" name="Shape 2391"/>
              <p:cNvSpPr/>
              <p:nvPr/>
            </p:nvSpPr>
            <p:spPr>
              <a:xfrm rot="3243678">
                <a:off x="1217268" y="1172185"/>
                <a:ext cx="841747" cy="325777"/>
              </a:xfrm>
              <a:custGeom>
                <a:avLst/>
                <a:gdLst/>
                <a:ahLst/>
                <a:cxnLst>
                  <a:cxn ang="0">
                    <a:pos x="wd2" y="hd2"/>
                  </a:cxn>
                  <a:cxn ang="5400000">
                    <a:pos x="wd2" y="hd2"/>
                  </a:cxn>
                  <a:cxn ang="10800000">
                    <a:pos x="wd2" y="hd2"/>
                  </a:cxn>
                  <a:cxn ang="16200000">
                    <a:pos x="wd2" y="hd2"/>
                  </a:cxn>
                </a:cxnLst>
                <a:rect l="0" t="0" r="r" b="b"/>
                <a:pathLst>
                  <a:path w="21216" h="20708" extrusionOk="0">
                    <a:moveTo>
                      <a:pt x="1330" y="19753"/>
                    </a:moveTo>
                    <a:cubicBezTo>
                      <a:pt x="2564" y="21600"/>
                      <a:pt x="4162" y="20692"/>
                      <a:pt x="4961" y="17693"/>
                    </a:cubicBezTo>
                    <a:lnTo>
                      <a:pt x="5011" y="17511"/>
                    </a:lnTo>
                    <a:lnTo>
                      <a:pt x="21216" y="4080"/>
                    </a:lnTo>
                    <a:lnTo>
                      <a:pt x="20841" y="0"/>
                    </a:lnTo>
                    <a:lnTo>
                      <a:pt x="4098" y="7952"/>
                    </a:lnTo>
                    <a:cubicBezTo>
                      <a:pt x="2812" y="6028"/>
                      <a:pt x="1144" y="7103"/>
                      <a:pt x="382" y="10348"/>
                    </a:cubicBezTo>
                    <a:cubicBezTo>
                      <a:pt x="-384" y="13604"/>
                      <a:pt x="39" y="17822"/>
                      <a:pt x="1330" y="19753"/>
                    </a:cubicBezTo>
                    <a:cubicBezTo>
                      <a:pt x="1330" y="19753"/>
                      <a:pt x="1330" y="19753"/>
                      <a:pt x="1330" y="19753"/>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52" name="Shape 2392"/>
              <p:cNvSpPr/>
              <p:nvPr/>
            </p:nvSpPr>
            <p:spPr>
              <a:xfrm>
                <a:off x="0" y="0"/>
                <a:ext cx="2614610" cy="202881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45" y="0"/>
                      <a:pt x="0" y="6244"/>
                      <a:pt x="0" y="13917"/>
                    </a:cubicBezTo>
                    <a:cubicBezTo>
                      <a:pt x="0" y="16592"/>
                      <a:pt x="592" y="19193"/>
                      <a:pt x="1714" y="21439"/>
                    </a:cubicBezTo>
                    <a:lnTo>
                      <a:pt x="1794" y="21600"/>
                    </a:lnTo>
                    <a:lnTo>
                      <a:pt x="3127" y="21600"/>
                    </a:lnTo>
                    <a:lnTo>
                      <a:pt x="4906" y="19306"/>
                    </a:lnTo>
                    <a:lnTo>
                      <a:pt x="4061" y="18215"/>
                    </a:lnTo>
                    <a:lnTo>
                      <a:pt x="2388" y="20369"/>
                    </a:lnTo>
                    <a:lnTo>
                      <a:pt x="2326" y="20233"/>
                    </a:lnTo>
                    <a:cubicBezTo>
                      <a:pt x="1460" y="18314"/>
                      <a:pt x="1004" y="16131"/>
                      <a:pt x="1004" y="13917"/>
                    </a:cubicBezTo>
                    <a:cubicBezTo>
                      <a:pt x="1004" y="13853"/>
                      <a:pt x="1005" y="13791"/>
                      <a:pt x="1009" y="13726"/>
                    </a:cubicBezTo>
                    <a:lnTo>
                      <a:pt x="1018" y="13477"/>
                    </a:lnTo>
                    <a:lnTo>
                      <a:pt x="3260" y="13477"/>
                    </a:lnTo>
                    <a:lnTo>
                      <a:pt x="3260" y="11934"/>
                    </a:lnTo>
                    <a:lnTo>
                      <a:pt x="1134" y="11932"/>
                    </a:lnTo>
                    <a:lnTo>
                      <a:pt x="1152" y="11789"/>
                    </a:lnTo>
                    <a:cubicBezTo>
                      <a:pt x="1424" y="9725"/>
                      <a:pt x="2099" y="7766"/>
                      <a:pt x="3102" y="6124"/>
                    </a:cubicBezTo>
                    <a:lnTo>
                      <a:pt x="3168" y="6015"/>
                    </a:lnTo>
                    <a:lnTo>
                      <a:pt x="4705" y="8001"/>
                    </a:lnTo>
                    <a:lnTo>
                      <a:pt x="5553" y="6910"/>
                    </a:lnTo>
                    <a:lnTo>
                      <a:pt x="3975" y="4872"/>
                    </a:lnTo>
                    <a:lnTo>
                      <a:pt x="4043" y="4787"/>
                    </a:lnTo>
                    <a:cubicBezTo>
                      <a:pt x="5749" y="2693"/>
                      <a:pt x="7985" y="1462"/>
                      <a:pt x="10343" y="1321"/>
                    </a:cubicBezTo>
                    <a:lnTo>
                      <a:pt x="10440" y="1314"/>
                    </a:lnTo>
                    <a:lnTo>
                      <a:pt x="10440" y="4558"/>
                    </a:lnTo>
                    <a:lnTo>
                      <a:pt x="11636" y="4558"/>
                    </a:lnTo>
                    <a:lnTo>
                      <a:pt x="11638" y="1339"/>
                    </a:lnTo>
                    <a:lnTo>
                      <a:pt x="11740" y="1353"/>
                    </a:lnTo>
                    <a:cubicBezTo>
                      <a:pt x="13868" y="1614"/>
                      <a:pt x="15830" y="2746"/>
                      <a:pt x="17421" y="4630"/>
                    </a:cubicBezTo>
                    <a:lnTo>
                      <a:pt x="17492" y="4715"/>
                    </a:lnTo>
                    <a:lnTo>
                      <a:pt x="15950" y="6705"/>
                    </a:lnTo>
                    <a:lnTo>
                      <a:pt x="16799" y="7793"/>
                    </a:lnTo>
                    <a:lnTo>
                      <a:pt x="18323" y="5832"/>
                    </a:lnTo>
                    <a:lnTo>
                      <a:pt x="18388" y="5935"/>
                    </a:lnTo>
                    <a:cubicBezTo>
                      <a:pt x="19451" y="7613"/>
                      <a:pt x="20163" y="9638"/>
                      <a:pt x="20448" y="11789"/>
                    </a:cubicBezTo>
                    <a:lnTo>
                      <a:pt x="20466" y="11932"/>
                    </a:lnTo>
                    <a:lnTo>
                      <a:pt x="18419" y="11932"/>
                    </a:lnTo>
                    <a:lnTo>
                      <a:pt x="18419" y="13475"/>
                    </a:lnTo>
                    <a:lnTo>
                      <a:pt x="20582" y="13477"/>
                    </a:lnTo>
                    <a:lnTo>
                      <a:pt x="20589" y="13710"/>
                    </a:lnTo>
                    <a:cubicBezTo>
                      <a:pt x="20595" y="13791"/>
                      <a:pt x="20596" y="13853"/>
                      <a:pt x="20596" y="13917"/>
                    </a:cubicBezTo>
                    <a:cubicBezTo>
                      <a:pt x="20596" y="16138"/>
                      <a:pt x="20135" y="18333"/>
                      <a:pt x="19260" y="20260"/>
                    </a:cubicBezTo>
                    <a:lnTo>
                      <a:pt x="19203" y="20385"/>
                    </a:lnTo>
                    <a:lnTo>
                      <a:pt x="17426" y="18388"/>
                    </a:lnTo>
                    <a:lnTo>
                      <a:pt x="16641" y="19550"/>
                    </a:lnTo>
                    <a:lnTo>
                      <a:pt x="18460" y="21600"/>
                    </a:lnTo>
                    <a:lnTo>
                      <a:pt x="19804" y="21600"/>
                    </a:lnTo>
                    <a:lnTo>
                      <a:pt x="19886" y="21439"/>
                    </a:lnTo>
                    <a:cubicBezTo>
                      <a:pt x="21008" y="19197"/>
                      <a:pt x="21600" y="16594"/>
                      <a:pt x="21600" y="13917"/>
                    </a:cubicBezTo>
                    <a:cubicBezTo>
                      <a:pt x="21600" y="6244"/>
                      <a:pt x="16755" y="0"/>
                      <a:pt x="10801" y="0"/>
                    </a:cubicBezTo>
                    <a:cubicBezTo>
                      <a:pt x="10801" y="0"/>
                      <a:pt x="10801" y="0"/>
                      <a:pt x="10801" y="0"/>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grpSp>
        <p:sp>
          <p:nvSpPr>
            <p:cNvPr id="50" name="Text Placeholder 2"/>
            <p:cNvSpPr txBox="1">
              <a:spLocks/>
            </p:cNvSpPr>
            <p:nvPr/>
          </p:nvSpPr>
          <p:spPr>
            <a:xfrm>
              <a:off x="5278277" y="2943226"/>
              <a:ext cx="1762419" cy="409734"/>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800" b="1" dirty="0">
                  <a:solidFill>
                    <a:srgbClr val="0000CC"/>
                  </a:solidFill>
                  <a:latin typeface="Helvetica" panose="020B0604020202030204" pitchFamily="34" charset="0"/>
                  <a:ea typeface="微软雅黑" panose="020B0503020204020204" pitchFamily="34" charset="-122"/>
                  <a:cs typeface="Open Sans" panose="020B0606030504020204" pitchFamily="34" charset="0"/>
                  <a:sym typeface="Times New Roman" panose="02020603050405020304" pitchFamily="18" charset="0"/>
                </a:rPr>
                <a:t>CÂU 1</a:t>
              </a:r>
            </a:p>
          </p:txBody>
        </p:sp>
      </p:grpSp>
      <p:sp>
        <p:nvSpPr>
          <p:cNvPr id="37" name="Shape 539"/>
          <p:cNvSpPr/>
          <p:nvPr/>
        </p:nvSpPr>
        <p:spPr>
          <a:xfrm>
            <a:off x="1754200" y="138848"/>
            <a:ext cx="11037887" cy="1992306"/>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537" tIns="53537" rIns="53537" bIns="53537" numCol="1" anchor="ctr">
            <a:noAutofit/>
          </a:bodyPr>
          <a:lstStyle/>
          <a:p>
            <a:pPr algn="just"/>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hãy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tâm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thiệu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bạn</a:t>
            </a:r>
            <a:r>
              <a:rPr lang="en-US" sz="3000" dirty="0">
                <a:latin typeface="Times New Roman" pitchFamily="18" charset="0"/>
                <a:cs typeface="Times New Roman" pitchFamily="18" charset="0"/>
              </a:rPr>
              <a:t> hay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tham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tham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lưu</a:t>
            </a:r>
            <a:r>
              <a:rPr lang="en-US" sz="3000" dirty="0">
                <a:latin typeface="Times New Roman" pitchFamily="18" charset="0"/>
                <a:cs typeface="Times New Roman" pitchFamily="18" charset="0"/>
              </a:rPr>
              <a:t> ý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tham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a:t>
            </a:r>
          </a:p>
        </p:txBody>
      </p:sp>
    </p:spTree>
    <p:extLst>
      <p:ext uri="{BB962C8B-B14F-4D97-AF65-F5344CB8AC3E}">
        <p14:creationId xmlns:p14="http://schemas.microsoft.com/office/powerpoint/2010/main" val="40002006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679" y="90705"/>
            <a:ext cx="9433048" cy="3544407"/>
          </a:xfrm>
          <a:prstGeom prst="rect">
            <a:avLst/>
          </a:prstGeom>
        </p:spPr>
        <p:txBody>
          <a:bodyPr wrap="square" lIns="96365" tIns="48184" rIns="96365" bIns="48184">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gửi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bưu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thoại</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XX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Internet, </a:t>
            </a:r>
            <a:r>
              <a:rPr lang="en-US" sz="3200" dirty="0" err="1">
                <a:latin typeface="Times New Roman" pitchFamily="18" charset="0"/>
                <a:cs typeface="Times New Roman" pitchFamily="18" charset="0"/>
              </a:rPr>
              <a:t>giúp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kênh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hữu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chóng</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25B0C81F-42A3-3C74-7A60-02B7F7C65A0C}"/>
              </a:ext>
            </a:extLst>
          </p:cNvPr>
          <p:cNvPicPr>
            <a:picLocks noChangeAspect="1"/>
          </p:cNvPicPr>
          <p:nvPr/>
        </p:nvPicPr>
        <p:blipFill>
          <a:blip r:embed="rId2"/>
          <a:stretch>
            <a:fillRect/>
          </a:stretch>
        </p:blipFill>
        <p:spPr>
          <a:xfrm>
            <a:off x="9598430" y="0"/>
            <a:ext cx="2951625" cy="1589887"/>
          </a:xfrm>
          <a:prstGeom prst="rect">
            <a:avLst/>
          </a:prstGeom>
        </p:spPr>
      </p:pic>
      <p:sp>
        <p:nvSpPr>
          <p:cNvPr id="6" name="TextBox 5">
            <a:extLst>
              <a:ext uri="{FF2B5EF4-FFF2-40B4-BE49-F238E27FC236}">
                <a16:creationId xmlns:a16="http://schemas.microsoft.com/office/drawing/2014/main" id="{E102132C-A0E9-5CCE-AC7B-176FC93C0E4F}"/>
              </a:ext>
            </a:extLst>
          </p:cNvPr>
          <p:cNvSpPr txBox="1"/>
          <p:nvPr/>
        </p:nvSpPr>
        <p:spPr>
          <a:xfrm>
            <a:off x="1079732" y="3725817"/>
            <a:ext cx="9994510" cy="584775"/>
          </a:xfrm>
          <a:prstGeom prst="rect">
            <a:avLst/>
          </a:prstGeom>
          <a:noFill/>
        </p:spPr>
        <p:txBody>
          <a:bodyPr wrap="square">
            <a:spAutoFit/>
          </a:bodyPr>
          <a:lstStyle/>
          <a:p>
            <a:pPr algn="ct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được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gì</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r>
              <a:rPr lang="en-US" sz="3200" dirty="0">
                <a:solidFill>
                  <a:srgbClr val="FF0000"/>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5D04C402-2C73-E933-2F4D-B450A7E34457}"/>
              </a:ext>
            </a:extLst>
          </p:cNvPr>
          <p:cNvSpPr txBox="1"/>
          <p:nvPr/>
        </p:nvSpPr>
        <p:spPr>
          <a:xfrm>
            <a:off x="596727" y="4552429"/>
            <a:ext cx="11161240" cy="584775"/>
          </a:xfrm>
          <a:prstGeom prst="rect">
            <a:avLst/>
          </a:prstGeom>
          <a:noFill/>
        </p:spPr>
        <p:txBody>
          <a:bodyPr wrap="square">
            <a:spAutoFit/>
          </a:bodyPr>
          <a:lstStyle/>
          <a:p>
            <a:pPr algn="just"/>
            <a:r>
              <a:rPr lang="en-US" sz="3200" dirty="0">
                <a:solidFill>
                  <a:srgbClr val="0033CC"/>
                </a:solidFill>
                <a:latin typeface="Times New Roman" pitchFamily="18" charset="0"/>
                <a:cs typeface="Times New Roman" pitchFamily="18" charset="0"/>
                <a:sym typeface="Symbol" panose="05050102010706020507" pitchFamily="18" charset="2"/>
              </a:rPr>
              <a:t> </a:t>
            </a:r>
            <a:r>
              <a:rPr lang="en-US" sz="3200" dirty="0">
                <a:solidFill>
                  <a:srgbClr val="0033CC"/>
                </a:solidFill>
                <a:latin typeface="Times New Roman" pitchFamily="18" charset="0"/>
                <a:cs typeface="Times New Roman" pitchFamily="18" charset="0"/>
              </a:rPr>
              <a:t>Giao </a:t>
            </a:r>
            <a:r>
              <a:rPr lang="en-US" sz="3200" dirty="0" err="1">
                <a:solidFill>
                  <a:srgbClr val="0033CC"/>
                </a:solidFill>
                <a:latin typeface="Times New Roman" pitchFamily="18" charset="0"/>
                <a:cs typeface="Times New Roman" pitchFamily="18" charset="0"/>
              </a:rPr>
              <a:t>lưu</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xã</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hội</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tăng</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nhanh</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khi</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có</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sự</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xuất</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hiện</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của</a:t>
            </a:r>
            <a:r>
              <a:rPr lang="en-US" sz="3200" dirty="0">
                <a:solidFill>
                  <a:srgbClr val="0033CC"/>
                </a:solidFill>
                <a:latin typeface="Times New Roman" pitchFamily="18" charset="0"/>
                <a:cs typeface="Times New Roman" pitchFamily="18" charset="0"/>
              </a:rPr>
              <a:t> Internet.</a:t>
            </a:r>
          </a:p>
        </p:txBody>
      </p:sp>
    </p:spTree>
    <p:extLst>
      <p:ext uri="{BB962C8B-B14F-4D97-AF65-F5344CB8AC3E}">
        <p14:creationId xmlns:p14="http://schemas.microsoft.com/office/powerpoint/2010/main" val="2710782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4679" y="2313972"/>
            <a:ext cx="12529392" cy="3124646"/>
            <a:chOff x="4634838" y="3131382"/>
            <a:chExt cx="2943577" cy="939750"/>
          </a:xfrm>
        </p:grpSpPr>
        <p:sp>
          <p:nvSpPr>
            <p:cNvPr id="10" name="Shape 539"/>
            <p:cNvSpPr/>
            <p:nvPr/>
          </p:nvSpPr>
          <p:spPr>
            <a:xfrm>
              <a:off x="4634838" y="3131382"/>
              <a:ext cx="2943577" cy="939750"/>
            </a:xfrm>
            <a:prstGeom prst="roundRect">
              <a:avLst>
                <a:gd name="adj" fmla="val 19953"/>
              </a:avLst>
            </a:prstGeom>
            <a:solidFill>
              <a:schemeClr val="accent2"/>
            </a:solidFill>
            <a:ln w="12700" cap="flat">
              <a:noFill/>
              <a:miter lim="400000"/>
            </a:ln>
            <a:effectLst/>
          </p:spPr>
          <p:txBody>
            <a:bodyPr wrap="square" lIns="53575" tIns="53575" rIns="53575" bIns="53575" numCol="1" anchor="ctr">
              <a:noAutofit/>
            </a:bodyPr>
            <a:lstStyle/>
            <a:p>
              <a:pPr lvl="0">
                <a:defRPr sz="3200">
                  <a:solidFill>
                    <a:srgbClr val="FFFFFF"/>
                  </a:solidFill>
                  <a:latin typeface="+mn-lt"/>
                  <a:ea typeface="+mn-ea"/>
                  <a:cs typeface="+mn-cs"/>
                  <a:sym typeface="Helvetica Light"/>
                </a:defRPr>
              </a:pPr>
              <a:endParaRPr sz="3400" dirty="0">
                <a:latin typeface="Times New Roman" pitchFamily="18" charset="0"/>
                <a:ea typeface="微软雅黑" panose="020B0503020204020204" pitchFamily="34" charset="-122"/>
                <a:cs typeface="Times New Roman" pitchFamily="18" charset="0"/>
                <a:sym typeface="Times New Roman" panose="02020603050405020304" pitchFamily="18" charset="0"/>
              </a:endParaRPr>
            </a:p>
          </p:txBody>
        </p:sp>
        <p:sp>
          <p:nvSpPr>
            <p:cNvPr id="22" name="Text Placeholder 2"/>
            <p:cNvSpPr txBox="1">
              <a:spLocks/>
            </p:cNvSpPr>
            <p:nvPr/>
          </p:nvSpPr>
          <p:spPr>
            <a:xfrm>
              <a:off x="4634838" y="3432233"/>
              <a:ext cx="2943577" cy="295275"/>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just"/>
              <a:r>
                <a:rPr lang="en-US" sz="3400" dirty="0" err="1">
                  <a:solidFill>
                    <a:schemeClr val="tx1"/>
                  </a:solidFill>
                  <a:latin typeface="Times New Roman" pitchFamily="18" charset="0"/>
                  <a:cs typeface="Times New Roman" pitchFamily="18" charset="0"/>
                </a:rPr>
                <a:t>Hậu</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quả</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của</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việc</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sử</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dụng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thông</a:t>
              </a:r>
              <a:r>
                <a:rPr lang="en-US" sz="3400" dirty="0">
                  <a:solidFill>
                    <a:schemeClr val="tx1"/>
                  </a:solidFill>
                  <a:latin typeface="Times New Roman" pitchFamily="18" charset="0"/>
                  <a:cs typeface="Times New Roman" pitchFamily="18" charset="0"/>
                </a:rPr>
                <a:t> tin </a:t>
              </a:r>
              <a:r>
                <a:rPr lang="en-US" sz="3400" dirty="0" err="1">
                  <a:solidFill>
                    <a:schemeClr val="tx1"/>
                  </a:solidFill>
                  <a:latin typeface="Times New Roman" pitchFamily="18" charset="0"/>
                  <a:cs typeface="Times New Roman" pitchFamily="18" charset="0"/>
                </a:rPr>
                <a:t>vào</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mục</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đích</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sai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trái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Đưa</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thông</a:t>
              </a:r>
              <a:r>
                <a:rPr lang="en-US" sz="3400" dirty="0">
                  <a:solidFill>
                    <a:schemeClr val="tx1"/>
                  </a:solidFill>
                  <a:latin typeface="Times New Roman" pitchFamily="18" charset="0"/>
                  <a:cs typeface="Times New Roman" pitchFamily="18" charset="0"/>
                </a:rPr>
                <a:t> tin </a:t>
              </a:r>
              <a:r>
                <a:rPr lang="en-US" sz="3400" dirty="0" err="1">
                  <a:solidFill>
                    <a:schemeClr val="tx1"/>
                  </a:solidFill>
                  <a:latin typeface="Times New Roman" pitchFamily="18" charset="0"/>
                  <a:cs typeface="Times New Roman" pitchFamily="18" charset="0"/>
                </a:rPr>
                <a:t>sai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lệch</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về</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công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tác</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phòng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chống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dịch</a:t>
              </a:r>
              <a:r>
                <a:rPr lang="en-US" sz="3400" dirty="0">
                  <a:solidFill>
                    <a:schemeClr val="tx1"/>
                  </a:solidFill>
                  <a:latin typeface="Times New Roman" pitchFamily="18" charset="0"/>
                  <a:cs typeface="Times New Roman" pitchFamily="18" charset="0"/>
                </a:rPr>
                <a:t> COVID-19 </a:t>
              </a:r>
              <a:r>
                <a:rPr lang="en-US" sz="3400" dirty="0" err="1">
                  <a:solidFill>
                    <a:schemeClr val="tx1"/>
                  </a:solidFill>
                  <a:latin typeface="Times New Roman" pitchFamily="18" charset="0"/>
                  <a:cs typeface="Times New Roman" pitchFamily="18" charset="0"/>
                </a:rPr>
                <a:t>làm</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người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dân</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hiểu</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sai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chủ</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trương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biện</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pháp</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phòng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chống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dịch</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của</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cấp</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ủy</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chính</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quyền</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các</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cấp</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làm</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giảm</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sự</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đồng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thuận</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trong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xã</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hội</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gây</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khó</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khăn</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cho</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công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tác</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phòng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chống</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dịch</a:t>
              </a:r>
              <a:r>
                <a:rPr lang="en-US" sz="3400" dirty="0">
                  <a:solidFill>
                    <a:schemeClr val="tx1"/>
                  </a:solidFill>
                  <a:latin typeface="Times New Roman" pitchFamily="18" charset="0"/>
                  <a:cs typeface="Times New Roman" pitchFamily="18" charset="0"/>
                </a:rPr>
                <a:t> </a:t>
              </a:r>
              <a:r>
                <a:rPr lang="en-US" sz="3400" dirty="0" err="1">
                  <a:solidFill>
                    <a:schemeClr val="tx1"/>
                  </a:solidFill>
                  <a:latin typeface="Times New Roman" pitchFamily="18" charset="0"/>
                  <a:cs typeface="Times New Roman" pitchFamily="18" charset="0"/>
                </a:rPr>
                <a:t>bệnh</a:t>
              </a:r>
              <a:endParaRPr lang="en-US" sz="3400" dirty="0">
                <a:solidFill>
                  <a:schemeClr val="tx1"/>
                </a:solidFill>
                <a:latin typeface="Times New Roman" pitchFamily="18" charset="0"/>
                <a:cs typeface="Times New Roman" pitchFamily="18" charset="0"/>
              </a:endParaRPr>
            </a:p>
          </p:txBody>
        </p:sp>
      </p:grpSp>
      <p:grpSp>
        <p:nvGrpSpPr>
          <p:cNvPr id="56" name="Group 55"/>
          <p:cNvGrpSpPr/>
          <p:nvPr/>
        </p:nvGrpSpPr>
        <p:grpSpPr>
          <a:xfrm>
            <a:off x="5702" y="0"/>
            <a:ext cx="1748043" cy="1808683"/>
            <a:chOff x="5257840" y="1508257"/>
            <a:chExt cx="1782856" cy="1844703"/>
          </a:xfrm>
        </p:grpSpPr>
        <p:grpSp>
          <p:nvGrpSpPr>
            <p:cNvPr id="49" name="Group 2393"/>
            <p:cNvGrpSpPr/>
            <p:nvPr/>
          </p:nvGrpSpPr>
          <p:grpSpPr>
            <a:xfrm>
              <a:off x="5257840" y="1508257"/>
              <a:ext cx="1721186" cy="1335559"/>
              <a:chOff x="0" y="0"/>
              <a:chExt cx="2614610" cy="2028815"/>
            </a:xfrm>
            <a:solidFill>
              <a:srgbClr val="FFC000"/>
            </a:solidFill>
          </p:grpSpPr>
          <p:sp>
            <p:nvSpPr>
              <p:cNvPr id="51" name="Shape 2391"/>
              <p:cNvSpPr/>
              <p:nvPr/>
            </p:nvSpPr>
            <p:spPr>
              <a:xfrm rot="3243678">
                <a:off x="1217268" y="1172185"/>
                <a:ext cx="841747" cy="325777"/>
              </a:xfrm>
              <a:custGeom>
                <a:avLst/>
                <a:gdLst/>
                <a:ahLst/>
                <a:cxnLst>
                  <a:cxn ang="0">
                    <a:pos x="wd2" y="hd2"/>
                  </a:cxn>
                  <a:cxn ang="5400000">
                    <a:pos x="wd2" y="hd2"/>
                  </a:cxn>
                  <a:cxn ang="10800000">
                    <a:pos x="wd2" y="hd2"/>
                  </a:cxn>
                  <a:cxn ang="16200000">
                    <a:pos x="wd2" y="hd2"/>
                  </a:cxn>
                </a:cxnLst>
                <a:rect l="0" t="0" r="r" b="b"/>
                <a:pathLst>
                  <a:path w="21216" h="20708" extrusionOk="0">
                    <a:moveTo>
                      <a:pt x="1330" y="19753"/>
                    </a:moveTo>
                    <a:cubicBezTo>
                      <a:pt x="2564" y="21600"/>
                      <a:pt x="4162" y="20692"/>
                      <a:pt x="4961" y="17693"/>
                    </a:cubicBezTo>
                    <a:lnTo>
                      <a:pt x="5011" y="17511"/>
                    </a:lnTo>
                    <a:lnTo>
                      <a:pt x="21216" y="4080"/>
                    </a:lnTo>
                    <a:lnTo>
                      <a:pt x="20841" y="0"/>
                    </a:lnTo>
                    <a:lnTo>
                      <a:pt x="4098" y="7952"/>
                    </a:lnTo>
                    <a:cubicBezTo>
                      <a:pt x="2812" y="6028"/>
                      <a:pt x="1144" y="7103"/>
                      <a:pt x="382" y="10348"/>
                    </a:cubicBezTo>
                    <a:cubicBezTo>
                      <a:pt x="-384" y="13604"/>
                      <a:pt x="39" y="17822"/>
                      <a:pt x="1330" y="19753"/>
                    </a:cubicBezTo>
                    <a:cubicBezTo>
                      <a:pt x="1330" y="19753"/>
                      <a:pt x="1330" y="19753"/>
                      <a:pt x="1330" y="19753"/>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sp>
            <p:nvSpPr>
              <p:cNvPr id="52" name="Shape 2392"/>
              <p:cNvSpPr/>
              <p:nvPr/>
            </p:nvSpPr>
            <p:spPr>
              <a:xfrm>
                <a:off x="0" y="0"/>
                <a:ext cx="2614610" cy="202881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45" y="0"/>
                      <a:pt x="0" y="6244"/>
                      <a:pt x="0" y="13917"/>
                    </a:cubicBezTo>
                    <a:cubicBezTo>
                      <a:pt x="0" y="16592"/>
                      <a:pt x="592" y="19193"/>
                      <a:pt x="1714" y="21439"/>
                    </a:cubicBezTo>
                    <a:lnTo>
                      <a:pt x="1794" y="21600"/>
                    </a:lnTo>
                    <a:lnTo>
                      <a:pt x="3127" y="21600"/>
                    </a:lnTo>
                    <a:lnTo>
                      <a:pt x="4906" y="19306"/>
                    </a:lnTo>
                    <a:lnTo>
                      <a:pt x="4061" y="18215"/>
                    </a:lnTo>
                    <a:lnTo>
                      <a:pt x="2388" y="20369"/>
                    </a:lnTo>
                    <a:lnTo>
                      <a:pt x="2326" y="20233"/>
                    </a:lnTo>
                    <a:cubicBezTo>
                      <a:pt x="1460" y="18314"/>
                      <a:pt x="1004" y="16131"/>
                      <a:pt x="1004" y="13917"/>
                    </a:cubicBezTo>
                    <a:cubicBezTo>
                      <a:pt x="1004" y="13853"/>
                      <a:pt x="1005" y="13791"/>
                      <a:pt x="1009" y="13726"/>
                    </a:cubicBezTo>
                    <a:lnTo>
                      <a:pt x="1018" y="13477"/>
                    </a:lnTo>
                    <a:lnTo>
                      <a:pt x="3260" y="13477"/>
                    </a:lnTo>
                    <a:lnTo>
                      <a:pt x="3260" y="11934"/>
                    </a:lnTo>
                    <a:lnTo>
                      <a:pt x="1134" y="11932"/>
                    </a:lnTo>
                    <a:lnTo>
                      <a:pt x="1152" y="11789"/>
                    </a:lnTo>
                    <a:cubicBezTo>
                      <a:pt x="1424" y="9725"/>
                      <a:pt x="2099" y="7766"/>
                      <a:pt x="3102" y="6124"/>
                    </a:cubicBezTo>
                    <a:lnTo>
                      <a:pt x="3168" y="6015"/>
                    </a:lnTo>
                    <a:lnTo>
                      <a:pt x="4705" y="8001"/>
                    </a:lnTo>
                    <a:lnTo>
                      <a:pt x="5553" y="6910"/>
                    </a:lnTo>
                    <a:lnTo>
                      <a:pt x="3975" y="4872"/>
                    </a:lnTo>
                    <a:lnTo>
                      <a:pt x="4043" y="4787"/>
                    </a:lnTo>
                    <a:cubicBezTo>
                      <a:pt x="5749" y="2693"/>
                      <a:pt x="7985" y="1462"/>
                      <a:pt x="10343" y="1321"/>
                    </a:cubicBezTo>
                    <a:lnTo>
                      <a:pt x="10440" y="1314"/>
                    </a:lnTo>
                    <a:lnTo>
                      <a:pt x="10440" y="4558"/>
                    </a:lnTo>
                    <a:lnTo>
                      <a:pt x="11636" y="4558"/>
                    </a:lnTo>
                    <a:lnTo>
                      <a:pt x="11638" y="1339"/>
                    </a:lnTo>
                    <a:lnTo>
                      <a:pt x="11740" y="1353"/>
                    </a:lnTo>
                    <a:cubicBezTo>
                      <a:pt x="13868" y="1614"/>
                      <a:pt x="15830" y="2746"/>
                      <a:pt x="17421" y="4630"/>
                    </a:cubicBezTo>
                    <a:lnTo>
                      <a:pt x="17492" y="4715"/>
                    </a:lnTo>
                    <a:lnTo>
                      <a:pt x="15950" y="6705"/>
                    </a:lnTo>
                    <a:lnTo>
                      <a:pt x="16799" y="7793"/>
                    </a:lnTo>
                    <a:lnTo>
                      <a:pt x="18323" y="5832"/>
                    </a:lnTo>
                    <a:lnTo>
                      <a:pt x="18388" y="5935"/>
                    </a:lnTo>
                    <a:cubicBezTo>
                      <a:pt x="19451" y="7613"/>
                      <a:pt x="20163" y="9638"/>
                      <a:pt x="20448" y="11789"/>
                    </a:cubicBezTo>
                    <a:lnTo>
                      <a:pt x="20466" y="11932"/>
                    </a:lnTo>
                    <a:lnTo>
                      <a:pt x="18419" y="11932"/>
                    </a:lnTo>
                    <a:lnTo>
                      <a:pt x="18419" y="13475"/>
                    </a:lnTo>
                    <a:lnTo>
                      <a:pt x="20582" y="13477"/>
                    </a:lnTo>
                    <a:lnTo>
                      <a:pt x="20589" y="13710"/>
                    </a:lnTo>
                    <a:cubicBezTo>
                      <a:pt x="20595" y="13791"/>
                      <a:pt x="20596" y="13853"/>
                      <a:pt x="20596" y="13917"/>
                    </a:cubicBezTo>
                    <a:cubicBezTo>
                      <a:pt x="20596" y="16138"/>
                      <a:pt x="20135" y="18333"/>
                      <a:pt x="19260" y="20260"/>
                    </a:cubicBezTo>
                    <a:lnTo>
                      <a:pt x="19203" y="20385"/>
                    </a:lnTo>
                    <a:lnTo>
                      <a:pt x="17426" y="18388"/>
                    </a:lnTo>
                    <a:lnTo>
                      <a:pt x="16641" y="19550"/>
                    </a:lnTo>
                    <a:lnTo>
                      <a:pt x="18460" y="21600"/>
                    </a:lnTo>
                    <a:lnTo>
                      <a:pt x="19804" y="21600"/>
                    </a:lnTo>
                    <a:lnTo>
                      <a:pt x="19886" y="21439"/>
                    </a:lnTo>
                    <a:cubicBezTo>
                      <a:pt x="21008" y="19197"/>
                      <a:pt x="21600" y="16594"/>
                      <a:pt x="21600" y="13917"/>
                    </a:cubicBezTo>
                    <a:cubicBezTo>
                      <a:pt x="21600" y="6244"/>
                      <a:pt x="16755" y="0"/>
                      <a:pt x="10801" y="0"/>
                    </a:cubicBezTo>
                    <a:cubicBezTo>
                      <a:pt x="10801" y="0"/>
                      <a:pt x="10801" y="0"/>
                      <a:pt x="10801" y="0"/>
                    </a:cubicBezTo>
                    <a:close/>
                  </a:path>
                </a:pathLst>
              </a:custGeom>
              <a:solidFill>
                <a:schemeClr val="accent2"/>
              </a:solidFill>
              <a:ln w="12700" cap="flat">
                <a:noFill/>
                <a:miter lim="400000"/>
              </a:ln>
              <a:effectLst/>
            </p:spPr>
            <p:txBody>
              <a:bodyPr wrap="square" lIns="40181" tIns="40181" rIns="40181" bIns="40181" numCol="1" anchor="ctr">
                <a:noAutofit/>
              </a:bodyPr>
              <a:lstStyle/>
              <a:p>
                <a:pPr lvl="0">
                  <a:defRPr sz="3200">
                    <a:solidFill>
                      <a:srgbClr val="FFFFFF"/>
                    </a:solidFill>
                    <a:latin typeface="Helvetica Light"/>
                    <a:ea typeface="Helvetica Light"/>
                    <a:cs typeface="Helvetica Light"/>
                    <a:sym typeface="Helvetica Light"/>
                  </a:defRPr>
                </a:pPr>
                <a:endParaRPr sz="3400">
                  <a:latin typeface="Helvetica" panose="020B0604020202030204" pitchFamily="34" charset="0"/>
                  <a:ea typeface="微软雅黑" panose="020B0503020204020204" pitchFamily="34" charset="-122"/>
                  <a:sym typeface="Times New Roman" panose="02020603050405020304" pitchFamily="18" charset="0"/>
                </a:endParaRPr>
              </a:p>
            </p:txBody>
          </p:sp>
        </p:grpSp>
        <p:sp>
          <p:nvSpPr>
            <p:cNvPr id="50" name="Text Placeholder 2"/>
            <p:cNvSpPr txBox="1">
              <a:spLocks/>
            </p:cNvSpPr>
            <p:nvPr/>
          </p:nvSpPr>
          <p:spPr>
            <a:xfrm>
              <a:off x="5278277" y="2943226"/>
              <a:ext cx="1762419" cy="409734"/>
            </a:xfrm>
            <a:prstGeom prst="rect">
              <a:avLst/>
            </a:prstGeom>
            <a:noFill/>
          </p:spPr>
          <p:txBody>
            <a:bodyPr vert="horz" lIns="96435" tIns="48218" rIns="96435" bIns="48218" rtlCol="0" anchor="ctr">
              <a:noAutofit/>
            </a:bodyPr>
            <a:lstStyle>
              <a:defPPr>
                <a:defRPr lang="en-US"/>
              </a:defPPr>
              <a:lvl1pPr marL="0" algn="ct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100" b="1" dirty="0">
                  <a:solidFill>
                    <a:srgbClr val="0000CC"/>
                  </a:solidFill>
                  <a:latin typeface="Helvetica" panose="020B0604020202030204" pitchFamily="34" charset="0"/>
                  <a:ea typeface="微软雅黑" panose="020B0503020204020204" pitchFamily="34" charset="-122"/>
                  <a:cs typeface="Open Sans" panose="020B0606030504020204" pitchFamily="34" charset="0"/>
                  <a:sym typeface="Times New Roman" panose="02020603050405020304" pitchFamily="18" charset="0"/>
                </a:rPr>
                <a:t>CÂU 2</a:t>
              </a:r>
            </a:p>
          </p:txBody>
        </p:sp>
      </p:grpSp>
      <p:sp>
        <p:nvSpPr>
          <p:cNvPr id="37" name="Shape 539"/>
          <p:cNvSpPr/>
          <p:nvPr/>
        </p:nvSpPr>
        <p:spPr>
          <a:xfrm>
            <a:off x="1964879" y="74476"/>
            <a:ext cx="10297144" cy="1594517"/>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537" tIns="53537" rIns="53537" bIns="53537" numCol="1" anchor="ctr">
            <a:noAutofit/>
          </a:bodyPr>
          <a:lstStyle/>
          <a:p>
            <a:pPr algn="just"/>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mục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đích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6433188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6"/>
          <p:cNvSpPr>
            <a:spLocks noChangeArrowheads="1"/>
          </p:cNvSpPr>
          <p:nvPr/>
        </p:nvSpPr>
        <p:spPr bwMode="auto">
          <a:xfrm>
            <a:off x="1271833" y="1607106"/>
            <a:ext cx="10541735" cy="14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773" tIns="57386" rIns="114773" bIns="57386">
            <a:spAutoFit/>
          </a:bodyPr>
          <a:lstStyle/>
          <a:p>
            <a:pPr algn="ctr"/>
            <a:r>
              <a:rPr lang="en-US" altLang="en-US" sz="4200" dirty="0" err="1">
                <a:latin typeface="Times New Roman" pitchFamily="18" charset="0"/>
                <a:cs typeface="Times New Roman" pitchFamily="18" charset="0"/>
              </a:rPr>
              <a:t>Học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bài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xem</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nội</a:t>
            </a:r>
            <a:r>
              <a:rPr lang="en-US" altLang="en-US" sz="4200" dirty="0">
                <a:latin typeface="Times New Roman" pitchFamily="18" charset="0"/>
                <a:cs typeface="Times New Roman" pitchFamily="18" charset="0"/>
              </a:rPr>
              <a:t> dung </a:t>
            </a:r>
            <a:r>
              <a:rPr lang="en-US" altLang="en-US" sz="4200" dirty="0" err="1">
                <a:latin typeface="Times New Roman" pitchFamily="18" charset="0"/>
                <a:cs typeface="Times New Roman" pitchFamily="18" charset="0"/>
              </a:rPr>
              <a:t>bài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đã</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học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để</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chuẩn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bị</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cho</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tiết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thực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hành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sau</a:t>
            </a:r>
            <a:r>
              <a:rPr lang="en-US" altLang="en-US" sz="4200" dirty="0">
                <a:latin typeface="Times New Roman" pitchFamily="18" charset="0"/>
                <a:cs typeface="Times New Roman" pitchFamily="18" charset="0"/>
              </a:rPr>
              <a:t>.</a:t>
            </a:r>
          </a:p>
        </p:txBody>
      </p:sp>
      <p:grpSp>
        <p:nvGrpSpPr>
          <p:cNvPr id="8" name="Google Shape;862;p23"/>
          <p:cNvGrpSpPr/>
          <p:nvPr/>
        </p:nvGrpSpPr>
        <p:grpSpPr>
          <a:xfrm>
            <a:off x="2326" y="60498"/>
            <a:ext cx="12854101" cy="1325439"/>
            <a:chOff x="0" y="57377"/>
            <a:chExt cx="12190413" cy="1059460"/>
          </a:xfrm>
        </p:grpSpPr>
        <p:grpSp>
          <p:nvGrpSpPr>
            <p:cNvPr id="9" name="Google Shape;863;p23"/>
            <p:cNvGrpSpPr/>
            <p:nvPr/>
          </p:nvGrpSpPr>
          <p:grpSpPr>
            <a:xfrm>
              <a:off x="0" y="247719"/>
              <a:ext cx="12190413" cy="869118"/>
              <a:chOff x="0" y="11745"/>
              <a:chExt cx="12190413" cy="869118"/>
            </a:xfrm>
          </p:grpSpPr>
          <p:grpSp>
            <p:nvGrpSpPr>
              <p:cNvPr id="11" name="Google Shape;864;p23"/>
              <p:cNvGrpSpPr/>
              <p:nvPr/>
            </p:nvGrpSpPr>
            <p:grpSpPr>
              <a:xfrm>
                <a:off x="384045" y="11745"/>
                <a:ext cx="11806368" cy="853586"/>
                <a:chOff x="384045" y="11745"/>
                <a:chExt cx="11806368" cy="853586"/>
              </a:xfrm>
            </p:grpSpPr>
            <p:sp>
              <p:nvSpPr>
                <p:cNvPr id="16" name="Google Shape;865;p23"/>
                <p:cNvSpPr txBox="1"/>
                <p:nvPr/>
              </p:nvSpPr>
              <p:spPr>
                <a:xfrm>
                  <a:off x="2466614" y="11745"/>
                  <a:ext cx="7281461" cy="518764"/>
                </a:xfrm>
                <a:prstGeom prst="rect">
                  <a:avLst/>
                </a:prstGeom>
                <a:noFill/>
                <a:ln>
                  <a:noFill/>
                </a:ln>
              </p:spPr>
              <p:txBody>
                <a:bodyPr spcFirstLastPara="1" wrap="square" lIns="0" tIns="0" rIns="0" bIns="0" anchor="t" anchorCtr="0">
                  <a:spAutoFit/>
                </a:bodyPr>
                <a:lstStyle/>
                <a:p>
                  <a:pPr marL="0" lvl="1" algn="ctr"/>
                  <a:r>
                    <a:rPr lang="en-US" altLang="zh-CN" sz="4200" b="1" dirty="0">
                      <a:solidFill>
                        <a:srgbClr val="EF2A25"/>
                      </a:solidFill>
                      <a:latin typeface="Times New Roman" pitchFamily="18" charset="0"/>
                      <a:ea typeface="Microsoft Yahei"/>
                      <a:cs typeface="Times New Roman" pitchFamily="18" charset="0"/>
                      <a:sym typeface="Microsoft Yahei"/>
                    </a:rPr>
                    <a:t>HƯỚNG DẪN HỌC Ở NHÀ</a:t>
                  </a:r>
                  <a:endParaRPr sz="4200" dirty="0">
                    <a:solidFill>
                      <a:srgbClr val="EF2A25"/>
                    </a:solidFill>
                    <a:latin typeface="Times New Roman" pitchFamily="18" charset="0"/>
                    <a:cs typeface="Times New Roman" pitchFamily="18" charset="0"/>
                  </a:endParaRPr>
                </a:p>
              </p:txBody>
            </p:sp>
            <p:cxnSp>
              <p:nvCxnSpPr>
                <p:cNvPr id="17" name="Google Shape;866;p23"/>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grpSp>
          <p:sp>
            <p:nvSpPr>
              <p:cNvPr id="15" name="Google Shape;867;p23"/>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900">
                  <a:solidFill>
                    <a:schemeClr val="lt1"/>
                  </a:solidFill>
                  <a:latin typeface="Arial"/>
                  <a:ea typeface="Arial"/>
                  <a:cs typeface="Arial"/>
                  <a:sym typeface="Arial"/>
                </a:endParaRPr>
              </a:p>
            </p:txBody>
          </p:sp>
        </p:grpSp>
        <p:pic>
          <p:nvPicPr>
            <p:cNvPr id="10" name="Google Shape;868;p23"/>
            <p:cNvPicPr preferRelativeResize="0"/>
            <p:nvPr/>
          </p:nvPicPr>
          <p:blipFill rotWithShape="1">
            <a:blip r:embed="rId2">
              <a:alphaModFix/>
            </a:blip>
            <a:srcRect/>
            <a:stretch/>
          </p:blipFill>
          <p:spPr>
            <a:xfrm>
              <a:off x="11020458" y="57377"/>
              <a:ext cx="1169955" cy="1014900"/>
            </a:xfrm>
            <a:prstGeom prst="rect">
              <a:avLst/>
            </a:prstGeom>
            <a:noFill/>
            <a:ln>
              <a:noFill/>
            </a:ln>
          </p:spPr>
        </p:pic>
      </p:grpSp>
    </p:spTree>
    <p:extLst>
      <p:ext uri="{BB962C8B-B14F-4D97-AF65-F5344CB8AC3E}">
        <p14:creationId xmlns:p14="http://schemas.microsoft.com/office/powerpoint/2010/main" val="284994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stretch>
            <a:fillRect/>
          </a:stretch>
        </p:blipFill>
        <p:spPr>
          <a:xfrm>
            <a:off x="977625" y="1441058"/>
            <a:ext cx="4244794" cy="4257118"/>
          </a:xfrm>
          <a:prstGeom prst="rect">
            <a:avLst/>
          </a:prstGeom>
        </p:spPr>
      </p:pic>
      <p:sp>
        <p:nvSpPr>
          <p:cNvPr id="2" name="Rectangle 1"/>
          <p:cNvSpPr/>
          <p:nvPr/>
        </p:nvSpPr>
        <p:spPr>
          <a:xfrm>
            <a:off x="1770642" y="2751663"/>
            <a:ext cx="2658759"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 HOẠT </a:t>
            </a:r>
          </a:p>
          <a:p>
            <a:pPr algn="ctr"/>
            <a:r>
              <a:rPr lang="en-US" sz="4800" b="1" dirty="0">
                <a:solidFill>
                  <a:srgbClr val="FF0000"/>
                </a:solidFill>
                <a:latin typeface="Times New Roman" panose="02020603050405020304" pitchFamily="18" charset="0"/>
                <a:cs typeface="Times New Roman" panose="02020603050405020304" pitchFamily="18" charset="0"/>
              </a:rPr>
              <a:t>ĐỘNG 2</a:t>
            </a:r>
          </a:p>
        </p:txBody>
      </p:sp>
      <p:sp>
        <p:nvSpPr>
          <p:cNvPr id="4" name="Rectangle 3"/>
          <p:cNvSpPr/>
          <p:nvPr/>
        </p:nvSpPr>
        <p:spPr>
          <a:xfrm>
            <a:off x="5493271" y="2744360"/>
            <a:ext cx="4824536" cy="1569660"/>
          </a:xfrm>
          <a:prstGeom prst="rect">
            <a:avLst/>
          </a:prstGeom>
        </p:spPr>
        <p:txBody>
          <a:bodyPr wrap="square">
            <a:spAutoFit/>
          </a:bodyPr>
          <a:lstStyle/>
          <a:p>
            <a:pPr algn="ctr"/>
            <a:r>
              <a:rPr lang="en-US" sz="48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rPr>
              <a:t>HÌNH THÀNH KIẾN THỨC</a:t>
            </a:r>
            <a:endParaRPr lang="en-US" sz="48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1417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539"/>
          <p:cNvSpPr/>
          <p:nvPr/>
        </p:nvSpPr>
        <p:spPr>
          <a:xfrm>
            <a:off x="7177185" y="2755750"/>
            <a:ext cx="5516895" cy="997032"/>
          </a:xfrm>
          <a:prstGeom prst="roundRect">
            <a:avLst>
              <a:gd name="adj" fmla="val 19953"/>
            </a:avLst>
          </a:prstGeom>
          <a:ln w="38100"/>
        </p:spPr>
        <p:style>
          <a:lnRef idx="2">
            <a:schemeClr val="accent1"/>
          </a:lnRef>
          <a:fillRef idx="1">
            <a:schemeClr val="lt1"/>
          </a:fillRef>
          <a:effectRef idx="0">
            <a:schemeClr val="accent1"/>
          </a:effectRef>
          <a:fontRef idx="minor">
            <a:schemeClr val="dk1"/>
          </a:fontRef>
        </p:style>
        <p:txBody>
          <a:bodyPr wrap="square" lIns="53537" tIns="53537" rIns="53537" bIns="53537" numCol="1" anchor="ctr">
            <a:noAutofit/>
          </a:bodyPr>
          <a:lstStyle/>
          <a:p>
            <a:pPr indent="253819" algn="just">
              <a:lnSpc>
                <a:spcPct val="115000"/>
              </a:lnSpc>
              <a:spcBef>
                <a:spcPts val="300"/>
              </a:spcBef>
              <a:spcAft>
                <a:spcPts val="300"/>
              </a:spcAft>
            </a:pPr>
            <a:endParaRPr lang="en-US" sz="3100" dirty="0">
              <a:solidFill>
                <a:srgbClr val="002060"/>
              </a:solidFill>
              <a:latin typeface="Times New Roman" pitchFamily="18" charset="0"/>
              <a:ea typeface="Times New Roman"/>
              <a:cs typeface="Times New Roman" pitchFamily="18" charset="0"/>
            </a:endParaRPr>
          </a:p>
        </p:txBody>
      </p:sp>
      <p:sp>
        <p:nvSpPr>
          <p:cNvPr id="19" name="Shape 539"/>
          <p:cNvSpPr/>
          <p:nvPr/>
        </p:nvSpPr>
        <p:spPr>
          <a:xfrm>
            <a:off x="234614" y="4065397"/>
            <a:ext cx="5488220" cy="991088"/>
          </a:xfrm>
          <a:prstGeom prst="roundRect">
            <a:avLst>
              <a:gd name="adj" fmla="val 19953"/>
            </a:avLst>
          </a:prstGeom>
          <a:ln w="38100"/>
        </p:spPr>
        <p:style>
          <a:lnRef idx="2">
            <a:schemeClr val="accent2"/>
          </a:lnRef>
          <a:fillRef idx="1">
            <a:schemeClr val="lt1"/>
          </a:fillRef>
          <a:effectRef idx="0">
            <a:schemeClr val="accent2"/>
          </a:effectRef>
          <a:fontRef idx="minor">
            <a:schemeClr val="dk1"/>
          </a:fontRef>
        </p:style>
        <p:txBody>
          <a:bodyPr wrap="square" lIns="53537" tIns="53537" rIns="53537" bIns="53537" numCol="1" anchor="ctr">
            <a:noAutofit/>
          </a:bodyPr>
          <a:lstStyle/>
          <a:p>
            <a:pPr algn="ctr">
              <a:lnSpc>
                <a:spcPct val="115000"/>
              </a:lnSpc>
              <a:spcAft>
                <a:spcPts val="0"/>
              </a:spcAft>
            </a:pPr>
            <a:endParaRPr lang="en-US" sz="3600" dirty="0">
              <a:latin typeface="Times New Roman" pitchFamily="18" charset="0"/>
              <a:ea typeface="Times New Roman"/>
              <a:cs typeface="Times New Roman" pitchFamily="18" charset="0"/>
            </a:endParaRPr>
          </a:p>
        </p:txBody>
      </p:sp>
      <p:cxnSp>
        <p:nvCxnSpPr>
          <p:cNvPr id="17" name="MH_Others_1"/>
          <p:cNvCxnSpPr>
            <a:cxnSpLocks/>
          </p:cNvCxnSpPr>
          <p:nvPr>
            <p:custDataLst>
              <p:tags r:id="rId2"/>
            </p:custDataLst>
          </p:nvPr>
        </p:nvCxnSpPr>
        <p:spPr>
          <a:xfrm>
            <a:off x="6429375" y="1071233"/>
            <a:ext cx="15818" cy="477734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MH_Others_2"/>
          <p:cNvSpPr/>
          <p:nvPr>
            <p:custDataLst>
              <p:tags r:id="rId3"/>
            </p:custDataLst>
          </p:nvPr>
        </p:nvSpPr>
        <p:spPr>
          <a:xfrm flipH="1">
            <a:off x="4279448" y="1077246"/>
            <a:ext cx="4331490" cy="895583"/>
          </a:xfrm>
          <a:prstGeom prst="homePlat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4300" b="1" dirty="0">
                <a:solidFill>
                  <a:srgbClr val="FFFFFF"/>
                </a:solidFill>
                <a:latin typeface="Helvetica" panose="020B0604020202030204" pitchFamily="34" charset="0"/>
                <a:ea typeface="微软雅黑" panose="020B0503020204020204" pitchFamily="34" charset="-122"/>
                <a:sym typeface="Arial" panose="020B0604020202020204" pitchFamily="34" charset="0"/>
              </a:rPr>
              <a:t>NỘI DUNG</a:t>
            </a:r>
            <a:endParaRPr lang="zh-CN" altLang="en-US" sz="4300" b="1" dirty="0">
              <a:solidFill>
                <a:srgbClr val="FFFFFF"/>
              </a:solidFill>
              <a:latin typeface="Helvetica" panose="020B0604020202030204" pitchFamily="34" charset="0"/>
              <a:ea typeface="微软雅黑" panose="020B0503020204020204" pitchFamily="34" charset="-122"/>
              <a:sym typeface="Arial" panose="020B0604020202020204" pitchFamily="34" charset="0"/>
            </a:endParaRPr>
          </a:p>
        </p:txBody>
      </p:sp>
      <p:sp>
        <p:nvSpPr>
          <p:cNvPr id="21" name="MH_Others_3"/>
          <p:cNvSpPr/>
          <p:nvPr>
            <p:custDataLst>
              <p:tags r:id="rId4"/>
            </p:custDataLst>
          </p:nvPr>
        </p:nvSpPr>
        <p:spPr>
          <a:xfrm>
            <a:off x="6317907" y="5814687"/>
            <a:ext cx="254468" cy="2193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a:endParaRPr lang="zh-CN" altLang="en-US" sz="20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Number_1"/>
          <p:cNvSpPr/>
          <p:nvPr>
            <p:custDataLst>
              <p:tags r:id="rId5"/>
            </p:custDataLst>
          </p:nvPr>
        </p:nvSpPr>
        <p:spPr>
          <a:xfrm>
            <a:off x="6445193" y="2951999"/>
            <a:ext cx="731988" cy="46894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500" b="1" dirty="0">
                <a:solidFill>
                  <a:srgbClr val="FFFFFF"/>
                </a:solidFill>
                <a:latin typeface="Helvetica" panose="020B060402020203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2500" b="1" dirty="0">
              <a:solidFill>
                <a:srgbClr val="FFFFFF"/>
              </a:solidFill>
              <a:latin typeface="Helvetica" panose="020B060402020203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MH_Number_2"/>
          <p:cNvSpPr/>
          <p:nvPr>
            <p:custDataLst>
              <p:tags r:id="rId6"/>
            </p:custDataLst>
          </p:nvPr>
        </p:nvSpPr>
        <p:spPr>
          <a:xfrm flipH="1">
            <a:off x="5722835" y="4303030"/>
            <a:ext cx="731988" cy="46894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500" b="1" dirty="0">
                <a:solidFill>
                  <a:srgbClr val="FFFFFF"/>
                </a:solidFill>
                <a:latin typeface="Helvetica" panose="020B060402020203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2500" b="1" dirty="0">
              <a:solidFill>
                <a:srgbClr val="FFFFFF"/>
              </a:solidFill>
              <a:latin typeface="Helvetica" panose="020B060402020203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3" name="MH_Entry_1">
            <a:hlinkClick r:id="rId11" action="ppaction://hlinksldjump"/>
          </p:cNvPr>
          <p:cNvSpPr/>
          <p:nvPr>
            <p:custDataLst>
              <p:tags r:id="rId7"/>
            </p:custDataLst>
          </p:nvPr>
        </p:nvSpPr>
        <p:spPr>
          <a:xfrm>
            <a:off x="7365487" y="2766209"/>
            <a:ext cx="4968553" cy="86177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2800" b="1" dirty="0" err="1">
                <a:solidFill>
                  <a:schemeClr val="tx1"/>
                </a:solidFill>
                <a:latin typeface="Times New Roman" pitchFamily="18" charset="0"/>
                <a:cs typeface="Times New Roman" pitchFamily="18" charset="0"/>
              </a:rPr>
              <a:t>Mạng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hội</a:t>
            </a:r>
            <a:r>
              <a:rPr lang="en-US" sz="2800" b="1" dirty="0">
                <a:solidFill>
                  <a:schemeClr val="tx1"/>
                </a:solidFill>
                <a:latin typeface="Times New Roman" pitchFamily="18" charset="0"/>
                <a:cs typeface="Times New Roman" pitchFamily="18" charset="0"/>
              </a:rPr>
              <a:t> - </a:t>
            </a:r>
            <a:r>
              <a:rPr lang="en-US" sz="2800" b="1" dirty="0" err="1">
                <a:solidFill>
                  <a:schemeClr val="tx1"/>
                </a:solidFill>
                <a:latin typeface="Times New Roman" pitchFamily="18" charset="0"/>
                <a:cs typeface="Times New Roman" pitchFamily="18" charset="0"/>
              </a:rPr>
              <a:t>Kênh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trao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đổi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thông</a:t>
            </a:r>
            <a:r>
              <a:rPr lang="en-US" sz="2800" b="1" dirty="0">
                <a:solidFill>
                  <a:schemeClr val="tx1"/>
                </a:solidFill>
                <a:latin typeface="Times New Roman" pitchFamily="18" charset="0"/>
                <a:cs typeface="Times New Roman" pitchFamily="18" charset="0"/>
              </a:rPr>
              <a:t> tin </a:t>
            </a:r>
            <a:r>
              <a:rPr lang="en-US" sz="2800" b="1" dirty="0" err="1">
                <a:solidFill>
                  <a:schemeClr val="tx1"/>
                </a:solidFill>
                <a:latin typeface="Times New Roman" pitchFamily="18" charset="0"/>
                <a:cs typeface="Times New Roman" pitchFamily="18" charset="0"/>
              </a:rPr>
              <a:t>phổ</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trên</a:t>
            </a:r>
            <a:r>
              <a:rPr lang="en-US" sz="2800" b="1" dirty="0">
                <a:solidFill>
                  <a:schemeClr val="tx1"/>
                </a:solidFill>
                <a:latin typeface="Times New Roman" pitchFamily="18" charset="0"/>
                <a:cs typeface="Times New Roman" pitchFamily="18" charset="0"/>
              </a:rPr>
              <a:t> Internet </a:t>
            </a:r>
            <a:endParaRPr lang="zh-CN" altLang="en-US" sz="1200" dirty="0">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4" name="MH_Entry_2">
            <a:hlinkClick r:id="rId12" action="ppaction://hlinksldjump"/>
          </p:cNvPr>
          <p:cNvSpPr/>
          <p:nvPr>
            <p:custDataLst>
              <p:tags r:id="rId8"/>
            </p:custDataLst>
          </p:nvPr>
        </p:nvSpPr>
        <p:spPr>
          <a:xfrm>
            <a:off x="452711" y="4345497"/>
            <a:ext cx="5142942"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r>
              <a:rPr lang="en-US" sz="2800" b="1" dirty="0" err="1">
                <a:solidFill>
                  <a:schemeClr val="tx1"/>
                </a:solidFill>
                <a:latin typeface="Times New Roman" pitchFamily="18" charset="0"/>
                <a:cs typeface="Times New Roman" pitchFamily="18" charset="0"/>
              </a:rPr>
              <a:t>Thực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dụng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mạng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hội</a:t>
            </a:r>
            <a:r>
              <a:rPr lang="en-US" sz="2800" dirty="0">
                <a:solidFill>
                  <a:schemeClr val="tx1"/>
                </a:solidFill>
                <a:latin typeface="Times New Roman" pitchFamily="18" charset="0"/>
                <a:cs typeface="Times New Roman" pitchFamily="18" charset="0"/>
              </a:rPr>
              <a:t> </a:t>
            </a:r>
            <a:endParaRPr lang="zh-CN" altLang="en-US" sz="1200" dirty="0">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custDataLst>
      <p:tags r:id="rId1"/>
    </p:custDataLst>
    <p:extLst>
      <p:ext uri="{BB962C8B-B14F-4D97-AF65-F5344CB8AC3E}">
        <p14:creationId xmlns:p14="http://schemas.microsoft.com/office/powerpoint/2010/main" val="13703724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p:tgtEl>
                                          <p:spTgt spid="20"/>
                                        </p:tgtEl>
                                        <p:attrNameLst>
                                          <p:attrName>ppt_y</p:attrName>
                                        </p:attrNameLst>
                                      </p:cBhvr>
                                      <p:tavLst>
                                        <p:tav tm="0">
                                          <p:val>
                                            <p:strVal val="#ppt_y+#ppt_h*1.125000"/>
                                          </p:val>
                                        </p:tav>
                                        <p:tav tm="100000">
                                          <p:val>
                                            <p:strVal val="#ppt_y"/>
                                          </p:val>
                                        </p:tav>
                                      </p:tavLst>
                                    </p:anim>
                                    <p:animEffect transition="in" filter="wipe(up)">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p:tgtEl>
                                          <p:spTgt spid="19"/>
                                        </p:tgtEl>
                                        <p:attrNameLst>
                                          <p:attrName>ppt_y</p:attrName>
                                        </p:attrNameLst>
                                      </p:cBhvr>
                                      <p:tavLst>
                                        <p:tav tm="0">
                                          <p:val>
                                            <p:strVal val="#ppt_y+#ppt_h*1.125000"/>
                                          </p:val>
                                        </p:tav>
                                        <p:tav tm="100000">
                                          <p:val>
                                            <p:strVal val="#ppt_y"/>
                                          </p:val>
                                        </p:tav>
                                      </p:tavLst>
                                    </p:anim>
                                    <p:animEffect transition="in" filter="wipe(up)">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21" grpId="0" animBg="1"/>
      <p:bldP spid="9" grpId="0" animBg="1"/>
      <p:bldP spid="10"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68736" y="2007204"/>
            <a:ext cx="1888531" cy="3770200"/>
          </a:xfrm>
          <a:prstGeom prst="rect">
            <a:avLst/>
          </a:prstGeom>
          <a:noFill/>
          <a:effectLst/>
        </p:spPr>
        <p:txBody>
          <a:bodyPr wrap="none" lIns="91377" tIns="45689" rIns="91377" bIns="45689" rtlCol="0">
            <a:spAutoFit/>
          </a:bodyPr>
          <a:lstStyle/>
          <a:p>
            <a:r>
              <a:rPr lang="en-US" altLang="zh-CN" sz="23900" b="1" dirty="0">
                <a:solidFill>
                  <a:srgbClr val="0033CC"/>
                </a:solidFill>
                <a:latin typeface="Helvetica" panose="020B0604020202030204" pitchFamily="34" charset="0"/>
                <a:ea typeface="微软雅黑" panose="020B0503020204020204" pitchFamily="34" charset="-122"/>
                <a:sym typeface="Arial" panose="020B0604020202020204" pitchFamily="34" charset="0"/>
              </a:rPr>
              <a:t>1</a:t>
            </a:r>
            <a:endParaRPr lang="zh-CN" altLang="en-US" sz="23900" b="1" dirty="0">
              <a:solidFill>
                <a:srgbClr val="0033CC"/>
              </a:solidFill>
              <a:latin typeface="Helvetica" panose="020B0604020202030204" pitchFamily="34" charset="0"/>
              <a:ea typeface="微软雅黑" panose="020B0503020204020204" pitchFamily="34" charset="-122"/>
              <a:sym typeface="Arial" panose="020B0604020202020204" pitchFamily="34" charset="0"/>
            </a:endParaRPr>
          </a:p>
        </p:txBody>
      </p:sp>
      <p:sp>
        <p:nvSpPr>
          <p:cNvPr id="20" name="Shape 539"/>
          <p:cNvSpPr/>
          <p:nvPr/>
        </p:nvSpPr>
        <p:spPr>
          <a:xfrm>
            <a:off x="2557395" y="2922101"/>
            <a:ext cx="9816581" cy="2031894"/>
          </a:xfrm>
          <a:prstGeom prst="roundRect">
            <a:avLst>
              <a:gd name="adj" fmla="val 19953"/>
            </a:avLst>
          </a:prstGeom>
          <a:ln w="38100"/>
        </p:spPr>
        <p:style>
          <a:lnRef idx="2">
            <a:schemeClr val="accent1"/>
          </a:lnRef>
          <a:fillRef idx="1">
            <a:schemeClr val="lt1"/>
          </a:fillRef>
          <a:effectRef idx="0">
            <a:schemeClr val="accent1"/>
          </a:effectRef>
          <a:fontRef idx="minor">
            <a:schemeClr val="dk1"/>
          </a:fontRef>
        </p:style>
        <p:txBody>
          <a:bodyPr wrap="square" lIns="53537" tIns="53537" rIns="53537" bIns="53537" numCol="1" anchor="ctr">
            <a:noAutofit/>
          </a:bodyPr>
          <a:lstStyle/>
          <a:p>
            <a:pPr indent="253819" algn="ctr">
              <a:lnSpc>
                <a:spcPct val="115000"/>
              </a:lnSpc>
              <a:spcBef>
                <a:spcPts val="300"/>
              </a:spcBef>
              <a:spcAft>
                <a:spcPts val="300"/>
              </a:spcAft>
            </a:pPr>
            <a:endParaRPr lang="en-US" altLang="zh-CN" sz="36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endParaRPr>
          </a:p>
          <a:p>
            <a:pPr indent="253819" algn="ctr">
              <a:lnSpc>
                <a:spcPct val="115000"/>
              </a:lnSpc>
              <a:spcBef>
                <a:spcPts val="300"/>
              </a:spcBef>
              <a:spcAft>
                <a:spcPts val="300"/>
              </a:spcAft>
            </a:pP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Mạng</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xã</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hội</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Kênh</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trao</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đổi</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thông</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tin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phổ</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biến</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000" b="1" dirty="0" err="1">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trên</a:t>
            </a:r>
            <a:r>
              <a:rPr lang="en-US" altLang="zh-CN" sz="4000" b="1" dirty="0">
                <a:solidFill>
                  <a:srgbClr val="0033CC"/>
                </a:solidFill>
                <a:latin typeface="Times New Roman" pitchFamily="18" charset="0"/>
                <a:ea typeface="微软雅黑" panose="020B0503020204020204" pitchFamily="34" charset="-122"/>
                <a:cs typeface="Times New Roman" pitchFamily="18" charset="0"/>
                <a:sym typeface="Arial" panose="020B0604020202020204" pitchFamily="34" charset="0"/>
              </a:rPr>
              <a:t> Internet  </a:t>
            </a:r>
          </a:p>
          <a:p>
            <a:pPr indent="253819" algn="just">
              <a:lnSpc>
                <a:spcPct val="115000"/>
              </a:lnSpc>
              <a:spcBef>
                <a:spcPts val="300"/>
              </a:spcBef>
              <a:spcAft>
                <a:spcPts val="300"/>
              </a:spcAft>
            </a:pPr>
            <a:endParaRPr lang="en-US" sz="3100" dirty="0">
              <a:solidFill>
                <a:srgbClr val="0033CC"/>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920176949"/>
      </p:ext>
    </p:extLst>
  </p:cSld>
  <p:clrMapOvr>
    <a:masterClrMapping/>
  </p:clrMapOvr>
  <p:transition spd="slow">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24580FE-5A13-9A4F-9F64-99328C4DCC83}"/>
              </a:ext>
            </a:extLst>
          </p:cNvPr>
          <p:cNvPicPr>
            <a:picLocks noChangeAspect="1"/>
          </p:cNvPicPr>
          <p:nvPr/>
        </p:nvPicPr>
        <p:blipFill>
          <a:blip r:embed="rId2"/>
          <a:srcRect/>
          <a:stretch>
            <a:fillRect/>
          </a:stretch>
        </p:blipFill>
        <p:spPr>
          <a:xfrm>
            <a:off x="164679" y="0"/>
            <a:ext cx="12858751" cy="7232651"/>
          </a:xfrm>
          <a:prstGeom prst="rect">
            <a:avLst/>
          </a:prstGeom>
        </p:spPr>
      </p:pic>
      <p:grpSp>
        <p:nvGrpSpPr>
          <p:cNvPr id="24" name="组合 23">
            <a:extLst>
              <a:ext uri="{FF2B5EF4-FFF2-40B4-BE49-F238E27FC236}">
                <a16:creationId xmlns:a16="http://schemas.microsoft.com/office/drawing/2014/main" id="{6AF0A725-72A5-A842-A5EF-F4CDD5A4A29C}"/>
              </a:ext>
            </a:extLst>
          </p:cNvPr>
          <p:cNvGrpSpPr/>
          <p:nvPr/>
        </p:nvGrpSpPr>
        <p:grpSpPr>
          <a:xfrm>
            <a:off x="1218785" y="2536205"/>
            <a:ext cx="964406" cy="569387"/>
            <a:chOff x="5042181" y="1849638"/>
            <a:chExt cx="914400" cy="537869"/>
          </a:xfrm>
        </p:grpSpPr>
        <p:sp>
          <p:nvSpPr>
            <p:cNvPr id="13" name="五边形 12">
              <a:extLst>
                <a:ext uri="{FF2B5EF4-FFF2-40B4-BE49-F238E27FC236}">
                  <a16:creationId xmlns:a16="http://schemas.microsoft.com/office/drawing/2014/main" id="{2459A7AE-24DC-2E41-B885-105760366788}"/>
                </a:ext>
              </a:extLst>
            </p:cNvPr>
            <p:cNvSpPr/>
            <p:nvPr/>
          </p:nvSpPr>
          <p:spPr>
            <a:xfrm>
              <a:off x="5042181" y="1897669"/>
              <a:ext cx="914400" cy="457811"/>
            </a:xfrm>
            <a:prstGeom prst="homePlate">
              <a:avLst/>
            </a:prstGeom>
            <a:solidFill>
              <a:srgbClr val="FDCE66"/>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100">
                <a:latin typeface="Times New Roman" pitchFamily="18" charset="0"/>
                <a:cs typeface="Times New Roman" pitchFamily="18" charset="0"/>
              </a:endParaRPr>
            </a:p>
          </p:txBody>
        </p:sp>
        <p:sp>
          <p:nvSpPr>
            <p:cNvPr id="17" name="文本框 16">
              <a:extLst>
                <a:ext uri="{FF2B5EF4-FFF2-40B4-BE49-F238E27FC236}">
                  <a16:creationId xmlns:a16="http://schemas.microsoft.com/office/drawing/2014/main" id="{602A1BCC-AEFF-B649-A8F3-6806F02B1A11}"/>
                </a:ext>
              </a:extLst>
            </p:cNvPr>
            <p:cNvSpPr txBox="1"/>
            <p:nvPr/>
          </p:nvSpPr>
          <p:spPr>
            <a:xfrm>
              <a:off x="5257634" y="1849638"/>
              <a:ext cx="363556" cy="537869"/>
            </a:xfrm>
            <a:prstGeom prst="rect">
              <a:avLst/>
            </a:prstGeom>
            <a:noFill/>
          </p:spPr>
          <p:txBody>
            <a:bodyPr wrap="none" rtlCol="0">
              <a:spAutoFit/>
            </a:bodyPr>
            <a:lstStyle/>
            <a:p>
              <a:r>
                <a:rPr kumimoji="1" lang="en-US" altLang="zh-CN" sz="3100" dirty="0">
                  <a:latin typeface="Times New Roman" pitchFamily="18" charset="0"/>
                  <a:ea typeface="zihun7hao-wennuantongzhiti" pitchFamily="2" charset="-122"/>
                  <a:cs typeface="Times New Roman" pitchFamily="18" charset="0"/>
                </a:rPr>
                <a:t>1</a:t>
              </a:r>
              <a:endParaRPr kumimoji="1" lang="zh-CN" altLang="en-US" sz="3100" dirty="0">
                <a:latin typeface="Times New Roman" pitchFamily="18" charset="0"/>
                <a:ea typeface="zihun7hao-wennuantongzhiti" pitchFamily="2" charset="-122"/>
                <a:cs typeface="Times New Roman" pitchFamily="18" charset="0"/>
              </a:endParaRPr>
            </a:p>
          </p:txBody>
        </p:sp>
      </p:grpSp>
      <p:grpSp>
        <p:nvGrpSpPr>
          <p:cNvPr id="23" name="组合 22">
            <a:extLst>
              <a:ext uri="{FF2B5EF4-FFF2-40B4-BE49-F238E27FC236}">
                <a16:creationId xmlns:a16="http://schemas.microsoft.com/office/drawing/2014/main" id="{0A16E2EB-EBD8-B44C-863F-7AE0E237D6AA}"/>
              </a:ext>
            </a:extLst>
          </p:cNvPr>
          <p:cNvGrpSpPr/>
          <p:nvPr/>
        </p:nvGrpSpPr>
        <p:grpSpPr>
          <a:xfrm>
            <a:off x="1218785" y="4096416"/>
            <a:ext cx="964406" cy="569387"/>
            <a:chOff x="5042181" y="3176633"/>
            <a:chExt cx="914400" cy="539894"/>
          </a:xfrm>
        </p:grpSpPr>
        <p:sp>
          <p:nvSpPr>
            <p:cNvPr id="18" name="五边形 17">
              <a:extLst>
                <a:ext uri="{FF2B5EF4-FFF2-40B4-BE49-F238E27FC236}">
                  <a16:creationId xmlns:a16="http://schemas.microsoft.com/office/drawing/2014/main" id="{6D0A311B-598F-7B4D-8A8C-1E758C2E1EBE}"/>
                </a:ext>
              </a:extLst>
            </p:cNvPr>
            <p:cNvSpPr/>
            <p:nvPr/>
          </p:nvSpPr>
          <p:spPr>
            <a:xfrm>
              <a:off x="5042181" y="3224664"/>
              <a:ext cx="914400" cy="457811"/>
            </a:xfrm>
            <a:prstGeom prst="homePlate">
              <a:avLst/>
            </a:prstGeom>
            <a:solidFill>
              <a:srgbClr val="FCC4D2"/>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100">
                <a:latin typeface="Times New Roman" pitchFamily="18" charset="0"/>
                <a:cs typeface="Times New Roman" pitchFamily="18" charset="0"/>
              </a:endParaRPr>
            </a:p>
          </p:txBody>
        </p:sp>
        <p:sp>
          <p:nvSpPr>
            <p:cNvPr id="22" name="文本框 21">
              <a:extLst>
                <a:ext uri="{FF2B5EF4-FFF2-40B4-BE49-F238E27FC236}">
                  <a16:creationId xmlns:a16="http://schemas.microsoft.com/office/drawing/2014/main" id="{D132CFE9-EBCC-694F-8309-07E8433EDF02}"/>
                </a:ext>
              </a:extLst>
            </p:cNvPr>
            <p:cNvSpPr txBox="1"/>
            <p:nvPr/>
          </p:nvSpPr>
          <p:spPr>
            <a:xfrm>
              <a:off x="5271284" y="3176633"/>
              <a:ext cx="363556" cy="539894"/>
            </a:xfrm>
            <a:prstGeom prst="rect">
              <a:avLst/>
            </a:prstGeom>
            <a:noFill/>
          </p:spPr>
          <p:txBody>
            <a:bodyPr wrap="none" rtlCol="0">
              <a:spAutoFit/>
            </a:bodyPr>
            <a:lstStyle/>
            <a:p>
              <a:r>
                <a:rPr kumimoji="1" lang="en-US" altLang="zh-CN" sz="3100" dirty="0">
                  <a:latin typeface="Times New Roman" pitchFamily="18" charset="0"/>
                  <a:ea typeface="zihun7hao-wennuantongzhiti" pitchFamily="2" charset="-122"/>
                  <a:cs typeface="Times New Roman" pitchFamily="18" charset="0"/>
                </a:rPr>
                <a:t>2</a:t>
              </a:r>
              <a:endParaRPr kumimoji="1" lang="zh-CN" altLang="en-US" sz="3100" dirty="0">
                <a:latin typeface="Times New Roman" pitchFamily="18" charset="0"/>
                <a:ea typeface="zihun7hao-wennuantongzhiti" pitchFamily="2" charset="-122"/>
                <a:cs typeface="Times New Roman" pitchFamily="18" charset="0"/>
              </a:endParaRPr>
            </a:p>
          </p:txBody>
        </p:sp>
      </p:grpSp>
      <p:sp>
        <p:nvSpPr>
          <p:cNvPr id="2" name="Rectangle 1"/>
          <p:cNvSpPr/>
          <p:nvPr/>
        </p:nvSpPr>
        <p:spPr>
          <a:xfrm>
            <a:off x="2540943" y="2320185"/>
            <a:ext cx="9467196" cy="1194533"/>
          </a:xfrm>
          <a:prstGeom prst="rect">
            <a:avLst/>
          </a:prstGeom>
        </p:spPr>
        <p:txBody>
          <a:bodyPr wrap="square" lIns="96365" tIns="48184" rIns="96365" bIns="48184">
            <a:spAutoFit/>
          </a:bodyPr>
          <a:lstStyle/>
          <a:p>
            <a:pPr algn="just">
              <a:lnSpc>
                <a:spcPct val="115000"/>
              </a:lnSpc>
              <a:spcAft>
                <a:spcPts val="0"/>
              </a:spcAft>
            </a:pPr>
            <a:r>
              <a:rPr lang="en-US" sz="3100" dirty="0">
                <a:latin typeface="Times New Roman" pitchFamily="18" charset="0"/>
                <a:cs typeface="Times New Roman" pitchFamily="18" charset="0"/>
              </a:rPr>
              <a:t>Ở </a:t>
            </a:r>
            <a:r>
              <a:rPr lang="en-US" sz="3100" dirty="0" err="1">
                <a:latin typeface="Times New Roman" pitchFamily="18" charset="0"/>
                <a:cs typeface="Times New Roman" pitchFamily="18" charset="0"/>
              </a:rPr>
              <a:t>lớp</a:t>
            </a:r>
            <a:r>
              <a:rPr lang="en-US" sz="3100" dirty="0">
                <a:latin typeface="Times New Roman" pitchFamily="18" charset="0"/>
                <a:cs typeface="Times New Roman" pitchFamily="18" charset="0"/>
              </a:rPr>
              <a:t> 6 </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đã</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biết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Internet </a:t>
            </a:r>
            <a:r>
              <a:rPr lang="en-US" sz="3100" dirty="0" err="1">
                <a:latin typeface="Times New Roman" pitchFamily="18" charset="0"/>
                <a:cs typeface="Times New Roman" pitchFamily="18" charset="0"/>
              </a:rPr>
              <a:t>để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nhận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và</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gửi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thông</a:t>
            </a:r>
            <a:r>
              <a:rPr lang="en-US" sz="3100" dirty="0">
                <a:latin typeface="Times New Roman" pitchFamily="18" charset="0"/>
                <a:cs typeface="Times New Roman" pitchFamily="18" charset="0"/>
              </a:rPr>
              <a:t> tin.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là</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a:t>
            </a:r>
            <a:endParaRPr lang="en-US" sz="3100" dirty="0">
              <a:latin typeface="Times New Roman" pitchFamily="18" charset="0"/>
              <a:ea typeface="Times New Roman"/>
              <a:cs typeface="Times New Roman" pitchFamily="18" charset="0"/>
            </a:endParaRPr>
          </a:p>
        </p:txBody>
      </p:sp>
      <p:sp>
        <p:nvSpPr>
          <p:cNvPr id="32" name="Rectangle 31"/>
          <p:cNvSpPr/>
          <p:nvPr/>
        </p:nvSpPr>
        <p:spPr>
          <a:xfrm>
            <a:off x="2650811" y="3847170"/>
            <a:ext cx="9467196" cy="1150546"/>
          </a:xfrm>
          <a:prstGeom prst="rect">
            <a:avLst/>
          </a:prstGeom>
        </p:spPr>
        <p:txBody>
          <a:bodyPr wrap="square" lIns="96365" tIns="48184" rIns="96365" bIns="48184">
            <a:spAutoFit/>
          </a:bodyPr>
          <a:lstStyle/>
          <a:p>
            <a:pPr algn="just">
              <a:lnSpc>
                <a:spcPct val="115000"/>
              </a:lnSpc>
              <a:spcBef>
                <a:spcPts val="300"/>
              </a:spcBef>
              <a:spcAft>
                <a:spcPts val="300"/>
              </a:spcAft>
              <a:tabLst>
                <a:tab pos="562205" algn="l"/>
              </a:tabLst>
            </a:pP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biết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đổi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thông</a:t>
            </a:r>
            <a:r>
              <a:rPr lang="en-US" sz="3100" dirty="0">
                <a:latin typeface="Times New Roman" pitchFamily="18" charset="0"/>
                <a:cs typeface="Times New Roman" pitchFamily="18" charset="0"/>
              </a:rPr>
              <a:t> tin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trên</a:t>
            </a:r>
            <a:r>
              <a:rPr lang="en-US" sz="3100" dirty="0">
                <a:latin typeface="Times New Roman" pitchFamily="18" charset="0"/>
                <a:cs typeface="Times New Roman" pitchFamily="18" charset="0"/>
              </a:rPr>
              <a:t> Internet </a:t>
            </a:r>
            <a:r>
              <a:rPr lang="en-US" sz="3100" dirty="0" err="1">
                <a:latin typeface="Times New Roman" pitchFamily="18" charset="0"/>
                <a:cs typeface="Times New Roman" pitchFamily="18" charset="0"/>
              </a:rPr>
              <a:t>đang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được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nhiều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nhất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không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Tại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sao</a:t>
            </a:r>
            <a:r>
              <a:rPr lang="en-US" sz="3100" dirty="0">
                <a:latin typeface="Times New Roman" pitchFamily="18" charset="0"/>
                <a:cs typeface="Times New Roman" pitchFamily="18" charset="0"/>
              </a:rPr>
              <a:t>?</a:t>
            </a:r>
            <a:endParaRPr lang="en-US" sz="3100" dirty="0">
              <a:latin typeface="Times New Roman" pitchFamily="18" charset="0"/>
              <a:ea typeface="Times New Roman"/>
              <a:cs typeface="Times New Roman" pitchFamily="18" charset="0"/>
            </a:endParaRPr>
          </a:p>
        </p:txBody>
      </p:sp>
      <p:sp>
        <p:nvSpPr>
          <p:cNvPr id="14" name="TextBox 13">
            <a:extLst>
              <a:ext uri="{FF2B5EF4-FFF2-40B4-BE49-F238E27FC236}">
                <a16:creationId xmlns:a16="http://schemas.microsoft.com/office/drawing/2014/main" id="{B2DB01B2-0B20-BA5B-0912-906115955D7B}"/>
              </a:ext>
            </a:extLst>
          </p:cNvPr>
          <p:cNvSpPr txBox="1"/>
          <p:nvPr/>
        </p:nvSpPr>
        <p:spPr>
          <a:xfrm>
            <a:off x="4413151" y="513761"/>
            <a:ext cx="3816424" cy="646331"/>
          </a:xfrm>
          <a:prstGeom prst="rect">
            <a:avLst/>
          </a:prstGeom>
          <a:noFill/>
        </p:spPr>
        <p:txBody>
          <a:bodyPr wrap="square">
            <a:spAutoFit/>
          </a:bodyPr>
          <a:lstStyle/>
          <a:p>
            <a:pPr algn="ctr">
              <a:spcBef>
                <a:spcPts val="600"/>
              </a:spcBef>
            </a:pPr>
            <a:r>
              <a:rPr kumimoji="1" lang="en-US" altLang="zh-CN" sz="3600" b="1" dirty="0">
                <a:solidFill>
                  <a:srgbClr val="FF0000"/>
                </a:solidFill>
                <a:latin typeface="Times New Roman" pitchFamily="18" charset="0"/>
                <a:ea typeface="zihun7hao-wennuantongzhiti" pitchFamily="2" charset="-122"/>
                <a:cs typeface="Times New Roman" pitchFamily="18" charset="0"/>
              </a:rPr>
              <a:t>THẢO LUẬN</a:t>
            </a:r>
            <a:endParaRPr kumimoji="1" lang="zh-CN" altLang="en-US" sz="3600" b="1" dirty="0">
              <a:solidFill>
                <a:srgbClr val="FF0000"/>
              </a:solidFill>
              <a:latin typeface="Times New Roman" pitchFamily="18" charset="0"/>
              <a:ea typeface="zihun7hao-wennuantongzhiti" pitchFamily="2" charset="-122"/>
              <a:cs typeface="Times New Roman" pitchFamily="18" charset="0"/>
            </a:endParaRPr>
          </a:p>
        </p:txBody>
      </p:sp>
      <p:sp>
        <p:nvSpPr>
          <p:cNvPr id="15" name="TextBox 14">
            <a:extLst>
              <a:ext uri="{FF2B5EF4-FFF2-40B4-BE49-F238E27FC236}">
                <a16:creationId xmlns:a16="http://schemas.microsoft.com/office/drawing/2014/main" id="{8397D1A9-D796-1C89-D8C3-16193FE7636F}"/>
              </a:ext>
            </a:extLst>
          </p:cNvPr>
          <p:cNvSpPr txBox="1"/>
          <p:nvPr/>
        </p:nvSpPr>
        <p:spPr>
          <a:xfrm>
            <a:off x="2324919" y="1276797"/>
            <a:ext cx="7162940" cy="584775"/>
          </a:xfrm>
          <a:prstGeom prst="rect">
            <a:avLst/>
          </a:prstGeom>
          <a:noFill/>
        </p:spPr>
        <p:txBody>
          <a:bodyPr wrap="square">
            <a:spAutoFit/>
          </a:bodyPr>
          <a:lstStyle/>
          <a:p>
            <a:pPr>
              <a:spcBef>
                <a:spcPts val="600"/>
              </a:spcBef>
            </a:pPr>
            <a:r>
              <a:rPr kumimoji="1" lang="en-US" altLang="zh-CN" sz="3200" dirty="0">
                <a:latin typeface="Times New Roman" pitchFamily="18" charset="0"/>
                <a:ea typeface="zihun7hao-wennuantongzhiti" pitchFamily="2" charset="-122"/>
                <a:cs typeface="Times New Roman" pitchFamily="18" charset="0"/>
              </a:rPr>
              <a:t>Quan </a:t>
            </a:r>
            <a:r>
              <a:rPr kumimoji="1" lang="en-US" altLang="zh-CN" sz="3200" dirty="0" err="1">
                <a:latin typeface="Times New Roman" pitchFamily="18" charset="0"/>
                <a:ea typeface="zihun7hao-wennuantongzhiti" pitchFamily="2" charset="-122"/>
                <a:cs typeface="Times New Roman" pitchFamily="18" charset="0"/>
              </a:rPr>
              <a:t>sát</a:t>
            </a:r>
            <a:r>
              <a:rPr kumimoji="1" lang="en-US" altLang="zh-CN" sz="3200" dirty="0">
                <a:latin typeface="Times New Roman" pitchFamily="18" charset="0"/>
                <a:ea typeface="zihun7hao-wennuantongzhiti" pitchFamily="2" charset="-122"/>
                <a:cs typeface="Times New Roman" pitchFamily="18" charset="0"/>
              </a:rPr>
              <a:t> SGK </a:t>
            </a:r>
            <a:r>
              <a:rPr kumimoji="1" lang="en-US" altLang="zh-CN" sz="3200" dirty="0" err="1">
                <a:latin typeface="Times New Roman" pitchFamily="18" charset="0"/>
                <a:ea typeface="zihun7hao-wennuantongzhiti" pitchFamily="2" charset="-122"/>
                <a:cs typeface="Times New Roman" pitchFamily="18" charset="0"/>
              </a:rPr>
              <a:t>và</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trả</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lời</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các</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câu</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hỏi</a:t>
            </a:r>
            <a:r>
              <a:rPr kumimoji="1" lang="en-US" altLang="zh-CN" sz="3200" dirty="0">
                <a:latin typeface="Times New Roman" pitchFamily="18" charset="0"/>
                <a:ea typeface="zihun7hao-wennuantongzhiti" pitchFamily="2" charset="-122"/>
                <a:cs typeface="Times New Roman" pitchFamily="18" charset="0"/>
              </a:rPr>
              <a:t> </a:t>
            </a:r>
            <a:r>
              <a:rPr kumimoji="1" lang="en-US" altLang="zh-CN" sz="3200" dirty="0" err="1">
                <a:latin typeface="Times New Roman" pitchFamily="18" charset="0"/>
                <a:ea typeface="zihun7hao-wennuantongzhiti" pitchFamily="2" charset="-122"/>
                <a:cs typeface="Times New Roman" pitchFamily="18" charset="0"/>
              </a:rPr>
              <a:t>sau</a:t>
            </a:r>
            <a:r>
              <a:rPr kumimoji="1" lang="en-US" altLang="zh-CN" sz="3200" dirty="0">
                <a:latin typeface="Times New Roman" pitchFamily="18" charset="0"/>
                <a:ea typeface="zihun7hao-wennuantongzhiti" pitchFamily="2" charset="-122"/>
                <a:cs typeface="Times New Roman" pitchFamily="18" charset="0"/>
              </a:rPr>
              <a:t>:</a:t>
            </a:r>
            <a:endParaRPr kumimoji="1" lang="zh-CN" altLang="en-US" sz="3200" dirty="0">
              <a:latin typeface="Times New Roman" pitchFamily="18" charset="0"/>
              <a:ea typeface="zihun7hao-wennuantongzhiti" pitchFamily="2" charset="-122"/>
              <a:cs typeface="Times New Roman" pitchFamily="18" charset="0"/>
            </a:endParaRPr>
          </a:p>
        </p:txBody>
      </p:sp>
    </p:spTree>
    <p:extLst>
      <p:ext uri="{BB962C8B-B14F-4D97-AF65-F5344CB8AC3E}">
        <p14:creationId xmlns:p14="http://schemas.microsoft.com/office/powerpoint/2010/main" val="3258475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02CB7E-2240-4193-8BB9-22D8CFEDE593}"/>
              </a:ext>
            </a:extLst>
          </p:cNvPr>
          <p:cNvSpPr/>
          <p:nvPr/>
        </p:nvSpPr>
        <p:spPr>
          <a:xfrm>
            <a:off x="1578002" y="313430"/>
            <a:ext cx="10436974" cy="1563377"/>
          </a:xfrm>
          <a:prstGeom prst="rect">
            <a:avLst/>
          </a:prstGeom>
        </p:spPr>
        <p:txBody>
          <a:bodyPr wrap="square">
            <a:spAutoFit/>
          </a:bodyPr>
          <a:lstStyle/>
          <a:p>
            <a:pPr algn="just" defTabSz="361622">
              <a:lnSpc>
                <a:spcPct val="150000"/>
              </a:lnSpc>
            </a:pPr>
            <a:r>
              <a:rPr lang="vi-VN" sz="2200" b="1" dirty="0">
                <a:solidFill>
                  <a:srgbClr val="0000FF"/>
                </a:solidFill>
                <a:latin typeface="UTM Avo" panose="02040603050506020204" pitchFamily="18" charset="0"/>
                <a:cs typeface="Times New Roman" panose="02020603050405020304" pitchFamily="18" charset="0"/>
              </a:rPr>
              <a:t>a</a:t>
            </a:r>
            <a:r>
              <a:rPr lang="en-US" sz="2200" b="1" dirty="0">
                <a:solidFill>
                  <a:srgbClr val="0000FF"/>
                </a:solidFill>
                <a:latin typeface="UTM Avo" panose="02040603050506020204" pitchFamily="18" charset="0"/>
                <a:cs typeface="Times New Roman" panose="02020603050405020304" pitchFamily="18" charset="0"/>
              </a:rPr>
              <a:t>. </a:t>
            </a:r>
            <a:r>
              <a:rPr lang="vi-VN" sz="2200" b="1" dirty="0">
                <a:solidFill>
                  <a:srgbClr val="0000FF"/>
                </a:solidFill>
                <a:latin typeface="UTM Avo" panose="02040603050506020204" pitchFamily="18" charset="0"/>
                <a:cs typeface="Times New Roman" panose="02020603050405020304" pitchFamily="18" charset="0"/>
              </a:rPr>
              <a:t>Các kênh trao đổi thông tin trên Internet</a:t>
            </a:r>
            <a:endParaRPr lang="en-US" sz="2200" b="1" dirty="0">
              <a:solidFill>
                <a:srgbClr val="0000FF"/>
              </a:solidFill>
              <a:latin typeface="UTM Avo" panose="02040603050506020204" pitchFamily="18" charset="0"/>
              <a:cs typeface="Times New Roman" panose="02020603050405020304" pitchFamily="18" charset="0"/>
            </a:endParaRPr>
          </a:p>
          <a:p>
            <a:pPr algn="just" defTabSz="361622">
              <a:lnSpc>
                <a:spcPct val="150000"/>
              </a:lnSpc>
            </a:pPr>
            <a:r>
              <a:rPr lang="vi-VN" sz="2200" dirty="0">
                <a:latin typeface="UTM Avo" panose="02040603050506020204" pitchFamily="18" charset="0"/>
                <a:cs typeface="Times New Roman" panose="02020603050405020304" pitchFamily="18" charset="0"/>
              </a:rPr>
              <a:t> Từ khi Internet ra đời, việc trao đổi thông tin trên Internet ngày càng trở nên phổ biến và đóng vai trò quan trọng trong đời sống của chúng ta.</a:t>
            </a:r>
          </a:p>
        </p:txBody>
      </p:sp>
      <p:pic>
        <p:nvPicPr>
          <p:cNvPr id="3" name="Picture 2">
            <a:extLst>
              <a:ext uri="{FF2B5EF4-FFF2-40B4-BE49-F238E27FC236}">
                <a16:creationId xmlns:a16="http://schemas.microsoft.com/office/drawing/2014/main" id="{1B6688B0-BD41-4C86-9931-A83272205DC8}"/>
              </a:ext>
            </a:extLst>
          </p:cNvPr>
          <p:cNvPicPr>
            <a:picLocks noChangeAspect="1"/>
          </p:cNvPicPr>
          <p:nvPr/>
        </p:nvPicPr>
        <p:blipFill>
          <a:blip r:embed="rId2"/>
          <a:stretch>
            <a:fillRect/>
          </a:stretch>
        </p:blipFill>
        <p:spPr>
          <a:xfrm>
            <a:off x="650947" y="701109"/>
            <a:ext cx="937195" cy="934112"/>
          </a:xfrm>
          <a:prstGeom prst="rect">
            <a:avLst/>
          </a:prstGeom>
        </p:spPr>
      </p:pic>
      <p:sp>
        <p:nvSpPr>
          <p:cNvPr id="4" name="Rectangle 3">
            <a:extLst>
              <a:ext uri="{FF2B5EF4-FFF2-40B4-BE49-F238E27FC236}">
                <a16:creationId xmlns:a16="http://schemas.microsoft.com/office/drawing/2014/main" id="{097863E5-B623-4186-9CCD-4989C2185DAC}"/>
              </a:ext>
            </a:extLst>
          </p:cNvPr>
          <p:cNvSpPr/>
          <p:nvPr/>
        </p:nvSpPr>
        <p:spPr>
          <a:xfrm>
            <a:off x="272691" y="1836924"/>
            <a:ext cx="12313368" cy="1563377"/>
          </a:xfrm>
          <a:prstGeom prst="rect">
            <a:avLst/>
          </a:prstGeom>
        </p:spPr>
        <p:txBody>
          <a:bodyPr wrap="square">
            <a:spAutoFit/>
          </a:bodyPr>
          <a:lstStyle/>
          <a:p>
            <a:pPr algn="just" defTabSz="361622">
              <a:lnSpc>
                <a:spcPct val="150000"/>
              </a:lnSpc>
            </a:pPr>
            <a:r>
              <a:rPr lang="vi-VN" sz="2200" dirty="0">
                <a:latin typeface="UTM Avo" panose="02040603050506020204" pitchFamily="18" charset="0"/>
                <a:cs typeface="Times New Roman" panose="02020603050405020304" pitchFamily="18" charset="0"/>
              </a:rPr>
              <a:t>Một số kênh trao đổi thông tin phổ biến trên Internet hiện nay là: thư điện tử, diễn đàn (Forum), mạng xã hội,... Thông tin trên Internet được liên tục cập nhật, chúng tồn tại với nhiều dạng khác nhau như dạng văn bản, hình ảnh, âm thanh, video, phần mềm,...</a:t>
            </a:r>
          </a:p>
        </p:txBody>
      </p:sp>
      <p:sp>
        <p:nvSpPr>
          <p:cNvPr id="5" name="Rectangle 4">
            <a:extLst>
              <a:ext uri="{FF2B5EF4-FFF2-40B4-BE49-F238E27FC236}">
                <a16:creationId xmlns:a16="http://schemas.microsoft.com/office/drawing/2014/main" id="{BC6A0DCB-0E7F-45E6-8CAC-1F8C1787E23F}"/>
              </a:ext>
            </a:extLst>
          </p:cNvPr>
          <p:cNvSpPr/>
          <p:nvPr/>
        </p:nvSpPr>
        <p:spPr>
          <a:xfrm>
            <a:off x="272691" y="3401630"/>
            <a:ext cx="12313368" cy="3086871"/>
          </a:xfrm>
          <a:prstGeom prst="rect">
            <a:avLst/>
          </a:prstGeom>
        </p:spPr>
        <p:txBody>
          <a:bodyPr wrap="square">
            <a:spAutoFit/>
          </a:bodyPr>
          <a:lstStyle/>
          <a:p>
            <a:pPr algn="just" defTabSz="361622">
              <a:lnSpc>
                <a:spcPct val="150000"/>
              </a:lnSpc>
            </a:pPr>
            <a:r>
              <a:rPr lang="en-US" sz="2200" b="1" dirty="0">
                <a:solidFill>
                  <a:srgbClr val="0000FF"/>
                </a:solidFill>
                <a:latin typeface="UTM Avo" panose="02040603050506020204" pitchFamily="18" charset="0"/>
                <a:cs typeface="Times New Roman" panose="02020603050405020304" pitchFamily="18" charset="0"/>
              </a:rPr>
              <a:t>b.</a:t>
            </a:r>
            <a:r>
              <a:rPr lang="vi-VN" sz="2200" b="1" dirty="0">
                <a:solidFill>
                  <a:srgbClr val="0000FF"/>
                </a:solidFill>
                <a:latin typeface="UTM Avo" panose="02040603050506020204" pitchFamily="18" charset="0"/>
                <a:cs typeface="Times New Roman" panose="02020603050405020304" pitchFamily="18" charset="0"/>
              </a:rPr>
              <a:t> </a:t>
            </a:r>
            <a:r>
              <a:rPr lang="en-US" sz="2200" b="1" dirty="0" err="1">
                <a:solidFill>
                  <a:srgbClr val="0000FF"/>
                </a:solidFill>
                <a:latin typeface="UTM Avo" panose="02040603050506020204" pitchFamily="18" charset="0"/>
                <a:cs typeface="Times New Roman" panose="02020603050405020304" pitchFamily="18" charset="0"/>
              </a:rPr>
              <a:t>Mạng</a:t>
            </a:r>
            <a:r>
              <a:rPr lang="en-US" sz="2200" b="1" dirty="0">
                <a:solidFill>
                  <a:srgbClr val="0000FF"/>
                </a:solidFill>
                <a:latin typeface="UTM Avo" panose="02040603050506020204" pitchFamily="18" charset="0"/>
                <a:cs typeface="Times New Roman" panose="02020603050405020304" pitchFamily="18" charset="0"/>
              </a:rPr>
              <a:t> </a:t>
            </a:r>
            <a:r>
              <a:rPr lang="en-US" sz="2200" b="1" dirty="0" err="1">
                <a:solidFill>
                  <a:srgbClr val="0000FF"/>
                </a:solidFill>
                <a:latin typeface="UTM Avo" panose="02040603050506020204" pitchFamily="18" charset="0"/>
                <a:cs typeface="Times New Roman" panose="02020603050405020304" pitchFamily="18" charset="0"/>
              </a:rPr>
              <a:t>xã</a:t>
            </a:r>
            <a:r>
              <a:rPr lang="en-US" sz="2200" b="1" dirty="0">
                <a:solidFill>
                  <a:srgbClr val="0000FF"/>
                </a:solidFill>
                <a:latin typeface="UTM Avo" panose="02040603050506020204" pitchFamily="18" charset="0"/>
                <a:cs typeface="Times New Roman" panose="02020603050405020304" pitchFamily="18" charset="0"/>
              </a:rPr>
              <a:t> </a:t>
            </a:r>
            <a:r>
              <a:rPr lang="en-US" sz="2200" b="1" dirty="0" err="1">
                <a:solidFill>
                  <a:srgbClr val="0000FF"/>
                </a:solidFill>
                <a:latin typeface="UTM Avo" panose="02040603050506020204" pitchFamily="18" charset="0"/>
                <a:cs typeface="Times New Roman" panose="02020603050405020304" pitchFamily="18" charset="0"/>
              </a:rPr>
              <a:t>hội</a:t>
            </a:r>
            <a:endParaRPr lang="en-US" sz="2200" b="1" dirty="0">
              <a:solidFill>
                <a:srgbClr val="0000FF"/>
              </a:solidFill>
              <a:latin typeface="UTM Avo" panose="02040603050506020204" pitchFamily="18" charset="0"/>
              <a:cs typeface="Times New Roman" panose="02020603050405020304" pitchFamily="18" charset="0"/>
            </a:endParaRPr>
          </a:p>
          <a:p>
            <a:pPr algn="just" defTabSz="361622">
              <a:lnSpc>
                <a:spcPct val="150000"/>
              </a:lnSpc>
            </a:pPr>
            <a:r>
              <a:rPr lang="vi-VN" sz="2200" dirty="0">
                <a:latin typeface="UTM Avo" panose="02040603050506020204" pitchFamily="18" charset="0"/>
                <a:cs typeface="Times New Roman" panose="02020603050405020304" pitchFamily="18" charset="0"/>
              </a:rPr>
              <a:t>Mạng xã hội là một cộng đồng trực tuyến để mọi người có thể tương tác với nhau. Cách tổ chức mạng xã hội phổ biến nhất để người sử dụng tham gia là dưới dạng các website. Tuỳ theo mục đích, các trang mạng xã hội có thể cung cấp những cách thức giao tiếp khác nhau như: tin nhắn riêng tư, đưa ra nhận xét trên trang của bạn bè, đăng ảnh và video lên, thảo luận học tập, chơi trò chơi trực tuyến,... </a:t>
            </a:r>
            <a:endParaRPr lang="en-US" sz="2200" dirty="0">
              <a:latin typeface="UTM Avo" panose="02040603050506020204" pitchFamily="18" charset="0"/>
              <a:cs typeface="Times New Roman" panose="02020603050405020304" pitchFamily="18" charset="0"/>
            </a:endParaRPr>
          </a:p>
          <a:p>
            <a:pPr algn="just" defTabSz="361622">
              <a:lnSpc>
                <a:spcPct val="150000"/>
              </a:lnSpc>
            </a:pPr>
            <a:r>
              <a:rPr lang="vi-VN" sz="2200" dirty="0">
                <a:latin typeface="UTM Avo" panose="02040603050506020204" pitchFamily="18" charset="0"/>
                <a:cs typeface="Times New Roman" panose="02020603050405020304" pitchFamily="18" charset="0"/>
              </a:rPr>
              <a:t>Ví dụ một số website mạng xã hội được phân loại theo mục đích như trong Bảng 4.1.</a:t>
            </a:r>
          </a:p>
        </p:txBody>
      </p:sp>
    </p:spTree>
    <p:extLst>
      <p:ext uri="{BB962C8B-B14F-4D97-AF65-F5344CB8AC3E}">
        <p14:creationId xmlns:p14="http://schemas.microsoft.com/office/powerpoint/2010/main" val="277436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5C7D3-846E-417B-BC55-452C09D8165A}"/>
              </a:ext>
            </a:extLst>
          </p:cNvPr>
          <p:cNvPicPr>
            <a:picLocks noChangeAspect="1"/>
          </p:cNvPicPr>
          <p:nvPr/>
        </p:nvPicPr>
        <p:blipFill>
          <a:blip r:embed="rId2"/>
          <a:stretch>
            <a:fillRect/>
          </a:stretch>
        </p:blipFill>
        <p:spPr>
          <a:xfrm>
            <a:off x="380704" y="303957"/>
            <a:ext cx="12169352" cy="6469207"/>
          </a:xfrm>
          <a:prstGeom prst="rect">
            <a:avLst/>
          </a:prstGeom>
        </p:spPr>
      </p:pic>
    </p:spTree>
    <p:extLst>
      <p:ext uri="{BB962C8B-B14F-4D97-AF65-F5344CB8AC3E}">
        <p14:creationId xmlns:p14="http://schemas.microsoft.com/office/powerpoint/2010/main" val="3790423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1036"/>
</p:tagLst>
</file>

<file path=ppt/tags/tag2.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AUTOCOLOR" val="TRUE"/>
  <p:tag name="MH_TYPE" val="CONTENTS"/>
  <p:tag name="ID" val="547127"/>
</p:tagLst>
</file>

<file path=ppt/tags/tag3.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TYPE" val="OTHERS"/>
  <p:tag name="ID" val="547127"/>
</p:tagLst>
</file>

<file path=ppt/tags/tag4.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TYPE" val="OTHERS"/>
  <p:tag name="ID" val="547127"/>
</p:tagLst>
</file>

<file path=ppt/tags/tag5.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TYPE" val="OTHERS"/>
  <p:tag name="ID" val="547127"/>
</p:tagLst>
</file>

<file path=ppt/tags/tag6.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TYPE" val="NUMBER"/>
  <p:tag name="ID" val="547127"/>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450"/>
  <p:tag name="MH_LIBRARY" val="CONTENTS"/>
  <p:tag name="MH_TYPE" val="NUMBER"/>
  <p:tag name="ID" val="547127"/>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heme/theme1.xml><?xml version="1.0" encoding="utf-8"?>
<a:theme xmlns:a="http://schemas.openxmlformats.org/drawingml/2006/main" name="Office Theme">
  <a:themeElements>
    <a:clrScheme name="自定义 15">
      <a:dk1>
        <a:sysClr val="windowText" lastClr="000000"/>
      </a:dk1>
      <a:lt1>
        <a:sysClr val="window" lastClr="FFFFFF"/>
      </a:lt1>
      <a:dk2>
        <a:srgbClr val="44546A"/>
      </a:dk2>
      <a:lt2>
        <a:srgbClr val="E7E6E6"/>
      </a:lt2>
      <a:accent1>
        <a:srgbClr val="57CE95"/>
      </a:accent1>
      <a:accent2>
        <a:srgbClr val="FF9740"/>
      </a:accent2>
      <a:accent3>
        <a:srgbClr val="6FB0AD"/>
      </a:accent3>
      <a:accent4>
        <a:srgbClr val="FF6161"/>
      </a:accent4>
      <a:accent5>
        <a:srgbClr val="57CE95"/>
      </a:accent5>
      <a:accent6>
        <a:srgbClr val="FF9740"/>
      </a:accent6>
      <a:hlink>
        <a:srgbClr val="6FB0AD"/>
      </a:hlink>
      <a:folHlink>
        <a:srgbClr val="FF616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emplate>Office Theme</Template>
  <TotalTime>0</TotalTime>
  <Words>1326</Words>
  <Application>Microsoft Office PowerPoint</Application>
  <PresentationFormat>Custom</PresentationFormat>
  <Paragraphs>134</Paragraphs>
  <Slides>31</Slides>
  <Notes>13</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31</vt:i4>
      </vt:variant>
    </vt:vector>
  </HeadingPairs>
  <TitlesOfParts>
    <vt:vector size="51" baseType="lpstr">
      <vt:lpstr>Microsoft Yahei</vt:lpstr>
      <vt:lpstr>Microsoft Yahei</vt:lpstr>
      <vt:lpstr>宋体</vt:lpstr>
      <vt:lpstr>Arial</vt:lpstr>
      <vt:lpstr>Calibri</vt:lpstr>
      <vt:lpstr>Calibri Light</vt:lpstr>
      <vt:lpstr>Catamaran</vt:lpstr>
      <vt:lpstr>Helvetica</vt:lpstr>
      <vt:lpstr>Helvetica Light</vt:lpstr>
      <vt:lpstr>Open Sans</vt:lpstr>
      <vt:lpstr>SVN-SAF</vt:lpstr>
      <vt:lpstr>Symbol</vt:lpstr>
      <vt:lpstr>Times New Roman</vt:lpstr>
      <vt:lpstr>UTM Avo</vt:lpstr>
      <vt:lpstr>UTM Kabel KT</vt:lpstr>
      <vt:lpstr>zihun7hao-wennuantongzhiti</vt:lpstr>
      <vt:lpstr>思源黑体 Heavy</vt:lpstr>
      <vt:lpstr>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bt1036</dc:title>
  <dc:creator/>
  <cp:lastModifiedBy/>
  <cp:revision>1</cp:revision>
  <dcterms:created xsi:type="dcterms:W3CDTF">2017-02-13T08:40:38Z</dcterms:created>
  <dcterms:modified xsi:type="dcterms:W3CDTF">2025-11-14T09:00:36Z</dcterms:modified>
</cp:coreProperties>
</file>