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slideLayouts/slideLayout12.xml" ContentType="application/vnd.openxmlformats-officedocument.presentationml.slideLayout+xml"/>
  <Override PartName="/ppt/theme/theme8.xml" ContentType="application/vnd.openxmlformats-officedocument.theme+xml"/>
  <Override PartName="/ppt/slideLayouts/slideLayout13.xml" ContentType="application/vnd.openxmlformats-officedocument.presentationml.slideLayout+xml"/>
  <Override PartName="/ppt/theme/theme9.xml" ContentType="application/vnd.openxmlformats-officedocument.theme+xml"/>
  <Override PartName="/ppt/slideLayouts/slideLayout14.xml" ContentType="application/vnd.openxmlformats-officedocument.presentationml.slideLayout+xml"/>
  <Override PartName="/ppt/theme/theme10.xml" ContentType="application/vnd.openxmlformats-officedocument.theme+xml"/>
  <Override PartName="/ppt/slideLayouts/slideLayout15.xml" ContentType="application/vnd.openxmlformats-officedocument.presentationml.slideLayout+xml"/>
  <Override PartName="/ppt/theme/theme11.xml" ContentType="application/vnd.openxmlformats-officedocument.theme+xml"/>
  <Override PartName="/ppt/slideLayouts/slideLayout16.xml" ContentType="application/vnd.openxmlformats-officedocument.presentationml.slideLayout+xml"/>
  <Override PartName="/ppt/theme/theme1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58" r:id="rId1"/>
    <p:sldMasterId id="2147484261" r:id="rId2"/>
    <p:sldMasterId id="2147484263" r:id="rId3"/>
    <p:sldMasterId id="2147484581" r:id="rId4"/>
    <p:sldMasterId id="2147484289" r:id="rId5"/>
    <p:sldMasterId id="2147484270" r:id="rId6"/>
    <p:sldMasterId id="2147484273" r:id="rId7"/>
    <p:sldMasterId id="2147484547" r:id="rId8"/>
    <p:sldMasterId id="2147484555" r:id="rId9"/>
    <p:sldMasterId id="2147484557" r:id="rId10"/>
    <p:sldMasterId id="2147484559" r:id="rId11"/>
    <p:sldMasterId id="2147484561" r:id="rId12"/>
    <p:sldMasterId id="2147484585" r:id="rId13"/>
  </p:sldMasterIdLst>
  <p:notesMasterIdLst>
    <p:notesMasterId r:id="rId63"/>
  </p:notesMasterIdLst>
  <p:handoutMasterIdLst>
    <p:handoutMasterId r:id="rId64"/>
  </p:handoutMasterIdLst>
  <p:sldIdLst>
    <p:sldId id="3552" r:id="rId14"/>
    <p:sldId id="3569" r:id="rId15"/>
    <p:sldId id="286" r:id="rId16"/>
    <p:sldId id="359" r:id="rId17"/>
    <p:sldId id="3266" r:id="rId18"/>
    <p:sldId id="559" r:id="rId19"/>
    <p:sldId id="3493" r:id="rId20"/>
    <p:sldId id="3241" r:id="rId21"/>
    <p:sldId id="3540" r:id="rId22"/>
    <p:sldId id="3487" r:id="rId23"/>
    <p:sldId id="3494" r:id="rId24"/>
    <p:sldId id="3542" r:id="rId25"/>
    <p:sldId id="3541" r:id="rId26"/>
    <p:sldId id="3543" r:id="rId27"/>
    <p:sldId id="3544" r:id="rId28"/>
    <p:sldId id="3554" r:id="rId29"/>
    <p:sldId id="3557" r:id="rId30"/>
    <p:sldId id="3545" r:id="rId31"/>
    <p:sldId id="3523" r:id="rId32"/>
    <p:sldId id="3555" r:id="rId33"/>
    <p:sldId id="3550" r:id="rId34"/>
    <p:sldId id="3556" r:id="rId35"/>
    <p:sldId id="3522" r:id="rId36"/>
    <p:sldId id="3558" r:id="rId37"/>
    <p:sldId id="3559" r:id="rId38"/>
    <p:sldId id="3546" r:id="rId39"/>
    <p:sldId id="3547" r:id="rId40"/>
    <p:sldId id="3560" r:id="rId41"/>
    <p:sldId id="3561" r:id="rId42"/>
    <p:sldId id="3562" r:id="rId43"/>
    <p:sldId id="3563" r:id="rId44"/>
    <p:sldId id="3564" r:id="rId45"/>
    <p:sldId id="3565" r:id="rId46"/>
    <p:sldId id="3566" r:id="rId47"/>
    <p:sldId id="3492" r:id="rId48"/>
    <p:sldId id="3567" r:id="rId49"/>
    <p:sldId id="3489" r:id="rId50"/>
    <p:sldId id="3538" r:id="rId51"/>
    <p:sldId id="3246" r:id="rId52"/>
    <p:sldId id="3548" r:id="rId53"/>
    <p:sldId id="3549" r:id="rId54"/>
    <p:sldId id="3488" r:id="rId55"/>
    <p:sldId id="3328" r:id="rId56"/>
    <p:sldId id="3469" r:id="rId57"/>
    <p:sldId id="3470" r:id="rId58"/>
    <p:sldId id="3471" r:id="rId59"/>
    <p:sldId id="3245" r:id="rId60"/>
    <p:sldId id="3525" r:id="rId61"/>
    <p:sldId id="3568" r:id="rId62"/>
  </p:sldIdLst>
  <p:sldSz cx="12192000" cy="6858000"/>
  <p:notesSz cx="6858000" cy="9144000"/>
  <p:custDataLst>
    <p:tags r:id="rId65"/>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ường Võ Nhât" initials="TV" lastIdx="1" clrIdx="0">
    <p:extLst>
      <p:ext uri="{19B8F6BF-5375-455C-9EA6-DF929625EA0E}">
        <p15:presenceInfo xmlns:p15="http://schemas.microsoft.com/office/powerpoint/2012/main" userId="a3c0f600aba78d2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996633"/>
    <a:srgbClr val="A7D4D9"/>
    <a:srgbClr val="FFFF99"/>
    <a:srgbClr val="FFCCCC"/>
    <a:srgbClr val="FFCC66"/>
    <a:srgbClr val="FF9999"/>
    <a:srgbClr val="FF9933"/>
    <a:srgbClr val="FF66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95" autoAdjust="0"/>
    <p:restoredTop sz="84715" autoAdjust="0"/>
  </p:normalViewPr>
  <p:slideViewPr>
    <p:cSldViewPr>
      <p:cViewPr varScale="1">
        <p:scale>
          <a:sx n="59" d="100"/>
          <a:sy n="59" d="100"/>
        </p:scale>
        <p:origin x="978" y="60"/>
      </p:cViewPr>
      <p:guideLst>
        <p:guide orient="horz" pos="2160"/>
        <p:guide pos="3840"/>
      </p:guideLst>
    </p:cSldViewPr>
  </p:slideViewPr>
  <p:notesTextViewPr>
    <p:cViewPr>
      <p:scale>
        <a:sx n="100" d="100"/>
        <a:sy n="100" d="100"/>
      </p:scale>
      <p:origin x="0" y="0"/>
    </p:cViewPr>
  </p:notesTextViewPr>
  <p:notesViewPr>
    <p:cSldViewPr>
      <p:cViewPr varScale="1">
        <p:scale>
          <a:sx n="56" d="100"/>
          <a:sy n="56" d="100"/>
        </p:scale>
        <p:origin x="2856"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notesMaster" Target="notesMasters/notesMaster1.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handoutMaster" Target="handoutMasters/handoutMaster1.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9C7A698-DE1D-41E2-91AB-43B71FDAAA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a:extLst>
              <a:ext uri="{FF2B5EF4-FFF2-40B4-BE49-F238E27FC236}">
                <a16:creationId xmlns:a16="http://schemas.microsoft.com/office/drawing/2014/main" id="{D8556B00-63BF-484C-99C1-D24B6DEE17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DDD024DA-53AB-4DEC-8967-6BFBE147F2EC}"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49A1822-0271-4719-99F0-321C2F53E4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vi-VN"/>
          </a:p>
        </p:txBody>
      </p:sp>
      <p:sp>
        <p:nvSpPr>
          <p:cNvPr id="3" name="Date Placeholder 2">
            <a:extLst>
              <a:ext uri="{FF2B5EF4-FFF2-40B4-BE49-F238E27FC236}">
                <a16:creationId xmlns:a16="http://schemas.microsoft.com/office/drawing/2014/main" id="{0A1A9613-C1FE-48F9-B496-1E803D783FF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FE05A7BA-AD35-42BB-88D8-3BD0FECD97F2}" type="datetimeFigureOut">
              <a:rPr lang="vi-VN"/>
              <a:pPr>
                <a:defRPr/>
              </a:pPr>
              <a:t>14/11/2025</a:t>
            </a:fld>
            <a:endParaRPr lang="vi-VN"/>
          </a:p>
        </p:txBody>
      </p:sp>
      <p:sp>
        <p:nvSpPr>
          <p:cNvPr id="4" name="Slide Image Placeholder 3">
            <a:extLst>
              <a:ext uri="{FF2B5EF4-FFF2-40B4-BE49-F238E27FC236}">
                <a16:creationId xmlns:a16="http://schemas.microsoft.com/office/drawing/2014/main" id="{CED8C24A-E9FD-458D-A706-1319BC9C98C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vi-VN" noProof="0"/>
          </a:p>
        </p:txBody>
      </p:sp>
      <p:sp>
        <p:nvSpPr>
          <p:cNvPr id="5" name="Notes Placeholder 4">
            <a:extLst>
              <a:ext uri="{FF2B5EF4-FFF2-40B4-BE49-F238E27FC236}">
                <a16:creationId xmlns:a16="http://schemas.microsoft.com/office/drawing/2014/main" id="{D4E86E01-83A3-4111-B999-EE08DFFEB04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vi-VN" noProof="0"/>
          </a:p>
        </p:txBody>
      </p:sp>
      <p:sp>
        <p:nvSpPr>
          <p:cNvPr id="6" name="Footer Placeholder 5">
            <a:extLst>
              <a:ext uri="{FF2B5EF4-FFF2-40B4-BE49-F238E27FC236}">
                <a16:creationId xmlns:a16="http://schemas.microsoft.com/office/drawing/2014/main" id="{680C1956-BE7B-4DA9-8CF4-F0F9B439C05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vi-VN"/>
          </a:p>
        </p:txBody>
      </p:sp>
      <p:sp>
        <p:nvSpPr>
          <p:cNvPr id="7" name="Slide Number Placeholder 6">
            <a:extLst>
              <a:ext uri="{FF2B5EF4-FFF2-40B4-BE49-F238E27FC236}">
                <a16:creationId xmlns:a16="http://schemas.microsoft.com/office/drawing/2014/main" id="{7C02699F-67B0-4909-86D2-1EB9B88EF8B7}"/>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51E5AA61-BDFA-4969-9D59-803812A38610}" type="slidenum">
              <a:rPr lang="vi-VN"/>
              <a:pPr>
                <a:defRPr/>
              </a:pPr>
              <a:t>‹#›</a:t>
            </a:fld>
            <a:endParaRPr lang="vi-VN"/>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f6cadf72a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f6cadf72a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5027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02694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277164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620130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79233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8530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788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4310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7"/>
        <p:cNvGrpSpPr/>
        <p:nvPr/>
      </p:nvGrpSpPr>
      <p:grpSpPr>
        <a:xfrm>
          <a:off x="0" y="0"/>
          <a:ext cx="0" cy="0"/>
          <a:chOff x="0" y="0"/>
          <a:chExt cx="0" cy="0"/>
        </a:xfrm>
      </p:grpSpPr>
      <p:sp>
        <p:nvSpPr>
          <p:cNvPr id="5198" name="Google Shape;5198;g986689087a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9" name="Google Shape;5199;g986689087a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3647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95504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08596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85232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3509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5827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8374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2372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8630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a:extLst>
              <a:ext uri="{FF2B5EF4-FFF2-40B4-BE49-F238E27FC236}">
                <a16:creationId xmlns:a16="http://schemas.microsoft.com/office/drawing/2014/main" id="{BEFA843D-C852-4E06-A40A-3E91FEA4C021}"/>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480355841"/>
      </p:ext>
    </p:extLst>
  </p:cSld>
  <p:clrMapOvr>
    <a:masterClrMapping/>
  </p:clrMapOvr>
  <p:transition>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6">
            <a:extLst>
              <a:ext uri="{FF2B5EF4-FFF2-40B4-BE49-F238E27FC236}">
                <a16:creationId xmlns:a16="http://schemas.microsoft.com/office/drawing/2014/main" id="{BEFA843D-C852-4E06-A40A-3E91FEA4C021}"/>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604009574"/>
      </p:ext>
    </p:extLst>
  </p:cSld>
  <p:clrMapOvr>
    <a:masterClrMapping/>
  </p:clrMapOvr>
  <p:transition>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415600" y="491767"/>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70460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30EB20-7EEB-C8F7-BDAF-273D6AFCAA2D}"/>
              </a:ext>
            </a:extLst>
          </p:cNvPr>
          <p:cNvSpPr>
            <a:spLocks noGrp="1"/>
          </p:cNvSpPr>
          <p:nvPr>
            <p:ph type="dt" sz="half" idx="10"/>
          </p:nvPr>
        </p:nvSpPr>
        <p:spPr>
          <a:xfrm>
            <a:off x="838200" y="6356350"/>
            <a:ext cx="2743200" cy="365125"/>
          </a:xfrm>
          <a:prstGeom prst="rect">
            <a:avLst/>
          </a:prstGeom>
        </p:spPr>
        <p:txBody>
          <a:bodyPr/>
          <a:lstStyle/>
          <a:p>
            <a:fld id="{E57015CA-1BD2-44EA-BF3A-93D5DC3AC38D}" type="datetimeFigureOut">
              <a:rPr lang="en-US" smtClean="0"/>
              <a:t>11/14/2025</a:t>
            </a:fld>
            <a:endParaRPr lang="en-US"/>
          </a:p>
        </p:txBody>
      </p:sp>
      <p:sp>
        <p:nvSpPr>
          <p:cNvPr id="3" name="Footer Placeholder 2">
            <a:extLst>
              <a:ext uri="{FF2B5EF4-FFF2-40B4-BE49-F238E27FC236}">
                <a16:creationId xmlns:a16="http://schemas.microsoft.com/office/drawing/2014/main" id="{BF2C264E-5210-BAF1-21A9-8FF1D915C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7677824-8217-98D6-4ABE-994BE1C4832A}"/>
              </a:ext>
            </a:extLst>
          </p:cNvPr>
          <p:cNvSpPr>
            <a:spLocks noGrp="1"/>
          </p:cNvSpPr>
          <p:nvPr>
            <p:ph type="sldNum" sz="quarter" idx="12"/>
          </p:nvPr>
        </p:nvSpPr>
        <p:spPr>
          <a:xfrm>
            <a:off x="8610600" y="6356350"/>
            <a:ext cx="2743200" cy="365125"/>
          </a:xfrm>
          <a:prstGeom prst="rect">
            <a:avLst/>
          </a:prstGeom>
        </p:spPr>
        <p:txBody>
          <a:bodyPr/>
          <a:lstStyle/>
          <a:p>
            <a:fld id="{73081112-44B5-4CD5-BB22-5D607257832B}" type="slidenum">
              <a:rPr lang="en-US" smtClean="0"/>
              <a:t>‹#›</a:t>
            </a:fld>
            <a:endParaRPr lang="en-US"/>
          </a:p>
        </p:txBody>
      </p:sp>
    </p:spTree>
    <p:extLst>
      <p:ext uri="{BB962C8B-B14F-4D97-AF65-F5344CB8AC3E}">
        <p14:creationId xmlns:p14="http://schemas.microsoft.com/office/powerpoint/2010/main" val="2026829924"/>
      </p:ext>
    </p:extLst>
  </p:cSld>
  <p:clrMapOvr>
    <a:masterClrMapping/>
  </p:clrMapOvr>
  <p:transition>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A98CE554-9E49-4CB0-9D93-CB4ED24E69EE}"/>
              </a:ext>
            </a:extLst>
          </p:cNvPr>
          <p:cNvSpPr>
            <a:spLocks noGrp="1"/>
          </p:cNvSpPr>
          <p:nvPr>
            <p:ph type="ftr" sz="quarter" idx="10"/>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2975905993"/>
      </p:ext>
    </p:extLst>
  </p:cSld>
  <p:clrMapOvr>
    <a:masterClrMapping/>
  </p:clrMapOvr>
  <p:transition>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A98CE554-9E49-4CB0-9D93-CB4ED24E69EE}"/>
              </a:ext>
            </a:extLst>
          </p:cNvPr>
          <p:cNvSpPr>
            <a:spLocks noGrp="1"/>
          </p:cNvSpPr>
          <p:nvPr>
            <p:ph type="ftr" sz="quarter" idx="10"/>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485108702"/>
      </p:ext>
    </p:extLst>
  </p:cSld>
  <p:clrMapOvr>
    <a:masterClrMapping/>
  </p:clrMapOvr>
  <p:transition>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A98CE554-9E49-4CB0-9D93-CB4ED24E69EE}"/>
              </a:ext>
            </a:extLst>
          </p:cNvPr>
          <p:cNvSpPr>
            <a:spLocks noGrp="1"/>
          </p:cNvSpPr>
          <p:nvPr>
            <p:ph type="ftr" sz="quarter" idx="10"/>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38306454"/>
      </p:ext>
    </p:extLst>
  </p:cSld>
  <p:clrMapOvr>
    <a:masterClrMapping/>
  </p:clrMapOvr>
  <p:transition>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036597"/>
      </p:ext>
    </p:extLst>
  </p:cSld>
  <p:clrMapOvr>
    <a:masterClrMapping/>
  </p:clrMapOvr>
  <p:transition>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543898" indent="0" algn="ctr">
              <a:buNone/>
              <a:defRPr>
                <a:solidFill>
                  <a:schemeClr val="tx1">
                    <a:tint val="75000"/>
                  </a:schemeClr>
                </a:solidFill>
              </a:defRPr>
            </a:lvl2pPr>
            <a:lvl3pPr marL="1087793" indent="0" algn="ctr">
              <a:buNone/>
              <a:defRPr>
                <a:solidFill>
                  <a:schemeClr val="tx1">
                    <a:tint val="75000"/>
                  </a:schemeClr>
                </a:solidFill>
              </a:defRPr>
            </a:lvl3pPr>
            <a:lvl4pPr marL="1631693" indent="0" algn="ctr">
              <a:buNone/>
              <a:defRPr>
                <a:solidFill>
                  <a:schemeClr val="tx1">
                    <a:tint val="75000"/>
                  </a:schemeClr>
                </a:solidFill>
              </a:defRPr>
            </a:lvl4pPr>
            <a:lvl5pPr marL="2175590" indent="0" algn="ctr">
              <a:buNone/>
              <a:defRPr>
                <a:solidFill>
                  <a:schemeClr val="tx1">
                    <a:tint val="75000"/>
                  </a:schemeClr>
                </a:solidFill>
              </a:defRPr>
            </a:lvl5pPr>
            <a:lvl6pPr marL="2719485" indent="0" algn="ctr">
              <a:buNone/>
              <a:defRPr>
                <a:solidFill>
                  <a:schemeClr val="tx1">
                    <a:tint val="75000"/>
                  </a:schemeClr>
                </a:solidFill>
              </a:defRPr>
            </a:lvl6pPr>
            <a:lvl7pPr marL="3263385" indent="0" algn="ctr">
              <a:buNone/>
              <a:defRPr>
                <a:solidFill>
                  <a:schemeClr val="tx1">
                    <a:tint val="75000"/>
                  </a:schemeClr>
                </a:solidFill>
              </a:defRPr>
            </a:lvl7pPr>
            <a:lvl8pPr marL="3807280" indent="0" algn="ctr">
              <a:buNone/>
              <a:defRPr>
                <a:solidFill>
                  <a:schemeClr val="tx1">
                    <a:tint val="75000"/>
                  </a:schemeClr>
                </a:solidFill>
              </a:defRPr>
            </a:lvl8pPr>
            <a:lvl9pPr marL="435117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866943" eaLnBrk="1" hangingPunct="1"/>
            <a:fld id="{411E9A5C-35A2-4C87-9D5B-FD128F0C16A1}" type="datetimeFigureOut">
              <a:rPr lang="en-US" smtClean="0">
                <a:solidFill>
                  <a:prstClr val="black">
                    <a:tint val="75000"/>
                  </a:prstClr>
                </a:solidFill>
                <a:latin typeface="Calibri" panose="020F0502020204030204" pitchFamily="34" charset="0"/>
                <a:ea typeface="宋体" panose="02010600030101010101" pitchFamily="2" charset="-122"/>
                <a:cs typeface="+mn-cs"/>
              </a:rPr>
              <a:pPr defTabSz="866943" eaLnBrk="1" hangingPunct="1"/>
              <a:t>11/14/2025</a:t>
            </a:fld>
            <a:endParaRPr lang="en-US">
              <a:solidFill>
                <a:prstClr val="black">
                  <a:tint val="75000"/>
                </a:prstClr>
              </a:solidFill>
              <a:latin typeface="Calibri" panose="020F0502020204030204" pitchFamily="34" charset="0"/>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defTabSz="866943" eaLnBrk="1" hangingPunct="1"/>
            <a:endParaRPr lang="en-US">
              <a:solidFill>
                <a:prstClr val="black">
                  <a:tint val="75000"/>
                </a:prstClr>
              </a:solidFill>
              <a:latin typeface="Calibri" panose="020F0502020204030204" pitchFamily="34" charset="0"/>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defTabSz="866943" eaLnBrk="1" hangingPunct="1"/>
            <a:fld id="{F55BA874-1D26-4199-B4C1-394EEF75C4B1}" type="slidenum">
              <a:rPr lang="en-US" smtClean="0">
                <a:solidFill>
                  <a:prstClr val="black">
                    <a:tint val="75000"/>
                  </a:prstClr>
                </a:solidFill>
                <a:latin typeface="Calibri" panose="020F0502020204030204" pitchFamily="34" charset="0"/>
                <a:ea typeface="宋体" panose="02010600030101010101" pitchFamily="2" charset="-122"/>
                <a:cs typeface="+mn-cs"/>
              </a:rPr>
              <a:pPr defTabSz="866943" eaLnBrk="1" hangingPunct="1"/>
              <a:t>‹#›</a:t>
            </a:fld>
            <a:endParaRPr lang="en-US">
              <a:solidFill>
                <a:prstClr val="black">
                  <a:tint val="75000"/>
                </a:prstClr>
              </a:solidFill>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184893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866943" eaLnBrk="1" hangingPunct="1"/>
            <a:fld id="{411E9A5C-35A2-4C87-9D5B-FD128F0C16A1}" type="datetimeFigureOut">
              <a:rPr lang="en-US" smtClean="0">
                <a:solidFill>
                  <a:prstClr val="black">
                    <a:tint val="75000"/>
                  </a:prstClr>
                </a:solidFill>
                <a:latin typeface="Calibri" panose="020F0502020204030204" pitchFamily="34" charset="0"/>
                <a:ea typeface="宋体" panose="02010600030101010101" pitchFamily="2" charset="-122"/>
                <a:cs typeface="+mn-cs"/>
              </a:rPr>
              <a:pPr defTabSz="866943" eaLnBrk="1" hangingPunct="1"/>
              <a:t>11/14/2025</a:t>
            </a:fld>
            <a:endParaRPr lang="en-US">
              <a:solidFill>
                <a:prstClr val="black">
                  <a:tint val="75000"/>
                </a:prstClr>
              </a:solidFill>
              <a:latin typeface="Calibri" panose="020F0502020204030204" pitchFamily="34" charset="0"/>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defTabSz="866943" eaLnBrk="1" hangingPunct="1"/>
            <a:endParaRPr lang="en-US">
              <a:solidFill>
                <a:prstClr val="black">
                  <a:tint val="75000"/>
                </a:prstClr>
              </a:solidFill>
              <a:latin typeface="Calibri" panose="020F0502020204030204" pitchFamily="34" charset="0"/>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defTabSz="866943" eaLnBrk="1" hangingPunct="1"/>
            <a:fld id="{F55BA874-1D26-4199-B4C1-394EEF75C4B1}" type="slidenum">
              <a:rPr lang="en-US" smtClean="0">
                <a:solidFill>
                  <a:prstClr val="black">
                    <a:tint val="75000"/>
                  </a:prstClr>
                </a:solidFill>
                <a:latin typeface="Calibri" panose="020F0502020204030204" pitchFamily="34" charset="0"/>
                <a:ea typeface="宋体" panose="02010600030101010101" pitchFamily="2" charset="-122"/>
                <a:cs typeface="+mn-cs"/>
              </a:rPr>
              <a:pPr defTabSz="866943" eaLnBrk="1" hangingPunct="1"/>
              <a:t>‹#›</a:t>
            </a:fld>
            <a:endParaRPr lang="en-US">
              <a:solidFill>
                <a:prstClr val="black">
                  <a:tint val="75000"/>
                </a:prstClr>
              </a:solidFill>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870576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741"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370">
                <a:solidFill>
                  <a:schemeClr val="tx1">
                    <a:tint val="75000"/>
                  </a:schemeClr>
                </a:solidFill>
              </a:defRPr>
            </a:lvl1pPr>
            <a:lvl2pPr marL="543898" indent="0">
              <a:buNone/>
              <a:defRPr sz="2181">
                <a:solidFill>
                  <a:schemeClr val="tx1">
                    <a:tint val="75000"/>
                  </a:schemeClr>
                </a:solidFill>
              </a:defRPr>
            </a:lvl2pPr>
            <a:lvl3pPr marL="1087793" indent="0">
              <a:buNone/>
              <a:defRPr sz="1896">
                <a:solidFill>
                  <a:schemeClr val="tx1">
                    <a:tint val="75000"/>
                  </a:schemeClr>
                </a:solidFill>
              </a:defRPr>
            </a:lvl3pPr>
            <a:lvl4pPr marL="1631693" indent="0">
              <a:buNone/>
              <a:defRPr sz="1707">
                <a:solidFill>
                  <a:schemeClr val="tx1">
                    <a:tint val="75000"/>
                  </a:schemeClr>
                </a:solidFill>
              </a:defRPr>
            </a:lvl4pPr>
            <a:lvl5pPr marL="2175590" indent="0">
              <a:buNone/>
              <a:defRPr sz="1707">
                <a:solidFill>
                  <a:schemeClr val="tx1">
                    <a:tint val="75000"/>
                  </a:schemeClr>
                </a:solidFill>
              </a:defRPr>
            </a:lvl5pPr>
            <a:lvl6pPr marL="2719485" indent="0">
              <a:buNone/>
              <a:defRPr sz="1707">
                <a:solidFill>
                  <a:schemeClr val="tx1">
                    <a:tint val="75000"/>
                  </a:schemeClr>
                </a:solidFill>
              </a:defRPr>
            </a:lvl6pPr>
            <a:lvl7pPr marL="3263385" indent="0">
              <a:buNone/>
              <a:defRPr sz="1707">
                <a:solidFill>
                  <a:schemeClr val="tx1">
                    <a:tint val="75000"/>
                  </a:schemeClr>
                </a:solidFill>
              </a:defRPr>
            </a:lvl7pPr>
            <a:lvl8pPr marL="3807280" indent="0">
              <a:buNone/>
              <a:defRPr sz="1707">
                <a:solidFill>
                  <a:schemeClr val="tx1">
                    <a:tint val="75000"/>
                  </a:schemeClr>
                </a:solidFill>
              </a:defRPr>
            </a:lvl8pPr>
            <a:lvl9pPr marL="4351179" indent="0">
              <a:buNone/>
              <a:defRPr sz="170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866943" eaLnBrk="1" hangingPunct="1"/>
            <a:fld id="{411E9A5C-35A2-4C87-9D5B-FD128F0C16A1}" type="datetimeFigureOut">
              <a:rPr lang="en-US" smtClean="0">
                <a:solidFill>
                  <a:prstClr val="black">
                    <a:tint val="75000"/>
                  </a:prstClr>
                </a:solidFill>
                <a:latin typeface="Calibri" panose="020F0502020204030204" pitchFamily="34" charset="0"/>
                <a:ea typeface="宋体" panose="02010600030101010101" pitchFamily="2" charset="-122"/>
                <a:cs typeface="+mn-cs"/>
              </a:rPr>
              <a:pPr defTabSz="866943" eaLnBrk="1" hangingPunct="1"/>
              <a:t>11/14/2025</a:t>
            </a:fld>
            <a:endParaRPr lang="en-US">
              <a:solidFill>
                <a:prstClr val="black">
                  <a:tint val="75000"/>
                </a:prstClr>
              </a:solidFill>
              <a:latin typeface="Calibri" panose="020F0502020204030204" pitchFamily="34" charset="0"/>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defTabSz="866943" eaLnBrk="1" hangingPunct="1"/>
            <a:endParaRPr lang="en-US">
              <a:solidFill>
                <a:prstClr val="black">
                  <a:tint val="75000"/>
                </a:prstClr>
              </a:solidFill>
              <a:latin typeface="Calibri" panose="020F0502020204030204" pitchFamily="34" charset="0"/>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defTabSz="866943" eaLnBrk="1" hangingPunct="1"/>
            <a:fld id="{F55BA874-1D26-4199-B4C1-394EEF75C4B1}" type="slidenum">
              <a:rPr lang="en-US" smtClean="0">
                <a:solidFill>
                  <a:prstClr val="black">
                    <a:tint val="75000"/>
                  </a:prstClr>
                </a:solidFill>
                <a:latin typeface="Calibri" panose="020F0502020204030204" pitchFamily="34" charset="0"/>
                <a:ea typeface="宋体" panose="02010600030101010101" pitchFamily="2" charset="-122"/>
                <a:cs typeface="+mn-cs"/>
              </a:rPr>
              <a:pPr defTabSz="866943" eaLnBrk="1" hangingPunct="1"/>
              <a:t>‹#›</a:t>
            </a:fld>
            <a:endParaRPr lang="en-US">
              <a:solidFill>
                <a:prstClr val="black">
                  <a:tint val="75000"/>
                </a:prstClr>
              </a:solidFill>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367274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A98CE554-9E49-4CB0-9D93-CB4ED24E69EE}"/>
              </a:ext>
            </a:extLst>
          </p:cNvPr>
          <p:cNvSpPr>
            <a:spLocks noGrp="1"/>
          </p:cNvSpPr>
          <p:nvPr>
            <p:ph type="ftr" sz="quarter" idx="10"/>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50680932"/>
      </p:ext>
    </p:extLst>
  </p:cSld>
  <p:clrMapOvr>
    <a:masterClrMapping/>
  </p:clrMapOvr>
  <p:transition>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2" y="1600206"/>
            <a:ext cx="5384800" cy="4525963"/>
          </a:xfrm>
        </p:spPr>
        <p:txBody>
          <a:bodyPr/>
          <a:lstStyle>
            <a:lvl1pPr>
              <a:defRPr sz="3318"/>
            </a:lvl1pPr>
            <a:lvl2pPr>
              <a:defRPr sz="2844"/>
            </a:lvl2pPr>
            <a:lvl3pPr>
              <a:defRPr sz="2370"/>
            </a:lvl3pPr>
            <a:lvl4pPr>
              <a:defRPr sz="2181"/>
            </a:lvl4pPr>
            <a:lvl5pPr>
              <a:defRPr sz="2181"/>
            </a:lvl5pPr>
            <a:lvl6pPr>
              <a:defRPr sz="2181"/>
            </a:lvl6pPr>
            <a:lvl7pPr>
              <a:defRPr sz="2181"/>
            </a:lvl7pPr>
            <a:lvl8pPr>
              <a:defRPr sz="2181"/>
            </a:lvl8pPr>
            <a:lvl9pPr>
              <a:defRPr sz="218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3318"/>
            </a:lvl1pPr>
            <a:lvl2pPr>
              <a:defRPr sz="2844"/>
            </a:lvl2pPr>
            <a:lvl3pPr>
              <a:defRPr sz="2370"/>
            </a:lvl3pPr>
            <a:lvl4pPr>
              <a:defRPr sz="2181"/>
            </a:lvl4pPr>
            <a:lvl5pPr>
              <a:defRPr sz="2181"/>
            </a:lvl5pPr>
            <a:lvl6pPr>
              <a:defRPr sz="2181"/>
            </a:lvl6pPr>
            <a:lvl7pPr>
              <a:defRPr sz="2181"/>
            </a:lvl7pPr>
            <a:lvl8pPr>
              <a:defRPr sz="2181"/>
            </a:lvl8pPr>
            <a:lvl9pPr>
              <a:defRPr sz="218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866943" eaLnBrk="1" hangingPunct="1"/>
            <a:fld id="{411E9A5C-35A2-4C87-9D5B-FD128F0C16A1}" type="datetimeFigureOut">
              <a:rPr lang="en-US" smtClean="0">
                <a:solidFill>
                  <a:prstClr val="black">
                    <a:tint val="75000"/>
                  </a:prstClr>
                </a:solidFill>
                <a:latin typeface="Calibri" panose="020F0502020204030204" pitchFamily="34" charset="0"/>
                <a:ea typeface="宋体" panose="02010600030101010101" pitchFamily="2" charset="-122"/>
                <a:cs typeface="+mn-cs"/>
              </a:rPr>
              <a:pPr defTabSz="866943" eaLnBrk="1" hangingPunct="1"/>
              <a:t>11/14/2025</a:t>
            </a:fld>
            <a:endParaRPr lang="en-US">
              <a:solidFill>
                <a:prstClr val="black">
                  <a:tint val="75000"/>
                </a:prstClr>
              </a:solidFill>
              <a:latin typeface="Calibri" panose="020F0502020204030204" pitchFamily="34" charset="0"/>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defTabSz="866943" eaLnBrk="1" hangingPunct="1"/>
            <a:endParaRPr lang="en-US">
              <a:solidFill>
                <a:prstClr val="black">
                  <a:tint val="75000"/>
                </a:prstClr>
              </a:solidFill>
              <a:latin typeface="Calibri" panose="020F0502020204030204" pitchFamily="34" charset="0"/>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defTabSz="866943" eaLnBrk="1" hangingPunct="1"/>
            <a:fld id="{F55BA874-1D26-4199-B4C1-394EEF75C4B1}" type="slidenum">
              <a:rPr lang="en-US" smtClean="0">
                <a:solidFill>
                  <a:prstClr val="black">
                    <a:tint val="75000"/>
                  </a:prstClr>
                </a:solidFill>
                <a:latin typeface="Calibri" panose="020F0502020204030204" pitchFamily="34" charset="0"/>
                <a:ea typeface="宋体" panose="02010600030101010101" pitchFamily="2" charset="-122"/>
                <a:cs typeface="+mn-cs"/>
              </a:rPr>
              <a:pPr defTabSz="866943" eaLnBrk="1" hangingPunct="1"/>
              <a:t>‹#›</a:t>
            </a:fld>
            <a:endParaRPr lang="en-US">
              <a:solidFill>
                <a:prstClr val="black">
                  <a:tint val="75000"/>
                </a:prstClr>
              </a:solidFill>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157496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844" b="1"/>
            </a:lvl1pPr>
            <a:lvl2pPr marL="543898" indent="0">
              <a:buNone/>
              <a:defRPr sz="2370" b="1"/>
            </a:lvl2pPr>
            <a:lvl3pPr marL="1087793" indent="0">
              <a:buNone/>
              <a:defRPr sz="2181" b="1"/>
            </a:lvl3pPr>
            <a:lvl4pPr marL="1631693" indent="0">
              <a:buNone/>
              <a:defRPr sz="1896" b="1"/>
            </a:lvl4pPr>
            <a:lvl5pPr marL="2175590" indent="0">
              <a:buNone/>
              <a:defRPr sz="1896" b="1"/>
            </a:lvl5pPr>
            <a:lvl6pPr marL="2719485" indent="0">
              <a:buNone/>
              <a:defRPr sz="1896" b="1"/>
            </a:lvl6pPr>
            <a:lvl7pPr marL="3263385" indent="0">
              <a:buNone/>
              <a:defRPr sz="1896" b="1"/>
            </a:lvl7pPr>
            <a:lvl8pPr marL="3807280" indent="0">
              <a:buNone/>
              <a:defRPr sz="1896" b="1"/>
            </a:lvl8pPr>
            <a:lvl9pPr marL="4351179" indent="0">
              <a:buNone/>
              <a:defRPr sz="1896" b="1"/>
            </a:lvl9pPr>
          </a:lstStyle>
          <a:p>
            <a:pPr lvl="0"/>
            <a:r>
              <a:rPr lang="en-US" smtClean="0"/>
              <a:t>Click to edit Master text styles</a:t>
            </a:r>
          </a:p>
        </p:txBody>
      </p:sp>
      <p:sp>
        <p:nvSpPr>
          <p:cNvPr id="4" name="Content Placeholder 3"/>
          <p:cNvSpPr>
            <a:spLocks noGrp="1"/>
          </p:cNvSpPr>
          <p:nvPr>
            <p:ph sz="half" idx="2"/>
          </p:nvPr>
        </p:nvSpPr>
        <p:spPr>
          <a:xfrm>
            <a:off x="609600" y="2174878"/>
            <a:ext cx="5386917" cy="3951288"/>
          </a:xfrm>
        </p:spPr>
        <p:txBody>
          <a:bodyPr/>
          <a:lstStyle>
            <a:lvl1pPr>
              <a:defRPr sz="2844"/>
            </a:lvl1pPr>
            <a:lvl2pPr>
              <a:defRPr sz="2370"/>
            </a:lvl2pPr>
            <a:lvl3pPr>
              <a:defRPr sz="2181"/>
            </a:lvl3pPr>
            <a:lvl4pPr>
              <a:defRPr sz="1896"/>
            </a:lvl4pPr>
            <a:lvl5pPr>
              <a:defRPr sz="1896"/>
            </a:lvl5pPr>
            <a:lvl6pPr>
              <a:defRPr sz="1896"/>
            </a:lvl6pPr>
            <a:lvl7pPr>
              <a:defRPr sz="1896"/>
            </a:lvl7pPr>
            <a:lvl8pPr>
              <a:defRPr sz="1896"/>
            </a:lvl8pPr>
            <a:lvl9pPr>
              <a:defRPr sz="18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844" b="1"/>
            </a:lvl1pPr>
            <a:lvl2pPr marL="543898" indent="0">
              <a:buNone/>
              <a:defRPr sz="2370" b="1"/>
            </a:lvl2pPr>
            <a:lvl3pPr marL="1087793" indent="0">
              <a:buNone/>
              <a:defRPr sz="2181" b="1"/>
            </a:lvl3pPr>
            <a:lvl4pPr marL="1631693" indent="0">
              <a:buNone/>
              <a:defRPr sz="1896" b="1"/>
            </a:lvl4pPr>
            <a:lvl5pPr marL="2175590" indent="0">
              <a:buNone/>
              <a:defRPr sz="1896" b="1"/>
            </a:lvl5pPr>
            <a:lvl6pPr marL="2719485" indent="0">
              <a:buNone/>
              <a:defRPr sz="1896" b="1"/>
            </a:lvl6pPr>
            <a:lvl7pPr marL="3263385" indent="0">
              <a:buNone/>
              <a:defRPr sz="1896" b="1"/>
            </a:lvl7pPr>
            <a:lvl8pPr marL="3807280" indent="0">
              <a:buNone/>
              <a:defRPr sz="1896" b="1"/>
            </a:lvl8pPr>
            <a:lvl9pPr marL="4351179" indent="0">
              <a:buNone/>
              <a:defRPr sz="1896" b="1"/>
            </a:lvl9pPr>
          </a:lstStyle>
          <a:p>
            <a:pPr lvl="0"/>
            <a:r>
              <a:rPr lang="en-US" smtClean="0"/>
              <a:t>Click to edit Master text styles</a:t>
            </a:r>
          </a:p>
        </p:txBody>
      </p:sp>
      <p:sp>
        <p:nvSpPr>
          <p:cNvPr id="6" name="Content Placeholder 5"/>
          <p:cNvSpPr>
            <a:spLocks noGrp="1"/>
          </p:cNvSpPr>
          <p:nvPr>
            <p:ph sz="quarter" idx="4"/>
          </p:nvPr>
        </p:nvSpPr>
        <p:spPr>
          <a:xfrm>
            <a:off x="6193367" y="2174878"/>
            <a:ext cx="5389033" cy="3951288"/>
          </a:xfrm>
        </p:spPr>
        <p:txBody>
          <a:bodyPr/>
          <a:lstStyle>
            <a:lvl1pPr>
              <a:defRPr sz="2844"/>
            </a:lvl1pPr>
            <a:lvl2pPr>
              <a:defRPr sz="2370"/>
            </a:lvl2pPr>
            <a:lvl3pPr>
              <a:defRPr sz="2181"/>
            </a:lvl3pPr>
            <a:lvl4pPr>
              <a:defRPr sz="1896"/>
            </a:lvl4pPr>
            <a:lvl5pPr>
              <a:defRPr sz="1896"/>
            </a:lvl5pPr>
            <a:lvl6pPr>
              <a:defRPr sz="1896"/>
            </a:lvl6pPr>
            <a:lvl7pPr>
              <a:defRPr sz="1896"/>
            </a:lvl7pPr>
            <a:lvl8pPr>
              <a:defRPr sz="1896"/>
            </a:lvl8pPr>
            <a:lvl9pPr>
              <a:defRPr sz="18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866943" eaLnBrk="1" hangingPunct="1"/>
            <a:fld id="{411E9A5C-35A2-4C87-9D5B-FD128F0C16A1}" type="datetimeFigureOut">
              <a:rPr lang="en-US" smtClean="0">
                <a:solidFill>
                  <a:prstClr val="black">
                    <a:tint val="75000"/>
                  </a:prstClr>
                </a:solidFill>
                <a:latin typeface="Calibri" panose="020F0502020204030204" pitchFamily="34" charset="0"/>
                <a:ea typeface="宋体" panose="02010600030101010101" pitchFamily="2" charset="-122"/>
                <a:cs typeface="+mn-cs"/>
              </a:rPr>
              <a:pPr defTabSz="866943" eaLnBrk="1" hangingPunct="1"/>
              <a:t>11/14/2025</a:t>
            </a:fld>
            <a:endParaRPr lang="en-US">
              <a:solidFill>
                <a:prstClr val="black">
                  <a:tint val="75000"/>
                </a:prstClr>
              </a:solidFill>
              <a:latin typeface="Calibri" panose="020F0502020204030204" pitchFamily="34" charset="0"/>
              <a:ea typeface="宋体" panose="02010600030101010101" pitchFamily="2" charset="-122"/>
              <a:cs typeface="+mn-cs"/>
            </a:endParaRPr>
          </a:p>
        </p:txBody>
      </p:sp>
      <p:sp>
        <p:nvSpPr>
          <p:cNvPr id="8" name="Footer Placeholder 7"/>
          <p:cNvSpPr>
            <a:spLocks noGrp="1"/>
          </p:cNvSpPr>
          <p:nvPr>
            <p:ph type="ftr" sz="quarter" idx="11"/>
          </p:nvPr>
        </p:nvSpPr>
        <p:spPr/>
        <p:txBody>
          <a:bodyPr/>
          <a:lstStyle/>
          <a:p>
            <a:pPr defTabSz="866943" eaLnBrk="1" hangingPunct="1"/>
            <a:endParaRPr lang="en-US">
              <a:solidFill>
                <a:prstClr val="black">
                  <a:tint val="75000"/>
                </a:prstClr>
              </a:solidFill>
              <a:latin typeface="Calibri" panose="020F0502020204030204" pitchFamily="34" charset="0"/>
              <a:ea typeface="宋体" panose="02010600030101010101" pitchFamily="2" charset="-122"/>
              <a:cs typeface="+mn-cs"/>
            </a:endParaRPr>
          </a:p>
        </p:txBody>
      </p:sp>
      <p:sp>
        <p:nvSpPr>
          <p:cNvPr id="9" name="Slide Number Placeholder 8"/>
          <p:cNvSpPr>
            <a:spLocks noGrp="1"/>
          </p:cNvSpPr>
          <p:nvPr>
            <p:ph type="sldNum" sz="quarter" idx="12"/>
          </p:nvPr>
        </p:nvSpPr>
        <p:spPr/>
        <p:txBody>
          <a:bodyPr/>
          <a:lstStyle/>
          <a:p>
            <a:pPr defTabSz="866943" eaLnBrk="1" hangingPunct="1"/>
            <a:fld id="{F55BA874-1D26-4199-B4C1-394EEF75C4B1}" type="slidenum">
              <a:rPr lang="en-US" smtClean="0">
                <a:solidFill>
                  <a:prstClr val="black">
                    <a:tint val="75000"/>
                  </a:prstClr>
                </a:solidFill>
                <a:latin typeface="Calibri" panose="020F0502020204030204" pitchFamily="34" charset="0"/>
                <a:ea typeface="宋体" panose="02010600030101010101" pitchFamily="2" charset="-122"/>
                <a:cs typeface="+mn-cs"/>
              </a:rPr>
              <a:pPr defTabSz="866943" eaLnBrk="1" hangingPunct="1"/>
              <a:t>‹#›</a:t>
            </a:fld>
            <a:endParaRPr lang="en-US">
              <a:solidFill>
                <a:prstClr val="black">
                  <a:tint val="75000"/>
                </a:prstClr>
              </a:solidFill>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5267581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866943" eaLnBrk="1" hangingPunct="1"/>
            <a:fld id="{411E9A5C-35A2-4C87-9D5B-FD128F0C16A1}" type="datetimeFigureOut">
              <a:rPr lang="en-US" smtClean="0">
                <a:solidFill>
                  <a:prstClr val="black">
                    <a:tint val="75000"/>
                  </a:prstClr>
                </a:solidFill>
                <a:latin typeface="Calibri" panose="020F0502020204030204" pitchFamily="34" charset="0"/>
                <a:ea typeface="宋体" panose="02010600030101010101" pitchFamily="2" charset="-122"/>
                <a:cs typeface="+mn-cs"/>
              </a:rPr>
              <a:pPr defTabSz="866943" eaLnBrk="1" hangingPunct="1"/>
              <a:t>11/14/2025</a:t>
            </a:fld>
            <a:endParaRPr lang="en-US">
              <a:solidFill>
                <a:prstClr val="black">
                  <a:tint val="75000"/>
                </a:prstClr>
              </a:solidFill>
              <a:latin typeface="Calibri" panose="020F0502020204030204" pitchFamily="34" charset="0"/>
              <a:ea typeface="宋体" panose="02010600030101010101" pitchFamily="2" charset="-122"/>
              <a:cs typeface="+mn-cs"/>
            </a:endParaRPr>
          </a:p>
        </p:txBody>
      </p:sp>
      <p:sp>
        <p:nvSpPr>
          <p:cNvPr id="4" name="Footer Placeholder 3"/>
          <p:cNvSpPr>
            <a:spLocks noGrp="1"/>
          </p:cNvSpPr>
          <p:nvPr>
            <p:ph type="ftr" sz="quarter" idx="11"/>
          </p:nvPr>
        </p:nvSpPr>
        <p:spPr/>
        <p:txBody>
          <a:bodyPr/>
          <a:lstStyle/>
          <a:p>
            <a:pPr defTabSz="866943" eaLnBrk="1" hangingPunct="1"/>
            <a:endParaRPr lang="en-US">
              <a:solidFill>
                <a:prstClr val="black">
                  <a:tint val="75000"/>
                </a:prstClr>
              </a:solidFill>
              <a:latin typeface="Calibri" panose="020F0502020204030204" pitchFamily="34" charset="0"/>
              <a:ea typeface="宋体" panose="02010600030101010101" pitchFamily="2" charset="-122"/>
              <a:cs typeface="+mn-cs"/>
            </a:endParaRPr>
          </a:p>
        </p:txBody>
      </p:sp>
      <p:sp>
        <p:nvSpPr>
          <p:cNvPr id="5" name="Slide Number Placeholder 4"/>
          <p:cNvSpPr>
            <a:spLocks noGrp="1"/>
          </p:cNvSpPr>
          <p:nvPr>
            <p:ph type="sldNum" sz="quarter" idx="12"/>
          </p:nvPr>
        </p:nvSpPr>
        <p:spPr/>
        <p:txBody>
          <a:bodyPr/>
          <a:lstStyle/>
          <a:p>
            <a:pPr defTabSz="866943" eaLnBrk="1" hangingPunct="1"/>
            <a:fld id="{F55BA874-1D26-4199-B4C1-394EEF75C4B1}" type="slidenum">
              <a:rPr lang="en-US" smtClean="0">
                <a:solidFill>
                  <a:prstClr val="black">
                    <a:tint val="75000"/>
                  </a:prstClr>
                </a:solidFill>
                <a:latin typeface="Calibri" panose="020F0502020204030204" pitchFamily="34" charset="0"/>
                <a:ea typeface="宋体" panose="02010600030101010101" pitchFamily="2" charset="-122"/>
                <a:cs typeface="+mn-cs"/>
              </a:rPr>
              <a:pPr defTabSz="866943" eaLnBrk="1" hangingPunct="1"/>
              <a:t>‹#›</a:t>
            </a:fld>
            <a:endParaRPr lang="en-US">
              <a:solidFill>
                <a:prstClr val="black">
                  <a:tint val="75000"/>
                </a:prstClr>
              </a:solidFill>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9639445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866943" eaLnBrk="1" hangingPunct="1"/>
            <a:fld id="{411E9A5C-35A2-4C87-9D5B-FD128F0C16A1}" type="datetimeFigureOut">
              <a:rPr lang="en-US" smtClean="0">
                <a:solidFill>
                  <a:prstClr val="black">
                    <a:tint val="75000"/>
                  </a:prstClr>
                </a:solidFill>
                <a:latin typeface="Calibri" panose="020F0502020204030204" pitchFamily="34" charset="0"/>
                <a:ea typeface="宋体" panose="02010600030101010101" pitchFamily="2" charset="-122"/>
                <a:cs typeface="+mn-cs"/>
              </a:rPr>
              <a:pPr defTabSz="866943" eaLnBrk="1" hangingPunct="1"/>
              <a:t>11/14/2025</a:t>
            </a:fld>
            <a:endParaRPr lang="en-US">
              <a:solidFill>
                <a:prstClr val="black">
                  <a:tint val="75000"/>
                </a:prstClr>
              </a:solidFill>
              <a:latin typeface="Calibri" panose="020F0502020204030204" pitchFamily="34" charset="0"/>
              <a:ea typeface="宋体" panose="02010600030101010101" pitchFamily="2" charset="-122"/>
              <a:cs typeface="+mn-cs"/>
            </a:endParaRPr>
          </a:p>
        </p:txBody>
      </p:sp>
      <p:sp>
        <p:nvSpPr>
          <p:cNvPr id="3" name="Footer Placeholder 2"/>
          <p:cNvSpPr>
            <a:spLocks noGrp="1"/>
          </p:cNvSpPr>
          <p:nvPr>
            <p:ph type="ftr" sz="quarter" idx="11"/>
          </p:nvPr>
        </p:nvSpPr>
        <p:spPr/>
        <p:txBody>
          <a:bodyPr/>
          <a:lstStyle/>
          <a:p>
            <a:pPr defTabSz="866943" eaLnBrk="1" hangingPunct="1"/>
            <a:endParaRPr lang="en-US">
              <a:solidFill>
                <a:prstClr val="black">
                  <a:tint val="75000"/>
                </a:prstClr>
              </a:solidFill>
              <a:latin typeface="Calibri" panose="020F0502020204030204" pitchFamily="34" charset="0"/>
              <a:ea typeface="宋体" panose="02010600030101010101" pitchFamily="2" charset="-122"/>
              <a:cs typeface="+mn-cs"/>
            </a:endParaRPr>
          </a:p>
        </p:txBody>
      </p:sp>
      <p:sp>
        <p:nvSpPr>
          <p:cNvPr id="4" name="Slide Number Placeholder 3"/>
          <p:cNvSpPr>
            <a:spLocks noGrp="1"/>
          </p:cNvSpPr>
          <p:nvPr>
            <p:ph type="sldNum" sz="quarter" idx="12"/>
          </p:nvPr>
        </p:nvSpPr>
        <p:spPr/>
        <p:txBody>
          <a:bodyPr/>
          <a:lstStyle/>
          <a:p>
            <a:pPr defTabSz="866943" eaLnBrk="1" hangingPunct="1"/>
            <a:fld id="{F55BA874-1D26-4199-B4C1-394EEF75C4B1}" type="slidenum">
              <a:rPr lang="en-US" smtClean="0">
                <a:solidFill>
                  <a:prstClr val="black">
                    <a:tint val="75000"/>
                  </a:prstClr>
                </a:solidFill>
                <a:latin typeface="Calibri" panose="020F0502020204030204" pitchFamily="34" charset="0"/>
                <a:ea typeface="宋体" panose="02010600030101010101" pitchFamily="2" charset="-122"/>
                <a:cs typeface="+mn-cs"/>
              </a:rPr>
              <a:pPr defTabSz="866943" eaLnBrk="1" hangingPunct="1"/>
              <a:t>‹#›</a:t>
            </a:fld>
            <a:endParaRPr lang="en-US">
              <a:solidFill>
                <a:prstClr val="black">
                  <a:tint val="75000"/>
                </a:prstClr>
              </a:solidFill>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7090274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370" b="1"/>
            </a:lvl1pPr>
          </a:lstStyle>
          <a:p>
            <a:r>
              <a:rPr lang="en-US" smtClean="0"/>
              <a:t>Click to edit Master title style</a:t>
            </a:r>
            <a:endParaRPr lang="en-US"/>
          </a:p>
        </p:txBody>
      </p:sp>
      <p:sp>
        <p:nvSpPr>
          <p:cNvPr id="3" name="Content Placeholder 2"/>
          <p:cNvSpPr>
            <a:spLocks noGrp="1"/>
          </p:cNvSpPr>
          <p:nvPr>
            <p:ph idx="1"/>
          </p:nvPr>
        </p:nvSpPr>
        <p:spPr>
          <a:xfrm>
            <a:off x="4766733" y="273050"/>
            <a:ext cx="6815666" cy="5853113"/>
          </a:xfrm>
        </p:spPr>
        <p:txBody>
          <a:bodyPr/>
          <a:lstStyle>
            <a:lvl1pPr>
              <a:defRPr sz="3792"/>
            </a:lvl1pPr>
            <a:lvl2pPr>
              <a:defRPr sz="3318"/>
            </a:lvl2pPr>
            <a:lvl3pPr>
              <a:defRPr sz="2844"/>
            </a:lvl3pPr>
            <a:lvl4pPr>
              <a:defRPr sz="2370"/>
            </a:lvl4pPr>
            <a:lvl5pPr>
              <a:defRPr sz="2370"/>
            </a:lvl5pPr>
            <a:lvl6pPr>
              <a:defRPr sz="2370"/>
            </a:lvl6pPr>
            <a:lvl7pPr>
              <a:defRPr sz="2370"/>
            </a:lvl7pPr>
            <a:lvl8pPr>
              <a:defRPr sz="2370"/>
            </a:lvl8pPr>
            <a:lvl9pPr>
              <a:defRPr sz="237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435106"/>
            <a:ext cx="4011084" cy="4691063"/>
          </a:xfrm>
        </p:spPr>
        <p:txBody>
          <a:bodyPr/>
          <a:lstStyle>
            <a:lvl1pPr marL="0" indent="0">
              <a:buNone/>
              <a:defRPr sz="1707"/>
            </a:lvl1pPr>
            <a:lvl2pPr marL="543898" indent="0">
              <a:buNone/>
              <a:defRPr sz="1422"/>
            </a:lvl2pPr>
            <a:lvl3pPr marL="1087793" indent="0">
              <a:buNone/>
              <a:defRPr sz="1233"/>
            </a:lvl3pPr>
            <a:lvl4pPr marL="1631693" indent="0">
              <a:buNone/>
              <a:defRPr sz="1043"/>
            </a:lvl4pPr>
            <a:lvl5pPr marL="2175590" indent="0">
              <a:buNone/>
              <a:defRPr sz="1043"/>
            </a:lvl5pPr>
            <a:lvl6pPr marL="2719485" indent="0">
              <a:buNone/>
              <a:defRPr sz="1043"/>
            </a:lvl6pPr>
            <a:lvl7pPr marL="3263385" indent="0">
              <a:buNone/>
              <a:defRPr sz="1043"/>
            </a:lvl7pPr>
            <a:lvl8pPr marL="3807280" indent="0">
              <a:buNone/>
              <a:defRPr sz="1043"/>
            </a:lvl8pPr>
            <a:lvl9pPr marL="4351179" indent="0">
              <a:buNone/>
              <a:defRPr sz="1043"/>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866943" eaLnBrk="1" hangingPunct="1"/>
            <a:fld id="{411E9A5C-35A2-4C87-9D5B-FD128F0C16A1}" type="datetimeFigureOut">
              <a:rPr lang="en-US" smtClean="0">
                <a:solidFill>
                  <a:prstClr val="black">
                    <a:tint val="75000"/>
                  </a:prstClr>
                </a:solidFill>
                <a:latin typeface="Calibri" panose="020F0502020204030204" pitchFamily="34" charset="0"/>
                <a:ea typeface="宋体" panose="02010600030101010101" pitchFamily="2" charset="-122"/>
                <a:cs typeface="+mn-cs"/>
              </a:rPr>
              <a:pPr defTabSz="866943" eaLnBrk="1" hangingPunct="1"/>
              <a:t>11/14/2025</a:t>
            </a:fld>
            <a:endParaRPr lang="en-US">
              <a:solidFill>
                <a:prstClr val="black">
                  <a:tint val="75000"/>
                </a:prstClr>
              </a:solidFill>
              <a:latin typeface="Calibri" panose="020F0502020204030204" pitchFamily="34" charset="0"/>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defTabSz="866943" eaLnBrk="1" hangingPunct="1"/>
            <a:endParaRPr lang="en-US">
              <a:solidFill>
                <a:prstClr val="black">
                  <a:tint val="75000"/>
                </a:prstClr>
              </a:solidFill>
              <a:latin typeface="Calibri" panose="020F0502020204030204" pitchFamily="34" charset="0"/>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defTabSz="866943" eaLnBrk="1" hangingPunct="1"/>
            <a:fld id="{F55BA874-1D26-4199-B4C1-394EEF75C4B1}" type="slidenum">
              <a:rPr lang="en-US" smtClean="0">
                <a:solidFill>
                  <a:prstClr val="black">
                    <a:tint val="75000"/>
                  </a:prstClr>
                </a:solidFill>
                <a:latin typeface="Calibri" panose="020F0502020204030204" pitchFamily="34" charset="0"/>
                <a:ea typeface="宋体" panose="02010600030101010101" pitchFamily="2" charset="-122"/>
                <a:cs typeface="+mn-cs"/>
              </a:rPr>
              <a:pPr defTabSz="866943" eaLnBrk="1" hangingPunct="1"/>
              <a:t>‹#›</a:t>
            </a:fld>
            <a:endParaRPr lang="en-US">
              <a:solidFill>
                <a:prstClr val="black">
                  <a:tint val="75000"/>
                </a:prstClr>
              </a:solidFill>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744214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8"/>
          </a:xfrm>
        </p:spPr>
        <p:txBody>
          <a:bodyPr anchor="b"/>
          <a:lstStyle>
            <a:lvl1pPr algn="l">
              <a:defRPr sz="237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792"/>
            </a:lvl1pPr>
            <a:lvl2pPr marL="543898" indent="0">
              <a:buNone/>
              <a:defRPr sz="3318"/>
            </a:lvl2pPr>
            <a:lvl3pPr marL="1087793" indent="0">
              <a:buNone/>
              <a:defRPr sz="2844"/>
            </a:lvl3pPr>
            <a:lvl4pPr marL="1631693" indent="0">
              <a:buNone/>
              <a:defRPr sz="2370"/>
            </a:lvl4pPr>
            <a:lvl5pPr marL="2175590" indent="0">
              <a:buNone/>
              <a:defRPr sz="2370"/>
            </a:lvl5pPr>
            <a:lvl6pPr marL="2719485" indent="0">
              <a:buNone/>
              <a:defRPr sz="2370"/>
            </a:lvl6pPr>
            <a:lvl7pPr marL="3263385" indent="0">
              <a:buNone/>
              <a:defRPr sz="2370"/>
            </a:lvl7pPr>
            <a:lvl8pPr marL="3807280" indent="0">
              <a:buNone/>
              <a:defRPr sz="2370"/>
            </a:lvl8pPr>
            <a:lvl9pPr marL="4351179" indent="0">
              <a:buNone/>
              <a:defRPr sz="2370"/>
            </a:lvl9pPr>
          </a:lstStyle>
          <a:p>
            <a:endParaRPr lang="en-US"/>
          </a:p>
        </p:txBody>
      </p:sp>
      <p:sp>
        <p:nvSpPr>
          <p:cNvPr id="4" name="Text Placeholder 3"/>
          <p:cNvSpPr>
            <a:spLocks noGrp="1"/>
          </p:cNvSpPr>
          <p:nvPr>
            <p:ph type="body" sz="half" idx="2"/>
          </p:nvPr>
        </p:nvSpPr>
        <p:spPr>
          <a:xfrm>
            <a:off x="2389717" y="5367341"/>
            <a:ext cx="7315200" cy="804862"/>
          </a:xfrm>
        </p:spPr>
        <p:txBody>
          <a:bodyPr/>
          <a:lstStyle>
            <a:lvl1pPr marL="0" indent="0">
              <a:buNone/>
              <a:defRPr sz="1707"/>
            </a:lvl1pPr>
            <a:lvl2pPr marL="543898" indent="0">
              <a:buNone/>
              <a:defRPr sz="1422"/>
            </a:lvl2pPr>
            <a:lvl3pPr marL="1087793" indent="0">
              <a:buNone/>
              <a:defRPr sz="1233"/>
            </a:lvl3pPr>
            <a:lvl4pPr marL="1631693" indent="0">
              <a:buNone/>
              <a:defRPr sz="1043"/>
            </a:lvl4pPr>
            <a:lvl5pPr marL="2175590" indent="0">
              <a:buNone/>
              <a:defRPr sz="1043"/>
            </a:lvl5pPr>
            <a:lvl6pPr marL="2719485" indent="0">
              <a:buNone/>
              <a:defRPr sz="1043"/>
            </a:lvl6pPr>
            <a:lvl7pPr marL="3263385" indent="0">
              <a:buNone/>
              <a:defRPr sz="1043"/>
            </a:lvl7pPr>
            <a:lvl8pPr marL="3807280" indent="0">
              <a:buNone/>
              <a:defRPr sz="1043"/>
            </a:lvl8pPr>
            <a:lvl9pPr marL="4351179" indent="0">
              <a:buNone/>
              <a:defRPr sz="1043"/>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866943" eaLnBrk="1" hangingPunct="1"/>
            <a:fld id="{411E9A5C-35A2-4C87-9D5B-FD128F0C16A1}" type="datetimeFigureOut">
              <a:rPr lang="en-US" smtClean="0">
                <a:solidFill>
                  <a:prstClr val="black">
                    <a:tint val="75000"/>
                  </a:prstClr>
                </a:solidFill>
                <a:latin typeface="Calibri" panose="020F0502020204030204" pitchFamily="34" charset="0"/>
                <a:ea typeface="宋体" panose="02010600030101010101" pitchFamily="2" charset="-122"/>
                <a:cs typeface="+mn-cs"/>
              </a:rPr>
              <a:pPr defTabSz="866943" eaLnBrk="1" hangingPunct="1"/>
              <a:t>11/14/2025</a:t>
            </a:fld>
            <a:endParaRPr lang="en-US">
              <a:solidFill>
                <a:prstClr val="black">
                  <a:tint val="75000"/>
                </a:prstClr>
              </a:solidFill>
              <a:latin typeface="Calibri" panose="020F0502020204030204" pitchFamily="34" charset="0"/>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defTabSz="866943" eaLnBrk="1" hangingPunct="1"/>
            <a:endParaRPr lang="en-US">
              <a:solidFill>
                <a:prstClr val="black">
                  <a:tint val="75000"/>
                </a:prstClr>
              </a:solidFill>
              <a:latin typeface="Calibri" panose="020F0502020204030204" pitchFamily="34" charset="0"/>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defTabSz="866943" eaLnBrk="1" hangingPunct="1"/>
            <a:fld id="{F55BA874-1D26-4199-B4C1-394EEF75C4B1}" type="slidenum">
              <a:rPr lang="en-US" smtClean="0">
                <a:solidFill>
                  <a:prstClr val="black">
                    <a:tint val="75000"/>
                  </a:prstClr>
                </a:solidFill>
                <a:latin typeface="Calibri" panose="020F0502020204030204" pitchFamily="34" charset="0"/>
                <a:ea typeface="宋体" panose="02010600030101010101" pitchFamily="2" charset="-122"/>
                <a:cs typeface="+mn-cs"/>
              </a:rPr>
              <a:pPr defTabSz="866943" eaLnBrk="1" hangingPunct="1"/>
              <a:t>‹#›</a:t>
            </a:fld>
            <a:endParaRPr lang="en-US">
              <a:solidFill>
                <a:prstClr val="black">
                  <a:tint val="75000"/>
                </a:prstClr>
              </a:solidFill>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420335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866943" eaLnBrk="1" hangingPunct="1"/>
            <a:fld id="{411E9A5C-35A2-4C87-9D5B-FD128F0C16A1}" type="datetimeFigureOut">
              <a:rPr lang="en-US" smtClean="0">
                <a:solidFill>
                  <a:prstClr val="black">
                    <a:tint val="75000"/>
                  </a:prstClr>
                </a:solidFill>
                <a:latin typeface="Calibri" panose="020F0502020204030204" pitchFamily="34" charset="0"/>
                <a:ea typeface="宋体" panose="02010600030101010101" pitchFamily="2" charset="-122"/>
                <a:cs typeface="+mn-cs"/>
              </a:rPr>
              <a:pPr defTabSz="866943" eaLnBrk="1" hangingPunct="1"/>
              <a:t>11/14/2025</a:t>
            </a:fld>
            <a:endParaRPr lang="en-US">
              <a:solidFill>
                <a:prstClr val="black">
                  <a:tint val="75000"/>
                </a:prstClr>
              </a:solidFill>
              <a:latin typeface="Calibri" panose="020F0502020204030204" pitchFamily="34" charset="0"/>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defTabSz="866943" eaLnBrk="1" hangingPunct="1"/>
            <a:endParaRPr lang="en-US">
              <a:solidFill>
                <a:prstClr val="black">
                  <a:tint val="75000"/>
                </a:prstClr>
              </a:solidFill>
              <a:latin typeface="Calibri" panose="020F0502020204030204" pitchFamily="34" charset="0"/>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defTabSz="866943" eaLnBrk="1" hangingPunct="1"/>
            <a:fld id="{F55BA874-1D26-4199-B4C1-394EEF75C4B1}" type="slidenum">
              <a:rPr lang="en-US" smtClean="0">
                <a:solidFill>
                  <a:prstClr val="black">
                    <a:tint val="75000"/>
                  </a:prstClr>
                </a:solidFill>
                <a:latin typeface="Calibri" panose="020F0502020204030204" pitchFamily="34" charset="0"/>
                <a:ea typeface="宋体" panose="02010600030101010101" pitchFamily="2" charset="-122"/>
                <a:cs typeface="+mn-cs"/>
              </a:rPr>
              <a:pPr defTabSz="866943" eaLnBrk="1" hangingPunct="1"/>
              <a:t>‹#›</a:t>
            </a:fld>
            <a:endParaRPr lang="en-US">
              <a:solidFill>
                <a:prstClr val="black">
                  <a:tint val="75000"/>
                </a:prstClr>
              </a:solidFill>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8609327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2" y="274644"/>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866943" eaLnBrk="1" hangingPunct="1"/>
            <a:fld id="{411E9A5C-35A2-4C87-9D5B-FD128F0C16A1}" type="datetimeFigureOut">
              <a:rPr lang="en-US" smtClean="0">
                <a:solidFill>
                  <a:prstClr val="black">
                    <a:tint val="75000"/>
                  </a:prstClr>
                </a:solidFill>
                <a:latin typeface="Calibri" panose="020F0502020204030204" pitchFamily="34" charset="0"/>
                <a:ea typeface="宋体" panose="02010600030101010101" pitchFamily="2" charset="-122"/>
                <a:cs typeface="+mn-cs"/>
              </a:rPr>
              <a:pPr defTabSz="866943" eaLnBrk="1" hangingPunct="1"/>
              <a:t>11/14/2025</a:t>
            </a:fld>
            <a:endParaRPr lang="en-US">
              <a:solidFill>
                <a:prstClr val="black">
                  <a:tint val="75000"/>
                </a:prstClr>
              </a:solidFill>
              <a:latin typeface="Calibri" panose="020F0502020204030204" pitchFamily="34" charset="0"/>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defTabSz="866943" eaLnBrk="1" hangingPunct="1"/>
            <a:endParaRPr lang="en-US">
              <a:solidFill>
                <a:prstClr val="black">
                  <a:tint val="75000"/>
                </a:prstClr>
              </a:solidFill>
              <a:latin typeface="Calibri" panose="020F0502020204030204" pitchFamily="34" charset="0"/>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defTabSz="866943" eaLnBrk="1" hangingPunct="1"/>
            <a:fld id="{F55BA874-1D26-4199-B4C1-394EEF75C4B1}" type="slidenum">
              <a:rPr lang="en-US" smtClean="0">
                <a:solidFill>
                  <a:prstClr val="black">
                    <a:tint val="75000"/>
                  </a:prstClr>
                </a:solidFill>
                <a:latin typeface="Calibri" panose="020F0502020204030204" pitchFamily="34" charset="0"/>
                <a:ea typeface="宋体" panose="02010600030101010101" pitchFamily="2" charset="-122"/>
                <a:cs typeface="+mn-cs"/>
              </a:rPr>
              <a:pPr defTabSz="866943" eaLnBrk="1" hangingPunct="1"/>
              <a:t>‹#›</a:t>
            </a:fld>
            <a:endParaRPr lang="en-US">
              <a:solidFill>
                <a:prstClr val="black">
                  <a:tint val="75000"/>
                </a:prstClr>
              </a:solidFill>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551244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20"/>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3"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4" y="98942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6"/>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3" y="160330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8" y="156140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7" y="217528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5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30"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0" y="344493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8"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9" y="405881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4" y="401691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9" y="398734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3" y="463079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8" y="460122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09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6" y="590045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0" tIns="91420" rIns="91420" bIns="91420"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096399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6"/>
        <p:cNvGrpSpPr/>
        <p:nvPr/>
      </p:nvGrpSpPr>
      <p:grpSpPr>
        <a:xfrm>
          <a:off x="0" y="0"/>
          <a:ext cx="0" cy="0"/>
          <a:chOff x="0" y="0"/>
          <a:chExt cx="0" cy="0"/>
        </a:xfrm>
      </p:grpSpPr>
      <p:sp>
        <p:nvSpPr>
          <p:cNvPr id="107" name="Google Shape;107;p6"/>
          <p:cNvSpPr/>
          <p:nvPr/>
        </p:nvSpPr>
        <p:spPr>
          <a:xfrm>
            <a:off x="0" y="0"/>
            <a:ext cx="12192000" cy="6393941"/>
          </a:xfrm>
          <a:custGeom>
            <a:avLst/>
            <a:gdLst/>
            <a:ahLst/>
            <a:cxnLst/>
            <a:rect l="l" t="t" r="r" b="b"/>
            <a:pathLst>
              <a:path w="285750" h="149858" extrusionOk="0">
                <a:moveTo>
                  <a:pt x="0" y="0"/>
                </a:moveTo>
                <a:lnTo>
                  <a:pt x="0" y="131314"/>
                </a:lnTo>
                <a:cubicBezTo>
                  <a:pt x="3786" y="135612"/>
                  <a:pt x="9787" y="141244"/>
                  <a:pt x="18407" y="145077"/>
                </a:cubicBezTo>
                <a:cubicBezTo>
                  <a:pt x="24825" y="147926"/>
                  <a:pt x="31045" y="149035"/>
                  <a:pt x="37243" y="149035"/>
                </a:cubicBezTo>
                <a:cubicBezTo>
                  <a:pt x="54098" y="149035"/>
                  <a:pt x="70795" y="140836"/>
                  <a:pt x="90904" y="137136"/>
                </a:cubicBezTo>
                <a:cubicBezTo>
                  <a:pt x="97291" y="135959"/>
                  <a:pt x="102793" y="135463"/>
                  <a:pt x="107793" y="135463"/>
                </a:cubicBezTo>
                <a:cubicBezTo>
                  <a:pt x="130673" y="135463"/>
                  <a:pt x="143049" y="145857"/>
                  <a:pt x="181654" y="149042"/>
                </a:cubicBezTo>
                <a:cubicBezTo>
                  <a:pt x="187544" y="149529"/>
                  <a:pt x="194150" y="149858"/>
                  <a:pt x="201441" y="149858"/>
                </a:cubicBezTo>
                <a:cubicBezTo>
                  <a:pt x="223550" y="149858"/>
                  <a:pt x="251950" y="146839"/>
                  <a:pt x="285750" y="136076"/>
                </a:cubicBezTo>
                <a:lnTo>
                  <a:pt x="285750" y="0"/>
                </a:lnTo>
                <a:close/>
              </a:path>
            </a:pathLst>
          </a:custGeom>
          <a:solidFill>
            <a:srgbClr val="FFFFFF"/>
          </a:solidFill>
          <a:ln>
            <a:noFill/>
          </a:ln>
          <a:effectLst>
            <a:outerShdw blurRad="428625" algn="bl" rotWithShape="0">
              <a:schemeClr val="dk1">
                <a:alpha val="27000"/>
              </a:schemeClr>
            </a:outerShdw>
          </a:effectLst>
        </p:spPr>
        <p:txBody>
          <a:bodyPr spcFirstLastPara="1" wrap="square" lIns="121900" tIns="121900" rIns="121900" bIns="121900" anchor="ctr" anchorCtr="0">
            <a:noAutofit/>
          </a:bodyPr>
          <a:lstStyle/>
          <a:p>
            <a:endParaRPr/>
          </a:p>
        </p:txBody>
      </p:sp>
      <p:sp>
        <p:nvSpPr>
          <p:cNvPr id="108" name="Google Shape;108;p6"/>
          <p:cNvSpPr/>
          <p:nvPr/>
        </p:nvSpPr>
        <p:spPr>
          <a:xfrm>
            <a:off x="5886099" y="5473183"/>
            <a:ext cx="776860" cy="1202469"/>
          </a:xfrm>
          <a:custGeom>
            <a:avLst/>
            <a:gdLst/>
            <a:ahLst/>
            <a:cxnLst/>
            <a:rect l="l" t="t" r="r" b="b"/>
            <a:pathLst>
              <a:path w="76689" h="113014" extrusionOk="0">
                <a:moveTo>
                  <a:pt x="32269" y="0"/>
                </a:moveTo>
                <a:cubicBezTo>
                  <a:pt x="32253" y="0"/>
                  <a:pt x="32236" y="1"/>
                  <a:pt x="32219" y="3"/>
                </a:cubicBezTo>
                <a:cubicBezTo>
                  <a:pt x="30487" y="185"/>
                  <a:pt x="30153" y="9790"/>
                  <a:pt x="31460" y="21401"/>
                </a:cubicBezTo>
                <a:cubicBezTo>
                  <a:pt x="32341" y="29395"/>
                  <a:pt x="33800" y="36295"/>
                  <a:pt x="35198" y="39730"/>
                </a:cubicBezTo>
                <a:cubicBezTo>
                  <a:pt x="34013" y="40368"/>
                  <a:pt x="33374" y="41736"/>
                  <a:pt x="33648" y="43043"/>
                </a:cubicBezTo>
                <a:cubicBezTo>
                  <a:pt x="30061" y="44167"/>
                  <a:pt x="23861" y="47329"/>
                  <a:pt x="17143" y="51554"/>
                </a:cubicBezTo>
                <a:cubicBezTo>
                  <a:pt x="7265" y="57815"/>
                  <a:pt x="0" y="64046"/>
                  <a:pt x="912" y="65536"/>
                </a:cubicBezTo>
                <a:cubicBezTo>
                  <a:pt x="1046" y="65744"/>
                  <a:pt x="1340" y="65844"/>
                  <a:pt x="1773" y="65844"/>
                </a:cubicBezTo>
                <a:cubicBezTo>
                  <a:pt x="4376" y="65844"/>
                  <a:pt x="12018" y="62241"/>
                  <a:pt x="20487" y="56873"/>
                </a:cubicBezTo>
                <a:cubicBezTo>
                  <a:pt x="27447" y="52496"/>
                  <a:pt x="33101" y="48089"/>
                  <a:pt x="35533" y="45353"/>
                </a:cubicBezTo>
                <a:cubicBezTo>
                  <a:pt x="35806" y="45474"/>
                  <a:pt x="36080" y="45535"/>
                  <a:pt x="36384" y="45566"/>
                </a:cubicBezTo>
                <a:lnTo>
                  <a:pt x="33374" y="113013"/>
                </a:lnTo>
                <a:lnTo>
                  <a:pt x="40031" y="113013"/>
                </a:lnTo>
                <a:lnTo>
                  <a:pt x="37052" y="45566"/>
                </a:lnTo>
                <a:cubicBezTo>
                  <a:pt x="37660" y="45505"/>
                  <a:pt x="38238" y="45262"/>
                  <a:pt x="38694" y="44867"/>
                </a:cubicBezTo>
                <a:cubicBezTo>
                  <a:pt x="41521" y="47177"/>
                  <a:pt x="47782" y="50672"/>
                  <a:pt x="55320" y="53985"/>
                </a:cubicBezTo>
                <a:cubicBezTo>
                  <a:pt x="63863" y="57688"/>
                  <a:pt x="71462" y="60023"/>
                  <a:pt x="74557" y="60023"/>
                </a:cubicBezTo>
                <a:cubicBezTo>
                  <a:pt x="75350" y="60023"/>
                  <a:pt x="75847" y="59870"/>
                  <a:pt x="75989" y="59548"/>
                </a:cubicBezTo>
                <a:cubicBezTo>
                  <a:pt x="76688" y="57937"/>
                  <a:pt x="68573" y="52861"/>
                  <a:pt x="57843" y="48180"/>
                </a:cubicBezTo>
                <a:cubicBezTo>
                  <a:pt x="50275" y="44897"/>
                  <a:pt x="43435" y="42678"/>
                  <a:pt x="39818" y="42222"/>
                </a:cubicBezTo>
                <a:cubicBezTo>
                  <a:pt x="39758" y="41158"/>
                  <a:pt x="39089" y="40186"/>
                  <a:pt x="38147" y="39699"/>
                </a:cubicBezTo>
                <a:cubicBezTo>
                  <a:pt x="38755" y="36113"/>
                  <a:pt x="38663" y="28909"/>
                  <a:pt x="37721" y="20702"/>
                </a:cubicBezTo>
                <a:cubicBezTo>
                  <a:pt x="36427" y="9174"/>
                  <a:pt x="33970" y="0"/>
                  <a:pt x="32269"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a:p>
        </p:txBody>
      </p:sp>
      <p:sp>
        <p:nvSpPr>
          <p:cNvPr id="109" name="Google Shape;109;p6"/>
          <p:cNvSpPr/>
          <p:nvPr/>
        </p:nvSpPr>
        <p:spPr>
          <a:xfrm>
            <a:off x="7115826" y="5685327"/>
            <a:ext cx="776860" cy="1202469"/>
          </a:xfrm>
          <a:custGeom>
            <a:avLst/>
            <a:gdLst/>
            <a:ahLst/>
            <a:cxnLst/>
            <a:rect l="l" t="t" r="r" b="b"/>
            <a:pathLst>
              <a:path w="76689" h="113014" extrusionOk="0">
                <a:moveTo>
                  <a:pt x="32269" y="0"/>
                </a:moveTo>
                <a:cubicBezTo>
                  <a:pt x="32253" y="0"/>
                  <a:pt x="32236" y="1"/>
                  <a:pt x="32219" y="3"/>
                </a:cubicBezTo>
                <a:cubicBezTo>
                  <a:pt x="30487" y="185"/>
                  <a:pt x="30153" y="9790"/>
                  <a:pt x="31460" y="21401"/>
                </a:cubicBezTo>
                <a:cubicBezTo>
                  <a:pt x="32341" y="29395"/>
                  <a:pt x="33800" y="36295"/>
                  <a:pt x="35198" y="39730"/>
                </a:cubicBezTo>
                <a:cubicBezTo>
                  <a:pt x="34013" y="40368"/>
                  <a:pt x="33374" y="41736"/>
                  <a:pt x="33648" y="43043"/>
                </a:cubicBezTo>
                <a:cubicBezTo>
                  <a:pt x="30061" y="44167"/>
                  <a:pt x="23861" y="47329"/>
                  <a:pt x="17143" y="51554"/>
                </a:cubicBezTo>
                <a:cubicBezTo>
                  <a:pt x="7265" y="57815"/>
                  <a:pt x="0" y="64046"/>
                  <a:pt x="912" y="65536"/>
                </a:cubicBezTo>
                <a:cubicBezTo>
                  <a:pt x="1046" y="65744"/>
                  <a:pt x="1340" y="65844"/>
                  <a:pt x="1773" y="65844"/>
                </a:cubicBezTo>
                <a:cubicBezTo>
                  <a:pt x="4376" y="65844"/>
                  <a:pt x="12018" y="62241"/>
                  <a:pt x="20487" y="56873"/>
                </a:cubicBezTo>
                <a:cubicBezTo>
                  <a:pt x="27447" y="52496"/>
                  <a:pt x="33101" y="48089"/>
                  <a:pt x="35533" y="45353"/>
                </a:cubicBezTo>
                <a:cubicBezTo>
                  <a:pt x="35806" y="45474"/>
                  <a:pt x="36080" y="45535"/>
                  <a:pt x="36384" y="45566"/>
                </a:cubicBezTo>
                <a:lnTo>
                  <a:pt x="33374" y="113013"/>
                </a:lnTo>
                <a:lnTo>
                  <a:pt x="40031" y="113013"/>
                </a:lnTo>
                <a:lnTo>
                  <a:pt x="37052" y="45566"/>
                </a:lnTo>
                <a:cubicBezTo>
                  <a:pt x="37660" y="45505"/>
                  <a:pt x="38238" y="45262"/>
                  <a:pt x="38694" y="44867"/>
                </a:cubicBezTo>
                <a:cubicBezTo>
                  <a:pt x="41521" y="47177"/>
                  <a:pt x="47782" y="50672"/>
                  <a:pt x="55320" y="53985"/>
                </a:cubicBezTo>
                <a:cubicBezTo>
                  <a:pt x="63863" y="57688"/>
                  <a:pt x="71462" y="60023"/>
                  <a:pt x="74557" y="60023"/>
                </a:cubicBezTo>
                <a:cubicBezTo>
                  <a:pt x="75350" y="60023"/>
                  <a:pt x="75847" y="59870"/>
                  <a:pt x="75989" y="59548"/>
                </a:cubicBezTo>
                <a:cubicBezTo>
                  <a:pt x="76688" y="57937"/>
                  <a:pt x="68573" y="52861"/>
                  <a:pt x="57843" y="48180"/>
                </a:cubicBezTo>
                <a:cubicBezTo>
                  <a:pt x="50275" y="44897"/>
                  <a:pt x="43435" y="42678"/>
                  <a:pt x="39818" y="42222"/>
                </a:cubicBezTo>
                <a:cubicBezTo>
                  <a:pt x="39758" y="41158"/>
                  <a:pt x="39089" y="40186"/>
                  <a:pt x="38147" y="39699"/>
                </a:cubicBezTo>
                <a:cubicBezTo>
                  <a:pt x="38755" y="36113"/>
                  <a:pt x="38663" y="28909"/>
                  <a:pt x="37721" y="20702"/>
                </a:cubicBezTo>
                <a:cubicBezTo>
                  <a:pt x="36427" y="9174"/>
                  <a:pt x="33970" y="0"/>
                  <a:pt x="32269"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a:p>
        </p:txBody>
      </p:sp>
      <p:sp>
        <p:nvSpPr>
          <p:cNvPr id="110" name="Google Shape;110;p6"/>
          <p:cNvSpPr/>
          <p:nvPr/>
        </p:nvSpPr>
        <p:spPr>
          <a:xfrm>
            <a:off x="10589838" y="5810180"/>
            <a:ext cx="347167" cy="952801"/>
          </a:xfrm>
          <a:custGeom>
            <a:avLst/>
            <a:gdLst/>
            <a:ahLst/>
            <a:cxnLst/>
            <a:rect l="l" t="t" r="r" b="b"/>
            <a:pathLst>
              <a:path w="13254" h="36385" extrusionOk="0">
                <a:moveTo>
                  <a:pt x="12159" y="24439"/>
                </a:moveTo>
                <a:lnTo>
                  <a:pt x="12159" y="1"/>
                </a:lnTo>
                <a:lnTo>
                  <a:pt x="1095" y="10761"/>
                </a:lnTo>
                <a:lnTo>
                  <a:pt x="1095" y="24469"/>
                </a:lnTo>
                <a:lnTo>
                  <a:pt x="1" y="24469"/>
                </a:lnTo>
                <a:lnTo>
                  <a:pt x="1" y="36384"/>
                </a:lnTo>
                <a:lnTo>
                  <a:pt x="13253" y="36384"/>
                </a:lnTo>
                <a:lnTo>
                  <a:pt x="13253" y="24439"/>
                </a:lnTo>
                <a:close/>
                <a:moveTo>
                  <a:pt x="4226" y="34135"/>
                </a:moveTo>
                <a:lnTo>
                  <a:pt x="2767" y="34135"/>
                </a:lnTo>
                <a:lnTo>
                  <a:pt x="2767" y="32676"/>
                </a:lnTo>
                <a:lnTo>
                  <a:pt x="4226" y="32676"/>
                </a:lnTo>
                <a:close/>
                <a:moveTo>
                  <a:pt x="4226" y="31977"/>
                </a:moveTo>
                <a:lnTo>
                  <a:pt x="2767" y="31977"/>
                </a:lnTo>
                <a:lnTo>
                  <a:pt x="2767" y="30518"/>
                </a:lnTo>
                <a:lnTo>
                  <a:pt x="4226" y="30518"/>
                </a:lnTo>
                <a:close/>
                <a:moveTo>
                  <a:pt x="4226" y="29819"/>
                </a:moveTo>
                <a:lnTo>
                  <a:pt x="2767" y="29819"/>
                </a:lnTo>
                <a:lnTo>
                  <a:pt x="2767" y="28360"/>
                </a:lnTo>
                <a:lnTo>
                  <a:pt x="4226" y="28360"/>
                </a:lnTo>
                <a:close/>
                <a:moveTo>
                  <a:pt x="4226" y="25502"/>
                </a:moveTo>
                <a:lnTo>
                  <a:pt x="2767" y="25502"/>
                </a:lnTo>
                <a:lnTo>
                  <a:pt x="2767" y="24043"/>
                </a:lnTo>
                <a:lnTo>
                  <a:pt x="4226" y="24043"/>
                </a:lnTo>
                <a:close/>
                <a:moveTo>
                  <a:pt x="4226" y="23344"/>
                </a:moveTo>
                <a:lnTo>
                  <a:pt x="2767" y="23344"/>
                </a:lnTo>
                <a:lnTo>
                  <a:pt x="2767" y="21885"/>
                </a:lnTo>
                <a:lnTo>
                  <a:pt x="4226" y="21885"/>
                </a:lnTo>
                <a:close/>
                <a:moveTo>
                  <a:pt x="4226" y="21186"/>
                </a:moveTo>
                <a:lnTo>
                  <a:pt x="2767" y="21186"/>
                </a:lnTo>
                <a:lnTo>
                  <a:pt x="2767" y="19697"/>
                </a:lnTo>
                <a:lnTo>
                  <a:pt x="4226" y="19697"/>
                </a:lnTo>
                <a:close/>
                <a:moveTo>
                  <a:pt x="4226" y="16870"/>
                </a:moveTo>
                <a:lnTo>
                  <a:pt x="2767" y="16870"/>
                </a:lnTo>
                <a:lnTo>
                  <a:pt x="2767" y="15381"/>
                </a:lnTo>
                <a:lnTo>
                  <a:pt x="4226" y="15381"/>
                </a:lnTo>
                <a:close/>
                <a:moveTo>
                  <a:pt x="6323" y="34135"/>
                </a:moveTo>
                <a:lnTo>
                  <a:pt x="4834" y="34135"/>
                </a:lnTo>
                <a:lnTo>
                  <a:pt x="4834" y="32676"/>
                </a:lnTo>
                <a:lnTo>
                  <a:pt x="6323" y="32676"/>
                </a:lnTo>
                <a:close/>
                <a:moveTo>
                  <a:pt x="6323" y="29819"/>
                </a:moveTo>
                <a:lnTo>
                  <a:pt x="4834" y="29819"/>
                </a:lnTo>
                <a:lnTo>
                  <a:pt x="4834" y="28360"/>
                </a:lnTo>
                <a:lnTo>
                  <a:pt x="6323" y="28360"/>
                </a:lnTo>
                <a:close/>
                <a:moveTo>
                  <a:pt x="6323" y="27661"/>
                </a:moveTo>
                <a:lnTo>
                  <a:pt x="4834" y="27661"/>
                </a:lnTo>
                <a:lnTo>
                  <a:pt x="4834" y="26202"/>
                </a:lnTo>
                <a:lnTo>
                  <a:pt x="6323" y="26202"/>
                </a:lnTo>
                <a:close/>
                <a:moveTo>
                  <a:pt x="6323" y="25502"/>
                </a:moveTo>
                <a:lnTo>
                  <a:pt x="4834" y="25502"/>
                </a:lnTo>
                <a:lnTo>
                  <a:pt x="4834" y="24043"/>
                </a:lnTo>
                <a:lnTo>
                  <a:pt x="6323" y="24043"/>
                </a:lnTo>
                <a:close/>
                <a:moveTo>
                  <a:pt x="6323" y="23344"/>
                </a:moveTo>
                <a:lnTo>
                  <a:pt x="4834" y="23344"/>
                </a:lnTo>
                <a:lnTo>
                  <a:pt x="4834" y="21885"/>
                </a:lnTo>
                <a:lnTo>
                  <a:pt x="6323" y="21885"/>
                </a:lnTo>
                <a:close/>
                <a:moveTo>
                  <a:pt x="6323" y="21186"/>
                </a:moveTo>
                <a:lnTo>
                  <a:pt x="4834" y="21186"/>
                </a:lnTo>
                <a:lnTo>
                  <a:pt x="4834" y="19697"/>
                </a:lnTo>
                <a:lnTo>
                  <a:pt x="6323" y="19697"/>
                </a:lnTo>
                <a:close/>
                <a:moveTo>
                  <a:pt x="6323" y="14682"/>
                </a:moveTo>
                <a:lnTo>
                  <a:pt x="4834" y="14682"/>
                </a:lnTo>
                <a:lnTo>
                  <a:pt x="4834" y="13223"/>
                </a:lnTo>
                <a:lnTo>
                  <a:pt x="6323" y="13223"/>
                </a:lnTo>
                <a:close/>
                <a:moveTo>
                  <a:pt x="8390" y="34135"/>
                </a:moveTo>
                <a:lnTo>
                  <a:pt x="6931" y="34135"/>
                </a:lnTo>
                <a:lnTo>
                  <a:pt x="6931" y="32676"/>
                </a:lnTo>
                <a:lnTo>
                  <a:pt x="8390" y="32676"/>
                </a:lnTo>
                <a:close/>
                <a:moveTo>
                  <a:pt x="8390" y="31977"/>
                </a:moveTo>
                <a:lnTo>
                  <a:pt x="6931" y="31977"/>
                </a:lnTo>
                <a:lnTo>
                  <a:pt x="6931" y="30518"/>
                </a:lnTo>
                <a:lnTo>
                  <a:pt x="8390" y="30518"/>
                </a:lnTo>
                <a:close/>
                <a:moveTo>
                  <a:pt x="8390" y="27661"/>
                </a:moveTo>
                <a:lnTo>
                  <a:pt x="6931" y="27661"/>
                </a:lnTo>
                <a:lnTo>
                  <a:pt x="6931" y="26202"/>
                </a:lnTo>
                <a:lnTo>
                  <a:pt x="8390" y="26202"/>
                </a:lnTo>
                <a:close/>
                <a:moveTo>
                  <a:pt x="8390" y="25502"/>
                </a:moveTo>
                <a:lnTo>
                  <a:pt x="6931" y="25502"/>
                </a:lnTo>
                <a:lnTo>
                  <a:pt x="6931" y="24043"/>
                </a:lnTo>
                <a:lnTo>
                  <a:pt x="8390" y="24043"/>
                </a:lnTo>
                <a:close/>
                <a:moveTo>
                  <a:pt x="8390" y="19028"/>
                </a:moveTo>
                <a:lnTo>
                  <a:pt x="6931" y="19028"/>
                </a:lnTo>
                <a:lnTo>
                  <a:pt x="6931" y="17539"/>
                </a:lnTo>
                <a:lnTo>
                  <a:pt x="8390" y="17539"/>
                </a:lnTo>
                <a:close/>
                <a:moveTo>
                  <a:pt x="8390" y="16870"/>
                </a:moveTo>
                <a:lnTo>
                  <a:pt x="6931" y="16870"/>
                </a:lnTo>
                <a:lnTo>
                  <a:pt x="6931" y="15381"/>
                </a:lnTo>
                <a:lnTo>
                  <a:pt x="8390" y="15381"/>
                </a:lnTo>
                <a:close/>
                <a:moveTo>
                  <a:pt x="10487" y="34135"/>
                </a:moveTo>
                <a:lnTo>
                  <a:pt x="8998" y="34135"/>
                </a:lnTo>
                <a:lnTo>
                  <a:pt x="8998" y="32676"/>
                </a:lnTo>
                <a:lnTo>
                  <a:pt x="10487" y="32676"/>
                </a:lnTo>
                <a:close/>
                <a:moveTo>
                  <a:pt x="10487" y="29819"/>
                </a:moveTo>
                <a:lnTo>
                  <a:pt x="8998" y="29819"/>
                </a:lnTo>
                <a:lnTo>
                  <a:pt x="8998" y="28360"/>
                </a:lnTo>
                <a:lnTo>
                  <a:pt x="10487" y="28360"/>
                </a:lnTo>
                <a:close/>
                <a:moveTo>
                  <a:pt x="10487" y="27661"/>
                </a:moveTo>
                <a:lnTo>
                  <a:pt x="8998" y="27661"/>
                </a:lnTo>
                <a:lnTo>
                  <a:pt x="8998" y="26202"/>
                </a:lnTo>
                <a:lnTo>
                  <a:pt x="10487" y="26202"/>
                </a:lnTo>
                <a:close/>
                <a:moveTo>
                  <a:pt x="10487" y="25502"/>
                </a:moveTo>
                <a:lnTo>
                  <a:pt x="8998" y="25502"/>
                </a:lnTo>
                <a:lnTo>
                  <a:pt x="8998" y="24043"/>
                </a:lnTo>
                <a:lnTo>
                  <a:pt x="10487" y="24043"/>
                </a:lnTo>
                <a:close/>
                <a:moveTo>
                  <a:pt x="10487" y="23344"/>
                </a:moveTo>
                <a:lnTo>
                  <a:pt x="8998" y="23344"/>
                </a:lnTo>
                <a:lnTo>
                  <a:pt x="8998" y="21885"/>
                </a:lnTo>
                <a:lnTo>
                  <a:pt x="10487" y="21885"/>
                </a:lnTo>
                <a:close/>
                <a:moveTo>
                  <a:pt x="10487" y="21186"/>
                </a:moveTo>
                <a:lnTo>
                  <a:pt x="8998" y="21186"/>
                </a:lnTo>
                <a:lnTo>
                  <a:pt x="8998" y="19697"/>
                </a:lnTo>
                <a:lnTo>
                  <a:pt x="10487" y="19697"/>
                </a:lnTo>
                <a:close/>
                <a:moveTo>
                  <a:pt x="10487" y="19028"/>
                </a:moveTo>
                <a:lnTo>
                  <a:pt x="8998" y="19028"/>
                </a:lnTo>
                <a:lnTo>
                  <a:pt x="8998" y="17539"/>
                </a:lnTo>
                <a:lnTo>
                  <a:pt x="10487" y="17539"/>
                </a:lnTo>
                <a:close/>
                <a:moveTo>
                  <a:pt x="10487" y="16870"/>
                </a:moveTo>
                <a:lnTo>
                  <a:pt x="8998" y="16870"/>
                </a:lnTo>
                <a:lnTo>
                  <a:pt x="8998" y="15381"/>
                </a:lnTo>
                <a:lnTo>
                  <a:pt x="10487" y="15381"/>
                </a:lnTo>
                <a:close/>
                <a:moveTo>
                  <a:pt x="10487" y="14682"/>
                </a:moveTo>
                <a:lnTo>
                  <a:pt x="8998" y="14682"/>
                </a:lnTo>
                <a:lnTo>
                  <a:pt x="8998" y="13223"/>
                </a:lnTo>
                <a:lnTo>
                  <a:pt x="10487" y="13223"/>
                </a:lnTo>
                <a:close/>
              </a:path>
            </a:pathLst>
          </a:custGeom>
          <a:gradFill>
            <a:gsLst>
              <a:gs pos="0">
                <a:schemeClr val="accent4"/>
              </a:gs>
              <a:gs pos="100000">
                <a:schemeClr val="lt2"/>
              </a:gs>
            </a:gsLst>
            <a:lin ang="5400012" scaled="0"/>
          </a:gra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a:p>
        </p:txBody>
      </p:sp>
      <p:sp>
        <p:nvSpPr>
          <p:cNvPr id="111" name="Google Shape;111;p6"/>
          <p:cNvSpPr/>
          <p:nvPr/>
        </p:nvSpPr>
        <p:spPr>
          <a:xfrm>
            <a:off x="9756348" y="5728179"/>
            <a:ext cx="374224" cy="1026832"/>
          </a:xfrm>
          <a:custGeom>
            <a:avLst/>
            <a:gdLst/>
            <a:ahLst/>
            <a:cxnLst/>
            <a:rect l="l" t="t" r="r" b="b"/>
            <a:pathLst>
              <a:path w="14287" h="39212" extrusionOk="0">
                <a:moveTo>
                  <a:pt x="14286" y="6718"/>
                </a:moveTo>
                <a:lnTo>
                  <a:pt x="14286" y="5442"/>
                </a:lnTo>
                <a:lnTo>
                  <a:pt x="11794" y="5442"/>
                </a:lnTo>
                <a:lnTo>
                  <a:pt x="11794" y="1733"/>
                </a:lnTo>
                <a:lnTo>
                  <a:pt x="10213" y="1733"/>
                </a:lnTo>
                <a:lnTo>
                  <a:pt x="10213" y="1"/>
                </a:lnTo>
                <a:lnTo>
                  <a:pt x="4073" y="1"/>
                </a:lnTo>
                <a:lnTo>
                  <a:pt x="4073" y="1733"/>
                </a:lnTo>
                <a:lnTo>
                  <a:pt x="2493" y="1733"/>
                </a:lnTo>
                <a:lnTo>
                  <a:pt x="2493" y="5442"/>
                </a:lnTo>
                <a:lnTo>
                  <a:pt x="0" y="5442"/>
                </a:lnTo>
                <a:lnTo>
                  <a:pt x="0" y="6718"/>
                </a:lnTo>
                <a:lnTo>
                  <a:pt x="1095" y="6718"/>
                </a:lnTo>
                <a:lnTo>
                  <a:pt x="1095" y="17114"/>
                </a:lnTo>
                <a:lnTo>
                  <a:pt x="0" y="17114"/>
                </a:lnTo>
                <a:lnTo>
                  <a:pt x="0" y="18390"/>
                </a:lnTo>
                <a:lnTo>
                  <a:pt x="1095" y="18390"/>
                </a:lnTo>
                <a:lnTo>
                  <a:pt x="1095" y="28785"/>
                </a:lnTo>
                <a:lnTo>
                  <a:pt x="0" y="28785"/>
                </a:lnTo>
                <a:lnTo>
                  <a:pt x="0" y="30092"/>
                </a:lnTo>
                <a:lnTo>
                  <a:pt x="1095" y="30092"/>
                </a:lnTo>
                <a:lnTo>
                  <a:pt x="1095" y="37934"/>
                </a:lnTo>
                <a:lnTo>
                  <a:pt x="0" y="37934"/>
                </a:lnTo>
                <a:lnTo>
                  <a:pt x="0" y="39211"/>
                </a:lnTo>
                <a:lnTo>
                  <a:pt x="14286" y="39211"/>
                </a:lnTo>
                <a:lnTo>
                  <a:pt x="14286" y="37934"/>
                </a:lnTo>
                <a:lnTo>
                  <a:pt x="13192" y="37934"/>
                </a:lnTo>
                <a:lnTo>
                  <a:pt x="13192" y="30092"/>
                </a:lnTo>
                <a:lnTo>
                  <a:pt x="14286" y="30092"/>
                </a:lnTo>
                <a:lnTo>
                  <a:pt x="14286" y="28816"/>
                </a:lnTo>
                <a:lnTo>
                  <a:pt x="13192" y="28816"/>
                </a:lnTo>
                <a:lnTo>
                  <a:pt x="13192" y="18390"/>
                </a:lnTo>
                <a:lnTo>
                  <a:pt x="14286" y="18390"/>
                </a:lnTo>
                <a:lnTo>
                  <a:pt x="14286" y="17114"/>
                </a:lnTo>
                <a:lnTo>
                  <a:pt x="13192" y="17114"/>
                </a:lnTo>
                <a:lnTo>
                  <a:pt x="13192" y="6718"/>
                </a:lnTo>
                <a:close/>
                <a:moveTo>
                  <a:pt x="3557" y="37144"/>
                </a:moveTo>
                <a:lnTo>
                  <a:pt x="2675" y="37144"/>
                </a:lnTo>
                <a:lnTo>
                  <a:pt x="2675" y="7630"/>
                </a:lnTo>
                <a:lnTo>
                  <a:pt x="3557" y="7630"/>
                </a:lnTo>
                <a:close/>
                <a:moveTo>
                  <a:pt x="5593" y="37144"/>
                </a:moveTo>
                <a:lnTo>
                  <a:pt x="4712" y="37144"/>
                </a:lnTo>
                <a:lnTo>
                  <a:pt x="4712" y="7630"/>
                </a:lnTo>
                <a:lnTo>
                  <a:pt x="5563" y="7630"/>
                </a:lnTo>
                <a:close/>
                <a:moveTo>
                  <a:pt x="7599" y="37144"/>
                </a:moveTo>
                <a:lnTo>
                  <a:pt x="6718" y="37144"/>
                </a:lnTo>
                <a:lnTo>
                  <a:pt x="6718" y="7630"/>
                </a:lnTo>
                <a:lnTo>
                  <a:pt x="7599" y="7630"/>
                </a:lnTo>
                <a:close/>
                <a:moveTo>
                  <a:pt x="9605" y="37144"/>
                </a:moveTo>
                <a:lnTo>
                  <a:pt x="8754" y="37144"/>
                </a:lnTo>
                <a:lnTo>
                  <a:pt x="8754" y="7630"/>
                </a:lnTo>
                <a:lnTo>
                  <a:pt x="9605" y="7630"/>
                </a:lnTo>
                <a:close/>
                <a:moveTo>
                  <a:pt x="11642" y="37144"/>
                </a:moveTo>
                <a:lnTo>
                  <a:pt x="10760" y="37144"/>
                </a:lnTo>
                <a:lnTo>
                  <a:pt x="10760" y="7630"/>
                </a:lnTo>
                <a:lnTo>
                  <a:pt x="11642" y="7630"/>
                </a:lnTo>
                <a:close/>
              </a:path>
            </a:pathLst>
          </a:custGeom>
          <a:gradFill>
            <a:gsLst>
              <a:gs pos="0">
                <a:schemeClr val="accent4"/>
              </a:gs>
              <a:gs pos="100000">
                <a:schemeClr val="lt2"/>
              </a:gs>
            </a:gsLst>
            <a:lin ang="5400012" scaled="0"/>
          </a:gra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a:p>
        </p:txBody>
      </p:sp>
      <p:sp>
        <p:nvSpPr>
          <p:cNvPr id="112" name="Google Shape;112;p6"/>
          <p:cNvSpPr/>
          <p:nvPr/>
        </p:nvSpPr>
        <p:spPr>
          <a:xfrm>
            <a:off x="10991864" y="5720217"/>
            <a:ext cx="343185" cy="983833"/>
          </a:xfrm>
          <a:custGeom>
            <a:avLst/>
            <a:gdLst/>
            <a:ahLst/>
            <a:cxnLst/>
            <a:rect l="l" t="t" r="r" b="b"/>
            <a:pathLst>
              <a:path w="13102" h="37570" extrusionOk="0">
                <a:moveTo>
                  <a:pt x="12189" y="21946"/>
                </a:moveTo>
                <a:lnTo>
                  <a:pt x="12189" y="9150"/>
                </a:lnTo>
                <a:lnTo>
                  <a:pt x="10730" y="9150"/>
                </a:lnTo>
                <a:lnTo>
                  <a:pt x="10730" y="1"/>
                </a:lnTo>
                <a:lnTo>
                  <a:pt x="2371" y="1"/>
                </a:lnTo>
                <a:lnTo>
                  <a:pt x="2371" y="9150"/>
                </a:lnTo>
                <a:lnTo>
                  <a:pt x="882" y="9150"/>
                </a:lnTo>
                <a:lnTo>
                  <a:pt x="882" y="21946"/>
                </a:lnTo>
                <a:lnTo>
                  <a:pt x="1" y="21946"/>
                </a:lnTo>
                <a:lnTo>
                  <a:pt x="1" y="37570"/>
                </a:lnTo>
                <a:lnTo>
                  <a:pt x="13101" y="37570"/>
                </a:lnTo>
                <a:lnTo>
                  <a:pt x="13101" y="21946"/>
                </a:lnTo>
                <a:close/>
                <a:moveTo>
                  <a:pt x="3040" y="36080"/>
                </a:moveTo>
                <a:lnTo>
                  <a:pt x="1855" y="36080"/>
                </a:lnTo>
                <a:lnTo>
                  <a:pt x="1855" y="23953"/>
                </a:lnTo>
                <a:lnTo>
                  <a:pt x="3040" y="23953"/>
                </a:lnTo>
                <a:close/>
                <a:moveTo>
                  <a:pt x="3891" y="20184"/>
                </a:moveTo>
                <a:lnTo>
                  <a:pt x="2979" y="20184"/>
                </a:lnTo>
                <a:lnTo>
                  <a:pt x="2979" y="10943"/>
                </a:lnTo>
                <a:lnTo>
                  <a:pt x="3891" y="10943"/>
                </a:lnTo>
                <a:close/>
                <a:moveTo>
                  <a:pt x="5776" y="36080"/>
                </a:moveTo>
                <a:lnTo>
                  <a:pt x="4590" y="36080"/>
                </a:lnTo>
                <a:lnTo>
                  <a:pt x="4590" y="23953"/>
                </a:lnTo>
                <a:lnTo>
                  <a:pt x="5776" y="23953"/>
                </a:lnTo>
                <a:close/>
                <a:moveTo>
                  <a:pt x="5958" y="20184"/>
                </a:moveTo>
                <a:lnTo>
                  <a:pt x="5046" y="20184"/>
                </a:lnTo>
                <a:lnTo>
                  <a:pt x="5046" y="10943"/>
                </a:lnTo>
                <a:lnTo>
                  <a:pt x="5958" y="10943"/>
                </a:lnTo>
                <a:close/>
                <a:moveTo>
                  <a:pt x="7144" y="10943"/>
                </a:moveTo>
                <a:lnTo>
                  <a:pt x="8055" y="10943"/>
                </a:lnTo>
                <a:lnTo>
                  <a:pt x="8055" y="20184"/>
                </a:lnTo>
                <a:lnTo>
                  <a:pt x="7144" y="20184"/>
                </a:lnTo>
                <a:close/>
                <a:moveTo>
                  <a:pt x="8511" y="36080"/>
                </a:moveTo>
                <a:lnTo>
                  <a:pt x="7326" y="36080"/>
                </a:lnTo>
                <a:lnTo>
                  <a:pt x="7326" y="23953"/>
                </a:lnTo>
                <a:lnTo>
                  <a:pt x="8511" y="23953"/>
                </a:lnTo>
                <a:close/>
                <a:moveTo>
                  <a:pt x="9210" y="10943"/>
                </a:moveTo>
                <a:lnTo>
                  <a:pt x="10122" y="10943"/>
                </a:lnTo>
                <a:lnTo>
                  <a:pt x="10122" y="20184"/>
                </a:lnTo>
                <a:lnTo>
                  <a:pt x="9210" y="20184"/>
                </a:lnTo>
                <a:close/>
                <a:moveTo>
                  <a:pt x="11247" y="36080"/>
                </a:moveTo>
                <a:lnTo>
                  <a:pt x="10062" y="36080"/>
                </a:lnTo>
                <a:lnTo>
                  <a:pt x="10062" y="23953"/>
                </a:lnTo>
                <a:lnTo>
                  <a:pt x="11247" y="23953"/>
                </a:lnTo>
                <a:close/>
              </a:path>
            </a:pathLst>
          </a:custGeom>
          <a:gradFill>
            <a:gsLst>
              <a:gs pos="0">
                <a:schemeClr val="accent4"/>
              </a:gs>
              <a:gs pos="100000">
                <a:schemeClr val="lt2"/>
              </a:gs>
            </a:gsLst>
            <a:lin ang="5400012" scaled="0"/>
          </a:gra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a:p>
        </p:txBody>
      </p:sp>
      <p:sp>
        <p:nvSpPr>
          <p:cNvPr id="113" name="Google Shape;113;p6"/>
          <p:cNvSpPr/>
          <p:nvPr/>
        </p:nvSpPr>
        <p:spPr>
          <a:xfrm>
            <a:off x="9402093" y="5959830"/>
            <a:ext cx="291427" cy="838183"/>
          </a:xfrm>
          <a:custGeom>
            <a:avLst/>
            <a:gdLst/>
            <a:ahLst/>
            <a:cxnLst/>
            <a:rect l="l" t="t" r="r" b="b"/>
            <a:pathLst>
              <a:path w="11126" h="32008" extrusionOk="0">
                <a:moveTo>
                  <a:pt x="10365" y="18694"/>
                </a:moveTo>
                <a:lnTo>
                  <a:pt x="10365" y="7782"/>
                </a:lnTo>
                <a:lnTo>
                  <a:pt x="9119" y="7782"/>
                </a:lnTo>
                <a:lnTo>
                  <a:pt x="9119" y="1"/>
                </a:lnTo>
                <a:lnTo>
                  <a:pt x="2006" y="1"/>
                </a:lnTo>
                <a:lnTo>
                  <a:pt x="2006" y="7782"/>
                </a:lnTo>
                <a:lnTo>
                  <a:pt x="760" y="7782"/>
                </a:lnTo>
                <a:lnTo>
                  <a:pt x="760" y="18694"/>
                </a:lnTo>
                <a:lnTo>
                  <a:pt x="0" y="18694"/>
                </a:lnTo>
                <a:lnTo>
                  <a:pt x="0" y="32007"/>
                </a:lnTo>
                <a:lnTo>
                  <a:pt x="11125" y="32007"/>
                </a:lnTo>
                <a:lnTo>
                  <a:pt x="11125" y="18694"/>
                </a:lnTo>
                <a:close/>
                <a:moveTo>
                  <a:pt x="2584" y="30761"/>
                </a:moveTo>
                <a:lnTo>
                  <a:pt x="1550" y="30761"/>
                </a:lnTo>
                <a:lnTo>
                  <a:pt x="1550" y="20396"/>
                </a:lnTo>
                <a:lnTo>
                  <a:pt x="2584" y="20396"/>
                </a:lnTo>
                <a:close/>
                <a:moveTo>
                  <a:pt x="3283" y="17205"/>
                </a:moveTo>
                <a:lnTo>
                  <a:pt x="2523" y="17205"/>
                </a:lnTo>
                <a:lnTo>
                  <a:pt x="2523" y="9332"/>
                </a:lnTo>
                <a:lnTo>
                  <a:pt x="3283" y="9332"/>
                </a:lnTo>
                <a:close/>
                <a:moveTo>
                  <a:pt x="4894" y="30761"/>
                </a:moveTo>
                <a:lnTo>
                  <a:pt x="3891" y="30761"/>
                </a:lnTo>
                <a:lnTo>
                  <a:pt x="3891" y="20396"/>
                </a:lnTo>
                <a:lnTo>
                  <a:pt x="4894" y="20396"/>
                </a:lnTo>
                <a:close/>
                <a:moveTo>
                  <a:pt x="5076" y="17205"/>
                </a:moveTo>
                <a:lnTo>
                  <a:pt x="4286" y="17205"/>
                </a:lnTo>
                <a:lnTo>
                  <a:pt x="4286" y="9332"/>
                </a:lnTo>
                <a:lnTo>
                  <a:pt x="5076" y="9332"/>
                </a:lnTo>
                <a:close/>
                <a:moveTo>
                  <a:pt x="6079" y="9332"/>
                </a:moveTo>
                <a:lnTo>
                  <a:pt x="6839" y="9332"/>
                </a:lnTo>
                <a:lnTo>
                  <a:pt x="6839" y="17174"/>
                </a:lnTo>
                <a:lnTo>
                  <a:pt x="6079" y="17174"/>
                </a:lnTo>
                <a:close/>
                <a:moveTo>
                  <a:pt x="7234" y="30731"/>
                </a:moveTo>
                <a:lnTo>
                  <a:pt x="6231" y="30731"/>
                </a:lnTo>
                <a:lnTo>
                  <a:pt x="6231" y="20396"/>
                </a:lnTo>
                <a:lnTo>
                  <a:pt x="7234" y="20396"/>
                </a:lnTo>
                <a:close/>
                <a:moveTo>
                  <a:pt x="7842" y="9332"/>
                </a:moveTo>
                <a:lnTo>
                  <a:pt x="8602" y="9332"/>
                </a:lnTo>
                <a:lnTo>
                  <a:pt x="8602" y="17174"/>
                </a:lnTo>
                <a:lnTo>
                  <a:pt x="7842" y="17174"/>
                </a:lnTo>
                <a:close/>
                <a:moveTo>
                  <a:pt x="9575" y="30761"/>
                </a:moveTo>
                <a:lnTo>
                  <a:pt x="8542" y="30761"/>
                </a:lnTo>
                <a:lnTo>
                  <a:pt x="8542" y="20396"/>
                </a:lnTo>
                <a:lnTo>
                  <a:pt x="9575" y="20396"/>
                </a:lnTo>
                <a:close/>
              </a:path>
            </a:pathLst>
          </a:custGeom>
          <a:gradFill>
            <a:gsLst>
              <a:gs pos="0">
                <a:schemeClr val="accent4"/>
              </a:gs>
              <a:gs pos="100000">
                <a:schemeClr val="lt2"/>
              </a:gs>
            </a:gsLst>
            <a:lin ang="5400012" scaled="0"/>
          </a:gra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a:p>
        </p:txBody>
      </p:sp>
      <p:sp>
        <p:nvSpPr>
          <p:cNvPr id="114" name="Google Shape;114;p6"/>
          <p:cNvSpPr/>
          <p:nvPr/>
        </p:nvSpPr>
        <p:spPr>
          <a:xfrm>
            <a:off x="10171101" y="5417722"/>
            <a:ext cx="374224" cy="1313367"/>
          </a:xfrm>
          <a:custGeom>
            <a:avLst/>
            <a:gdLst/>
            <a:ahLst/>
            <a:cxnLst/>
            <a:rect l="l" t="t" r="r" b="b"/>
            <a:pathLst>
              <a:path w="14287" h="50154" extrusionOk="0">
                <a:moveTo>
                  <a:pt x="13192" y="33800"/>
                </a:moveTo>
                <a:lnTo>
                  <a:pt x="13192" y="26475"/>
                </a:lnTo>
                <a:lnTo>
                  <a:pt x="12554" y="26475"/>
                </a:lnTo>
                <a:lnTo>
                  <a:pt x="12554" y="18390"/>
                </a:lnTo>
                <a:lnTo>
                  <a:pt x="9332" y="18390"/>
                </a:lnTo>
                <a:lnTo>
                  <a:pt x="9332" y="15107"/>
                </a:lnTo>
                <a:lnTo>
                  <a:pt x="7599" y="15107"/>
                </a:lnTo>
                <a:lnTo>
                  <a:pt x="7599" y="1"/>
                </a:lnTo>
                <a:lnTo>
                  <a:pt x="6688" y="1"/>
                </a:lnTo>
                <a:lnTo>
                  <a:pt x="6688" y="15107"/>
                </a:lnTo>
                <a:lnTo>
                  <a:pt x="4955" y="15107"/>
                </a:lnTo>
                <a:lnTo>
                  <a:pt x="4955" y="18390"/>
                </a:lnTo>
                <a:lnTo>
                  <a:pt x="1733" y="18390"/>
                </a:lnTo>
                <a:lnTo>
                  <a:pt x="1733" y="26475"/>
                </a:lnTo>
                <a:lnTo>
                  <a:pt x="1125" y="26475"/>
                </a:lnTo>
                <a:lnTo>
                  <a:pt x="1125" y="33800"/>
                </a:lnTo>
                <a:lnTo>
                  <a:pt x="1" y="33800"/>
                </a:lnTo>
                <a:lnTo>
                  <a:pt x="1" y="50153"/>
                </a:lnTo>
                <a:lnTo>
                  <a:pt x="14287" y="50153"/>
                </a:lnTo>
                <a:lnTo>
                  <a:pt x="14287" y="33800"/>
                </a:lnTo>
                <a:close/>
                <a:moveTo>
                  <a:pt x="11946" y="48451"/>
                </a:moveTo>
                <a:lnTo>
                  <a:pt x="2371" y="48451"/>
                </a:lnTo>
                <a:lnTo>
                  <a:pt x="2371" y="47782"/>
                </a:lnTo>
                <a:lnTo>
                  <a:pt x="11946" y="47782"/>
                </a:lnTo>
                <a:close/>
                <a:moveTo>
                  <a:pt x="11946" y="46445"/>
                </a:moveTo>
                <a:lnTo>
                  <a:pt x="2371" y="46445"/>
                </a:lnTo>
                <a:lnTo>
                  <a:pt x="2371" y="45746"/>
                </a:lnTo>
                <a:lnTo>
                  <a:pt x="11946" y="45746"/>
                </a:lnTo>
                <a:close/>
                <a:moveTo>
                  <a:pt x="11946" y="44408"/>
                </a:moveTo>
                <a:lnTo>
                  <a:pt x="2371" y="44408"/>
                </a:lnTo>
                <a:lnTo>
                  <a:pt x="2371" y="43740"/>
                </a:lnTo>
                <a:lnTo>
                  <a:pt x="11946" y="43740"/>
                </a:lnTo>
                <a:close/>
                <a:moveTo>
                  <a:pt x="11946" y="42372"/>
                </a:moveTo>
                <a:lnTo>
                  <a:pt x="2371" y="42372"/>
                </a:lnTo>
                <a:lnTo>
                  <a:pt x="2371" y="41703"/>
                </a:lnTo>
                <a:lnTo>
                  <a:pt x="11946" y="41703"/>
                </a:lnTo>
                <a:close/>
                <a:moveTo>
                  <a:pt x="11946" y="40335"/>
                </a:moveTo>
                <a:lnTo>
                  <a:pt x="2371" y="40335"/>
                </a:lnTo>
                <a:lnTo>
                  <a:pt x="2371" y="39667"/>
                </a:lnTo>
                <a:lnTo>
                  <a:pt x="11946" y="39667"/>
                </a:lnTo>
                <a:close/>
                <a:moveTo>
                  <a:pt x="11946" y="38329"/>
                </a:moveTo>
                <a:lnTo>
                  <a:pt x="2371" y="38329"/>
                </a:lnTo>
                <a:lnTo>
                  <a:pt x="2371" y="37661"/>
                </a:lnTo>
                <a:lnTo>
                  <a:pt x="11946" y="37661"/>
                </a:lnTo>
                <a:close/>
                <a:moveTo>
                  <a:pt x="11946" y="36293"/>
                </a:moveTo>
                <a:lnTo>
                  <a:pt x="2371" y="36293"/>
                </a:lnTo>
                <a:lnTo>
                  <a:pt x="2371" y="35624"/>
                </a:lnTo>
                <a:lnTo>
                  <a:pt x="11946" y="35624"/>
                </a:lnTo>
                <a:close/>
                <a:moveTo>
                  <a:pt x="11946" y="34256"/>
                </a:moveTo>
                <a:lnTo>
                  <a:pt x="2371" y="34256"/>
                </a:lnTo>
                <a:lnTo>
                  <a:pt x="2371" y="33588"/>
                </a:lnTo>
                <a:lnTo>
                  <a:pt x="11946" y="33588"/>
                </a:lnTo>
                <a:close/>
                <a:moveTo>
                  <a:pt x="11946" y="32250"/>
                </a:moveTo>
                <a:lnTo>
                  <a:pt x="2371" y="32250"/>
                </a:lnTo>
                <a:lnTo>
                  <a:pt x="2371" y="31551"/>
                </a:lnTo>
                <a:lnTo>
                  <a:pt x="11946" y="31551"/>
                </a:lnTo>
                <a:close/>
                <a:moveTo>
                  <a:pt x="11946" y="30214"/>
                </a:moveTo>
                <a:lnTo>
                  <a:pt x="2371" y="30214"/>
                </a:lnTo>
                <a:lnTo>
                  <a:pt x="2371" y="29545"/>
                </a:lnTo>
                <a:lnTo>
                  <a:pt x="11946" y="29545"/>
                </a:lnTo>
                <a:close/>
                <a:moveTo>
                  <a:pt x="11946" y="28177"/>
                </a:moveTo>
                <a:lnTo>
                  <a:pt x="2371" y="28177"/>
                </a:lnTo>
                <a:lnTo>
                  <a:pt x="2371" y="27509"/>
                </a:lnTo>
                <a:lnTo>
                  <a:pt x="11946" y="27509"/>
                </a:lnTo>
                <a:close/>
              </a:path>
            </a:pathLst>
          </a:custGeom>
          <a:gradFill>
            <a:gsLst>
              <a:gs pos="0">
                <a:schemeClr val="accent4"/>
              </a:gs>
              <a:gs pos="100000">
                <a:schemeClr val="lt2"/>
              </a:gs>
            </a:gsLst>
            <a:lin ang="5400012" scaled="0"/>
          </a:gra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a:p>
        </p:txBody>
      </p:sp>
      <p:sp>
        <p:nvSpPr>
          <p:cNvPr id="115" name="Google Shape;115;p6"/>
          <p:cNvSpPr/>
          <p:nvPr/>
        </p:nvSpPr>
        <p:spPr>
          <a:xfrm flipH="1">
            <a:off x="204615" y="5260048"/>
            <a:ext cx="2718885" cy="1202643"/>
          </a:xfrm>
          <a:custGeom>
            <a:avLst/>
            <a:gdLst/>
            <a:ahLst/>
            <a:cxnLst/>
            <a:rect l="l" t="t" r="r" b="b"/>
            <a:pathLst>
              <a:path w="120429" h="53285" extrusionOk="0">
                <a:moveTo>
                  <a:pt x="118605" y="19697"/>
                </a:moveTo>
                <a:lnTo>
                  <a:pt x="118605" y="15411"/>
                </a:lnTo>
                <a:lnTo>
                  <a:pt x="113103" y="15411"/>
                </a:lnTo>
                <a:lnTo>
                  <a:pt x="113103" y="1"/>
                </a:lnTo>
                <a:lnTo>
                  <a:pt x="111097" y="1"/>
                </a:lnTo>
                <a:lnTo>
                  <a:pt x="111097" y="15411"/>
                </a:lnTo>
                <a:lnTo>
                  <a:pt x="105595" y="15411"/>
                </a:lnTo>
                <a:lnTo>
                  <a:pt x="105595" y="19697"/>
                </a:lnTo>
                <a:lnTo>
                  <a:pt x="103771" y="19697"/>
                </a:lnTo>
                <a:lnTo>
                  <a:pt x="103771" y="28755"/>
                </a:lnTo>
                <a:lnTo>
                  <a:pt x="96203" y="28755"/>
                </a:lnTo>
                <a:lnTo>
                  <a:pt x="96203" y="11034"/>
                </a:lnTo>
                <a:lnTo>
                  <a:pt x="90641" y="11034"/>
                </a:lnTo>
                <a:lnTo>
                  <a:pt x="90641" y="5472"/>
                </a:lnTo>
                <a:lnTo>
                  <a:pt x="88634" y="5472"/>
                </a:lnTo>
                <a:lnTo>
                  <a:pt x="88634" y="11034"/>
                </a:lnTo>
                <a:lnTo>
                  <a:pt x="83042" y="11034"/>
                </a:lnTo>
                <a:lnTo>
                  <a:pt x="83042" y="34834"/>
                </a:lnTo>
                <a:lnTo>
                  <a:pt x="71461" y="34834"/>
                </a:lnTo>
                <a:lnTo>
                  <a:pt x="71461" y="13891"/>
                </a:lnTo>
                <a:lnTo>
                  <a:pt x="58330" y="13891"/>
                </a:lnTo>
                <a:lnTo>
                  <a:pt x="58330" y="28633"/>
                </a:lnTo>
                <a:lnTo>
                  <a:pt x="56962" y="28633"/>
                </a:lnTo>
                <a:lnTo>
                  <a:pt x="56962" y="8238"/>
                </a:lnTo>
                <a:lnTo>
                  <a:pt x="51400" y="8238"/>
                </a:lnTo>
                <a:lnTo>
                  <a:pt x="51400" y="5138"/>
                </a:lnTo>
                <a:lnTo>
                  <a:pt x="49363" y="5138"/>
                </a:lnTo>
                <a:lnTo>
                  <a:pt x="49363" y="8238"/>
                </a:lnTo>
                <a:lnTo>
                  <a:pt x="43801" y="8238"/>
                </a:lnTo>
                <a:lnTo>
                  <a:pt x="43801" y="32311"/>
                </a:lnTo>
                <a:lnTo>
                  <a:pt x="33405" y="32311"/>
                </a:lnTo>
                <a:lnTo>
                  <a:pt x="33405" y="22311"/>
                </a:lnTo>
                <a:lnTo>
                  <a:pt x="20244" y="22311"/>
                </a:lnTo>
                <a:lnTo>
                  <a:pt x="20244" y="36810"/>
                </a:lnTo>
                <a:lnTo>
                  <a:pt x="1" y="36810"/>
                </a:lnTo>
                <a:lnTo>
                  <a:pt x="1" y="53284"/>
                </a:lnTo>
                <a:lnTo>
                  <a:pt x="20244" y="53284"/>
                </a:lnTo>
                <a:lnTo>
                  <a:pt x="27083" y="53284"/>
                </a:lnTo>
                <a:lnTo>
                  <a:pt x="33405" y="53284"/>
                </a:lnTo>
                <a:lnTo>
                  <a:pt x="41977" y="53284"/>
                </a:lnTo>
                <a:lnTo>
                  <a:pt x="43801" y="53284"/>
                </a:lnTo>
                <a:lnTo>
                  <a:pt x="44409" y="53284"/>
                </a:lnTo>
                <a:lnTo>
                  <a:pt x="50579" y="53284"/>
                </a:lnTo>
                <a:lnTo>
                  <a:pt x="56962" y="53284"/>
                </a:lnTo>
                <a:lnTo>
                  <a:pt x="58330" y="53284"/>
                </a:lnTo>
                <a:lnTo>
                  <a:pt x="63740" y="53284"/>
                </a:lnTo>
                <a:lnTo>
                  <a:pt x="70093" y="53284"/>
                </a:lnTo>
                <a:lnTo>
                  <a:pt x="71461" y="53284"/>
                </a:lnTo>
                <a:lnTo>
                  <a:pt x="83042" y="53284"/>
                </a:lnTo>
                <a:lnTo>
                  <a:pt x="83254" y="53284"/>
                </a:lnTo>
                <a:lnTo>
                  <a:pt x="92829" y="53284"/>
                </a:lnTo>
                <a:lnTo>
                  <a:pt x="96203" y="53284"/>
                </a:lnTo>
                <a:lnTo>
                  <a:pt x="103771" y="53284"/>
                </a:lnTo>
                <a:lnTo>
                  <a:pt x="105960" y="53284"/>
                </a:lnTo>
                <a:lnTo>
                  <a:pt x="120428" y="53284"/>
                </a:lnTo>
                <a:lnTo>
                  <a:pt x="120428" y="19697"/>
                </a:lnTo>
                <a:close/>
              </a:path>
            </a:pathLst>
          </a:custGeom>
          <a:solidFill>
            <a:srgbClr val="26909B"/>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a:p>
        </p:txBody>
      </p:sp>
      <p:sp>
        <p:nvSpPr>
          <p:cNvPr id="116" name="Google Shape;116;p6"/>
          <p:cNvSpPr/>
          <p:nvPr/>
        </p:nvSpPr>
        <p:spPr>
          <a:xfrm rot="716720">
            <a:off x="-1128645" y="5601872"/>
            <a:ext cx="9302296" cy="2707141"/>
          </a:xfrm>
          <a:custGeom>
            <a:avLst/>
            <a:gdLst/>
            <a:ahLst/>
            <a:cxnLst/>
            <a:rect l="l" t="t" r="r" b="b"/>
            <a:pathLst>
              <a:path w="158120" h="50822" extrusionOk="0">
                <a:moveTo>
                  <a:pt x="27509" y="38238"/>
                </a:moveTo>
                <a:cubicBezTo>
                  <a:pt x="40123" y="35229"/>
                  <a:pt x="53406" y="36597"/>
                  <a:pt x="65108" y="42159"/>
                </a:cubicBezTo>
                <a:cubicBezTo>
                  <a:pt x="82890" y="50639"/>
                  <a:pt x="103498" y="50822"/>
                  <a:pt x="121432" y="42676"/>
                </a:cubicBezTo>
                <a:cubicBezTo>
                  <a:pt x="139335" y="34560"/>
                  <a:pt x="152770" y="18937"/>
                  <a:pt x="158119" y="0"/>
                </a:cubicBezTo>
                <a:cubicBezTo>
                  <a:pt x="144836" y="11763"/>
                  <a:pt x="125596" y="21551"/>
                  <a:pt x="101158" y="14894"/>
                </a:cubicBezTo>
                <a:cubicBezTo>
                  <a:pt x="56294" y="2645"/>
                  <a:pt x="16050" y="25745"/>
                  <a:pt x="1" y="36961"/>
                </a:cubicBezTo>
                <a:cubicBezTo>
                  <a:pt x="8876" y="39971"/>
                  <a:pt x="18390" y="40396"/>
                  <a:pt x="27509" y="38238"/>
                </a:cubicBezTo>
                <a:close/>
              </a:path>
            </a:pathLst>
          </a:custGeom>
          <a:gradFill>
            <a:gsLst>
              <a:gs pos="0">
                <a:schemeClr val="accent4"/>
              </a:gs>
              <a:gs pos="100000">
                <a:schemeClr val="lt2"/>
              </a:gs>
            </a:gsLst>
            <a:lin ang="0" scaled="0"/>
          </a:gra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a:p>
        </p:txBody>
      </p:sp>
      <p:sp>
        <p:nvSpPr>
          <p:cNvPr id="117" name="Google Shape;117;p6"/>
          <p:cNvSpPr/>
          <p:nvPr/>
        </p:nvSpPr>
        <p:spPr>
          <a:xfrm rot="-343340">
            <a:off x="-182843" y="5546571"/>
            <a:ext cx="14592136" cy="4257404"/>
          </a:xfrm>
          <a:custGeom>
            <a:avLst/>
            <a:gdLst/>
            <a:ahLst/>
            <a:cxnLst/>
            <a:rect l="l" t="t" r="r" b="b"/>
            <a:pathLst>
              <a:path w="158089" h="50823" extrusionOk="0">
                <a:moveTo>
                  <a:pt x="27478" y="38238"/>
                </a:moveTo>
                <a:cubicBezTo>
                  <a:pt x="40093" y="35199"/>
                  <a:pt x="53376" y="36597"/>
                  <a:pt x="65078" y="42159"/>
                </a:cubicBezTo>
                <a:cubicBezTo>
                  <a:pt x="82859" y="50609"/>
                  <a:pt x="103468" y="50822"/>
                  <a:pt x="121401" y="42676"/>
                </a:cubicBezTo>
                <a:cubicBezTo>
                  <a:pt x="139304" y="34561"/>
                  <a:pt x="152739" y="18937"/>
                  <a:pt x="158089" y="1"/>
                </a:cubicBezTo>
                <a:cubicBezTo>
                  <a:pt x="144806" y="11764"/>
                  <a:pt x="125565" y="21521"/>
                  <a:pt x="101127" y="14864"/>
                </a:cubicBezTo>
                <a:cubicBezTo>
                  <a:pt x="56263" y="2645"/>
                  <a:pt x="16019" y="25746"/>
                  <a:pt x="1" y="36931"/>
                </a:cubicBezTo>
                <a:cubicBezTo>
                  <a:pt x="8846" y="39941"/>
                  <a:pt x="18360" y="40396"/>
                  <a:pt x="27478" y="38238"/>
                </a:cubicBezTo>
                <a:close/>
              </a:path>
            </a:pathLst>
          </a:custGeom>
          <a:gradFill>
            <a:gsLst>
              <a:gs pos="0">
                <a:schemeClr val="accent4"/>
              </a:gs>
              <a:gs pos="100000">
                <a:schemeClr val="lt2"/>
              </a:gs>
            </a:gsLst>
            <a:lin ang="0" scaled="0"/>
          </a:gra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a:p>
        </p:txBody>
      </p:sp>
      <p:sp>
        <p:nvSpPr>
          <p:cNvPr id="118" name="Google Shape;118;p6"/>
          <p:cNvSpPr/>
          <p:nvPr/>
        </p:nvSpPr>
        <p:spPr>
          <a:xfrm rot="-1208811">
            <a:off x="4022124" y="5487843"/>
            <a:ext cx="950161" cy="1793973"/>
          </a:xfrm>
          <a:custGeom>
            <a:avLst/>
            <a:gdLst/>
            <a:ahLst/>
            <a:cxnLst/>
            <a:rect l="l" t="t" r="r" b="b"/>
            <a:pathLst>
              <a:path w="44145" h="83349" extrusionOk="0">
                <a:moveTo>
                  <a:pt x="41690" y="25612"/>
                </a:moveTo>
                <a:cubicBezTo>
                  <a:pt x="42603" y="23850"/>
                  <a:pt x="41753" y="21711"/>
                  <a:pt x="39897" y="21019"/>
                </a:cubicBezTo>
                <a:cubicBezTo>
                  <a:pt x="41816" y="19634"/>
                  <a:pt x="41659" y="16771"/>
                  <a:pt x="39614" y="15575"/>
                </a:cubicBezTo>
                <a:cubicBezTo>
                  <a:pt x="39645" y="15450"/>
                  <a:pt x="39677" y="15355"/>
                  <a:pt x="39677" y="15229"/>
                </a:cubicBezTo>
                <a:cubicBezTo>
                  <a:pt x="39740" y="14411"/>
                  <a:pt x="39362" y="13656"/>
                  <a:pt x="38701" y="13153"/>
                </a:cubicBezTo>
                <a:cubicBezTo>
                  <a:pt x="40652" y="11674"/>
                  <a:pt x="40306" y="8653"/>
                  <a:pt x="38104" y="7646"/>
                </a:cubicBezTo>
                <a:cubicBezTo>
                  <a:pt x="38104" y="7552"/>
                  <a:pt x="38104" y="7489"/>
                  <a:pt x="38104" y="7426"/>
                </a:cubicBezTo>
                <a:cubicBezTo>
                  <a:pt x="38324" y="4563"/>
                  <a:pt x="35020" y="2832"/>
                  <a:pt x="32818" y="4657"/>
                </a:cubicBezTo>
                <a:cubicBezTo>
                  <a:pt x="31653" y="3053"/>
                  <a:pt x="29325" y="2832"/>
                  <a:pt x="27909" y="4217"/>
                </a:cubicBezTo>
                <a:cubicBezTo>
                  <a:pt x="27689" y="630"/>
                  <a:pt x="22655" y="1"/>
                  <a:pt x="21554" y="3430"/>
                </a:cubicBezTo>
                <a:cubicBezTo>
                  <a:pt x="19477" y="2077"/>
                  <a:pt x="16708" y="3462"/>
                  <a:pt x="16551" y="5947"/>
                </a:cubicBezTo>
                <a:cubicBezTo>
                  <a:pt x="16519" y="6262"/>
                  <a:pt x="16551" y="6608"/>
                  <a:pt x="16614" y="6923"/>
                </a:cubicBezTo>
                <a:cubicBezTo>
                  <a:pt x="14285" y="6010"/>
                  <a:pt x="11705" y="7363"/>
                  <a:pt x="11108" y="9817"/>
                </a:cubicBezTo>
                <a:lnTo>
                  <a:pt x="10793" y="9817"/>
                </a:lnTo>
                <a:cubicBezTo>
                  <a:pt x="6734" y="9786"/>
                  <a:pt x="3651" y="13499"/>
                  <a:pt x="4437" y="17526"/>
                </a:cubicBezTo>
                <a:cubicBezTo>
                  <a:pt x="5192" y="21522"/>
                  <a:pt x="9408" y="23819"/>
                  <a:pt x="13216" y="22309"/>
                </a:cubicBezTo>
                <a:cubicBezTo>
                  <a:pt x="12429" y="24322"/>
                  <a:pt x="13813" y="26525"/>
                  <a:pt x="15953" y="26714"/>
                </a:cubicBezTo>
                <a:cubicBezTo>
                  <a:pt x="16047" y="27752"/>
                  <a:pt x="16016" y="28822"/>
                  <a:pt x="15859" y="29860"/>
                </a:cubicBezTo>
                <a:cubicBezTo>
                  <a:pt x="15544" y="31653"/>
                  <a:pt x="14915" y="35366"/>
                  <a:pt x="11894" y="40904"/>
                </a:cubicBezTo>
                <a:cubicBezTo>
                  <a:pt x="9692" y="44868"/>
                  <a:pt x="4626" y="52640"/>
                  <a:pt x="1952" y="65320"/>
                </a:cubicBezTo>
                <a:cubicBezTo>
                  <a:pt x="1700" y="66484"/>
                  <a:pt x="1" y="75074"/>
                  <a:pt x="787" y="77843"/>
                </a:cubicBezTo>
                <a:cubicBezTo>
                  <a:pt x="1102" y="78975"/>
                  <a:pt x="12177" y="83349"/>
                  <a:pt x="10101" y="76049"/>
                </a:cubicBezTo>
                <a:cubicBezTo>
                  <a:pt x="9755" y="73438"/>
                  <a:pt x="9629" y="59971"/>
                  <a:pt x="14191" y="47008"/>
                </a:cubicBezTo>
                <a:cubicBezTo>
                  <a:pt x="14852" y="45089"/>
                  <a:pt x="15890" y="39645"/>
                  <a:pt x="19949" y="38261"/>
                </a:cubicBezTo>
                <a:cubicBezTo>
                  <a:pt x="20515" y="38041"/>
                  <a:pt x="21113" y="37946"/>
                  <a:pt x="21679" y="37695"/>
                </a:cubicBezTo>
                <a:cubicBezTo>
                  <a:pt x="22340" y="37411"/>
                  <a:pt x="22812" y="36814"/>
                  <a:pt x="22906" y="36121"/>
                </a:cubicBezTo>
                <a:cubicBezTo>
                  <a:pt x="22120" y="36688"/>
                  <a:pt x="21145" y="37034"/>
                  <a:pt x="20169" y="37097"/>
                </a:cubicBezTo>
                <a:cubicBezTo>
                  <a:pt x="19225" y="37223"/>
                  <a:pt x="18250" y="37286"/>
                  <a:pt x="17337" y="37726"/>
                </a:cubicBezTo>
                <a:cubicBezTo>
                  <a:pt x="16960" y="37915"/>
                  <a:pt x="16614" y="38166"/>
                  <a:pt x="16299" y="38450"/>
                </a:cubicBezTo>
                <a:cubicBezTo>
                  <a:pt x="16740" y="36751"/>
                  <a:pt x="17243" y="35083"/>
                  <a:pt x="17841" y="33447"/>
                </a:cubicBezTo>
                <a:cubicBezTo>
                  <a:pt x="18407" y="31905"/>
                  <a:pt x="19131" y="30395"/>
                  <a:pt x="19980" y="29010"/>
                </a:cubicBezTo>
                <a:cubicBezTo>
                  <a:pt x="20138" y="29042"/>
                  <a:pt x="20295" y="29073"/>
                  <a:pt x="20452" y="29105"/>
                </a:cubicBezTo>
                <a:cubicBezTo>
                  <a:pt x="21396" y="30112"/>
                  <a:pt x="22875" y="30426"/>
                  <a:pt x="24165" y="29891"/>
                </a:cubicBezTo>
                <a:cubicBezTo>
                  <a:pt x="24668" y="31402"/>
                  <a:pt x="26053" y="32440"/>
                  <a:pt x="27658" y="32566"/>
                </a:cubicBezTo>
                <a:cubicBezTo>
                  <a:pt x="28255" y="32597"/>
                  <a:pt x="28853" y="32503"/>
                  <a:pt x="29388" y="32283"/>
                </a:cubicBezTo>
                <a:cubicBezTo>
                  <a:pt x="29703" y="32314"/>
                  <a:pt x="30017" y="32314"/>
                  <a:pt x="30301" y="32188"/>
                </a:cubicBezTo>
                <a:lnTo>
                  <a:pt x="30363" y="32157"/>
                </a:lnTo>
                <a:cubicBezTo>
                  <a:pt x="31559" y="33164"/>
                  <a:pt x="33321" y="33069"/>
                  <a:pt x="34454" y="32000"/>
                </a:cubicBezTo>
                <a:cubicBezTo>
                  <a:pt x="35775" y="34045"/>
                  <a:pt x="38764" y="33950"/>
                  <a:pt x="39991" y="31874"/>
                </a:cubicBezTo>
                <a:cubicBezTo>
                  <a:pt x="40117" y="31905"/>
                  <a:pt x="40212" y="31905"/>
                  <a:pt x="40337" y="31905"/>
                </a:cubicBezTo>
                <a:cubicBezTo>
                  <a:pt x="41974" y="32062"/>
                  <a:pt x="43452" y="30961"/>
                  <a:pt x="43799" y="29357"/>
                </a:cubicBezTo>
                <a:cubicBezTo>
                  <a:pt x="44145" y="27752"/>
                  <a:pt x="43232" y="26116"/>
                  <a:pt x="41690" y="25612"/>
                </a:cubicBezTo>
                <a:close/>
                <a:moveTo>
                  <a:pt x="17306" y="31339"/>
                </a:moveTo>
                <a:cubicBezTo>
                  <a:pt x="17369" y="30489"/>
                  <a:pt x="17432" y="29640"/>
                  <a:pt x="17432" y="28790"/>
                </a:cubicBezTo>
                <a:lnTo>
                  <a:pt x="17432" y="26525"/>
                </a:lnTo>
                <a:cubicBezTo>
                  <a:pt x="17495" y="26493"/>
                  <a:pt x="17589" y="26462"/>
                  <a:pt x="17652" y="26430"/>
                </a:cubicBezTo>
                <a:cubicBezTo>
                  <a:pt x="17778" y="27217"/>
                  <a:pt x="18250" y="27972"/>
                  <a:pt x="18879" y="28444"/>
                </a:cubicBezTo>
                <a:cubicBezTo>
                  <a:pt x="18313" y="29388"/>
                  <a:pt x="17778" y="30332"/>
                  <a:pt x="17306" y="31307"/>
                </a:cubicBezTo>
                <a:close/>
              </a:path>
            </a:pathLst>
          </a:custGeom>
          <a:gradFill>
            <a:gsLst>
              <a:gs pos="0">
                <a:schemeClr val="accent4"/>
              </a:gs>
              <a:gs pos="100000">
                <a:schemeClr val="lt2"/>
              </a:gs>
            </a:gsLst>
            <a:lin ang="5400012" scaled="0"/>
          </a:gra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a:p>
        </p:txBody>
      </p:sp>
      <p:sp>
        <p:nvSpPr>
          <p:cNvPr id="119" name="Google Shape;119;p6"/>
          <p:cNvSpPr/>
          <p:nvPr/>
        </p:nvSpPr>
        <p:spPr>
          <a:xfrm rot="-9289321" flipH="1">
            <a:off x="2392663" y="5946323"/>
            <a:ext cx="5876277" cy="2788428"/>
          </a:xfrm>
          <a:custGeom>
            <a:avLst/>
            <a:gdLst/>
            <a:ahLst/>
            <a:cxnLst/>
            <a:rect l="l" t="t" r="r" b="b"/>
            <a:pathLst>
              <a:path w="58938" h="26780" extrusionOk="0">
                <a:moveTo>
                  <a:pt x="53527" y="21916"/>
                </a:moveTo>
                <a:cubicBezTo>
                  <a:pt x="55320" y="21490"/>
                  <a:pt x="57144" y="21156"/>
                  <a:pt x="58937" y="20883"/>
                </a:cubicBezTo>
                <a:cubicBezTo>
                  <a:pt x="41551" y="8694"/>
                  <a:pt x="21186" y="1490"/>
                  <a:pt x="0" y="1"/>
                </a:cubicBezTo>
                <a:cubicBezTo>
                  <a:pt x="11368" y="18451"/>
                  <a:pt x="33435" y="26779"/>
                  <a:pt x="53527" y="21916"/>
                </a:cubicBezTo>
                <a:close/>
              </a:path>
            </a:pathLst>
          </a:custGeom>
          <a:gradFill>
            <a:gsLst>
              <a:gs pos="0">
                <a:schemeClr val="accent1"/>
              </a:gs>
              <a:gs pos="100000">
                <a:schemeClr val="accent2"/>
              </a:gs>
            </a:gsLst>
            <a:lin ang="0" scaled="0"/>
          </a:gra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a:p>
        </p:txBody>
      </p:sp>
      <p:sp>
        <p:nvSpPr>
          <p:cNvPr id="120" name="Google Shape;120;p6"/>
          <p:cNvSpPr txBox="1">
            <a:spLocks noGrp="1"/>
          </p:cNvSpPr>
          <p:nvPr>
            <p:ph type="title"/>
          </p:nvPr>
        </p:nvSpPr>
        <p:spPr>
          <a:xfrm>
            <a:off x="942933" y="593367"/>
            <a:ext cx="103024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extLst>
      <p:ext uri="{BB962C8B-B14F-4D97-AF65-F5344CB8AC3E}">
        <p14:creationId xmlns:p14="http://schemas.microsoft.com/office/powerpoint/2010/main" val="1220268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823251"/>
      </p:ext>
    </p:extLst>
  </p:cSld>
  <p:clrMapOvr>
    <a:masterClrMapping/>
  </p:clrMapOvr>
  <p:transition>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595161"/>
      </p:ext>
    </p:extLst>
  </p:cSld>
  <p:clrMapOvr>
    <a:masterClrMapping/>
  </p:clrMapOvr>
  <p:transition>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296351"/>
      </p:ext>
    </p:extLst>
  </p:cSld>
  <p:clrMapOvr>
    <a:masterClrMapping/>
  </p:clrMapOvr>
  <p:transition>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073355"/>
      </p:ext>
    </p:extLst>
  </p:cSld>
  <p:clrMapOvr>
    <a:masterClrMapping/>
  </p:clrMapOvr>
  <p:transition>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067048"/>
      </p:ext>
    </p:extLst>
  </p:cSld>
  <p:clrMapOvr>
    <a:masterClrMapping/>
  </p:clrMapOvr>
  <p:transition>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A98CE554-9E49-4CB0-9D93-CB4ED24E69EE}"/>
              </a:ext>
            </a:extLst>
          </p:cNvPr>
          <p:cNvSpPr>
            <a:spLocks noGrp="1"/>
          </p:cNvSpPr>
          <p:nvPr>
            <p:ph type="ftr" sz="quarter" idx="10"/>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1913397379"/>
      </p:ext>
    </p:extLst>
  </p:cSld>
  <p:clrMapOvr>
    <a:masterClrMapping/>
  </p:clrMapOvr>
  <p:transition>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10.xml"/><Relationship Id="rId1" Type="http://schemas.openxmlformats.org/officeDocument/2006/relationships/slideLayout" Target="../slideLayouts/slideLayout14.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11.xml"/><Relationship Id="rId1" Type="http://schemas.openxmlformats.org/officeDocument/2006/relationships/slideLayout" Target="../slideLayouts/slideLayout15.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12.xml"/><Relationship Id="rId1" Type="http://schemas.openxmlformats.org/officeDocument/2006/relationships/slideLayout" Target="../slideLayouts/slideLayout1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1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wmf"/><Relationship Id="rId7" Type="http://schemas.openxmlformats.org/officeDocument/2006/relationships/image" Target="../media/image2.png"/><Relationship Id="rId2" Type="http://schemas.openxmlformats.org/officeDocument/2006/relationships/hyperlink" Target="../User/My%20Documents/132%20-%20Bong%20dien%20dien%20-%20Phi%20Nhung.mp3" TargetMode="External"/><Relationship Id="rId1" Type="http://schemas.openxmlformats.org/officeDocument/2006/relationships/theme" Target="../theme/theme7.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8.xml"/><Relationship Id="rId1" Type="http://schemas.openxmlformats.org/officeDocument/2006/relationships/slideLayout" Target="../slideLayouts/slideLayout12.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9.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5008" name="Rectangle 16">
            <a:extLst>
              <a:ext uri="{FF2B5EF4-FFF2-40B4-BE49-F238E27FC236}">
                <a16:creationId xmlns:a16="http://schemas.microsoft.com/office/drawing/2014/main" id="{40BCC3EB-2412-4796-B1C0-0BD88CD3E542}"/>
              </a:ext>
            </a:extLst>
          </p:cNvPr>
          <p:cNvSpPr>
            <a:spLocks noGrp="1" noChangeArrowheads="1"/>
          </p:cNvSpPr>
          <p:nvPr>
            <p:ph type="ftr" sz="quarter" idx="3"/>
          </p:nvPr>
        </p:nvSpPr>
        <p:spPr bwMode="auto">
          <a:xfrm>
            <a:off x="9753600" y="6583363"/>
            <a:ext cx="2438400" cy="274637"/>
          </a:xfrm>
          <a:prstGeom prst="rect">
            <a:avLst/>
          </a:prstGeom>
          <a:noFill/>
          <a:ln>
            <a:noFill/>
          </a:ln>
          <a:effectLst/>
        </p:spPr>
        <p:txBody>
          <a:bodyPr vert="horz" wrap="square" lIns="54000" tIns="45720" rIns="54000" bIns="45720" numCol="1" anchor="t" anchorCtr="0" compatLnSpc="1">
            <a:prstTxWarp prst="textNoShape">
              <a:avLst/>
            </a:prstTxWarp>
            <a:spAutoFit/>
          </a:bodyPr>
          <a:lstStyle>
            <a:lvl1pPr algn="r" eaLnBrk="1" fontAlgn="auto" hangingPunct="1">
              <a:spcBef>
                <a:spcPts val="0"/>
              </a:spcBef>
              <a:spcAft>
                <a:spcPts val="0"/>
              </a:spcAft>
              <a:defRPr sz="1200">
                <a:solidFill>
                  <a:srgbClr val="FFABAB"/>
                </a:solidFill>
                <a:latin typeface="Times New Roman" panose="02020603050405020304" pitchFamily="18" charset="0"/>
                <a:ea typeface="Arial Unicode MS" pitchFamily="34" charset="-128"/>
                <a:cs typeface="+mn-cs"/>
              </a:defRPr>
            </a:lvl1pPr>
          </a:lstStyle>
          <a:p>
            <a:pPr>
              <a:defRPr/>
            </a:pPr>
            <a:endParaRPr lang="en-US" altLang="en-US"/>
          </a:p>
        </p:txBody>
      </p:sp>
      <p:grpSp>
        <p:nvGrpSpPr>
          <p:cNvPr id="2" name="Group 1">
            <a:extLst>
              <a:ext uri="{FF2B5EF4-FFF2-40B4-BE49-F238E27FC236}">
                <a16:creationId xmlns:a16="http://schemas.microsoft.com/office/drawing/2014/main" id="{3570BF38-E92C-7C1F-06B5-48D7F7F22183}"/>
              </a:ext>
            </a:extLst>
          </p:cNvPr>
          <p:cNvGrpSpPr>
            <a:grpSpLocks noGrp="1" noUngrp="1" noRot="1" noMove="1" noResize="1"/>
          </p:cNvGrpSpPr>
          <p:nvPr userDrawn="1"/>
        </p:nvGrpSpPr>
        <p:grpSpPr>
          <a:xfrm>
            <a:off x="-109538" y="7937"/>
            <a:ext cx="12301538" cy="1287463"/>
            <a:chOff x="-109538" y="7938"/>
            <a:chExt cx="12301538" cy="990600"/>
          </a:xfrm>
        </p:grpSpPr>
        <p:grpSp>
          <p:nvGrpSpPr>
            <p:cNvPr id="1028" name="Group 2">
              <a:extLst>
                <a:ext uri="{FF2B5EF4-FFF2-40B4-BE49-F238E27FC236}">
                  <a16:creationId xmlns:a16="http://schemas.microsoft.com/office/drawing/2014/main" id="{B7B3774F-AC40-4B03-966E-D10AA6FCB055}"/>
                </a:ext>
              </a:extLst>
            </p:cNvPr>
            <p:cNvGrpSpPr>
              <a:grpSpLocks noGrp="1" noUngrp="1" noRot="1" noMove="1" noResize="1"/>
            </p:cNvGrpSpPr>
            <p:nvPr userDrawn="1"/>
          </p:nvGrpSpPr>
          <p:grpSpPr bwMode="auto">
            <a:xfrm>
              <a:off x="929" y="7938"/>
              <a:ext cx="12191071" cy="990600"/>
              <a:chOff x="0" y="0"/>
              <a:chExt cx="5760" cy="624"/>
            </a:xfrm>
          </p:grpSpPr>
          <p:grpSp>
            <p:nvGrpSpPr>
              <p:cNvPr id="1036" name="Group 3">
                <a:extLst>
                  <a:ext uri="{FF2B5EF4-FFF2-40B4-BE49-F238E27FC236}">
                    <a16:creationId xmlns:a16="http://schemas.microsoft.com/office/drawing/2014/main" id="{30374228-0E6C-40F7-BCD9-20FB7BBB2E5C}"/>
                  </a:ext>
                </a:extLst>
              </p:cNvPr>
              <p:cNvGrpSpPr>
                <a:grpSpLocks noGrp="1" noUngrp="1" noRot="1" noMove="1" noResize="1"/>
              </p:cNvGrpSpPr>
              <p:nvPr userDrawn="1"/>
            </p:nvGrpSpPr>
            <p:grpSpPr bwMode="auto">
              <a:xfrm>
                <a:off x="0" y="0"/>
                <a:ext cx="5760" cy="624"/>
                <a:chOff x="0" y="0"/>
                <a:chExt cx="5760" cy="624"/>
              </a:xfrm>
            </p:grpSpPr>
            <p:pic>
              <p:nvPicPr>
                <p:cNvPr id="1040" name="Picture 4" descr="3">
                  <a:extLst>
                    <a:ext uri="{FF2B5EF4-FFF2-40B4-BE49-F238E27FC236}">
                      <a16:creationId xmlns:a16="http://schemas.microsoft.com/office/drawing/2014/main" id="{8A26A786-4413-422C-BA97-1C9533563DD0}"/>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576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5">
                  <a:extLst>
                    <a:ext uri="{FF2B5EF4-FFF2-40B4-BE49-F238E27FC236}">
                      <a16:creationId xmlns:a16="http://schemas.microsoft.com/office/drawing/2014/main" id="{908A2723-3E88-4F1C-95CD-1C82B932C4E9}"/>
                    </a:ext>
                  </a:extLst>
                </p:cNvPr>
                <p:cNvSpPr txBox="1">
                  <a:spLocks noGrp="1" noRot="1" noMove="1" noResize="1" noEditPoints="1" noAdjustHandles="1" noChangeArrowheads="1" noChangeShapeType="1"/>
                </p:cNvSpPr>
                <p:nvPr userDrawn="1"/>
              </p:nvSpPr>
              <p:spPr bwMode="auto">
                <a:xfrm>
                  <a:off x="5122" y="85"/>
                  <a:ext cx="597" cy="214"/>
                </a:xfrm>
                <a:prstGeom prst="rect">
                  <a:avLst/>
                </a:prstGeom>
                <a:noFill/>
                <a:ln>
                  <a:noFill/>
                </a:ln>
                <a:effectLst/>
              </p:spPr>
              <p:txBody>
                <a:bodyPr lIns="36000" tIns="36000" rIns="36000" bIns="36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ct val="50000"/>
                    </a:spcBef>
                    <a:spcAft>
                      <a:spcPts val="0"/>
                    </a:spcAft>
                    <a:defRPr/>
                  </a:pPr>
                  <a:r>
                    <a:rPr lang="en-US" altLang="en-US" sz="2400" b="1" dirty="0">
                      <a:solidFill>
                        <a:srgbClr val="FFFFFF"/>
                      </a:solidFill>
                      <a:effectLst>
                        <a:outerShdw blurRad="38100" dist="38100" dir="2700000" algn="tl">
                          <a:srgbClr val="000000">
                            <a:alpha val="43137"/>
                          </a:srgbClr>
                        </a:outerShdw>
                      </a:effectLst>
                      <a:latin typeface="Times New Roman" panose="02020603050405020304" pitchFamily="18" charset="0"/>
                      <a:sym typeface="Wingdings" panose="05000000000000000000" pitchFamily="2" charset="2"/>
                    </a:rPr>
                    <a:t></a:t>
                  </a:r>
                  <a:r>
                    <a:rPr lang="en-US" altLang="en-US" sz="2400" b="1" dirty="0">
                      <a:solidFill>
                        <a:srgbClr val="FF0000"/>
                      </a:solidFill>
                      <a:effectLst>
                        <a:outerShdw blurRad="38100" dist="38100" dir="2700000" algn="tl">
                          <a:srgbClr val="000000">
                            <a:alpha val="43137"/>
                          </a:srgbClr>
                        </a:outerShdw>
                      </a:effectLst>
                      <a:latin typeface="Times New Roman" panose="02020603050405020304" pitchFamily="18" charset="0"/>
                      <a:sym typeface="Wingdings" panose="05000000000000000000" pitchFamily="2" charset="2"/>
                    </a:rPr>
                    <a:t> </a:t>
                  </a:r>
                  <a:r>
                    <a:rPr lang="en-US" altLang="en-US" b="1" dirty="0">
                      <a:solidFill>
                        <a:srgbClr val="FFFFFF"/>
                      </a:solidFill>
                      <a:effectLst>
                        <a:outerShdw blurRad="38100" dist="38100" dir="2700000" algn="tl">
                          <a:srgbClr val="000000">
                            <a:alpha val="43137"/>
                          </a:srgbClr>
                        </a:outerShdw>
                      </a:effectLst>
                      <a:latin typeface="Times New Roman" panose="02020603050405020304" pitchFamily="18" charset="0"/>
                      <a:sym typeface="Wingdings" panose="05000000000000000000" pitchFamily="2" charset="2"/>
                    </a:rPr>
                    <a:t>Tin 9</a:t>
                  </a:r>
                </a:p>
              </p:txBody>
            </p:sp>
          </p:grpSp>
          <p:grpSp>
            <p:nvGrpSpPr>
              <p:cNvPr id="1037" name="Group 6">
                <a:extLst>
                  <a:ext uri="{FF2B5EF4-FFF2-40B4-BE49-F238E27FC236}">
                    <a16:creationId xmlns:a16="http://schemas.microsoft.com/office/drawing/2014/main" id="{19E7E8B0-ED8E-4E50-B630-7AEE434994C5}"/>
                  </a:ext>
                </a:extLst>
              </p:cNvPr>
              <p:cNvGrpSpPr>
                <a:grpSpLocks noGrp="1" noUngrp="1" noRot="1" noMove="1" noResize="1"/>
              </p:cNvGrpSpPr>
              <p:nvPr userDrawn="1"/>
            </p:nvGrpSpPr>
            <p:grpSpPr bwMode="auto">
              <a:xfrm>
                <a:off x="5073" y="354"/>
                <a:ext cx="670" cy="216"/>
                <a:chOff x="5164" y="339"/>
                <a:chExt cx="682" cy="206"/>
              </a:xfrm>
            </p:grpSpPr>
            <p:sp>
              <p:nvSpPr>
                <p:cNvPr id="32" name="Rectangle 7" descr="Horizontal brick">
                  <a:extLst>
                    <a:ext uri="{FF2B5EF4-FFF2-40B4-BE49-F238E27FC236}">
                      <a16:creationId xmlns:a16="http://schemas.microsoft.com/office/drawing/2014/main" id="{1AB52466-3FF0-4E24-81B1-B114A0012A64}"/>
                    </a:ext>
                  </a:extLst>
                </p:cNvPr>
                <p:cNvSpPr>
                  <a:spLocks noGrp="1" noRot="1" noMove="1" noResize="1" noEditPoints="1" noAdjustHandles="1" noChangeArrowheads="1" noChangeShapeType="1"/>
                </p:cNvSpPr>
                <p:nvPr userDrawn="1"/>
              </p:nvSpPr>
              <p:spPr bwMode="auto">
                <a:xfrm>
                  <a:off x="5164" y="339"/>
                  <a:ext cx="682" cy="206"/>
                </a:xfrm>
                <a:prstGeom prst="rect">
                  <a:avLst/>
                </a:prstGeom>
                <a:blipFill dpi="0" rotWithShape="0">
                  <a:blip r:embed="rId6"/>
                  <a:srcRect/>
                  <a:tile tx="0" ty="0" sx="100000" sy="100000" flip="none" algn="tl"/>
                </a:blipFill>
                <a:ln>
                  <a:noFill/>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endParaRPr lang="en-US" altLang="en-US" sz="2800">
                    <a:effectLst>
                      <a:outerShdw blurRad="38100" dist="38100" dir="2700000" algn="tl">
                        <a:srgbClr val="000000">
                          <a:alpha val="43137"/>
                        </a:srgbClr>
                      </a:outerShdw>
                    </a:effectLst>
                  </a:endParaRPr>
                </a:p>
              </p:txBody>
            </p:sp>
            <p:sp>
              <p:nvSpPr>
                <p:cNvPr id="1039" name="WordArt 12">
                  <a:extLst>
                    <a:ext uri="{FF2B5EF4-FFF2-40B4-BE49-F238E27FC236}">
                      <a16:creationId xmlns:a16="http://schemas.microsoft.com/office/drawing/2014/main" id="{7FD7C778-DD5E-44A8-BC04-44E2632B8689}"/>
                    </a:ext>
                  </a:extLst>
                </p:cNvPr>
                <p:cNvSpPr>
                  <a:spLocks noGrp="1" noRot="1" noMove="1" noResize="1" noEditPoints="1" noAdjustHandles="1" noChangeArrowheads="1" noChangeShapeType="1"/>
                </p:cNvSpPr>
                <p:nvPr userDrawn="1"/>
              </p:nvSpPr>
              <p:spPr bwMode="auto">
                <a:xfrm>
                  <a:off x="5212" y="384"/>
                  <a:ext cx="607" cy="147"/>
                </a:xfrm>
                <a:prstGeom prst="rect">
                  <a:avLst/>
                </a:prstGeom>
              </p:spPr>
              <p:txBody>
                <a:bodyPr wrap="none" fromWordArt="1">
                  <a:prstTxWarp prst="textCanDown">
                    <a:avLst>
                      <a:gd name="adj" fmla="val 33333"/>
                    </a:avLst>
                  </a:prstTxWarp>
                </a:bodyPr>
                <a:lstStyle/>
                <a:p>
                  <a:pPr algn="ctr"/>
                  <a:r>
                    <a:rPr lang="en-US" sz="3600" b="1" kern="10">
                      <a:ln w="6350">
                        <a:solidFill>
                          <a:srgbClr val="FF6600"/>
                        </a:solidFill>
                        <a:round/>
                        <a:headEnd/>
                        <a:tailEnd/>
                      </a:ln>
                      <a:solidFill>
                        <a:srgbClr val="FF0000"/>
                      </a:solidFill>
                      <a:latin typeface="Times New Roman" panose="02020603050405020304" pitchFamily="18" charset="0"/>
                      <a:cs typeface="Times New Roman" panose="02020603050405020304" pitchFamily="18" charset="0"/>
                    </a:rPr>
                    <a:t>CHĂM NGOAN - HỌC TỐT</a:t>
                  </a:r>
                </a:p>
              </p:txBody>
            </p:sp>
          </p:grpSp>
        </p:grpSp>
        <p:sp>
          <p:nvSpPr>
            <p:cNvPr id="23" name="Text Box 17">
              <a:extLst>
                <a:ext uri="{FF2B5EF4-FFF2-40B4-BE49-F238E27FC236}">
                  <a16:creationId xmlns:a16="http://schemas.microsoft.com/office/drawing/2014/main" id="{80403C65-B0CC-40A8-BD81-692129B6B8FE}"/>
                </a:ext>
              </a:extLst>
            </p:cNvPr>
            <p:cNvSpPr txBox="1">
              <a:spLocks noGrp="1" noRot="1" noMove="1" noResize="1" noEditPoints="1" noAdjustHandles="1" noChangeArrowheads="1" noChangeShapeType="1"/>
            </p:cNvSpPr>
            <p:nvPr userDrawn="1"/>
          </p:nvSpPr>
          <p:spPr bwMode="auto">
            <a:xfrm>
              <a:off x="1109663" y="71438"/>
              <a:ext cx="9628187" cy="838200"/>
            </a:xfrm>
            <a:prstGeom prst="rect">
              <a:avLst/>
            </a:prstGeom>
            <a:solidFill>
              <a:srgbClr val="CCFFCC"/>
            </a:solidFill>
            <a:ln>
              <a:noFill/>
            </a:ln>
            <a:effec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endParaRPr lang="en-US" altLang="en-US" sz="3200" b="1">
                <a:effectLst>
                  <a:outerShdw blurRad="38100" dist="38100" dir="2700000" algn="tl">
                    <a:srgbClr val="000000">
                      <a:alpha val="43137"/>
                    </a:srgbClr>
                  </a:outerShdw>
                </a:effectLst>
              </a:endParaRPr>
            </a:p>
          </p:txBody>
        </p:sp>
        <p:grpSp>
          <p:nvGrpSpPr>
            <p:cNvPr id="1030" name="Group 19">
              <a:extLst>
                <a:ext uri="{FF2B5EF4-FFF2-40B4-BE49-F238E27FC236}">
                  <a16:creationId xmlns:a16="http://schemas.microsoft.com/office/drawing/2014/main" id="{70D69F19-047B-4337-9E21-773F58960217}"/>
                </a:ext>
              </a:extLst>
            </p:cNvPr>
            <p:cNvGrpSpPr>
              <a:grpSpLocks noGrp="1" noUngrp="1" noRot="1" noMove="1" noResize="1"/>
            </p:cNvGrpSpPr>
            <p:nvPr userDrawn="1"/>
          </p:nvGrpSpPr>
          <p:grpSpPr bwMode="auto">
            <a:xfrm>
              <a:off x="1097440" y="119828"/>
              <a:ext cx="1384195" cy="725317"/>
              <a:chOff x="839" y="217"/>
              <a:chExt cx="654" cy="372"/>
            </a:xfrm>
          </p:grpSpPr>
          <p:pic>
            <p:nvPicPr>
              <p:cNvPr id="1033" name="Picture 7" descr="014">
                <a:extLst>
                  <a:ext uri="{FF2B5EF4-FFF2-40B4-BE49-F238E27FC236}">
                    <a16:creationId xmlns:a16="http://schemas.microsoft.com/office/drawing/2014/main" id="{A1D2EC5F-8ACF-4638-9242-96B4B16BB0B2}"/>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a:stretch>
                <a:fillRect/>
              </a:stretch>
            </p:blipFill>
            <p:spPr bwMode="auto">
              <a:xfrm rot="21399997">
                <a:off x="868" y="282"/>
                <a:ext cx="545"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9">
                <a:extLst>
                  <a:ext uri="{FF2B5EF4-FFF2-40B4-BE49-F238E27FC236}">
                    <a16:creationId xmlns:a16="http://schemas.microsoft.com/office/drawing/2014/main" id="{09053867-C1F9-4EF0-99DB-3F5186D39D25}"/>
                  </a:ext>
                </a:extLst>
              </p:cNvPr>
              <p:cNvSpPr txBox="1">
                <a:spLocks noGrp="1" noRot="1" noMove="1" noResize="1" noEditPoints="1" noAdjustHandles="1" noChangeArrowheads="1" noChangeShapeType="1"/>
              </p:cNvSpPr>
              <p:nvPr userDrawn="1"/>
            </p:nvSpPr>
            <p:spPr bwMode="auto">
              <a:xfrm rot="19701635">
                <a:off x="839" y="375"/>
                <a:ext cx="350" cy="121"/>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auto" hangingPunct="1">
                  <a:spcBef>
                    <a:spcPts val="0"/>
                  </a:spcBef>
                  <a:spcAft>
                    <a:spcPts val="0"/>
                  </a:spcAft>
                  <a:defRPr/>
                </a:pPr>
                <a:r>
                  <a:rPr lang="en-US" altLang="en-US" sz="1400" err="1">
                    <a:solidFill>
                      <a:srgbClr val="FF0000"/>
                    </a:solidFill>
                    <a:effectLst>
                      <a:outerShdw blurRad="38100" dist="38100" dir="2700000" algn="tl">
                        <a:srgbClr val="000000">
                          <a:alpha val="43137"/>
                        </a:srgbClr>
                      </a:outerShdw>
                    </a:effectLst>
                    <a:cs typeface="+mn-cs"/>
                  </a:rPr>
                  <a:t>CĐề</a:t>
                </a:r>
                <a:endParaRPr lang="en-US" altLang="en-US" sz="1400">
                  <a:solidFill>
                    <a:srgbClr val="FF0000"/>
                  </a:solidFill>
                  <a:effectLst>
                    <a:outerShdw blurRad="38100" dist="38100" dir="2700000" algn="tl">
                      <a:srgbClr val="000000">
                        <a:alpha val="43137"/>
                      </a:srgbClr>
                    </a:outerShdw>
                  </a:effectLst>
                  <a:cs typeface="+mn-cs"/>
                </a:endParaRPr>
              </a:p>
            </p:txBody>
          </p:sp>
          <p:sp>
            <p:nvSpPr>
              <p:cNvPr id="29" name="Text Box 10">
                <a:extLst>
                  <a:ext uri="{FF2B5EF4-FFF2-40B4-BE49-F238E27FC236}">
                    <a16:creationId xmlns:a16="http://schemas.microsoft.com/office/drawing/2014/main" id="{09B39675-2FA7-4B22-9119-A49F86D89FD6}"/>
                  </a:ext>
                </a:extLst>
              </p:cNvPr>
              <p:cNvSpPr txBox="1">
                <a:spLocks noGrp="1" noRot="1" noMove="1" noResize="1" noEditPoints="1" noAdjustHandles="1" noChangeArrowheads="1" noChangeShapeType="1"/>
              </p:cNvSpPr>
              <p:nvPr userDrawn="1"/>
            </p:nvSpPr>
            <p:spPr bwMode="auto">
              <a:xfrm rot="19747892">
                <a:off x="1143" y="217"/>
                <a:ext cx="350" cy="158"/>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defRPr/>
                </a:pPr>
                <a:endParaRPr lang="en-US" altLang="en-US" sz="2000" b="1">
                  <a:solidFill>
                    <a:srgbClr val="FF0000"/>
                  </a:solidFill>
                  <a:effectLst>
                    <a:outerShdw blurRad="38100" dist="38100" dir="2700000" algn="tl">
                      <a:srgbClr val="000000">
                        <a:alpha val="43137"/>
                      </a:srgbClr>
                    </a:outerShdw>
                  </a:effectLst>
                  <a:latin typeface="Times New Roman" panose="02020603050405020304" pitchFamily="18" charset="0"/>
                  <a:cs typeface="+mn-cs"/>
                </a:endParaRPr>
              </a:p>
            </p:txBody>
          </p:sp>
        </p:grpSp>
        <p:pic>
          <p:nvPicPr>
            <p:cNvPr id="1032" name="Picture 18" descr="VoNhatTruong2013L">
              <a:extLst>
                <a:ext uri="{FF2B5EF4-FFF2-40B4-BE49-F238E27FC236}">
                  <a16:creationId xmlns:a16="http://schemas.microsoft.com/office/drawing/2014/main" id="{01F5BA37-6459-425C-9F70-EC3DBC0B53F1}"/>
                </a:ext>
              </a:extLst>
            </p:cNvPr>
            <p:cNvPicPr>
              <a:picLocks noGrp="1" noRot="1" noChangeAspec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9538" y="23813"/>
              <a:ext cx="1181234" cy="89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Rectangle: Rounded Corners 3">
            <a:extLst>
              <a:ext uri="{FF2B5EF4-FFF2-40B4-BE49-F238E27FC236}">
                <a16:creationId xmlns:a16="http://schemas.microsoft.com/office/drawing/2014/main" id="{BED4565F-2C19-7DC9-64BB-162120EA7927}"/>
              </a:ext>
            </a:extLst>
          </p:cNvPr>
          <p:cNvSpPr>
            <a:spLocks noGrp="1" noRot="1" noMove="1" noResize="1" noEditPoints="1" noAdjustHandles="1" noChangeArrowheads="1" noChangeShapeType="1"/>
          </p:cNvSpPr>
          <p:nvPr userDrawn="1"/>
        </p:nvSpPr>
        <p:spPr>
          <a:xfrm>
            <a:off x="1325868" y="2763"/>
            <a:ext cx="9522450" cy="130630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lnSpc>
                <a:spcPct val="100000"/>
              </a:lnSpc>
            </a:pPr>
            <a:r>
              <a:rPr lang="en-US" sz="2400" b="1" dirty="0">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ĐẠO ĐỨC, PHÁP LUẬT VÀ VĂN HÓA TRONG MÔI TRƯỜNG SỐ</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 MỘT SỐ VẤN ĐỀ PHÁP LÍ VỀ SỬ DỤNG DỊCH VỤ INTERNET</a:t>
            </a:r>
            <a:endParaRPr lang="vi-VN" sz="2400" b="1" dirty="0">
              <a:ln w="19050">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4436" r:id="rId1"/>
    <p:sldLayoutId id="2147484442" r:id="rId2"/>
    <p:sldLayoutId id="2147484584" r:id="rId3"/>
  </p:sldLayoutIdLst>
  <p:transition>
    <p:split orient="vert"/>
  </p:transition>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9933"/>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1D4D165B-1057-03FB-C5DA-31678A979A85}"/>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2C5AB006-006F-F5B0-65A4-D38F161EA684}"/>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C1B4D4C-7544-F39D-C0EA-307C36D6EFF0}"/>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448319D4-0DCF-C334-B8BD-75CB9C7CD7A6}"/>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6322C18F-E560-E04E-2283-8FCA1442CA63}"/>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5B5ABB0-5259-20F8-DC0A-EE4A1439BEB0}"/>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DCDC466E-62C6-9576-3FE1-4A7C77508A8B}"/>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EC46660-C561-E0DC-9757-DF63302DE2A1}"/>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7B8D0131-8BD7-1644-4134-FEFE44EB236E}"/>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5C5C7F70-E5C8-234E-49BF-2258DE7A9F9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4A607ACF-87F3-8BEB-B525-AADA6B71A0A9}"/>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2D925C0-FCF5-617A-2E79-5E49D911A1B6}"/>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39A7BC28-FD55-0087-DE0D-8A9BCFCB2FBA}"/>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3EAE8A9D-3269-6E06-580F-C15AD7D47913}"/>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08E524D-7C4F-21C7-5738-7B542B1FB49B}"/>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B69BFCA9-E689-BDDA-6536-D7A502E64828}"/>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3C4EB1C7-1F7B-BA6C-F6E5-867E702836CC}"/>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63EAB6C-DFF1-6A2E-83D1-DA9F5DAEB82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5D44C124-6B03-7E51-E6B1-7292EE177F9C}"/>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0CA994A7-B2B7-8F3D-492D-583BD40429B2}"/>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0812787C-6160-0968-5CD4-AB24F5008EA3}"/>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E091FAE9-90CA-C181-EB3A-26CF6AD0773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7055334D-8321-EA1E-1BCF-7DB84381C834}"/>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30" name="Google Shape;1082;p14">
            <a:extLst>
              <a:ext uri="{FF2B5EF4-FFF2-40B4-BE49-F238E27FC236}">
                <a16:creationId xmlns:a16="http://schemas.microsoft.com/office/drawing/2014/main" id="{EDC0B9D1-9220-A32B-7194-99F6C3971A59}"/>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 name="Google Shape;1083;p14">
            <a:extLst>
              <a:ext uri="{FF2B5EF4-FFF2-40B4-BE49-F238E27FC236}">
                <a16:creationId xmlns:a16="http://schemas.microsoft.com/office/drawing/2014/main" id="{FB1A9495-1218-CAA2-B2F7-401CB25D4E7D}"/>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1084;p14">
            <a:extLst>
              <a:ext uri="{FF2B5EF4-FFF2-40B4-BE49-F238E27FC236}">
                <a16:creationId xmlns:a16="http://schemas.microsoft.com/office/drawing/2014/main" id="{D8552B96-98AB-2210-5497-078F2B15AD95}"/>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1085;p14">
            <a:extLst>
              <a:ext uri="{FF2B5EF4-FFF2-40B4-BE49-F238E27FC236}">
                <a16:creationId xmlns:a16="http://schemas.microsoft.com/office/drawing/2014/main" id="{5ABADB8C-6A48-B5B7-E359-BF0230C5D36E}"/>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1086;p14">
            <a:extLst>
              <a:ext uri="{FF2B5EF4-FFF2-40B4-BE49-F238E27FC236}">
                <a16:creationId xmlns:a16="http://schemas.microsoft.com/office/drawing/2014/main" id="{A22CAF00-0B57-EF80-AC03-70AF60F5FE6F}"/>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1082;p14">
            <a:extLst>
              <a:ext uri="{FF2B5EF4-FFF2-40B4-BE49-F238E27FC236}">
                <a16:creationId xmlns:a16="http://schemas.microsoft.com/office/drawing/2014/main" id="{13EF079C-B7AE-C663-2E77-8F538711180F}"/>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1083;p14">
            <a:extLst>
              <a:ext uri="{FF2B5EF4-FFF2-40B4-BE49-F238E27FC236}">
                <a16:creationId xmlns:a16="http://schemas.microsoft.com/office/drawing/2014/main" id="{F6167F6D-A342-D677-528E-F83B6F783417}"/>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1084;p14">
            <a:extLst>
              <a:ext uri="{FF2B5EF4-FFF2-40B4-BE49-F238E27FC236}">
                <a16:creationId xmlns:a16="http://schemas.microsoft.com/office/drawing/2014/main" id="{7F9C3497-A3C6-15D7-534C-F26E9D62ABEE}"/>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1085;p14">
            <a:extLst>
              <a:ext uri="{FF2B5EF4-FFF2-40B4-BE49-F238E27FC236}">
                <a16:creationId xmlns:a16="http://schemas.microsoft.com/office/drawing/2014/main" id="{7B33BE1A-4B0C-5658-5007-88243BD1A022}"/>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1086;p14">
            <a:extLst>
              <a:ext uri="{FF2B5EF4-FFF2-40B4-BE49-F238E27FC236}">
                <a16:creationId xmlns:a16="http://schemas.microsoft.com/office/drawing/2014/main" id="{A323EC60-DF2B-212D-2A92-944B5EB7E7D7}"/>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1082;p14">
            <a:extLst>
              <a:ext uri="{FF2B5EF4-FFF2-40B4-BE49-F238E27FC236}">
                <a16:creationId xmlns:a16="http://schemas.microsoft.com/office/drawing/2014/main" id="{C94BA096-0F21-9AFC-CBDC-B4C7A0243406}"/>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1083;p14">
            <a:extLst>
              <a:ext uri="{FF2B5EF4-FFF2-40B4-BE49-F238E27FC236}">
                <a16:creationId xmlns:a16="http://schemas.microsoft.com/office/drawing/2014/main" id="{44A133C8-9F7F-EFF1-E303-D5F29867C244}"/>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1084;p14">
            <a:extLst>
              <a:ext uri="{FF2B5EF4-FFF2-40B4-BE49-F238E27FC236}">
                <a16:creationId xmlns:a16="http://schemas.microsoft.com/office/drawing/2014/main" id="{F82A27E9-DA5B-806F-9F64-AF648447E8B4}"/>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1085;p14">
            <a:extLst>
              <a:ext uri="{FF2B5EF4-FFF2-40B4-BE49-F238E27FC236}">
                <a16:creationId xmlns:a16="http://schemas.microsoft.com/office/drawing/2014/main" id="{9027F947-7D6E-9B72-A1E5-FB9A7DDE3941}"/>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1086;p14">
            <a:extLst>
              <a:ext uri="{FF2B5EF4-FFF2-40B4-BE49-F238E27FC236}">
                <a16:creationId xmlns:a16="http://schemas.microsoft.com/office/drawing/2014/main" id="{475BD29C-F80B-F5D9-17EE-88C83E91D297}"/>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1082;p14">
            <a:extLst>
              <a:ext uri="{FF2B5EF4-FFF2-40B4-BE49-F238E27FC236}">
                <a16:creationId xmlns:a16="http://schemas.microsoft.com/office/drawing/2014/main" id="{CB4537E8-7FB9-0A36-A942-E85669A8A9E2}"/>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1083;p14">
            <a:extLst>
              <a:ext uri="{FF2B5EF4-FFF2-40B4-BE49-F238E27FC236}">
                <a16:creationId xmlns:a16="http://schemas.microsoft.com/office/drawing/2014/main" id="{530BC78A-F602-5926-54A2-114A8F97C87B}"/>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1084;p14">
            <a:extLst>
              <a:ext uri="{FF2B5EF4-FFF2-40B4-BE49-F238E27FC236}">
                <a16:creationId xmlns:a16="http://schemas.microsoft.com/office/drawing/2014/main" id="{4443BE5D-FC9A-1CBD-3466-3647024513A4}"/>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1085;p14">
            <a:extLst>
              <a:ext uri="{FF2B5EF4-FFF2-40B4-BE49-F238E27FC236}">
                <a16:creationId xmlns:a16="http://schemas.microsoft.com/office/drawing/2014/main" id="{452E232E-A436-16E7-8BE4-FF52E15987AD}"/>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1086;p14">
            <a:extLst>
              <a:ext uri="{FF2B5EF4-FFF2-40B4-BE49-F238E27FC236}">
                <a16:creationId xmlns:a16="http://schemas.microsoft.com/office/drawing/2014/main" id="{590FBD23-B1BA-A026-BBCD-ADA8B6DA0DFD}"/>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1082;p14">
            <a:extLst>
              <a:ext uri="{FF2B5EF4-FFF2-40B4-BE49-F238E27FC236}">
                <a16:creationId xmlns:a16="http://schemas.microsoft.com/office/drawing/2014/main" id="{694FF7F9-C795-034D-23B7-2D28CD0102AF}"/>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1083;p14">
            <a:extLst>
              <a:ext uri="{FF2B5EF4-FFF2-40B4-BE49-F238E27FC236}">
                <a16:creationId xmlns:a16="http://schemas.microsoft.com/office/drawing/2014/main" id="{0645B864-15E7-8510-4FD8-AD04D98555B6}"/>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7" name="Google Shape;1084;p14">
            <a:extLst>
              <a:ext uri="{FF2B5EF4-FFF2-40B4-BE49-F238E27FC236}">
                <a16:creationId xmlns:a16="http://schemas.microsoft.com/office/drawing/2014/main" id="{DA4BC41F-ED7E-EDFA-CE76-F06D0A8CDAA6}"/>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8" name="Google Shape;1085;p14">
            <a:extLst>
              <a:ext uri="{FF2B5EF4-FFF2-40B4-BE49-F238E27FC236}">
                <a16:creationId xmlns:a16="http://schemas.microsoft.com/office/drawing/2014/main" id="{A17A2BA2-BCB6-0E51-A586-1693F0687E3E}"/>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9" name="Google Shape;1086;p14">
            <a:extLst>
              <a:ext uri="{FF2B5EF4-FFF2-40B4-BE49-F238E27FC236}">
                <a16:creationId xmlns:a16="http://schemas.microsoft.com/office/drawing/2014/main" id="{8C232077-CAA6-B578-A0ED-6DCEE59B6853}"/>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50" name="Google Shape;1082;p14">
            <a:extLst>
              <a:ext uri="{FF2B5EF4-FFF2-40B4-BE49-F238E27FC236}">
                <a16:creationId xmlns:a16="http://schemas.microsoft.com/office/drawing/2014/main" id="{870F8DA0-346B-8C23-11DA-113A5C35B8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51" name="Google Shape;1083;p14">
            <a:extLst>
              <a:ext uri="{FF2B5EF4-FFF2-40B4-BE49-F238E27FC236}">
                <a16:creationId xmlns:a16="http://schemas.microsoft.com/office/drawing/2014/main" id="{40B11C6E-A8A4-0B42-8143-48ECCC56985D}"/>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52" name="Google Shape;1084;p14">
            <a:extLst>
              <a:ext uri="{FF2B5EF4-FFF2-40B4-BE49-F238E27FC236}">
                <a16:creationId xmlns:a16="http://schemas.microsoft.com/office/drawing/2014/main" id="{270D6556-DA20-0DDB-202E-E568A76E0DD2}"/>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53" name="Google Shape;1085;p14">
            <a:extLst>
              <a:ext uri="{FF2B5EF4-FFF2-40B4-BE49-F238E27FC236}">
                <a16:creationId xmlns:a16="http://schemas.microsoft.com/office/drawing/2014/main" id="{28F958FD-FE06-4CC3-6213-6A1876209650}"/>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54" name="Google Shape;1086;p14">
            <a:extLst>
              <a:ext uri="{FF2B5EF4-FFF2-40B4-BE49-F238E27FC236}">
                <a16:creationId xmlns:a16="http://schemas.microsoft.com/office/drawing/2014/main" id="{29F663A2-9E8F-D402-B352-AB074155FF1B}"/>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55" name="Google Shape;1082;p14">
            <a:extLst>
              <a:ext uri="{FF2B5EF4-FFF2-40B4-BE49-F238E27FC236}">
                <a16:creationId xmlns:a16="http://schemas.microsoft.com/office/drawing/2014/main" id="{94B5D8AE-9FF6-59C8-50E5-11C740D2C219}"/>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56" name="Google Shape;1083;p14">
            <a:extLst>
              <a:ext uri="{FF2B5EF4-FFF2-40B4-BE49-F238E27FC236}">
                <a16:creationId xmlns:a16="http://schemas.microsoft.com/office/drawing/2014/main" id="{F01DEE5C-B432-02C3-3F4F-81E5278A8720}"/>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57" name="Google Shape;1084;p14">
            <a:extLst>
              <a:ext uri="{FF2B5EF4-FFF2-40B4-BE49-F238E27FC236}">
                <a16:creationId xmlns:a16="http://schemas.microsoft.com/office/drawing/2014/main" id="{227FD60F-80AA-BA0A-C1D7-148CAA136CD4}"/>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58" name="Google Shape;1085;p14">
            <a:extLst>
              <a:ext uri="{FF2B5EF4-FFF2-40B4-BE49-F238E27FC236}">
                <a16:creationId xmlns:a16="http://schemas.microsoft.com/office/drawing/2014/main" id="{81F1B30E-32F1-8DC1-9B54-5216FDBBFC3F}"/>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59" name="Google Shape;1086;p14">
            <a:extLst>
              <a:ext uri="{FF2B5EF4-FFF2-40B4-BE49-F238E27FC236}">
                <a16:creationId xmlns:a16="http://schemas.microsoft.com/office/drawing/2014/main" id="{AC893CE5-DE97-E770-FDE1-0B8CC2D5C356}"/>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0" name="Google Shape;1082;p14">
            <a:extLst>
              <a:ext uri="{FF2B5EF4-FFF2-40B4-BE49-F238E27FC236}">
                <a16:creationId xmlns:a16="http://schemas.microsoft.com/office/drawing/2014/main" id="{8266EBEB-3CF3-5E9B-57A2-AD90E91A0BE1}"/>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1" name="Google Shape;1083;p14">
            <a:extLst>
              <a:ext uri="{FF2B5EF4-FFF2-40B4-BE49-F238E27FC236}">
                <a16:creationId xmlns:a16="http://schemas.microsoft.com/office/drawing/2014/main" id="{9CB7CC05-112F-14CF-C257-A893268E682A}"/>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2" name="Google Shape;1084;p14">
            <a:extLst>
              <a:ext uri="{FF2B5EF4-FFF2-40B4-BE49-F238E27FC236}">
                <a16:creationId xmlns:a16="http://schemas.microsoft.com/office/drawing/2014/main" id="{C95D441D-E972-AE37-47F7-DAC3751697E7}"/>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3" name="Google Shape;1085;p14">
            <a:extLst>
              <a:ext uri="{FF2B5EF4-FFF2-40B4-BE49-F238E27FC236}">
                <a16:creationId xmlns:a16="http://schemas.microsoft.com/office/drawing/2014/main" id="{CCBA4A5D-6A06-3885-578C-D737FF3E630C}"/>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4" name="Google Shape;1086;p14">
            <a:extLst>
              <a:ext uri="{FF2B5EF4-FFF2-40B4-BE49-F238E27FC236}">
                <a16:creationId xmlns:a16="http://schemas.microsoft.com/office/drawing/2014/main" id="{3C8B1864-8736-7488-4F25-8F8732BC8CC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5" name="Google Shape;1082;p14">
            <a:extLst>
              <a:ext uri="{FF2B5EF4-FFF2-40B4-BE49-F238E27FC236}">
                <a16:creationId xmlns:a16="http://schemas.microsoft.com/office/drawing/2014/main" id="{FB444B11-B0A0-BAC9-A9BC-C53B3C43A927}"/>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6" name="Google Shape;1083;p14">
            <a:extLst>
              <a:ext uri="{FF2B5EF4-FFF2-40B4-BE49-F238E27FC236}">
                <a16:creationId xmlns:a16="http://schemas.microsoft.com/office/drawing/2014/main" id="{C6BF3ECE-0FB6-6FD0-5127-8D239983565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7" name="Google Shape;1084;p14">
            <a:extLst>
              <a:ext uri="{FF2B5EF4-FFF2-40B4-BE49-F238E27FC236}">
                <a16:creationId xmlns:a16="http://schemas.microsoft.com/office/drawing/2014/main" id="{35931C3D-BBAB-B8CF-AAE4-4A26CD3C523E}"/>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8" name="Google Shape;1085;p14">
            <a:extLst>
              <a:ext uri="{FF2B5EF4-FFF2-40B4-BE49-F238E27FC236}">
                <a16:creationId xmlns:a16="http://schemas.microsoft.com/office/drawing/2014/main" id="{F3DE19F1-99D6-B730-171E-B9796E57E52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9" name="Google Shape;1086;p14">
            <a:extLst>
              <a:ext uri="{FF2B5EF4-FFF2-40B4-BE49-F238E27FC236}">
                <a16:creationId xmlns:a16="http://schemas.microsoft.com/office/drawing/2014/main" id="{5469F1DD-315A-86BC-9F3D-BEF036EE90AC}"/>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70" name="Google Shape;1765;p26">
            <a:extLst>
              <a:ext uri="{FF2B5EF4-FFF2-40B4-BE49-F238E27FC236}">
                <a16:creationId xmlns:a16="http://schemas.microsoft.com/office/drawing/2014/main" id="{7843E2B6-BB6A-AB98-96C2-DEDA7085AB6C}"/>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471" name="Google Shape;1766;p26">
            <a:extLst>
              <a:ext uri="{FF2B5EF4-FFF2-40B4-BE49-F238E27FC236}">
                <a16:creationId xmlns:a16="http://schemas.microsoft.com/office/drawing/2014/main" id="{B932A361-D77C-216D-7267-57E46CD37D28}"/>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472" name="Google Shape;1767;p26">
            <a:extLst>
              <a:ext uri="{FF2B5EF4-FFF2-40B4-BE49-F238E27FC236}">
                <a16:creationId xmlns:a16="http://schemas.microsoft.com/office/drawing/2014/main" id="{0EA5033F-DA8F-C3A4-C071-67D24E3825B5}"/>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473" name="TextBox 472">
            <a:extLst>
              <a:ext uri="{FF2B5EF4-FFF2-40B4-BE49-F238E27FC236}">
                <a16:creationId xmlns:a16="http://schemas.microsoft.com/office/drawing/2014/main" id="{A568248E-D09D-E1D0-006E-415AFA991AF0}"/>
              </a:ext>
            </a:extLst>
          </p:cNvPr>
          <p:cNvSpPr txBox="1"/>
          <p:nvPr userDrawn="1"/>
        </p:nvSpPr>
        <p:spPr>
          <a:xfrm>
            <a:off x="3329241" y="1103160"/>
            <a:ext cx="517483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HOẠT ĐỘNG</a:t>
            </a:r>
          </a:p>
        </p:txBody>
      </p:sp>
      <p:grpSp>
        <p:nvGrpSpPr>
          <p:cNvPr id="474" name="Google Shape;631;p30">
            <a:extLst>
              <a:ext uri="{FF2B5EF4-FFF2-40B4-BE49-F238E27FC236}">
                <a16:creationId xmlns:a16="http://schemas.microsoft.com/office/drawing/2014/main" id="{39C8609A-CC5A-BF41-917A-2B1A5BF51771}"/>
              </a:ext>
            </a:extLst>
          </p:cNvPr>
          <p:cNvGrpSpPr/>
          <p:nvPr userDrawn="1"/>
        </p:nvGrpSpPr>
        <p:grpSpPr>
          <a:xfrm flipH="1">
            <a:off x="8750632" y="4349373"/>
            <a:ext cx="1025953" cy="1555470"/>
            <a:chOff x="961250" y="234750"/>
            <a:chExt cx="1222525" cy="2320700"/>
          </a:xfrm>
        </p:grpSpPr>
        <p:sp>
          <p:nvSpPr>
            <p:cNvPr id="475" name="Google Shape;632;p30">
              <a:extLst>
                <a:ext uri="{FF2B5EF4-FFF2-40B4-BE49-F238E27FC236}">
                  <a16:creationId xmlns:a16="http://schemas.microsoft.com/office/drawing/2014/main" id="{D673F441-38DB-6567-A213-ADC0D177F4C1}"/>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76" name="Google Shape;633;p30">
              <a:extLst>
                <a:ext uri="{FF2B5EF4-FFF2-40B4-BE49-F238E27FC236}">
                  <a16:creationId xmlns:a16="http://schemas.microsoft.com/office/drawing/2014/main" id="{4F585595-1BBE-E1E5-B27F-B977FA0A6E09}"/>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77" name="Google Shape;634;p30">
              <a:extLst>
                <a:ext uri="{FF2B5EF4-FFF2-40B4-BE49-F238E27FC236}">
                  <a16:creationId xmlns:a16="http://schemas.microsoft.com/office/drawing/2014/main" id="{D2915103-B593-1BBC-38CE-FF9D03B69533}"/>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78" name="Google Shape;635;p30">
              <a:extLst>
                <a:ext uri="{FF2B5EF4-FFF2-40B4-BE49-F238E27FC236}">
                  <a16:creationId xmlns:a16="http://schemas.microsoft.com/office/drawing/2014/main" id="{4E01C559-3B61-170C-51F6-6799F63B2067}"/>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79" name="Google Shape;636;p30">
              <a:extLst>
                <a:ext uri="{FF2B5EF4-FFF2-40B4-BE49-F238E27FC236}">
                  <a16:creationId xmlns:a16="http://schemas.microsoft.com/office/drawing/2014/main" id="{58754504-A698-EEA2-4A02-7AA5CDC31EC5}"/>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0" name="Google Shape;637;p30">
              <a:extLst>
                <a:ext uri="{FF2B5EF4-FFF2-40B4-BE49-F238E27FC236}">
                  <a16:creationId xmlns:a16="http://schemas.microsoft.com/office/drawing/2014/main" id="{DB045142-0584-4A55-630A-5C95CD442F05}"/>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1" name="Google Shape;638;p30">
              <a:extLst>
                <a:ext uri="{FF2B5EF4-FFF2-40B4-BE49-F238E27FC236}">
                  <a16:creationId xmlns:a16="http://schemas.microsoft.com/office/drawing/2014/main" id="{A2548CC7-CDAE-5754-25F3-C68205C6C7DF}"/>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2" name="Google Shape;639;p30">
              <a:extLst>
                <a:ext uri="{FF2B5EF4-FFF2-40B4-BE49-F238E27FC236}">
                  <a16:creationId xmlns:a16="http://schemas.microsoft.com/office/drawing/2014/main" id="{E7D1B70D-C353-ED8F-DA06-1FF7072212C9}"/>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3" name="Google Shape;640;p30">
              <a:extLst>
                <a:ext uri="{FF2B5EF4-FFF2-40B4-BE49-F238E27FC236}">
                  <a16:creationId xmlns:a16="http://schemas.microsoft.com/office/drawing/2014/main" id="{BAEFBA67-65E3-69DB-FB4A-8860F08F9979}"/>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4" name="Google Shape;641;p30">
              <a:extLst>
                <a:ext uri="{FF2B5EF4-FFF2-40B4-BE49-F238E27FC236}">
                  <a16:creationId xmlns:a16="http://schemas.microsoft.com/office/drawing/2014/main" id="{E3A17CD1-A5DD-5B92-8D56-9093C3A63292}"/>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5" name="Google Shape;642;p30">
              <a:extLst>
                <a:ext uri="{FF2B5EF4-FFF2-40B4-BE49-F238E27FC236}">
                  <a16:creationId xmlns:a16="http://schemas.microsoft.com/office/drawing/2014/main" id="{58817D1A-0AB3-25DB-C7FC-6127F0AFC1E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6" name="Google Shape;643;p30">
              <a:extLst>
                <a:ext uri="{FF2B5EF4-FFF2-40B4-BE49-F238E27FC236}">
                  <a16:creationId xmlns:a16="http://schemas.microsoft.com/office/drawing/2014/main" id="{CEEC77C6-3AF6-8617-5776-EB2F35FBB2D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7" name="Google Shape;644;p30">
              <a:extLst>
                <a:ext uri="{FF2B5EF4-FFF2-40B4-BE49-F238E27FC236}">
                  <a16:creationId xmlns:a16="http://schemas.microsoft.com/office/drawing/2014/main" id="{5AB76E2D-E98A-5D4D-E7F4-52EF2A2C9330}"/>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8" name="Google Shape;645;p30">
              <a:extLst>
                <a:ext uri="{FF2B5EF4-FFF2-40B4-BE49-F238E27FC236}">
                  <a16:creationId xmlns:a16="http://schemas.microsoft.com/office/drawing/2014/main" id="{4E8EA6A1-9487-5BF2-67A3-1D93AB9AD2AC}"/>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9" name="Google Shape;646;p30">
              <a:extLst>
                <a:ext uri="{FF2B5EF4-FFF2-40B4-BE49-F238E27FC236}">
                  <a16:creationId xmlns:a16="http://schemas.microsoft.com/office/drawing/2014/main" id="{FDBEEA1A-F29E-7E99-1830-C5A7E738C267}"/>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90" name="Google Shape;647;p30">
              <a:extLst>
                <a:ext uri="{FF2B5EF4-FFF2-40B4-BE49-F238E27FC236}">
                  <a16:creationId xmlns:a16="http://schemas.microsoft.com/office/drawing/2014/main" id="{3FD58564-FB3C-CD1C-9B49-95D634E38617}"/>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91" name="Google Shape;648;p30">
              <a:extLst>
                <a:ext uri="{FF2B5EF4-FFF2-40B4-BE49-F238E27FC236}">
                  <a16:creationId xmlns:a16="http://schemas.microsoft.com/office/drawing/2014/main" id="{31B1CA55-3BB5-F8A4-D8D8-62F7A19D72F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92" name="Google Shape;649;p30">
              <a:extLst>
                <a:ext uri="{FF2B5EF4-FFF2-40B4-BE49-F238E27FC236}">
                  <a16:creationId xmlns:a16="http://schemas.microsoft.com/office/drawing/2014/main" id="{F5C1C81B-D369-8900-CDEA-40DEA16ABAD3}"/>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93" name="Google Shape;650;p30">
              <a:extLst>
                <a:ext uri="{FF2B5EF4-FFF2-40B4-BE49-F238E27FC236}">
                  <a16:creationId xmlns:a16="http://schemas.microsoft.com/office/drawing/2014/main" id="{7F8D5D84-9D08-3E37-0E7E-C92C2CFA6D82}"/>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94" name="Google Shape;651;p30">
              <a:extLst>
                <a:ext uri="{FF2B5EF4-FFF2-40B4-BE49-F238E27FC236}">
                  <a16:creationId xmlns:a16="http://schemas.microsoft.com/office/drawing/2014/main" id="{F23C1CD0-78C0-F931-7578-39EA907F8111}"/>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95" name="Google Shape;652;p30">
              <a:extLst>
                <a:ext uri="{FF2B5EF4-FFF2-40B4-BE49-F238E27FC236}">
                  <a16:creationId xmlns:a16="http://schemas.microsoft.com/office/drawing/2014/main" id="{A9BE530D-2952-C593-4606-1CBBA2DE9119}"/>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96" name="Google Shape;653;p30">
              <a:extLst>
                <a:ext uri="{FF2B5EF4-FFF2-40B4-BE49-F238E27FC236}">
                  <a16:creationId xmlns:a16="http://schemas.microsoft.com/office/drawing/2014/main" id="{F16AE07A-12E9-B651-727A-8521628554F5}"/>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97" name="Google Shape;654;p30">
              <a:extLst>
                <a:ext uri="{FF2B5EF4-FFF2-40B4-BE49-F238E27FC236}">
                  <a16:creationId xmlns:a16="http://schemas.microsoft.com/office/drawing/2014/main" id="{412AC7EB-4151-5BF3-82A2-7ECC4E54F947}"/>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98" name="Google Shape;655;p30">
              <a:extLst>
                <a:ext uri="{FF2B5EF4-FFF2-40B4-BE49-F238E27FC236}">
                  <a16:creationId xmlns:a16="http://schemas.microsoft.com/office/drawing/2014/main" id="{A8199888-FF65-5A19-02EB-DFBE9A8A583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99" name="Google Shape;656;p30">
              <a:extLst>
                <a:ext uri="{FF2B5EF4-FFF2-40B4-BE49-F238E27FC236}">
                  <a16:creationId xmlns:a16="http://schemas.microsoft.com/office/drawing/2014/main" id="{CA452055-AD62-B919-4D7A-7F54FD008B0C}"/>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00" name="Google Shape;657;p30">
              <a:extLst>
                <a:ext uri="{FF2B5EF4-FFF2-40B4-BE49-F238E27FC236}">
                  <a16:creationId xmlns:a16="http://schemas.microsoft.com/office/drawing/2014/main" id="{3A8E89E5-3C5B-C3CD-7FF0-CC5BA7A073D6}"/>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01" name="Google Shape;658;p30">
              <a:extLst>
                <a:ext uri="{FF2B5EF4-FFF2-40B4-BE49-F238E27FC236}">
                  <a16:creationId xmlns:a16="http://schemas.microsoft.com/office/drawing/2014/main" id="{E15B6F74-2FE5-D0B4-039C-5B900C98C728}"/>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02" name="Google Shape;659;p30">
              <a:extLst>
                <a:ext uri="{FF2B5EF4-FFF2-40B4-BE49-F238E27FC236}">
                  <a16:creationId xmlns:a16="http://schemas.microsoft.com/office/drawing/2014/main" id="{93718786-C5CF-73BC-D63E-AC0A185F0DF0}"/>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03" name="Google Shape;660;p30">
              <a:extLst>
                <a:ext uri="{FF2B5EF4-FFF2-40B4-BE49-F238E27FC236}">
                  <a16:creationId xmlns:a16="http://schemas.microsoft.com/office/drawing/2014/main" id="{6811A6CC-E761-7B8D-D975-941160147E2A}"/>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04" name="Google Shape;661;p30">
              <a:extLst>
                <a:ext uri="{FF2B5EF4-FFF2-40B4-BE49-F238E27FC236}">
                  <a16:creationId xmlns:a16="http://schemas.microsoft.com/office/drawing/2014/main" id="{E15E9DAC-B762-0896-382C-B035147EA11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05" name="Google Shape;662;p30">
              <a:extLst>
                <a:ext uri="{FF2B5EF4-FFF2-40B4-BE49-F238E27FC236}">
                  <a16:creationId xmlns:a16="http://schemas.microsoft.com/office/drawing/2014/main" id="{474A8E01-E50B-02C9-58AB-85F57487E1CB}"/>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06" name="Google Shape;663;p30">
              <a:extLst>
                <a:ext uri="{FF2B5EF4-FFF2-40B4-BE49-F238E27FC236}">
                  <a16:creationId xmlns:a16="http://schemas.microsoft.com/office/drawing/2014/main" id="{446526B4-06B4-742E-9B12-2FEFE608DB44}"/>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07" name="Google Shape;664;p30">
              <a:extLst>
                <a:ext uri="{FF2B5EF4-FFF2-40B4-BE49-F238E27FC236}">
                  <a16:creationId xmlns:a16="http://schemas.microsoft.com/office/drawing/2014/main" id="{6F0D8725-5F1B-9C50-32C7-D234CA98CD47}"/>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08" name="Google Shape;665;p30">
              <a:extLst>
                <a:ext uri="{FF2B5EF4-FFF2-40B4-BE49-F238E27FC236}">
                  <a16:creationId xmlns:a16="http://schemas.microsoft.com/office/drawing/2014/main" id="{D09C2CFA-8275-BA64-9AAB-027C2BCB9CD3}"/>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09" name="Google Shape;666;p30">
              <a:extLst>
                <a:ext uri="{FF2B5EF4-FFF2-40B4-BE49-F238E27FC236}">
                  <a16:creationId xmlns:a16="http://schemas.microsoft.com/office/drawing/2014/main" id="{D8A9DDAF-832C-F5C8-7D4E-0FDA99FA6EE7}"/>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0" name="Google Shape;667;p30">
              <a:extLst>
                <a:ext uri="{FF2B5EF4-FFF2-40B4-BE49-F238E27FC236}">
                  <a16:creationId xmlns:a16="http://schemas.microsoft.com/office/drawing/2014/main" id="{DB28B28A-8618-9FFA-AB51-B941A7F6A3CF}"/>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1" name="Google Shape;668;p30">
              <a:extLst>
                <a:ext uri="{FF2B5EF4-FFF2-40B4-BE49-F238E27FC236}">
                  <a16:creationId xmlns:a16="http://schemas.microsoft.com/office/drawing/2014/main" id="{EC2F6296-538F-E4BB-F064-C4C9B6D2977B}"/>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2" name="Google Shape;669;p30">
              <a:extLst>
                <a:ext uri="{FF2B5EF4-FFF2-40B4-BE49-F238E27FC236}">
                  <a16:creationId xmlns:a16="http://schemas.microsoft.com/office/drawing/2014/main" id="{5ABB1BDE-BA61-6102-A7B6-540A450970EC}"/>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3" name="Google Shape;670;p30">
              <a:extLst>
                <a:ext uri="{FF2B5EF4-FFF2-40B4-BE49-F238E27FC236}">
                  <a16:creationId xmlns:a16="http://schemas.microsoft.com/office/drawing/2014/main" id="{1F33D072-7127-0D49-F06B-C7477675E557}"/>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4" name="Google Shape;671;p30">
              <a:extLst>
                <a:ext uri="{FF2B5EF4-FFF2-40B4-BE49-F238E27FC236}">
                  <a16:creationId xmlns:a16="http://schemas.microsoft.com/office/drawing/2014/main" id="{F3F94DF4-BBFF-FFCD-F07D-2F96BCD9E32E}"/>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5" name="Google Shape;672;p30">
              <a:extLst>
                <a:ext uri="{FF2B5EF4-FFF2-40B4-BE49-F238E27FC236}">
                  <a16:creationId xmlns:a16="http://schemas.microsoft.com/office/drawing/2014/main" id="{49EBB3DC-E693-7124-B97B-AE14BDFAEF0C}"/>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516" name="Google Shape;211;p3">
            <a:extLst>
              <a:ext uri="{FF2B5EF4-FFF2-40B4-BE49-F238E27FC236}">
                <a16:creationId xmlns:a16="http://schemas.microsoft.com/office/drawing/2014/main" id="{C4EB5D79-691F-394B-10C7-0982049EAB67}"/>
              </a:ext>
            </a:extLst>
          </p:cNvPr>
          <p:cNvGrpSpPr/>
          <p:nvPr userDrawn="1"/>
        </p:nvGrpSpPr>
        <p:grpSpPr>
          <a:xfrm>
            <a:off x="1030175" y="1581350"/>
            <a:ext cx="444275" cy="398525"/>
            <a:chOff x="2495125" y="2142250"/>
            <a:chExt cx="444275" cy="398525"/>
          </a:xfrm>
        </p:grpSpPr>
        <p:sp>
          <p:nvSpPr>
            <p:cNvPr id="517" name="Google Shape;212;p3">
              <a:extLst>
                <a:ext uri="{FF2B5EF4-FFF2-40B4-BE49-F238E27FC236}">
                  <a16:creationId xmlns:a16="http://schemas.microsoft.com/office/drawing/2014/main" id="{EAA1E6DA-AD82-C828-D441-E5B3F3467A77}"/>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18" name="Google Shape;213;p3">
              <a:extLst>
                <a:ext uri="{FF2B5EF4-FFF2-40B4-BE49-F238E27FC236}">
                  <a16:creationId xmlns:a16="http://schemas.microsoft.com/office/drawing/2014/main" id="{7FC9971A-C1A5-2E90-B7C6-016634D73AB8}"/>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519" name="Google Shape;214;p3">
            <a:extLst>
              <a:ext uri="{FF2B5EF4-FFF2-40B4-BE49-F238E27FC236}">
                <a16:creationId xmlns:a16="http://schemas.microsoft.com/office/drawing/2014/main" id="{CFD7F8CB-88E0-E735-83FE-279096210BD1}"/>
              </a:ext>
            </a:extLst>
          </p:cNvPr>
          <p:cNvGrpSpPr/>
          <p:nvPr userDrawn="1"/>
        </p:nvGrpSpPr>
        <p:grpSpPr>
          <a:xfrm>
            <a:off x="10561107" y="5038641"/>
            <a:ext cx="291375" cy="281375"/>
            <a:chOff x="3243875" y="2372825"/>
            <a:chExt cx="291375" cy="281375"/>
          </a:xfrm>
        </p:grpSpPr>
        <p:sp>
          <p:nvSpPr>
            <p:cNvPr id="520" name="Google Shape;215;p3">
              <a:extLst>
                <a:ext uri="{FF2B5EF4-FFF2-40B4-BE49-F238E27FC236}">
                  <a16:creationId xmlns:a16="http://schemas.microsoft.com/office/drawing/2014/main" id="{6D8AE337-4928-28A5-CCF0-4B92FC04387F}"/>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21" name="Google Shape;216;p3">
              <a:extLst>
                <a:ext uri="{FF2B5EF4-FFF2-40B4-BE49-F238E27FC236}">
                  <a16:creationId xmlns:a16="http://schemas.microsoft.com/office/drawing/2014/main" id="{B817698F-EBDF-6E24-5FD3-088FC26DEAD8}"/>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22" name="Google Shape;217;p3">
              <a:extLst>
                <a:ext uri="{FF2B5EF4-FFF2-40B4-BE49-F238E27FC236}">
                  <a16:creationId xmlns:a16="http://schemas.microsoft.com/office/drawing/2014/main" id="{633F2113-8EEC-F00F-B474-2950ED90FAF5}"/>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23" name="Google Shape;218;p3">
              <a:extLst>
                <a:ext uri="{FF2B5EF4-FFF2-40B4-BE49-F238E27FC236}">
                  <a16:creationId xmlns:a16="http://schemas.microsoft.com/office/drawing/2014/main" id="{A623B8A1-2457-18FF-3C53-03F8B30C92CC}"/>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24" name="Google Shape;219;p3">
              <a:extLst>
                <a:ext uri="{FF2B5EF4-FFF2-40B4-BE49-F238E27FC236}">
                  <a16:creationId xmlns:a16="http://schemas.microsoft.com/office/drawing/2014/main" id="{442D1916-CD89-A521-86B6-7DD7EDC5CA1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25" name="Google Shape;220;p3">
              <a:extLst>
                <a:ext uri="{FF2B5EF4-FFF2-40B4-BE49-F238E27FC236}">
                  <a16:creationId xmlns:a16="http://schemas.microsoft.com/office/drawing/2014/main" id="{CBEFFF5F-6BA8-D599-7364-8126B7DA8FFA}"/>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26" name="Google Shape;221;p3">
              <a:extLst>
                <a:ext uri="{FF2B5EF4-FFF2-40B4-BE49-F238E27FC236}">
                  <a16:creationId xmlns:a16="http://schemas.microsoft.com/office/drawing/2014/main" id="{45794EC7-9216-71C8-D7FF-20B192D0E9DE}"/>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27" name="Google Shape;222;p3">
              <a:extLst>
                <a:ext uri="{FF2B5EF4-FFF2-40B4-BE49-F238E27FC236}">
                  <a16:creationId xmlns:a16="http://schemas.microsoft.com/office/drawing/2014/main" id="{0E88BC81-AF18-7AC4-F021-1AF62BB376F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28" name="Google Shape;223;p3">
              <a:extLst>
                <a:ext uri="{FF2B5EF4-FFF2-40B4-BE49-F238E27FC236}">
                  <a16:creationId xmlns:a16="http://schemas.microsoft.com/office/drawing/2014/main" id="{6D7E1F42-CE4A-BDEB-5C45-325926097DA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29" name="Google Shape;224;p3">
              <a:extLst>
                <a:ext uri="{FF2B5EF4-FFF2-40B4-BE49-F238E27FC236}">
                  <a16:creationId xmlns:a16="http://schemas.microsoft.com/office/drawing/2014/main" id="{DAB1EF79-B21C-A4A7-7E86-C4E9CE8BCD62}"/>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530" name="Google Shape;225;p3">
            <a:extLst>
              <a:ext uri="{FF2B5EF4-FFF2-40B4-BE49-F238E27FC236}">
                <a16:creationId xmlns:a16="http://schemas.microsoft.com/office/drawing/2014/main" id="{D76F5FAF-A95D-A172-8D07-197B63296CEA}"/>
              </a:ext>
            </a:extLst>
          </p:cNvPr>
          <p:cNvGrpSpPr/>
          <p:nvPr userDrawn="1"/>
        </p:nvGrpSpPr>
        <p:grpSpPr>
          <a:xfrm>
            <a:off x="10778557" y="714860"/>
            <a:ext cx="166675" cy="168575"/>
            <a:chOff x="4954425" y="2036375"/>
            <a:chExt cx="166675" cy="168575"/>
          </a:xfrm>
        </p:grpSpPr>
        <p:sp>
          <p:nvSpPr>
            <p:cNvPr id="531" name="Google Shape;226;p3">
              <a:extLst>
                <a:ext uri="{FF2B5EF4-FFF2-40B4-BE49-F238E27FC236}">
                  <a16:creationId xmlns:a16="http://schemas.microsoft.com/office/drawing/2014/main" id="{0BC06754-A21A-DD76-FA4A-A81EC24AED7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2" name="Google Shape;227;p3">
              <a:extLst>
                <a:ext uri="{FF2B5EF4-FFF2-40B4-BE49-F238E27FC236}">
                  <a16:creationId xmlns:a16="http://schemas.microsoft.com/office/drawing/2014/main" id="{5EAF69DC-617E-5DD9-87E6-E564B4A277E5}"/>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533" name="Google Shape;228;p3">
            <a:extLst>
              <a:ext uri="{FF2B5EF4-FFF2-40B4-BE49-F238E27FC236}">
                <a16:creationId xmlns:a16="http://schemas.microsoft.com/office/drawing/2014/main" id="{81E68D54-851B-AC2F-2906-FD25C2DE15FE}"/>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4" name="Google Shape;229;p3">
            <a:extLst>
              <a:ext uri="{FF2B5EF4-FFF2-40B4-BE49-F238E27FC236}">
                <a16:creationId xmlns:a16="http://schemas.microsoft.com/office/drawing/2014/main" id="{4875F601-E399-92BD-5F92-51A75C3E255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535" name="Google Shape;230;p3">
            <a:extLst>
              <a:ext uri="{FF2B5EF4-FFF2-40B4-BE49-F238E27FC236}">
                <a16:creationId xmlns:a16="http://schemas.microsoft.com/office/drawing/2014/main" id="{52820ECF-934C-6A22-EA50-6E5652909E7E}"/>
              </a:ext>
            </a:extLst>
          </p:cNvPr>
          <p:cNvGrpSpPr/>
          <p:nvPr userDrawn="1"/>
        </p:nvGrpSpPr>
        <p:grpSpPr>
          <a:xfrm>
            <a:off x="1274794" y="5541495"/>
            <a:ext cx="166675" cy="168575"/>
            <a:chOff x="4954425" y="2036375"/>
            <a:chExt cx="166675" cy="168575"/>
          </a:xfrm>
        </p:grpSpPr>
        <p:sp>
          <p:nvSpPr>
            <p:cNvPr id="536" name="Google Shape;231;p3">
              <a:extLst>
                <a:ext uri="{FF2B5EF4-FFF2-40B4-BE49-F238E27FC236}">
                  <a16:creationId xmlns:a16="http://schemas.microsoft.com/office/drawing/2014/main" id="{1E91E89C-9C47-0BED-3FEF-F92BB70F3D2B}"/>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7" name="Google Shape;232;p3">
              <a:extLst>
                <a:ext uri="{FF2B5EF4-FFF2-40B4-BE49-F238E27FC236}">
                  <a16:creationId xmlns:a16="http://schemas.microsoft.com/office/drawing/2014/main" id="{4C3B17B5-686D-CD57-7420-B0CDAB2518B5}"/>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538" name="Picture 18" descr="VoNhatTruong2013L">
            <a:extLst>
              <a:ext uri="{FF2B5EF4-FFF2-40B4-BE49-F238E27FC236}">
                <a16:creationId xmlns:a16="http://schemas.microsoft.com/office/drawing/2014/main" id="{2D5250E4-4D94-FDC7-92FB-67F09A209F1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3678" y="4246708"/>
            <a:ext cx="251460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3539182"/>
      </p:ext>
    </p:extLst>
  </p:cSld>
  <p:clrMap bg1="lt1" tx1="dk1" bg2="lt2" tx2="dk2" accent1="accent1" accent2="accent2" accent3="accent3" accent4="accent4" accent5="accent5" accent6="accent6" hlink="hlink" folHlink="folHlink"/>
  <p:sldLayoutIdLst>
    <p:sldLayoutId id="2147484572" r:id="rId1"/>
  </p:sldLayoutIdLst>
  <p:transition>
    <p:split orient="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F9933"/>
        </a:solidFill>
        <a:effectLst/>
      </p:bgPr>
    </p:bg>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924A2293-E2BA-88AB-04E0-D4A3A239B6DD}"/>
              </a:ext>
            </a:extLst>
          </p:cNvPr>
          <p:cNvGrpSpPr/>
          <p:nvPr userDrawn="1"/>
        </p:nvGrpSpPr>
        <p:grpSpPr>
          <a:xfrm>
            <a:off x="395894" y="219519"/>
            <a:ext cx="11613234" cy="6240131"/>
            <a:chOff x="395894" y="219519"/>
            <a:chExt cx="8518865" cy="4788281"/>
          </a:xfrm>
        </p:grpSpPr>
        <p:sp>
          <p:nvSpPr>
            <p:cNvPr id="3" name="Google Shape;993;p14">
              <a:extLst>
                <a:ext uri="{FF2B5EF4-FFF2-40B4-BE49-F238E27FC236}">
                  <a16:creationId xmlns:a16="http://schemas.microsoft.com/office/drawing/2014/main" id="{FB068081-3D13-FCFF-202E-772975313A9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 name="Google Shape;994;p14">
              <a:extLst>
                <a:ext uri="{FF2B5EF4-FFF2-40B4-BE49-F238E27FC236}">
                  <a16:creationId xmlns:a16="http://schemas.microsoft.com/office/drawing/2014/main" id="{AFFB7983-C98D-5CB7-E100-3B5FC5B28EF1}"/>
                </a:ext>
              </a:extLst>
            </p:cNvPr>
            <p:cNvGrpSpPr/>
            <p:nvPr/>
          </p:nvGrpSpPr>
          <p:grpSpPr>
            <a:xfrm>
              <a:off x="8341543" y="2282008"/>
              <a:ext cx="569676" cy="380612"/>
              <a:chOff x="8341543" y="2282008"/>
              <a:chExt cx="569676" cy="380612"/>
            </a:xfrm>
          </p:grpSpPr>
          <p:sp>
            <p:nvSpPr>
              <p:cNvPr id="543" name="Google Shape;995;p14">
                <a:extLst>
                  <a:ext uri="{FF2B5EF4-FFF2-40B4-BE49-F238E27FC236}">
                    <a16:creationId xmlns:a16="http://schemas.microsoft.com/office/drawing/2014/main" id="{6794E110-1571-31AA-2C73-53E30BE52A2C}"/>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6" name="Google Shape;996;p14">
                <a:extLst>
                  <a:ext uri="{FF2B5EF4-FFF2-40B4-BE49-F238E27FC236}">
                    <a16:creationId xmlns:a16="http://schemas.microsoft.com/office/drawing/2014/main" id="{F7C01E88-5C0B-E023-E492-ACF928D08D10}"/>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5" name="Google Shape;997;p14">
              <a:extLst>
                <a:ext uri="{FF2B5EF4-FFF2-40B4-BE49-F238E27FC236}">
                  <a16:creationId xmlns:a16="http://schemas.microsoft.com/office/drawing/2014/main" id="{BC652001-ED42-5276-3004-119E75F51281}"/>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6" name="Google Shape;998;p14">
              <a:extLst>
                <a:ext uri="{FF2B5EF4-FFF2-40B4-BE49-F238E27FC236}">
                  <a16:creationId xmlns:a16="http://schemas.microsoft.com/office/drawing/2014/main" id="{AC34EA50-598A-DFFF-B8D1-68E87D1AC180}"/>
                </a:ext>
              </a:extLst>
            </p:cNvPr>
            <p:cNvGrpSpPr/>
            <p:nvPr/>
          </p:nvGrpSpPr>
          <p:grpSpPr>
            <a:xfrm>
              <a:off x="8341543" y="1721094"/>
              <a:ext cx="569676" cy="380612"/>
              <a:chOff x="8341543" y="1721094"/>
              <a:chExt cx="569676" cy="380612"/>
            </a:xfrm>
          </p:grpSpPr>
          <p:sp>
            <p:nvSpPr>
              <p:cNvPr id="541" name="Google Shape;999;p14">
                <a:extLst>
                  <a:ext uri="{FF2B5EF4-FFF2-40B4-BE49-F238E27FC236}">
                    <a16:creationId xmlns:a16="http://schemas.microsoft.com/office/drawing/2014/main" id="{FE88EBF9-E2ED-DC2F-CA3F-45217F5D2078}"/>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2" name="Google Shape;1000;p14">
                <a:extLst>
                  <a:ext uri="{FF2B5EF4-FFF2-40B4-BE49-F238E27FC236}">
                    <a16:creationId xmlns:a16="http://schemas.microsoft.com/office/drawing/2014/main" id="{1DC33F27-5347-E117-B01B-B3422F429424}"/>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44" name="Google Shape;1001;p14">
              <a:extLst>
                <a:ext uri="{FF2B5EF4-FFF2-40B4-BE49-F238E27FC236}">
                  <a16:creationId xmlns:a16="http://schemas.microsoft.com/office/drawing/2014/main" id="{357BA7AA-F4BF-D451-6FA3-1002C858D16E}"/>
                </a:ext>
              </a:extLst>
            </p:cNvPr>
            <p:cNvGrpSpPr/>
            <p:nvPr/>
          </p:nvGrpSpPr>
          <p:grpSpPr>
            <a:xfrm>
              <a:off x="8346273" y="1183592"/>
              <a:ext cx="568486" cy="388014"/>
              <a:chOff x="8346273" y="1183592"/>
              <a:chExt cx="568486" cy="388014"/>
            </a:xfrm>
          </p:grpSpPr>
          <p:sp>
            <p:nvSpPr>
              <p:cNvPr id="539" name="Google Shape;1002;p14">
                <a:extLst>
                  <a:ext uri="{FF2B5EF4-FFF2-40B4-BE49-F238E27FC236}">
                    <a16:creationId xmlns:a16="http://schemas.microsoft.com/office/drawing/2014/main" id="{E1324F1A-46C6-B13A-03FF-D51FA111A7D7}"/>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0" name="Google Shape;1003;p14">
                <a:extLst>
                  <a:ext uri="{FF2B5EF4-FFF2-40B4-BE49-F238E27FC236}">
                    <a16:creationId xmlns:a16="http://schemas.microsoft.com/office/drawing/2014/main" id="{87376AF0-8250-DFA5-1922-4CFD324E53CA}"/>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45" name="Google Shape;1004;p14">
              <a:extLst>
                <a:ext uri="{FF2B5EF4-FFF2-40B4-BE49-F238E27FC236}">
                  <a16:creationId xmlns:a16="http://schemas.microsoft.com/office/drawing/2014/main" id="{57625DDD-49B2-C219-2CEA-236E01B6DF5C}"/>
                </a:ext>
              </a:extLst>
            </p:cNvPr>
            <p:cNvGrpSpPr/>
            <p:nvPr/>
          </p:nvGrpSpPr>
          <p:grpSpPr>
            <a:xfrm>
              <a:off x="8341543" y="606635"/>
              <a:ext cx="569676" cy="388014"/>
              <a:chOff x="8341543" y="606635"/>
              <a:chExt cx="569676" cy="388014"/>
            </a:xfrm>
          </p:grpSpPr>
          <p:sp>
            <p:nvSpPr>
              <p:cNvPr id="254" name="Google Shape;1005;p14">
                <a:extLst>
                  <a:ext uri="{FF2B5EF4-FFF2-40B4-BE49-F238E27FC236}">
                    <a16:creationId xmlns:a16="http://schemas.microsoft.com/office/drawing/2014/main" id="{DDC2E235-99F3-600F-8C0F-B28E3995356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1006;p14">
                <a:extLst>
                  <a:ext uri="{FF2B5EF4-FFF2-40B4-BE49-F238E27FC236}">
                    <a16:creationId xmlns:a16="http://schemas.microsoft.com/office/drawing/2014/main" id="{74C0BE44-489A-2A97-A25F-98661612A3F1}"/>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46" name="Google Shape;1007;p14">
              <a:extLst>
                <a:ext uri="{FF2B5EF4-FFF2-40B4-BE49-F238E27FC236}">
                  <a16:creationId xmlns:a16="http://schemas.microsoft.com/office/drawing/2014/main" id="{3D639D53-7A03-CCCE-F8A3-EA04E8773BEA}"/>
                </a:ext>
              </a:extLst>
            </p:cNvPr>
            <p:cNvGrpSpPr/>
            <p:nvPr/>
          </p:nvGrpSpPr>
          <p:grpSpPr>
            <a:xfrm>
              <a:off x="8341543" y="2842933"/>
              <a:ext cx="569676" cy="380612"/>
              <a:chOff x="8341543" y="2282008"/>
              <a:chExt cx="569676" cy="380612"/>
            </a:xfrm>
          </p:grpSpPr>
          <p:sp>
            <p:nvSpPr>
              <p:cNvPr id="252" name="Google Shape;1008;p14">
                <a:extLst>
                  <a:ext uri="{FF2B5EF4-FFF2-40B4-BE49-F238E27FC236}">
                    <a16:creationId xmlns:a16="http://schemas.microsoft.com/office/drawing/2014/main" id="{90B01CC6-5FE5-FD88-A0DE-0ECBE1DD7768}"/>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1009;p14">
                <a:extLst>
                  <a:ext uri="{FF2B5EF4-FFF2-40B4-BE49-F238E27FC236}">
                    <a16:creationId xmlns:a16="http://schemas.microsoft.com/office/drawing/2014/main" id="{4D5A47F9-E9A9-996A-5716-04170CC11F0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47" name="Google Shape;1010;p14">
              <a:extLst>
                <a:ext uri="{FF2B5EF4-FFF2-40B4-BE49-F238E27FC236}">
                  <a16:creationId xmlns:a16="http://schemas.microsoft.com/office/drawing/2014/main" id="{DDE42DC6-4637-9235-BF95-C815D6B8A309}"/>
                </a:ext>
              </a:extLst>
            </p:cNvPr>
            <p:cNvGrpSpPr/>
            <p:nvPr/>
          </p:nvGrpSpPr>
          <p:grpSpPr>
            <a:xfrm>
              <a:off x="8341543" y="3403858"/>
              <a:ext cx="569676" cy="380612"/>
              <a:chOff x="8341543" y="2282008"/>
              <a:chExt cx="569676" cy="380612"/>
            </a:xfrm>
          </p:grpSpPr>
          <p:sp>
            <p:nvSpPr>
              <p:cNvPr id="250" name="Google Shape;1011;p14">
                <a:extLst>
                  <a:ext uri="{FF2B5EF4-FFF2-40B4-BE49-F238E27FC236}">
                    <a16:creationId xmlns:a16="http://schemas.microsoft.com/office/drawing/2014/main" id="{A0E1B5B7-4A62-AC0D-5D3F-8EABA90F6C46}"/>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1012;p14">
                <a:extLst>
                  <a:ext uri="{FF2B5EF4-FFF2-40B4-BE49-F238E27FC236}">
                    <a16:creationId xmlns:a16="http://schemas.microsoft.com/office/drawing/2014/main" id="{81833924-B6BD-43DA-C219-B87B7C889525}"/>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48" name="Google Shape;1013;p14">
              <a:extLst>
                <a:ext uri="{FF2B5EF4-FFF2-40B4-BE49-F238E27FC236}">
                  <a16:creationId xmlns:a16="http://schemas.microsoft.com/office/drawing/2014/main" id="{EA6E5CA4-750D-5220-0F18-18939A48AD8E}"/>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1014;p14">
              <a:extLst>
                <a:ext uri="{FF2B5EF4-FFF2-40B4-BE49-F238E27FC236}">
                  <a16:creationId xmlns:a16="http://schemas.microsoft.com/office/drawing/2014/main" id="{4DEB91C3-EB6D-48A8-24C3-CB78B4DFCD23}"/>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17" name="Google Shape;1082;p14">
            <a:extLst>
              <a:ext uri="{FF2B5EF4-FFF2-40B4-BE49-F238E27FC236}">
                <a16:creationId xmlns:a16="http://schemas.microsoft.com/office/drawing/2014/main" id="{6AFACEFC-96E9-E706-B117-0561B97C3E38}"/>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8" name="Google Shape;1083;p14">
            <a:extLst>
              <a:ext uri="{FF2B5EF4-FFF2-40B4-BE49-F238E27FC236}">
                <a16:creationId xmlns:a16="http://schemas.microsoft.com/office/drawing/2014/main" id="{0DF5F9B2-C4BC-EB77-263B-D8D6337AD148}"/>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9" name="Google Shape;1084;p14">
            <a:extLst>
              <a:ext uri="{FF2B5EF4-FFF2-40B4-BE49-F238E27FC236}">
                <a16:creationId xmlns:a16="http://schemas.microsoft.com/office/drawing/2014/main" id="{FFDF3525-6403-FB5F-E74E-FAE779E8DD3F}"/>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0" name="Google Shape;1085;p14">
            <a:extLst>
              <a:ext uri="{FF2B5EF4-FFF2-40B4-BE49-F238E27FC236}">
                <a16:creationId xmlns:a16="http://schemas.microsoft.com/office/drawing/2014/main" id="{01C2723B-DA9F-BAEC-735C-B3B05467A754}"/>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1" name="Google Shape;1086;p14">
            <a:extLst>
              <a:ext uri="{FF2B5EF4-FFF2-40B4-BE49-F238E27FC236}">
                <a16:creationId xmlns:a16="http://schemas.microsoft.com/office/drawing/2014/main" id="{A17839D0-318B-555D-7AA7-33C5692FA3CD}"/>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2" name="Google Shape;1082;p14">
            <a:extLst>
              <a:ext uri="{FF2B5EF4-FFF2-40B4-BE49-F238E27FC236}">
                <a16:creationId xmlns:a16="http://schemas.microsoft.com/office/drawing/2014/main" id="{A00AFF91-DDC4-C60B-5D33-D4864448CDA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3" name="Google Shape;1083;p14">
            <a:extLst>
              <a:ext uri="{FF2B5EF4-FFF2-40B4-BE49-F238E27FC236}">
                <a16:creationId xmlns:a16="http://schemas.microsoft.com/office/drawing/2014/main" id="{3AD6B2A2-3A8A-D77D-27D2-906AB325051D}"/>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4" name="Google Shape;1084;p14">
            <a:extLst>
              <a:ext uri="{FF2B5EF4-FFF2-40B4-BE49-F238E27FC236}">
                <a16:creationId xmlns:a16="http://schemas.microsoft.com/office/drawing/2014/main" id="{860299B1-A9C3-B8E2-7C8F-8A3D29C0C2D0}"/>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5" name="Google Shape;1085;p14">
            <a:extLst>
              <a:ext uri="{FF2B5EF4-FFF2-40B4-BE49-F238E27FC236}">
                <a16:creationId xmlns:a16="http://schemas.microsoft.com/office/drawing/2014/main" id="{E617BB24-3FA2-62FD-9AC6-DEF8F1BEDB63}"/>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6" name="Google Shape;1086;p14">
            <a:extLst>
              <a:ext uri="{FF2B5EF4-FFF2-40B4-BE49-F238E27FC236}">
                <a16:creationId xmlns:a16="http://schemas.microsoft.com/office/drawing/2014/main" id="{D35E9F56-8AC6-5C37-8FFA-091D463207E2}"/>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7" name="Google Shape;1082;p14">
            <a:extLst>
              <a:ext uri="{FF2B5EF4-FFF2-40B4-BE49-F238E27FC236}">
                <a16:creationId xmlns:a16="http://schemas.microsoft.com/office/drawing/2014/main" id="{E5F8812F-EE7A-7A78-0ACC-FEA7C8154512}"/>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8" name="Google Shape;1083;p14">
            <a:extLst>
              <a:ext uri="{FF2B5EF4-FFF2-40B4-BE49-F238E27FC236}">
                <a16:creationId xmlns:a16="http://schemas.microsoft.com/office/drawing/2014/main" id="{7646AB5D-B7EB-026C-985A-BDB4217990C3}"/>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9" name="Google Shape;1084;p14">
            <a:extLst>
              <a:ext uri="{FF2B5EF4-FFF2-40B4-BE49-F238E27FC236}">
                <a16:creationId xmlns:a16="http://schemas.microsoft.com/office/drawing/2014/main" id="{8CD08A44-8D09-F727-5C92-FB818F0BD2A7}"/>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0" name="Google Shape;1085;p14">
            <a:extLst>
              <a:ext uri="{FF2B5EF4-FFF2-40B4-BE49-F238E27FC236}">
                <a16:creationId xmlns:a16="http://schemas.microsoft.com/office/drawing/2014/main" id="{01D27EF7-5D8A-5C62-106E-03411A0FD6A1}"/>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1" name="Google Shape;1086;p14">
            <a:extLst>
              <a:ext uri="{FF2B5EF4-FFF2-40B4-BE49-F238E27FC236}">
                <a16:creationId xmlns:a16="http://schemas.microsoft.com/office/drawing/2014/main" id="{6B10C713-0E60-0E1E-2F08-9D69E6357CA3}"/>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2" name="Google Shape;1082;p14">
            <a:extLst>
              <a:ext uri="{FF2B5EF4-FFF2-40B4-BE49-F238E27FC236}">
                <a16:creationId xmlns:a16="http://schemas.microsoft.com/office/drawing/2014/main" id="{0E315B37-FC66-CAFF-FA2A-E95B8E511204}"/>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3" name="Google Shape;1083;p14">
            <a:extLst>
              <a:ext uri="{FF2B5EF4-FFF2-40B4-BE49-F238E27FC236}">
                <a16:creationId xmlns:a16="http://schemas.microsoft.com/office/drawing/2014/main" id="{EAFBC8FC-373B-87E3-F3DB-40CAF719C126}"/>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4" name="Google Shape;1084;p14">
            <a:extLst>
              <a:ext uri="{FF2B5EF4-FFF2-40B4-BE49-F238E27FC236}">
                <a16:creationId xmlns:a16="http://schemas.microsoft.com/office/drawing/2014/main" id="{3922F81F-B735-C2A4-EF2C-C873680E920B}"/>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5" name="Google Shape;1085;p14">
            <a:extLst>
              <a:ext uri="{FF2B5EF4-FFF2-40B4-BE49-F238E27FC236}">
                <a16:creationId xmlns:a16="http://schemas.microsoft.com/office/drawing/2014/main" id="{FA84D057-EE9C-9B22-0EA6-1A8A6B6D1B42}"/>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6" name="Google Shape;1086;p14">
            <a:extLst>
              <a:ext uri="{FF2B5EF4-FFF2-40B4-BE49-F238E27FC236}">
                <a16:creationId xmlns:a16="http://schemas.microsoft.com/office/drawing/2014/main" id="{BE124B54-7199-496B-4189-1C0CFA2D1176}"/>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7" name="Google Shape;1082;p14">
            <a:extLst>
              <a:ext uri="{FF2B5EF4-FFF2-40B4-BE49-F238E27FC236}">
                <a16:creationId xmlns:a16="http://schemas.microsoft.com/office/drawing/2014/main" id="{1FF188FE-8215-2B8D-2532-5AA2D9A68512}"/>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8" name="Google Shape;1083;p14">
            <a:extLst>
              <a:ext uri="{FF2B5EF4-FFF2-40B4-BE49-F238E27FC236}">
                <a16:creationId xmlns:a16="http://schemas.microsoft.com/office/drawing/2014/main" id="{8E74D939-4C4A-FAAB-E9DD-7C9FAFCDC5DF}"/>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9" name="Google Shape;1084;p14">
            <a:extLst>
              <a:ext uri="{FF2B5EF4-FFF2-40B4-BE49-F238E27FC236}">
                <a16:creationId xmlns:a16="http://schemas.microsoft.com/office/drawing/2014/main" id="{39ABEA0D-D4A1-40CC-AAD6-F5A5B2EFB61D}"/>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0" name="Google Shape;1085;p14">
            <a:extLst>
              <a:ext uri="{FF2B5EF4-FFF2-40B4-BE49-F238E27FC236}">
                <a16:creationId xmlns:a16="http://schemas.microsoft.com/office/drawing/2014/main" id="{9F324D6E-F303-7AC5-6FE6-BDF9572AC18E}"/>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1" name="Google Shape;1086;p14">
            <a:extLst>
              <a:ext uri="{FF2B5EF4-FFF2-40B4-BE49-F238E27FC236}">
                <a16:creationId xmlns:a16="http://schemas.microsoft.com/office/drawing/2014/main" id="{81D6F8FF-6E9C-3BA2-A92B-28EBEF52B8E1}"/>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2" name="Google Shape;1082;p14">
            <a:extLst>
              <a:ext uri="{FF2B5EF4-FFF2-40B4-BE49-F238E27FC236}">
                <a16:creationId xmlns:a16="http://schemas.microsoft.com/office/drawing/2014/main" id="{F79AE766-F1C9-B5A3-045C-C9179591E07F}"/>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3" name="Google Shape;1083;p14">
            <a:extLst>
              <a:ext uri="{FF2B5EF4-FFF2-40B4-BE49-F238E27FC236}">
                <a16:creationId xmlns:a16="http://schemas.microsoft.com/office/drawing/2014/main" id="{EDC29D34-7EEF-09E5-09D9-B766E6B25C4D}"/>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4" name="Google Shape;1084;p14">
            <a:extLst>
              <a:ext uri="{FF2B5EF4-FFF2-40B4-BE49-F238E27FC236}">
                <a16:creationId xmlns:a16="http://schemas.microsoft.com/office/drawing/2014/main" id="{C7621236-0A1E-DBCD-408D-385F3A31A18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5" name="Google Shape;1085;p14">
            <a:extLst>
              <a:ext uri="{FF2B5EF4-FFF2-40B4-BE49-F238E27FC236}">
                <a16:creationId xmlns:a16="http://schemas.microsoft.com/office/drawing/2014/main" id="{61BFD2EC-FEDE-328B-D546-DABFD86CD1D6}"/>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6" name="Google Shape;1086;p14">
            <a:extLst>
              <a:ext uri="{FF2B5EF4-FFF2-40B4-BE49-F238E27FC236}">
                <a16:creationId xmlns:a16="http://schemas.microsoft.com/office/drawing/2014/main" id="{F63EA2CB-68D0-4BE6-670E-2855848623DE}"/>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4" name="Google Shape;1082;p14">
            <a:extLst>
              <a:ext uri="{FF2B5EF4-FFF2-40B4-BE49-F238E27FC236}">
                <a16:creationId xmlns:a16="http://schemas.microsoft.com/office/drawing/2014/main" id="{C830DC27-50D2-BF20-CB3B-CFA9007AF67D}"/>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5" name="Google Shape;1083;p14">
            <a:extLst>
              <a:ext uri="{FF2B5EF4-FFF2-40B4-BE49-F238E27FC236}">
                <a16:creationId xmlns:a16="http://schemas.microsoft.com/office/drawing/2014/main" id="{411E04CA-1822-F32B-D1B3-266FE146207F}"/>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6" name="Google Shape;1084;p14">
            <a:extLst>
              <a:ext uri="{FF2B5EF4-FFF2-40B4-BE49-F238E27FC236}">
                <a16:creationId xmlns:a16="http://schemas.microsoft.com/office/drawing/2014/main" id="{D7C6F768-0512-93F5-2740-073A4240F18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7" name="Google Shape;1085;p14">
            <a:extLst>
              <a:ext uri="{FF2B5EF4-FFF2-40B4-BE49-F238E27FC236}">
                <a16:creationId xmlns:a16="http://schemas.microsoft.com/office/drawing/2014/main" id="{FE307C38-63E1-4D17-3E25-6E461962F881}"/>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8" name="Google Shape;1086;p14">
            <a:extLst>
              <a:ext uri="{FF2B5EF4-FFF2-40B4-BE49-F238E27FC236}">
                <a16:creationId xmlns:a16="http://schemas.microsoft.com/office/drawing/2014/main" id="{422E63AC-50BC-2132-807D-E45539CD51B5}"/>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9" name="Google Shape;1082;p14">
            <a:extLst>
              <a:ext uri="{FF2B5EF4-FFF2-40B4-BE49-F238E27FC236}">
                <a16:creationId xmlns:a16="http://schemas.microsoft.com/office/drawing/2014/main" id="{79F48922-F437-1061-6301-3120870656C7}"/>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0" name="Google Shape;1083;p14">
            <a:extLst>
              <a:ext uri="{FF2B5EF4-FFF2-40B4-BE49-F238E27FC236}">
                <a16:creationId xmlns:a16="http://schemas.microsoft.com/office/drawing/2014/main" id="{CAD8C434-7B3D-9724-E7A8-D7CDBD6EB6D1}"/>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1" name="Google Shape;1084;p14">
            <a:extLst>
              <a:ext uri="{FF2B5EF4-FFF2-40B4-BE49-F238E27FC236}">
                <a16:creationId xmlns:a16="http://schemas.microsoft.com/office/drawing/2014/main" id="{338897ED-BE01-3CB2-C573-17E804CDB839}"/>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2" name="Google Shape;1085;p14">
            <a:extLst>
              <a:ext uri="{FF2B5EF4-FFF2-40B4-BE49-F238E27FC236}">
                <a16:creationId xmlns:a16="http://schemas.microsoft.com/office/drawing/2014/main" id="{60AA8A10-4E34-33FB-D24E-9615DDF96897}"/>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3" name="Google Shape;1086;p14">
            <a:extLst>
              <a:ext uri="{FF2B5EF4-FFF2-40B4-BE49-F238E27FC236}">
                <a16:creationId xmlns:a16="http://schemas.microsoft.com/office/drawing/2014/main" id="{6A587EE5-332F-4A78-72CA-5E732D07F104}"/>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4" name="Google Shape;1082;p14">
            <a:extLst>
              <a:ext uri="{FF2B5EF4-FFF2-40B4-BE49-F238E27FC236}">
                <a16:creationId xmlns:a16="http://schemas.microsoft.com/office/drawing/2014/main" id="{86CF0315-B80F-81F2-EB04-8753ADC282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5" name="Google Shape;1083;p14">
            <a:extLst>
              <a:ext uri="{FF2B5EF4-FFF2-40B4-BE49-F238E27FC236}">
                <a16:creationId xmlns:a16="http://schemas.microsoft.com/office/drawing/2014/main" id="{CB6DFDC0-A0F7-473F-EC37-7A4BECA68D33}"/>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6" name="Google Shape;1084;p14">
            <a:extLst>
              <a:ext uri="{FF2B5EF4-FFF2-40B4-BE49-F238E27FC236}">
                <a16:creationId xmlns:a16="http://schemas.microsoft.com/office/drawing/2014/main" id="{39C7EAC8-558E-7865-5314-0912AE64D47D}"/>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7" name="Google Shape;1085;p14">
            <a:extLst>
              <a:ext uri="{FF2B5EF4-FFF2-40B4-BE49-F238E27FC236}">
                <a16:creationId xmlns:a16="http://schemas.microsoft.com/office/drawing/2014/main" id="{D4A3878D-F350-9371-76AF-F268CA11D0AB}"/>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8" name="Google Shape;1086;p14">
            <a:extLst>
              <a:ext uri="{FF2B5EF4-FFF2-40B4-BE49-F238E27FC236}">
                <a16:creationId xmlns:a16="http://schemas.microsoft.com/office/drawing/2014/main" id="{5C5AD917-9B89-94E1-306E-517ECE3AF024}"/>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9" name="Google Shape;1765;p26">
            <a:extLst>
              <a:ext uri="{FF2B5EF4-FFF2-40B4-BE49-F238E27FC236}">
                <a16:creationId xmlns:a16="http://schemas.microsoft.com/office/drawing/2014/main" id="{965749D8-2378-7210-9259-4F0AF20A4EA3}"/>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560" name="Google Shape;1766;p26">
            <a:extLst>
              <a:ext uri="{FF2B5EF4-FFF2-40B4-BE49-F238E27FC236}">
                <a16:creationId xmlns:a16="http://schemas.microsoft.com/office/drawing/2014/main" id="{78F1EE7D-C7FE-652F-749C-BA9A4BF008EB}"/>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561" name="Google Shape;1767;p26">
            <a:extLst>
              <a:ext uri="{FF2B5EF4-FFF2-40B4-BE49-F238E27FC236}">
                <a16:creationId xmlns:a16="http://schemas.microsoft.com/office/drawing/2014/main" id="{012BDE68-EFAB-D7A2-C075-8F20CE7338DE}"/>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562" name="TextBox 561">
            <a:extLst>
              <a:ext uri="{FF2B5EF4-FFF2-40B4-BE49-F238E27FC236}">
                <a16:creationId xmlns:a16="http://schemas.microsoft.com/office/drawing/2014/main" id="{8C95A8E3-EB7A-17A5-8D58-4DDD2F9C15D8}"/>
              </a:ext>
            </a:extLst>
          </p:cNvPr>
          <p:cNvSpPr txBox="1"/>
          <p:nvPr userDrawn="1"/>
        </p:nvSpPr>
        <p:spPr>
          <a:xfrm>
            <a:off x="3502039" y="1128345"/>
            <a:ext cx="475208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LUYỆN TẬP</a:t>
            </a:r>
            <a:endParaRPr kumimoji="0" lang="vi-VN" sz="6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563" name="Google Shape;939;p32">
            <a:extLst>
              <a:ext uri="{FF2B5EF4-FFF2-40B4-BE49-F238E27FC236}">
                <a16:creationId xmlns:a16="http://schemas.microsoft.com/office/drawing/2014/main" id="{123317AC-F92E-847A-80E7-3DD772B047B6}"/>
              </a:ext>
            </a:extLst>
          </p:cNvPr>
          <p:cNvGrpSpPr/>
          <p:nvPr userDrawn="1"/>
        </p:nvGrpSpPr>
        <p:grpSpPr>
          <a:xfrm>
            <a:off x="2204474" y="3950454"/>
            <a:ext cx="1973864" cy="2020086"/>
            <a:chOff x="2718975" y="493050"/>
            <a:chExt cx="2013175" cy="2066600"/>
          </a:xfrm>
        </p:grpSpPr>
        <p:sp>
          <p:nvSpPr>
            <p:cNvPr id="564" name="Google Shape;940;p32">
              <a:extLst>
                <a:ext uri="{FF2B5EF4-FFF2-40B4-BE49-F238E27FC236}">
                  <a16:creationId xmlns:a16="http://schemas.microsoft.com/office/drawing/2014/main" id="{CD42ADBC-43DE-64BA-246C-19118E735507}"/>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5" name="Google Shape;941;p32">
              <a:extLst>
                <a:ext uri="{FF2B5EF4-FFF2-40B4-BE49-F238E27FC236}">
                  <a16:creationId xmlns:a16="http://schemas.microsoft.com/office/drawing/2014/main" id="{02B52BC6-2965-DAF5-992D-D2EA6729DD80}"/>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6" name="Google Shape;942;p32">
              <a:extLst>
                <a:ext uri="{FF2B5EF4-FFF2-40B4-BE49-F238E27FC236}">
                  <a16:creationId xmlns:a16="http://schemas.microsoft.com/office/drawing/2014/main" id="{9A4EF65B-8294-2DAF-D44B-36A6D801AA45}"/>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7" name="Google Shape;943;p32">
              <a:extLst>
                <a:ext uri="{FF2B5EF4-FFF2-40B4-BE49-F238E27FC236}">
                  <a16:creationId xmlns:a16="http://schemas.microsoft.com/office/drawing/2014/main" id="{5CFBC4D6-704D-5A02-A2AE-2A359125C2EB}"/>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8" name="Google Shape;944;p32">
              <a:extLst>
                <a:ext uri="{FF2B5EF4-FFF2-40B4-BE49-F238E27FC236}">
                  <a16:creationId xmlns:a16="http://schemas.microsoft.com/office/drawing/2014/main" id="{07DF487A-93A8-620D-C8E3-601E806EA595}"/>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9" name="Google Shape;945;p32">
              <a:extLst>
                <a:ext uri="{FF2B5EF4-FFF2-40B4-BE49-F238E27FC236}">
                  <a16:creationId xmlns:a16="http://schemas.microsoft.com/office/drawing/2014/main" id="{7E24EE28-E59C-90AE-42C7-4D05316A1A43}"/>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0" name="Google Shape;946;p32">
              <a:extLst>
                <a:ext uri="{FF2B5EF4-FFF2-40B4-BE49-F238E27FC236}">
                  <a16:creationId xmlns:a16="http://schemas.microsoft.com/office/drawing/2014/main" id="{4BB1D62F-F5AE-A736-20D9-57D83698B75E}"/>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1" name="Google Shape;947;p32">
              <a:extLst>
                <a:ext uri="{FF2B5EF4-FFF2-40B4-BE49-F238E27FC236}">
                  <a16:creationId xmlns:a16="http://schemas.microsoft.com/office/drawing/2014/main" id="{707662DD-EAC2-5FFB-BA50-AB417CFB8DAD}"/>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2" name="Google Shape;948;p32">
              <a:extLst>
                <a:ext uri="{FF2B5EF4-FFF2-40B4-BE49-F238E27FC236}">
                  <a16:creationId xmlns:a16="http://schemas.microsoft.com/office/drawing/2014/main" id="{4EED8FB4-E8A0-B2EC-DC07-8D2B4BEA9C35}"/>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3" name="Google Shape;949;p32">
              <a:extLst>
                <a:ext uri="{FF2B5EF4-FFF2-40B4-BE49-F238E27FC236}">
                  <a16:creationId xmlns:a16="http://schemas.microsoft.com/office/drawing/2014/main" id="{A142FA4B-318E-20C7-F8AA-58797A81069B}"/>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4" name="Google Shape;950;p32">
              <a:extLst>
                <a:ext uri="{FF2B5EF4-FFF2-40B4-BE49-F238E27FC236}">
                  <a16:creationId xmlns:a16="http://schemas.microsoft.com/office/drawing/2014/main" id="{F72D0C5F-5BFF-AD95-8CA5-023518EF9B2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5" name="Google Shape;951;p32">
              <a:extLst>
                <a:ext uri="{FF2B5EF4-FFF2-40B4-BE49-F238E27FC236}">
                  <a16:creationId xmlns:a16="http://schemas.microsoft.com/office/drawing/2014/main" id="{8D4C0CF7-5BEB-7839-90D2-486ACF24173D}"/>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6" name="Google Shape;952;p32">
              <a:extLst>
                <a:ext uri="{FF2B5EF4-FFF2-40B4-BE49-F238E27FC236}">
                  <a16:creationId xmlns:a16="http://schemas.microsoft.com/office/drawing/2014/main" id="{7D7C9C5D-0A9A-B493-5FA7-D66C40CB3F80}"/>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7" name="Google Shape;953;p32">
              <a:extLst>
                <a:ext uri="{FF2B5EF4-FFF2-40B4-BE49-F238E27FC236}">
                  <a16:creationId xmlns:a16="http://schemas.microsoft.com/office/drawing/2014/main" id="{FBB8D173-8A95-1B09-6FAF-68D63DD18D80}"/>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8" name="Google Shape;954;p32">
              <a:extLst>
                <a:ext uri="{FF2B5EF4-FFF2-40B4-BE49-F238E27FC236}">
                  <a16:creationId xmlns:a16="http://schemas.microsoft.com/office/drawing/2014/main" id="{2D6B5973-EEC3-B46B-10A9-437B923791D9}"/>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9" name="Google Shape;955;p32">
              <a:extLst>
                <a:ext uri="{FF2B5EF4-FFF2-40B4-BE49-F238E27FC236}">
                  <a16:creationId xmlns:a16="http://schemas.microsoft.com/office/drawing/2014/main" id="{06AB0004-B450-C229-8148-230128862057}"/>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0" name="Google Shape;956;p32">
              <a:extLst>
                <a:ext uri="{FF2B5EF4-FFF2-40B4-BE49-F238E27FC236}">
                  <a16:creationId xmlns:a16="http://schemas.microsoft.com/office/drawing/2014/main" id="{71ED60C7-D4E5-74D3-35EE-D0AF5627D634}"/>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1" name="Google Shape;957;p32">
              <a:extLst>
                <a:ext uri="{FF2B5EF4-FFF2-40B4-BE49-F238E27FC236}">
                  <a16:creationId xmlns:a16="http://schemas.microsoft.com/office/drawing/2014/main" id="{9157E2EF-A04E-5C82-B7EB-FE11FC534353}"/>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2" name="Google Shape;958;p32">
              <a:extLst>
                <a:ext uri="{FF2B5EF4-FFF2-40B4-BE49-F238E27FC236}">
                  <a16:creationId xmlns:a16="http://schemas.microsoft.com/office/drawing/2014/main" id="{CA624FAD-3E62-EF7E-8433-F290AB1C5B9E}"/>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3" name="Google Shape;959;p32">
              <a:extLst>
                <a:ext uri="{FF2B5EF4-FFF2-40B4-BE49-F238E27FC236}">
                  <a16:creationId xmlns:a16="http://schemas.microsoft.com/office/drawing/2014/main" id="{CBFCD707-1072-F275-AE04-9D25347EF510}"/>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4" name="Google Shape;960;p32">
              <a:extLst>
                <a:ext uri="{FF2B5EF4-FFF2-40B4-BE49-F238E27FC236}">
                  <a16:creationId xmlns:a16="http://schemas.microsoft.com/office/drawing/2014/main" id="{D4D575B2-68E5-02EB-6D55-0A1BDF42460C}"/>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5" name="Google Shape;961;p32">
              <a:extLst>
                <a:ext uri="{FF2B5EF4-FFF2-40B4-BE49-F238E27FC236}">
                  <a16:creationId xmlns:a16="http://schemas.microsoft.com/office/drawing/2014/main" id="{05C3749A-28A9-809A-AFA7-D9E91E911CB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6" name="Google Shape;962;p32">
              <a:extLst>
                <a:ext uri="{FF2B5EF4-FFF2-40B4-BE49-F238E27FC236}">
                  <a16:creationId xmlns:a16="http://schemas.microsoft.com/office/drawing/2014/main" id="{1C2E3299-7EF8-F011-076F-A725631E0F37}"/>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7" name="Google Shape;963;p32">
              <a:extLst>
                <a:ext uri="{FF2B5EF4-FFF2-40B4-BE49-F238E27FC236}">
                  <a16:creationId xmlns:a16="http://schemas.microsoft.com/office/drawing/2014/main" id="{14E62A6C-D601-E192-3B27-B40075466856}"/>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8" name="Google Shape;964;p32">
              <a:extLst>
                <a:ext uri="{FF2B5EF4-FFF2-40B4-BE49-F238E27FC236}">
                  <a16:creationId xmlns:a16="http://schemas.microsoft.com/office/drawing/2014/main" id="{F4889D39-7DA0-B1AE-7D2E-71B200ADA290}"/>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9" name="Google Shape;965;p32">
              <a:extLst>
                <a:ext uri="{FF2B5EF4-FFF2-40B4-BE49-F238E27FC236}">
                  <a16:creationId xmlns:a16="http://schemas.microsoft.com/office/drawing/2014/main" id="{8B554F72-D804-8F24-438B-89092A0DAC25}"/>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0" name="Google Shape;966;p32">
              <a:extLst>
                <a:ext uri="{FF2B5EF4-FFF2-40B4-BE49-F238E27FC236}">
                  <a16:creationId xmlns:a16="http://schemas.microsoft.com/office/drawing/2014/main" id="{C25D6A16-43DC-A898-EE82-62943294BEAE}"/>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1" name="Google Shape;967;p32">
              <a:extLst>
                <a:ext uri="{FF2B5EF4-FFF2-40B4-BE49-F238E27FC236}">
                  <a16:creationId xmlns:a16="http://schemas.microsoft.com/office/drawing/2014/main" id="{2F7D1B03-2353-7889-9F3A-C2DC15B02DDF}"/>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2" name="Google Shape;968;p32">
              <a:extLst>
                <a:ext uri="{FF2B5EF4-FFF2-40B4-BE49-F238E27FC236}">
                  <a16:creationId xmlns:a16="http://schemas.microsoft.com/office/drawing/2014/main" id="{9AB0B20C-C7CE-9930-E984-CD9CA01579B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3" name="Google Shape;969;p32">
              <a:extLst>
                <a:ext uri="{FF2B5EF4-FFF2-40B4-BE49-F238E27FC236}">
                  <a16:creationId xmlns:a16="http://schemas.microsoft.com/office/drawing/2014/main" id="{8232357A-06BE-C60D-8ED6-3FE6478D7415}"/>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4" name="Google Shape;970;p32">
              <a:extLst>
                <a:ext uri="{FF2B5EF4-FFF2-40B4-BE49-F238E27FC236}">
                  <a16:creationId xmlns:a16="http://schemas.microsoft.com/office/drawing/2014/main" id="{2A27130A-F293-A916-0765-762099817EFF}"/>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5" name="Google Shape;971;p32">
              <a:extLst>
                <a:ext uri="{FF2B5EF4-FFF2-40B4-BE49-F238E27FC236}">
                  <a16:creationId xmlns:a16="http://schemas.microsoft.com/office/drawing/2014/main" id="{A73AD997-AD2B-8104-2D3B-FB220237C09B}"/>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6" name="Google Shape;972;p32">
              <a:extLst>
                <a:ext uri="{FF2B5EF4-FFF2-40B4-BE49-F238E27FC236}">
                  <a16:creationId xmlns:a16="http://schemas.microsoft.com/office/drawing/2014/main" id="{5059425C-F1EE-33B5-9F1A-1E51CDAFC32C}"/>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7" name="Google Shape;973;p32">
              <a:extLst>
                <a:ext uri="{FF2B5EF4-FFF2-40B4-BE49-F238E27FC236}">
                  <a16:creationId xmlns:a16="http://schemas.microsoft.com/office/drawing/2014/main" id="{5741B7C6-D059-2F87-F1E3-C9FBD03745F7}"/>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8" name="Google Shape;974;p32">
              <a:extLst>
                <a:ext uri="{FF2B5EF4-FFF2-40B4-BE49-F238E27FC236}">
                  <a16:creationId xmlns:a16="http://schemas.microsoft.com/office/drawing/2014/main" id="{E71263AC-AED7-36D9-5824-12F84C68D8A8}"/>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9" name="Google Shape;975;p32">
              <a:extLst>
                <a:ext uri="{FF2B5EF4-FFF2-40B4-BE49-F238E27FC236}">
                  <a16:creationId xmlns:a16="http://schemas.microsoft.com/office/drawing/2014/main" id="{7B354037-87A2-8339-205F-262AC37586AB}"/>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0" name="Google Shape;976;p32">
              <a:extLst>
                <a:ext uri="{FF2B5EF4-FFF2-40B4-BE49-F238E27FC236}">
                  <a16:creationId xmlns:a16="http://schemas.microsoft.com/office/drawing/2014/main" id="{DB121E7F-EE10-172A-27B4-A3B939A2BA74}"/>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1" name="Google Shape;977;p32">
              <a:extLst>
                <a:ext uri="{FF2B5EF4-FFF2-40B4-BE49-F238E27FC236}">
                  <a16:creationId xmlns:a16="http://schemas.microsoft.com/office/drawing/2014/main" id="{CAC67439-5437-A112-B957-AAF4A7E8706D}"/>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2" name="Google Shape;978;p32">
              <a:extLst>
                <a:ext uri="{FF2B5EF4-FFF2-40B4-BE49-F238E27FC236}">
                  <a16:creationId xmlns:a16="http://schemas.microsoft.com/office/drawing/2014/main" id="{AFA0122A-E57B-280D-F9F5-0EA02348C44C}"/>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3" name="Google Shape;979;p32">
              <a:extLst>
                <a:ext uri="{FF2B5EF4-FFF2-40B4-BE49-F238E27FC236}">
                  <a16:creationId xmlns:a16="http://schemas.microsoft.com/office/drawing/2014/main" id="{EB7C2DA2-652E-C8F8-549D-E9914030B9C3}"/>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4" name="Google Shape;980;p32">
              <a:extLst>
                <a:ext uri="{FF2B5EF4-FFF2-40B4-BE49-F238E27FC236}">
                  <a16:creationId xmlns:a16="http://schemas.microsoft.com/office/drawing/2014/main" id="{0C167CF5-8D44-3AD3-614C-186D1A4B2D6D}"/>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5" name="Google Shape;981;p32">
              <a:extLst>
                <a:ext uri="{FF2B5EF4-FFF2-40B4-BE49-F238E27FC236}">
                  <a16:creationId xmlns:a16="http://schemas.microsoft.com/office/drawing/2014/main" id="{C4338D08-3C3B-0A2D-8F21-A77F277B2FDF}"/>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6" name="Google Shape;982;p32">
              <a:extLst>
                <a:ext uri="{FF2B5EF4-FFF2-40B4-BE49-F238E27FC236}">
                  <a16:creationId xmlns:a16="http://schemas.microsoft.com/office/drawing/2014/main" id="{1210596D-CAB8-6C74-E38C-E96CE7539D0B}"/>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7" name="Google Shape;983;p32">
              <a:extLst>
                <a:ext uri="{FF2B5EF4-FFF2-40B4-BE49-F238E27FC236}">
                  <a16:creationId xmlns:a16="http://schemas.microsoft.com/office/drawing/2014/main" id="{ABA4FBC8-919D-05D6-D62D-DC9D02C93D7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8" name="Google Shape;984;p32">
              <a:extLst>
                <a:ext uri="{FF2B5EF4-FFF2-40B4-BE49-F238E27FC236}">
                  <a16:creationId xmlns:a16="http://schemas.microsoft.com/office/drawing/2014/main" id="{23D7E01B-5604-B56F-3A3C-50DAA67B5A6E}"/>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9" name="Google Shape;985;p32">
              <a:extLst>
                <a:ext uri="{FF2B5EF4-FFF2-40B4-BE49-F238E27FC236}">
                  <a16:creationId xmlns:a16="http://schemas.microsoft.com/office/drawing/2014/main" id="{6E4F87D8-74BA-8D6B-60A6-56619F9A4A28}"/>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0" name="Google Shape;986;p32">
              <a:extLst>
                <a:ext uri="{FF2B5EF4-FFF2-40B4-BE49-F238E27FC236}">
                  <a16:creationId xmlns:a16="http://schemas.microsoft.com/office/drawing/2014/main" id="{F5743CE0-B8C8-4298-01CC-626533F444AF}"/>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1" name="Google Shape;987;p32">
              <a:extLst>
                <a:ext uri="{FF2B5EF4-FFF2-40B4-BE49-F238E27FC236}">
                  <a16:creationId xmlns:a16="http://schemas.microsoft.com/office/drawing/2014/main" id="{610972AD-65C9-FBFB-651D-AAC49DF68AC0}"/>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2" name="Google Shape;988;p32">
              <a:extLst>
                <a:ext uri="{FF2B5EF4-FFF2-40B4-BE49-F238E27FC236}">
                  <a16:creationId xmlns:a16="http://schemas.microsoft.com/office/drawing/2014/main" id="{4E1906C5-10B4-64F2-D4C9-E9BC59A8F855}"/>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3" name="Google Shape;989;p32">
              <a:extLst>
                <a:ext uri="{FF2B5EF4-FFF2-40B4-BE49-F238E27FC236}">
                  <a16:creationId xmlns:a16="http://schemas.microsoft.com/office/drawing/2014/main" id="{54C38DF2-22FA-B191-7FB7-A54B71BD13AE}"/>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4" name="Google Shape;990;p32">
              <a:extLst>
                <a:ext uri="{FF2B5EF4-FFF2-40B4-BE49-F238E27FC236}">
                  <a16:creationId xmlns:a16="http://schemas.microsoft.com/office/drawing/2014/main" id="{9169360B-DBA1-B8F0-9982-28E3E553ED6D}"/>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5" name="Google Shape;991;p32">
              <a:extLst>
                <a:ext uri="{FF2B5EF4-FFF2-40B4-BE49-F238E27FC236}">
                  <a16:creationId xmlns:a16="http://schemas.microsoft.com/office/drawing/2014/main" id="{0A14A2D9-4A89-24F1-CA44-3321E1B3EE21}"/>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6" name="Google Shape;992;p32">
              <a:extLst>
                <a:ext uri="{FF2B5EF4-FFF2-40B4-BE49-F238E27FC236}">
                  <a16:creationId xmlns:a16="http://schemas.microsoft.com/office/drawing/2014/main" id="{45B9A391-8F71-E0E6-3F4E-A3DC260F619A}"/>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7" name="Google Shape;993;p32">
              <a:extLst>
                <a:ext uri="{FF2B5EF4-FFF2-40B4-BE49-F238E27FC236}">
                  <a16:creationId xmlns:a16="http://schemas.microsoft.com/office/drawing/2014/main" id="{1D21DEA7-0D61-9880-14EF-3653865A83C8}"/>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8" name="Google Shape;994;p32">
              <a:extLst>
                <a:ext uri="{FF2B5EF4-FFF2-40B4-BE49-F238E27FC236}">
                  <a16:creationId xmlns:a16="http://schemas.microsoft.com/office/drawing/2014/main" id="{74AF4234-5198-A714-62A0-5EF3C4767430}"/>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19" name="Google Shape;995;p32">
              <a:extLst>
                <a:ext uri="{FF2B5EF4-FFF2-40B4-BE49-F238E27FC236}">
                  <a16:creationId xmlns:a16="http://schemas.microsoft.com/office/drawing/2014/main" id="{07386EE4-FD21-848D-52C6-6EE1D95C3BEC}"/>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0" name="Google Shape;996;p32">
              <a:extLst>
                <a:ext uri="{FF2B5EF4-FFF2-40B4-BE49-F238E27FC236}">
                  <a16:creationId xmlns:a16="http://schemas.microsoft.com/office/drawing/2014/main" id="{FD19F398-4C19-4D2F-3086-418783BA8CBD}"/>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1" name="Google Shape;997;p32">
              <a:extLst>
                <a:ext uri="{FF2B5EF4-FFF2-40B4-BE49-F238E27FC236}">
                  <a16:creationId xmlns:a16="http://schemas.microsoft.com/office/drawing/2014/main" id="{DD20854B-E358-2A8E-37E5-247C6FD4E6FE}"/>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2" name="Google Shape;998;p32">
              <a:extLst>
                <a:ext uri="{FF2B5EF4-FFF2-40B4-BE49-F238E27FC236}">
                  <a16:creationId xmlns:a16="http://schemas.microsoft.com/office/drawing/2014/main" id="{8E70D503-2824-D0FF-AD81-017DCDCD3BDB}"/>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3" name="Google Shape;999;p32">
              <a:extLst>
                <a:ext uri="{FF2B5EF4-FFF2-40B4-BE49-F238E27FC236}">
                  <a16:creationId xmlns:a16="http://schemas.microsoft.com/office/drawing/2014/main" id="{B445290E-6D23-9567-00DD-092FC02D1F44}"/>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4" name="Google Shape;1000;p32">
              <a:extLst>
                <a:ext uri="{FF2B5EF4-FFF2-40B4-BE49-F238E27FC236}">
                  <a16:creationId xmlns:a16="http://schemas.microsoft.com/office/drawing/2014/main" id="{1D2710B7-5B1D-42EF-6439-9D9397A733B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5" name="Google Shape;1001;p32">
              <a:extLst>
                <a:ext uri="{FF2B5EF4-FFF2-40B4-BE49-F238E27FC236}">
                  <a16:creationId xmlns:a16="http://schemas.microsoft.com/office/drawing/2014/main" id="{9B54D2B3-146C-BD44-1E5E-C69B776131D0}"/>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6" name="Google Shape;1002;p32">
              <a:extLst>
                <a:ext uri="{FF2B5EF4-FFF2-40B4-BE49-F238E27FC236}">
                  <a16:creationId xmlns:a16="http://schemas.microsoft.com/office/drawing/2014/main" id="{30A46F60-D689-BAD1-EAAB-66F9D78925BC}"/>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627" name="Google Shape;211;p3">
            <a:extLst>
              <a:ext uri="{FF2B5EF4-FFF2-40B4-BE49-F238E27FC236}">
                <a16:creationId xmlns:a16="http://schemas.microsoft.com/office/drawing/2014/main" id="{E9BB15B4-F83F-7F38-7EFC-A650B3BD3C09}"/>
              </a:ext>
            </a:extLst>
          </p:cNvPr>
          <p:cNvGrpSpPr/>
          <p:nvPr userDrawn="1"/>
        </p:nvGrpSpPr>
        <p:grpSpPr>
          <a:xfrm>
            <a:off x="1030175" y="1581350"/>
            <a:ext cx="444275" cy="398525"/>
            <a:chOff x="2495125" y="2142250"/>
            <a:chExt cx="444275" cy="398525"/>
          </a:xfrm>
        </p:grpSpPr>
        <p:sp>
          <p:nvSpPr>
            <p:cNvPr id="628" name="Google Shape;212;p3">
              <a:extLst>
                <a:ext uri="{FF2B5EF4-FFF2-40B4-BE49-F238E27FC236}">
                  <a16:creationId xmlns:a16="http://schemas.microsoft.com/office/drawing/2014/main" id="{DCAF08C1-7058-6F19-B4BE-2AC5555FA7A0}"/>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29" name="Google Shape;213;p3">
              <a:extLst>
                <a:ext uri="{FF2B5EF4-FFF2-40B4-BE49-F238E27FC236}">
                  <a16:creationId xmlns:a16="http://schemas.microsoft.com/office/drawing/2014/main" id="{A3C3914C-7071-B091-5146-8774156FCB9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630" name="Google Shape;214;p3">
            <a:extLst>
              <a:ext uri="{FF2B5EF4-FFF2-40B4-BE49-F238E27FC236}">
                <a16:creationId xmlns:a16="http://schemas.microsoft.com/office/drawing/2014/main" id="{EC9AE698-06E3-5B0E-6F99-215066C17C4C}"/>
              </a:ext>
            </a:extLst>
          </p:cNvPr>
          <p:cNvGrpSpPr/>
          <p:nvPr userDrawn="1"/>
        </p:nvGrpSpPr>
        <p:grpSpPr>
          <a:xfrm>
            <a:off x="10561107" y="5038641"/>
            <a:ext cx="291375" cy="281375"/>
            <a:chOff x="3243875" y="2372825"/>
            <a:chExt cx="291375" cy="281375"/>
          </a:xfrm>
        </p:grpSpPr>
        <p:sp>
          <p:nvSpPr>
            <p:cNvPr id="631" name="Google Shape;215;p3">
              <a:extLst>
                <a:ext uri="{FF2B5EF4-FFF2-40B4-BE49-F238E27FC236}">
                  <a16:creationId xmlns:a16="http://schemas.microsoft.com/office/drawing/2014/main" id="{36E0313F-E7AF-1843-7922-AF32D71B5F5B}"/>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2" name="Google Shape;216;p3">
              <a:extLst>
                <a:ext uri="{FF2B5EF4-FFF2-40B4-BE49-F238E27FC236}">
                  <a16:creationId xmlns:a16="http://schemas.microsoft.com/office/drawing/2014/main" id="{D0CF4FF9-4C06-EF60-9B22-0325504574B5}"/>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3" name="Google Shape;217;p3">
              <a:extLst>
                <a:ext uri="{FF2B5EF4-FFF2-40B4-BE49-F238E27FC236}">
                  <a16:creationId xmlns:a16="http://schemas.microsoft.com/office/drawing/2014/main" id="{36B8504D-3213-202B-CB45-E57A1751AB1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4" name="Google Shape;218;p3">
              <a:extLst>
                <a:ext uri="{FF2B5EF4-FFF2-40B4-BE49-F238E27FC236}">
                  <a16:creationId xmlns:a16="http://schemas.microsoft.com/office/drawing/2014/main" id="{53FA46E7-E0F7-52F7-85A4-3022A13A7E52}"/>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5" name="Google Shape;219;p3">
              <a:extLst>
                <a:ext uri="{FF2B5EF4-FFF2-40B4-BE49-F238E27FC236}">
                  <a16:creationId xmlns:a16="http://schemas.microsoft.com/office/drawing/2014/main" id="{0AB4F802-F7F2-E5B2-0989-30BC99EC23EB}"/>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6" name="Google Shape;220;p3">
              <a:extLst>
                <a:ext uri="{FF2B5EF4-FFF2-40B4-BE49-F238E27FC236}">
                  <a16:creationId xmlns:a16="http://schemas.microsoft.com/office/drawing/2014/main" id="{8012E8EF-8742-297A-D1D0-B91C59B871B8}"/>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7" name="Google Shape;221;p3">
              <a:extLst>
                <a:ext uri="{FF2B5EF4-FFF2-40B4-BE49-F238E27FC236}">
                  <a16:creationId xmlns:a16="http://schemas.microsoft.com/office/drawing/2014/main" id="{7D296154-8B34-6953-7D45-FA30A0CAAF86}"/>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38" name="Google Shape;222;p3">
              <a:extLst>
                <a:ext uri="{FF2B5EF4-FFF2-40B4-BE49-F238E27FC236}">
                  <a16:creationId xmlns:a16="http://schemas.microsoft.com/office/drawing/2014/main" id="{727D5225-440C-3925-A9D6-DA2EFAA624C2}"/>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9" name="Google Shape;223;p3">
              <a:extLst>
                <a:ext uri="{FF2B5EF4-FFF2-40B4-BE49-F238E27FC236}">
                  <a16:creationId xmlns:a16="http://schemas.microsoft.com/office/drawing/2014/main" id="{3C6C4047-6A85-1FD2-B19D-04D257F41F70}"/>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0" name="Google Shape;224;p3">
              <a:extLst>
                <a:ext uri="{FF2B5EF4-FFF2-40B4-BE49-F238E27FC236}">
                  <a16:creationId xmlns:a16="http://schemas.microsoft.com/office/drawing/2014/main" id="{5DBDBFB0-AF34-9FCB-7E0E-93E70EF9566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641" name="Google Shape;225;p3">
            <a:extLst>
              <a:ext uri="{FF2B5EF4-FFF2-40B4-BE49-F238E27FC236}">
                <a16:creationId xmlns:a16="http://schemas.microsoft.com/office/drawing/2014/main" id="{4921405E-A84E-0271-68CE-CB9CEE8F2589}"/>
              </a:ext>
            </a:extLst>
          </p:cNvPr>
          <p:cNvGrpSpPr/>
          <p:nvPr userDrawn="1"/>
        </p:nvGrpSpPr>
        <p:grpSpPr>
          <a:xfrm>
            <a:off x="10778557" y="714860"/>
            <a:ext cx="166675" cy="168575"/>
            <a:chOff x="4954425" y="2036375"/>
            <a:chExt cx="166675" cy="168575"/>
          </a:xfrm>
        </p:grpSpPr>
        <p:sp>
          <p:nvSpPr>
            <p:cNvPr id="642" name="Google Shape;226;p3">
              <a:extLst>
                <a:ext uri="{FF2B5EF4-FFF2-40B4-BE49-F238E27FC236}">
                  <a16:creationId xmlns:a16="http://schemas.microsoft.com/office/drawing/2014/main" id="{53960FAF-C006-0707-ED4E-F551AAA083D9}"/>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3" name="Google Shape;227;p3">
              <a:extLst>
                <a:ext uri="{FF2B5EF4-FFF2-40B4-BE49-F238E27FC236}">
                  <a16:creationId xmlns:a16="http://schemas.microsoft.com/office/drawing/2014/main" id="{1BDB0667-F462-B029-B656-F6E5DD621C6B}"/>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44" name="Google Shape;228;p3">
            <a:extLst>
              <a:ext uri="{FF2B5EF4-FFF2-40B4-BE49-F238E27FC236}">
                <a16:creationId xmlns:a16="http://schemas.microsoft.com/office/drawing/2014/main" id="{1C636C5C-A0E8-9234-8265-FD697C190158}"/>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5" name="Google Shape;229;p3">
            <a:extLst>
              <a:ext uri="{FF2B5EF4-FFF2-40B4-BE49-F238E27FC236}">
                <a16:creationId xmlns:a16="http://schemas.microsoft.com/office/drawing/2014/main" id="{745B442B-5C56-FFBF-FE7F-4B826BB8F893}"/>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646" name="Google Shape;230;p3">
            <a:extLst>
              <a:ext uri="{FF2B5EF4-FFF2-40B4-BE49-F238E27FC236}">
                <a16:creationId xmlns:a16="http://schemas.microsoft.com/office/drawing/2014/main" id="{EADEFC5D-3517-FBBF-9CDD-693EA34240EA}"/>
              </a:ext>
            </a:extLst>
          </p:cNvPr>
          <p:cNvGrpSpPr/>
          <p:nvPr userDrawn="1"/>
        </p:nvGrpSpPr>
        <p:grpSpPr>
          <a:xfrm>
            <a:off x="1274794" y="5541495"/>
            <a:ext cx="166675" cy="168575"/>
            <a:chOff x="4954425" y="2036375"/>
            <a:chExt cx="166675" cy="168575"/>
          </a:xfrm>
        </p:grpSpPr>
        <p:sp>
          <p:nvSpPr>
            <p:cNvPr id="647" name="Google Shape;231;p3">
              <a:extLst>
                <a:ext uri="{FF2B5EF4-FFF2-40B4-BE49-F238E27FC236}">
                  <a16:creationId xmlns:a16="http://schemas.microsoft.com/office/drawing/2014/main" id="{37019F8E-D40E-1BB3-518C-029D83CC440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8" name="Google Shape;232;p3">
              <a:extLst>
                <a:ext uri="{FF2B5EF4-FFF2-40B4-BE49-F238E27FC236}">
                  <a16:creationId xmlns:a16="http://schemas.microsoft.com/office/drawing/2014/main" id="{C3BF4A78-9FE1-07F4-4951-2034E47A6344}"/>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649" name="Picture 18" descr="VoNhatTruong2013L">
            <a:extLst>
              <a:ext uri="{FF2B5EF4-FFF2-40B4-BE49-F238E27FC236}">
                <a16:creationId xmlns:a16="http://schemas.microsoft.com/office/drawing/2014/main" id="{3528A1EE-D7AA-7532-635C-4AE661D0E90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07699" y="4457246"/>
            <a:ext cx="251460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746786"/>
      </p:ext>
    </p:extLst>
  </p:cSld>
  <p:clrMap bg1="lt1" tx1="dk1" bg2="lt2" tx2="dk2" accent1="accent1" accent2="accent2" accent3="accent3" accent4="accent4" accent5="accent5" accent6="accent6" hlink="hlink" folHlink="folHlink"/>
  <p:sldLayoutIdLst>
    <p:sldLayoutId id="2147484578" r:id="rId1"/>
  </p:sldLayoutIdLst>
  <p:transition>
    <p:split orient="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F9933"/>
        </a:solidFill>
        <a:effectLst/>
      </p:bgPr>
    </p:bg>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924A2293-E2BA-88AB-04E0-D4A3A239B6DD}"/>
              </a:ext>
            </a:extLst>
          </p:cNvPr>
          <p:cNvGrpSpPr/>
          <p:nvPr userDrawn="1"/>
        </p:nvGrpSpPr>
        <p:grpSpPr>
          <a:xfrm>
            <a:off x="395894" y="219519"/>
            <a:ext cx="11613234" cy="6240131"/>
            <a:chOff x="395894" y="219519"/>
            <a:chExt cx="8518865" cy="4788281"/>
          </a:xfrm>
        </p:grpSpPr>
        <p:sp>
          <p:nvSpPr>
            <p:cNvPr id="3" name="Google Shape;993;p14">
              <a:extLst>
                <a:ext uri="{FF2B5EF4-FFF2-40B4-BE49-F238E27FC236}">
                  <a16:creationId xmlns:a16="http://schemas.microsoft.com/office/drawing/2014/main" id="{FB068081-3D13-FCFF-202E-772975313A9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 name="Google Shape;994;p14">
              <a:extLst>
                <a:ext uri="{FF2B5EF4-FFF2-40B4-BE49-F238E27FC236}">
                  <a16:creationId xmlns:a16="http://schemas.microsoft.com/office/drawing/2014/main" id="{AFFB7983-C98D-5CB7-E100-3B5FC5B28EF1}"/>
                </a:ext>
              </a:extLst>
            </p:cNvPr>
            <p:cNvGrpSpPr/>
            <p:nvPr/>
          </p:nvGrpSpPr>
          <p:grpSpPr>
            <a:xfrm>
              <a:off x="8341543" y="2282008"/>
              <a:ext cx="569676" cy="380612"/>
              <a:chOff x="8341543" y="2282008"/>
              <a:chExt cx="569676" cy="380612"/>
            </a:xfrm>
          </p:grpSpPr>
          <p:sp>
            <p:nvSpPr>
              <p:cNvPr id="543" name="Google Shape;995;p14">
                <a:extLst>
                  <a:ext uri="{FF2B5EF4-FFF2-40B4-BE49-F238E27FC236}">
                    <a16:creationId xmlns:a16="http://schemas.microsoft.com/office/drawing/2014/main" id="{6794E110-1571-31AA-2C73-53E30BE52A2C}"/>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6" name="Google Shape;996;p14">
                <a:extLst>
                  <a:ext uri="{FF2B5EF4-FFF2-40B4-BE49-F238E27FC236}">
                    <a16:creationId xmlns:a16="http://schemas.microsoft.com/office/drawing/2014/main" id="{F7C01E88-5C0B-E023-E492-ACF928D08D10}"/>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5" name="Google Shape;997;p14">
              <a:extLst>
                <a:ext uri="{FF2B5EF4-FFF2-40B4-BE49-F238E27FC236}">
                  <a16:creationId xmlns:a16="http://schemas.microsoft.com/office/drawing/2014/main" id="{BC652001-ED42-5276-3004-119E75F51281}"/>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6" name="Google Shape;998;p14">
              <a:extLst>
                <a:ext uri="{FF2B5EF4-FFF2-40B4-BE49-F238E27FC236}">
                  <a16:creationId xmlns:a16="http://schemas.microsoft.com/office/drawing/2014/main" id="{AC34EA50-598A-DFFF-B8D1-68E87D1AC180}"/>
                </a:ext>
              </a:extLst>
            </p:cNvPr>
            <p:cNvGrpSpPr/>
            <p:nvPr/>
          </p:nvGrpSpPr>
          <p:grpSpPr>
            <a:xfrm>
              <a:off x="8341543" y="1721094"/>
              <a:ext cx="569676" cy="380612"/>
              <a:chOff x="8341543" y="1721094"/>
              <a:chExt cx="569676" cy="380612"/>
            </a:xfrm>
          </p:grpSpPr>
          <p:sp>
            <p:nvSpPr>
              <p:cNvPr id="541" name="Google Shape;999;p14">
                <a:extLst>
                  <a:ext uri="{FF2B5EF4-FFF2-40B4-BE49-F238E27FC236}">
                    <a16:creationId xmlns:a16="http://schemas.microsoft.com/office/drawing/2014/main" id="{FE88EBF9-E2ED-DC2F-CA3F-45217F5D2078}"/>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2" name="Google Shape;1000;p14">
                <a:extLst>
                  <a:ext uri="{FF2B5EF4-FFF2-40B4-BE49-F238E27FC236}">
                    <a16:creationId xmlns:a16="http://schemas.microsoft.com/office/drawing/2014/main" id="{1DC33F27-5347-E117-B01B-B3422F429424}"/>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44" name="Google Shape;1001;p14">
              <a:extLst>
                <a:ext uri="{FF2B5EF4-FFF2-40B4-BE49-F238E27FC236}">
                  <a16:creationId xmlns:a16="http://schemas.microsoft.com/office/drawing/2014/main" id="{357BA7AA-F4BF-D451-6FA3-1002C858D16E}"/>
                </a:ext>
              </a:extLst>
            </p:cNvPr>
            <p:cNvGrpSpPr/>
            <p:nvPr/>
          </p:nvGrpSpPr>
          <p:grpSpPr>
            <a:xfrm>
              <a:off x="8346273" y="1183592"/>
              <a:ext cx="568486" cy="388014"/>
              <a:chOff x="8346273" y="1183592"/>
              <a:chExt cx="568486" cy="388014"/>
            </a:xfrm>
          </p:grpSpPr>
          <p:sp>
            <p:nvSpPr>
              <p:cNvPr id="539" name="Google Shape;1002;p14">
                <a:extLst>
                  <a:ext uri="{FF2B5EF4-FFF2-40B4-BE49-F238E27FC236}">
                    <a16:creationId xmlns:a16="http://schemas.microsoft.com/office/drawing/2014/main" id="{E1324F1A-46C6-B13A-03FF-D51FA111A7D7}"/>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0" name="Google Shape;1003;p14">
                <a:extLst>
                  <a:ext uri="{FF2B5EF4-FFF2-40B4-BE49-F238E27FC236}">
                    <a16:creationId xmlns:a16="http://schemas.microsoft.com/office/drawing/2014/main" id="{87376AF0-8250-DFA5-1922-4CFD324E53CA}"/>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45" name="Google Shape;1004;p14">
              <a:extLst>
                <a:ext uri="{FF2B5EF4-FFF2-40B4-BE49-F238E27FC236}">
                  <a16:creationId xmlns:a16="http://schemas.microsoft.com/office/drawing/2014/main" id="{57625DDD-49B2-C219-2CEA-236E01B6DF5C}"/>
                </a:ext>
              </a:extLst>
            </p:cNvPr>
            <p:cNvGrpSpPr/>
            <p:nvPr/>
          </p:nvGrpSpPr>
          <p:grpSpPr>
            <a:xfrm>
              <a:off x="8341543" y="606635"/>
              <a:ext cx="569676" cy="388014"/>
              <a:chOff x="8341543" y="606635"/>
              <a:chExt cx="569676" cy="388014"/>
            </a:xfrm>
          </p:grpSpPr>
          <p:sp>
            <p:nvSpPr>
              <p:cNvPr id="254" name="Google Shape;1005;p14">
                <a:extLst>
                  <a:ext uri="{FF2B5EF4-FFF2-40B4-BE49-F238E27FC236}">
                    <a16:creationId xmlns:a16="http://schemas.microsoft.com/office/drawing/2014/main" id="{DDC2E235-99F3-600F-8C0F-B28E3995356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1006;p14">
                <a:extLst>
                  <a:ext uri="{FF2B5EF4-FFF2-40B4-BE49-F238E27FC236}">
                    <a16:creationId xmlns:a16="http://schemas.microsoft.com/office/drawing/2014/main" id="{74C0BE44-489A-2A97-A25F-98661612A3F1}"/>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46" name="Google Shape;1007;p14">
              <a:extLst>
                <a:ext uri="{FF2B5EF4-FFF2-40B4-BE49-F238E27FC236}">
                  <a16:creationId xmlns:a16="http://schemas.microsoft.com/office/drawing/2014/main" id="{3D639D53-7A03-CCCE-F8A3-EA04E8773BEA}"/>
                </a:ext>
              </a:extLst>
            </p:cNvPr>
            <p:cNvGrpSpPr/>
            <p:nvPr/>
          </p:nvGrpSpPr>
          <p:grpSpPr>
            <a:xfrm>
              <a:off x="8341543" y="2842933"/>
              <a:ext cx="569676" cy="380612"/>
              <a:chOff x="8341543" y="2282008"/>
              <a:chExt cx="569676" cy="380612"/>
            </a:xfrm>
          </p:grpSpPr>
          <p:sp>
            <p:nvSpPr>
              <p:cNvPr id="252" name="Google Shape;1008;p14">
                <a:extLst>
                  <a:ext uri="{FF2B5EF4-FFF2-40B4-BE49-F238E27FC236}">
                    <a16:creationId xmlns:a16="http://schemas.microsoft.com/office/drawing/2014/main" id="{90B01CC6-5FE5-FD88-A0DE-0ECBE1DD7768}"/>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1009;p14">
                <a:extLst>
                  <a:ext uri="{FF2B5EF4-FFF2-40B4-BE49-F238E27FC236}">
                    <a16:creationId xmlns:a16="http://schemas.microsoft.com/office/drawing/2014/main" id="{4D5A47F9-E9A9-996A-5716-04170CC11F0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47" name="Google Shape;1010;p14">
              <a:extLst>
                <a:ext uri="{FF2B5EF4-FFF2-40B4-BE49-F238E27FC236}">
                  <a16:creationId xmlns:a16="http://schemas.microsoft.com/office/drawing/2014/main" id="{DDE42DC6-4637-9235-BF95-C815D6B8A309}"/>
                </a:ext>
              </a:extLst>
            </p:cNvPr>
            <p:cNvGrpSpPr/>
            <p:nvPr/>
          </p:nvGrpSpPr>
          <p:grpSpPr>
            <a:xfrm>
              <a:off x="8341543" y="3403858"/>
              <a:ext cx="569676" cy="380612"/>
              <a:chOff x="8341543" y="2282008"/>
              <a:chExt cx="569676" cy="380612"/>
            </a:xfrm>
          </p:grpSpPr>
          <p:sp>
            <p:nvSpPr>
              <p:cNvPr id="250" name="Google Shape;1011;p14">
                <a:extLst>
                  <a:ext uri="{FF2B5EF4-FFF2-40B4-BE49-F238E27FC236}">
                    <a16:creationId xmlns:a16="http://schemas.microsoft.com/office/drawing/2014/main" id="{A0E1B5B7-4A62-AC0D-5D3F-8EABA90F6C46}"/>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1012;p14">
                <a:extLst>
                  <a:ext uri="{FF2B5EF4-FFF2-40B4-BE49-F238E27FC236}">
                    <a16:creationId xmlns:a16="http://schemas.microsoft.com/office/drawing/2014/main" id="{81833924-B6BD-43DA-C219-B87B7C889525}"/>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48" name="Google Shape;1013;p14">
              <a:extLst>
                <a:ext uri="{FF2B5EF4-FFF2-40B4-BE49-F238E27FC236}">
                  <a16:creationId xmlns:a16="http://schemas.microsoft.com/office/drawing/2014/main" id="{EA6E5CA4-750D-5220-0F18-18939A48AD8E}"/>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1014;p14">
              <a:extLst>
                <a:ext uri="{FF2B5EF4-FFF2-40B4-BE49-F238E27FC236}">
                  <a16:creationId xmlns:a16="http://schemas.microsoft.com/office/drawing/2014/main" id="{4DEB91C3-EB6D-48A8-24C3-CB78B4DFCD23}"/>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17" name="Google Shape;1082;p14">
            <a:extLst>
              <a:ext uri="{FF2B5EF4-FFF2-40B4-BE49-F238E27FC236}">
                <a16:creationId xmlns:a16="http://schemas.microsoft.com/office/drawing/2014/main" id="{6AFACEFC-96E9-E706-B117-0561B97C3E38}"/>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8" name="Google Shape;1083;p14">
            <a:extLst>
              <a:ext uri="{FF2B5EF4-FFF2-40B4-BE49-F238E27FC236}">
                <a16:creationId xmlns:a16="http://schemas.microsoft.com/office/drawing/2014/main" id="{0DF5F9B2-C4BC-EB77-263B-D8D6337AD148}"/>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9" name="Google Shape;1084;p14">
            <a:extLst>
              <a:ext uri="{FF2B5EF4-FFF2-40B4-BE49-F238E27FC236}">
                <a16:creationId xmlns:a16="http://schemas.microsoft.com/office/drawing/2014/main" id="{FFDF3525-6403-FB5F-E74E-FAE779E8DD3F}"/>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0" name="Google Shape;1085;p14">
            <a:extLst>
              <a:ext uri="{FF2B5EF4-FFF2-40B4-BE49-F238E27FC236}">
                <a16:creationId xmlns:a16="http://schemas.microsoft.com/office/drawing/2014/main" id="{01C2723B-DA9F-BAEC-735C-B3B05467A754}"/>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1" name="Google Shape;1086;p14">
            <a:extLst>
              <a:ext uri="{FF2B5EF4-FFF2-40B4-BE49-F238E27FC236}">
                <a16:creationId xmlns:a16="http://schemas.microsoft.com/office/drawing/2014/main" id="{A17839D0-318B-555D-7AA7-33C5692FA3CD}"/>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2" name="Google Shape;1082;p14">
            <a:extLst>
              <a:ext uri="{FF2B5EF4-FFF2-40B4-BE49-F238E27FC236}">
                <a16:creationId xmlns:a16="http://schemas.microsoft.com/office/drawing/2014/main" id="{A00AFF91-DDC4-C60B-5D33-D4864448CDA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3" name="Google Shape;1083;p14">
            <a:extLst>
              <a:ext uri="{FF2B5EF4-FFF2-40B4-BE49-F238E27FC236}">
                <a16:creationId xmlns:a16="http://schemas.microsoft.com/office/drawing/2014/main" id="{3AD6B2A2-3A8A-D77D-27D2-906AB325051D}"/>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4" name="Google Shape;1084;p14">
            <a:extLst>
              <a:ext uri="{FF2B5EF4-FFF2-40B4-BE49-F238E27FC236}">
                <a16:creationId xmlns:a16="http://schemas.microsoft.com/office/drawing/2014/main" id="{860299B1-A9C3-B8E2-7C8F-8A3D29C0C2D0}"/>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5" name="Google Shape;1085;p14">
            <a:extLst>
              <a:ext uri="{FF2B5EF4-FFF2-40B4-BE49-F238E27FC236}">
                <a16:creationId xmlns:a16="http://schemas.microsoft.com/office/drawing/2014/main" id="{E617BB24-3FA2-62FD-9AC6-DEF8F1BEDB63}"/>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6" name="Google Shape;1086;p14">
            <a:extLst>
              <a:ext uri="{FF2B5EF4-FFF2-40B4-BE49-F238E27FC236}">
                <a16:creationId xmlns:a16="http://schemas.microsoft.com/office/drawing/2014/main" id="{D35E9F56-8AC6-5C37-8FFA-091D463207E2}"/>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7" name="Google Shape;1082;p14">
            <a:extLst>
              <a:ext uri="{FF2B5EF4-FFF2-40B4-BE49-F238E27FC236}">
                <a16:creationId xmlns:a16="http://schemas.microsoft.com/office/drawing/2014/main" id="{E5F8812F-EE7A-7A78-0ACC-FEA7C8154512}"/>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8" name="Google Shape;1083;p14">
            <a:extLst>
              <a:ext uri="{FF2B5EF4-FFF2-40B4-BE49-F238E27FC236}">
                <a16:creationId xmlns:a16="http://schemas.microsoft.com/office/drawing/2014/main" id="{7646AB5D-B7EB-026C-985A-BDB4217990C3}"/>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9" name="Google Shape;1084;p14">
            <a:extLst>
              <a:ext uri="{FF2B5EF4-FFF2-40B4-BE49-F238E27FC236}">
                <a16:creationId xmlns:a16="http://schemas.microsoft.com/office/drawing/2014/main" id="{8CD08A44-8D09-F727-5C92-FB818F0BD2A7}"/>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0" name="Google Shape;1085;p14">
            <a:extLst>
              <a:ext uri="{FF2B5EF4-FFF2-40B4-BE49-F238E27FC236}">
                <a16:creationId xmlns:a16="http://schemas.microsoft.com/office/drawing/2014/main" id="{01D27EF7-5D8A-5C62-106E-03411A0FD6A1}"/>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1" name="Google Shape;1086;p14">
            <a:extLst>
              <a:ext uri="{FF2B5EF4-FFF2-40B4-BE49-F238E27FC236}">
                <a16:creationId xmlns:a16="http://schemas.microsoft.com/office/drawing/2014/main" id="{6B10C713-0E60-0E1E-2F08-9D69E6357CA3}"/>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2" name="Google Shape;1082;p14">
            <a:extLst>
              <a:ext uri="{FF2B5EF4-FFF2-40B4-BE49-F238E27FC236}">
                <a16:creationId xmlns:a16="http://schemas.microsoft.com/office/drawing/2014/main" id="{0E315B37-FC66-CAFF-FA2A-E95B8E511204}"/>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3" name="Google Shape;1083;p14">
            <a:extLst>
              <a:ext uri="{FF2B5EF4-FFF2-40B4-BE49-F238E27FC236}">
                <a16:creationId xmlns:a16="http://schemas.microsoft.com/office/drawing/2014/main" id="{EAFBC8FC-373B-87E3-F3DB-40CAF719C126}"/>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4" name="Google Shape;1084;p14">
            <a:extLst>
              <a:ext uri="{FF2B5EF4-FFF2-40B4-BE49-F238E27FC236}">
                <a16:creationId xmlns:a16="http://schemas.microsoft.com/office/drawing/2014/main" id="{3922F81F-B735-C2A4-EF2C-C873680E920B}"/>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5" name="Google Shape;1085;p14">
            <a:extLst>
              <a:ext uri="{FF2B5EF4-FFF2-40B4-BE49-F238E27FC236}">
                <a16:creationId xmlns:a16="http://schemas.microsoft.com/office/drawing/2014/main" id="{FA84D057-EE9C-9B22-0EA6-1A8A6B6D1B42}"/>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6" name="Google Shape;1086;p14">
            <a:extLst>
              <a:ext uri="{FF2B5EF4-FFF2-40B4-BE49-F238E27FC236}">
                <a16:creationId xmlns:a16="http://schemas.microsoft.com/office/drawing/2014/main" id="{BE124B54-7199-496B-4189-1C0CFA2D1176}"/>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7" name="Google Shape;1082;p14">
            <a:extLst>
              <a:ext uri="{FF2B5EF4-FFF2-40B4-BE49-F238E27FC236}">
                <a16:creationId xmlns:a16="http://schemas.microsoft.com/office/drawing/2014/main" id="{1FF188FE-8215-2B8D-2532-5AA2D9A68512}"/>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8" name="Google Shape;1083;p14">
            <a:extLst>
              <a:ext uri="{FF2B5EF4-FFF2-40B4-BE49-F238E27FC236}">
                <a16:creationId xmlns:a16="http://schemas.microsoft.com/office/drawing/2014/main" id="{8E74D939-4C4A-FAAB-E9DD-7C9FAFCDC5DF}"/>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9" name="Google Shape;1084;p14">
            <a:extLst>
              <a:ext uri="{FF2B5EF4-FFF2-40B4-BE49-F238E27FC236}">
                <a16:creationId xmlns:a16="http://schemas.microsoft.com/office/drawing/2014/main" id="{39ABEA0D-D4A1-40CC-AAD6-F5A5B2EFB61D}"/>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0" name="Google Shape;1085;p14">
            <a:extLst>
              <a:ext uri="{FF2B5EF4-FFF2-40B4-BE49-F238E27FC236}">
                <a16:creationId xmlns:a16="http://schemas.microsoft.com/office/drawing/2014/main" id="{9F324D6E-F303-7AC5-6FE6-BDF9572AC18E}"/>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1" name="Google Shape;1086;p14">
            <a:extLst>
              <a:ext uri="{FF2B5EF4-FFF2-40B4-BE49-F238E27FC236}">
                <a16:creationId xmlns:a16="http://schemas.microsoft.com/office/drawing/2014/main" id="{81D6F8FF-6E9C-3BA2-A92B-28EBEF52B8E1}"/>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2" name="Google Shape;1082;p14">
            <a:extLst>
              <a:ext uri="{FF2B5EF4-FFF2-40B4-BE49-F238E27FC236}">
                <a16:creationId xmlns:a16="http://schemas.microsoft.com/office/drawing/2014/main" id="{F79AE766-F1C9-B5A3-045C-C9179591E07F}"/>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3" name="Google Shape;1083;p14">
            <a:extLst>
              <a:ext uri="{FF2B5EF4-FFF2-40B4-BE49-F238E27FC236}">
                <a16:creationId xmlns:a16="http://schemas.microsoft.com/office/drawing/2014/main" id="{EDC29D34-7EEF-09E5-09D9-B766E6B25C4D}"/>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4" name="Google Shape;1084;p14">
            <a:extLst>
              <a:ext uri="{FF2B5EF4-FFF2-40B4-BE49-F238E27FC236}">
                <a16:creationId xmlns:a16="http://schemas.microsoft.com/office/drawing/2014/main" id="{C7621236-0A1E-DBCD-408D-385F3A31A18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5" name="Google Shape;1085;p14">
            <a:extLst>
              <a:ext uri="{FF2B5EF4-FFF2-40B4-BE49-F238E27FC236}">
                <a16:creationId xmlns:a16="http://schemas.microsoft.com/office/drawing/2014/main" id="{61BFD2EC-FEDE-328B-D546-DABFD86CD1D6}"/>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6" name="Google Shape;1086;p14">
            <a:extLst>
              <a:ext uri="{FF2B5EF4-FFF2-40B4-BE49-F238E27FC236}">
                <a16:creationId xmlns:a16="http://schemas.microsoft.com/office/drawing/2014/main" id="{F63EA2CB-68D0-4BE6-670E-2855848623DE}"/>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4" name="Google Shape;1082;p14">
            <a:extLst>
              <a:ext uri="{FF2B5EF4-FFF2-40B4-BE49-F238E27FC236}">
                <a16:creationId xmlns:a16="http://schemas.microsoft.com/office/drawing/2014/main" id="{C830DC27-50D2-BF20-CB3B-CFA9007AF67D}"/>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5" name="Google Shape;1083;p14">
            <a:extLst>
              <a:ext uri="{FF2B5EF4-FFF2-40B4-BE49-F238E27FC236}">
                <a16:creationId xmlns:a16="http://schemas.microsoft.com/office/drawing/2014/main" id="{411E04CA-1822-F32B-D1B3-266FE146207F}"/>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6" name="Google Shape;1084;p14">
            <a:extLst>
              <a:ext uri="{FF2B5EF4-FFF2-40B4-BE49-F238E27FC236}">
                <a16:creationId xmlns:a16="http://schemas.microsoft.com/office/drawing/2014/main" id="{D7C6F768-0512-93F5-2740-073A4240F18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7" name="Google Shape;1085;p14">
            <a:extLst>
              <a:ext uri="{FF2B5EF4-FFF2-40B4-BE49-F238E27FC236}">
                <a16:creationId xmlns:a16="http://schemas.microsoft.com/office/drawing/2014/main" id="{FE307C38-63E1-4D17-3E25-6E461962F881}"/>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8" name="Google Shape;1086;p14">
            <a:extLst>
              <a:ext uri="{FF2B5EF4-FFF2-40B4-BE49-F238E27FC236}">
                <a16:creationId xmlns:a16="http://schemas.microsoft.com/office/drawing/2014/main" id="{422E63AC-50BC-2132-807D-E45539CD51B5}"/>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9" name="Google Shape;1082;p14">
            <a:extLst>
              <a:ext uri="{FF2B5EF4-FFF2-40B4-BE49-F238E27FC236}">
                <a16:creationId xmlns:a16="http://schemas.microsoft.com/office/drawing/2014/main" id="{79F48922-F437-1061-6301-3120870656C7}"/>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0" name="Google Shape;1083;p14">
            <a:extLst>
              <a:ext uri="{FF2B5EF4-FFF2-40B4-BE49-F238E27FC236}">
                <a16:creationId xmlns:a16="http://schemas.microsoft.com/office/drawing/2014/main" id="{CAD8C434-7B3D-9724-E7A8-D7CDBD6EB6D1}"/>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1" name="Google Shape;1084;p14">
            <a:extLst>
              <a:ext uri="{FF2B5EF4-FFF2-40B4-BE49-F238E27FC236}">
                <a16:creationId xmlns:a16="http://schemas.microsoft.com/office/drawing/2014/main" id="{338897ED-BE01-3CB2-C573-17E804CDB839}"/>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2" name="Google Shape;1085;p14">
            <a:extLst>
              <a:ext uri="{FF2B5EF4-FFF2-40B4-BE49-F238E27FC236}">
                <a16:creationId xmlns:a16="http://schemas.microsoft.com/office/drawing/2014/main" id="{60AA8A10-4E34-33FB-D24E-9615DDF96897}"/>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3" name="Google Shape;1086;p14">
            <a:extLst>
              <a:ext uri="{FF2B5EF4-FFF2-40B4-BE49-F238E27FC236}">
                <a16:creationId xmlns:a16="http://schemas.microsoft.com/office/drawing/2014/main" id="{6A587EE5-332F-4A78-72CA-5E732D07F104}"/>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4" name="Google Shape;1082;p14">
            <a:extLst>
              <a:ext uri="{FF2B5EF4-FFF2-40B4-BE49-F238E27FC236}">
                <a16:creationId xmlns:a16="http://schemas.microsoft.com/office/drawing/2014/main" id="{86CF0315-B80F-81F2-EB04-8753ADC282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5" name="Google Shape;1083;p14">
            <a:extLst>
              <a:ext uri="{FF2B5EF4-FFF2-40B4-BE49-F238E27FC236}">
                <a16:creationId xmlns:a16="http://schemas.microsoft.com/office/drawing/2014/main" id="{CB6DFDC0-A0F7-473F-EC37-7A4BECA68D33}"/>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6" name="Google Shape;1084;p14">
            <a:extLst>
              <a:ext uri="{FF2B5EF4-FFF2-40B4-BE49-F238E27FC236}">
                <a16:creationId xmlns:a16="http://schemas.microsoft.com/office/drawing/2014/main" id="{39C7EAC8-558E-7865-5314-0912AE64D47D}"/>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7" name="Google Shape;1085;p14">
            <a:extLst>
              <a:ext uri="{FF2B5EF4-FFF2-40B4-BE49-F238E27FC236}">
                <a16:creationId xmlns:a16="http://schemas.microsoft.com/office/drawing/2014/main" id="{D4A3878D-F350-9371-76AF-F268CA11D0AB}"/>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8" name="Google Shape;1086;p14">
            <a:extLst>
              <a:ext uri="{FF2B5EF4-FFF2-40B4-BE49-F238E27FC236}">
                <a16:creationId xmlns:a16="http://schemas.microsoft.com/office/drawing/2014/main" id="{5C5AD917-9B89-94E1-306E-517ECE3AF024}"/>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9" name="Google Shape;1765;p26">
            <a:extLst>
              <a:ext uri="{FF2B5EF4-FFF2-40B4-BE49-F238E27FC236}">
                <a16:creationId xmlns:a16="http://schemas.microsoft.com/office/drawing/2014/main" id="{965749D8-2378-7210-9259-4F0AF20A4EA3}"/>
              </a:ext>
            </a:extLst>
          </p:cNvPr>
          <p:cNvSpPr/>
          <p:nvPr userDrawn="1"/>
        </p:nvSpPr>
        <p:spPr>
          <a:xfrm rot="126755">
            <a:off x="3091462" y="1090110"/>
            <a:ext cx="5550035" cy="4730758"/>
          </a:xfrm>
          <a:prstGeom prst="rect">
            <a:avLst/>
          </a:prstGeom>
          <a:solidFill>
            <a:schemeClr val="accent2">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560" name="Google Shape;1766;p26">
            <a:extLst>
              <a:ext uri="{FF2B5EF4-FFF2-40B4-BE49-F238E27FC236}">
                <a16:creationId xmlns:a16="http://schemas.microsoft.com/office/drawing/2014/main" id="{78F1EE7D-C7FE-652F-749C-BA9A4BF008EB}"/>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561" name="Google Shape;1767;p26">
            <a:extLst>
              <a:ext uri="{FF2B5EF4-FFF2-40B4-BE49-F238E27FC236}">
                <a16:creationId xmlns:a16="http://schemas.microsoft.com/office/drawing/2014/main" id="{012BDE68-EFAB-D7A2-C075-8F20CE7338DE}"/>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562" name="TextBox 561">
            <a:extLst>
              <a:ext uri="{FF2B5EF4-FFF2-40B4-BE49-F238E27FC236}">
                <a16:creationId xmlns:a16="http://schemas.microsoft.com/office/drawing/2014/main" id="{8C95A8E3-EB7A-17A5-8D58-4DDD2F9C15D8}"/>
              </a:ext>
            </a:extLst>
          </p:cNvPr>
          <p:cNvSpPr txBox="1"/>
          <p:nvPr userDrawn="1"/>
        </p:nvSpPr>
        <p:spPr>
          <a:xfrm>
            <a:off x="3615997" y="1557579"/>
            <a:ext cx="475208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VẬN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DỤNG</a:t>
            </a:r>
            <a:endParaRPr kumimoji="0" lang="vi-VN" sz="8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563" name="Google Shape;939;p32">
            <a:extLst>
              <a:ext uri="{FF2B5EF4-FFF2-40B4-BE49-F238E27FC236}">
                <a16:creationId xmlns:a16="http://schemas.microsoft.com/office/drawing/2014/main" id="{123317AC-F92E-847A-80E7-3DD772B047B6}"/>
              </a:ext>
            </a:extLst>
          </p:cNvPr>
          <p:cNvGrpSpPr/>
          <p:nvPr userDrawn="1"/>
        </p:nvGrpSpPr>
        <p:grpSpPr>
          <a:xfrm>
            <a:off x="2204474" y="3950454"/>
            <a:ext cx="1973864" cy="2020086"/>
            <a:chOff x="2718975" y="493050"/>
            <a:chExt cx="2013175" cy="2066600"/>
          </a:xfrm>
        </p:grpSpPr>
        <p:sp>
          <p:nvSpPr>
            <p:cNvPr id="564" name="Google Shape;940;p32">
              <a:extLst>
                <a:ext uri="{FF2B5EF4-FFF2-40B4-BE49-F238E27FC236}">
                  <a16:creationId xmlns:a16="http://schemas.microsoft.com/office/drawing/2014/main" id="{CD42ADBC-43DE-64BA-246C-19118E735507}"/>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5" name="Google Shape;941;p32">
              <a:extLst>
                <a:ext uri="{FF2B5EF4-FFF2-40B4-BE49-F238E27FC236}">
                  <a16:creationId xmlns:a16="http://schemas.microsoft.com/office/drawing/2014/main" id="{02B52BC6-2965-DAF5-992D-D2EA6729DD80}"/>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6" name="Google Shape;942;p32">
              <a:extLst>
                <a:ext uri="{FF2B5EF4-FFF2-40B4-BE49-F238E27FC236}">
                  <a16:creationId xmlns:a16="http://schemas.microsoft.com/office/drawing/2014/main" id="{9A4EF65B-8294-2DAF-D44B-36A6D801AA45}"/>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7" name="Google Shape;943;p32">
              <a:extLst>
                <a:ext uri="{FF2B5EF4-FFF2-40B4-BE49-F238E27FC236}">
                  <a16:creationId xmlns:a16="http://schemas.microsoft.com/office/drawing/2014/main" id="{5CFBC4D6-704D-5A02-A2AE-2A359125C2EB}"/>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8" name="Google Shape;944;p32">
              <a:extLst>
                <a:ext uri="{FF2B5EF4-FFF2-40B4-BE49-F238E27FC236}">
                  <a16:creationId xmlns:a16="http://schemas.microsoft.com/office/drawing/2014/main" id="{07DF487A-93A8-620D-C8E3-601E806EA595}"/>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9" name="Google Shape;945;p32">
              <a:extLst>
                <a:ext uri="{FF2B5EF4-FFF2-40B4-BE49-F238E27FC236}">
                  <a16:creationId xmlns:a16="http://schemas.microsoft.com/office/drawing/2014/main" id="{7E24EE28-E59C-90AE-42C7-4D05316A1A43}"/>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0" name="Google Shape;946;p32">
              <a:extLst>
                <a:ext uri="{FF2B5EF4-FFF2-40B4-BE49-F238E27FC236}">
                  <a16:creationId xmlns:a16="http://schemas.microsoft.com/office/drawing/2014/main" id="{4BB1D62F-F5AE-A736-20D9-57D83698B75E}"/>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1" name="Google Shape;947;p32">
              <a:extLst>
                <a:ext uri="{FF2B5EF4-FFF2-40B4-BE49-F238E27FC236}">
                  <a16:creationId xmlns:a16="http://schemas.microsoft.com/office/drawing/2014/main" id="{707662DD-EAC2-5FFB-BA50-AB417CFB8DAD}"/>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2" name="Google Shape;948;p32">
              <a:extLst>
                <a:ext uri="{FF2B5EF4-FFF2-40B4-BE49-F238E27FC236}">
                  <a16:creationId xmlns:a16="http://schemas.microsoft.com/office/drawing/2014/main" id="{4EED8FB4-E8A0-B2EC-DC07-8D2B4BEA9C35}"/>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3" name="Google Shape;949;p32">
              <a:extLst>
                <a:ext uri="{FF2B5EF4-FFF2-40B4-BE49-F238E27FC236}">
                  <a16:creationId xmlns:a16="http://schemas.microsoft.com/office/drawing/2014/main" id="{A142FA4B-318E-20C7-F8AA-58797A81069B}"/>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4" name="Google Shape;950;p32">
              <a:extLst>
                <a:ext uri="{FF2B5EF4-FFF2-40B4-BE49-F238E27FC236}">
                  <a16:creationId xmlns:a16="http://schemas.microsoft.com/office/drawing/2014/main" id="{F72D0C5F-5BFF-AD95-8CA5-023518EF9B2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5" name="Google Shape;951;p32">
              <a:extLst>
                <a:ext uri="{FF2B5EF4-FFF2-40B4-BE49-F238E27FC236}">
                  <a16:creationId xmlns:a16="http://schemas.microsoft.com/office/drawing/2014/main" id="{8D4C0CF7-5BEB-7839-90D2-486ACF24173D}"/>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6" name="Google Shape;952;p32">
              <a:extLst>
                <a:ext uri="{FF2B5EF4-FFF2-40B4-BE49-F238E27FC236}">
                  <a16:creationId xmlns:a16="http://schemas.microsoft.com/office/drawing/2014/main" id="{7D7C9C5D-0A9A-B493-5FA7-D66C40CB3F80}"/>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7" name="Google Shape;953;p32">
              <a:extLst>
                <a:ext uri="{FF2B5EF4-FFF2-40B4-BE49-F238E27FC236}">
                  <a16:creationId xmlns:a16="http://schemas.microsoft.com/office/drawing/2014/main" id="{FBB8D173-8A95-1B09-6FAF-68D63DD18D80}"/>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8" name="Google Shape;954;p32">
              <a:extLst>
                <a:ext uri="{FF2B5EF4-FFF2-40B4-BE49-F238E27FC236}">
                  <a16:creationId xmlns:a16="http://schemas.microsoft.com/office/drawing/2014/main" id="{2D6B5973-EEC3-B46B-10A9-437B923791D9}"/>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9" name="Google Shape;955;p32">
              <a:extLst>
                <a:ext uri="{FF2B5EF4-FFF2-40B4-BE49-F238E27FC236}">
                  <a16:creationId xmlns:a16="http://schemas.microsoft.com/office/drawing/2014/main" id="{06AB0004-B450-C229-8148-230128862057}"/>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0" name="Google Shape;956;p32">
              <a:extLst>
                <a:ext uri="{FF2B5EF4-FFF2-40B4-BE49-F238E27FC236}">
                  <a16:creationId xmlns:a16="http://schemas.microsoft.com/office/drawing/2014/main" id="{71ED60C7-D4E5-74D3-35EE-D0AF5627D634}"/>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1" name="Google Shape;957;p32">
              <a:extLst>
                <a:ext uri="{FF2B5EF4-FFF2-40B4-BE49-F238E27FC236}">
                  <a16:creationId xmlns:a16="http://schemas.microsoft.com/office/drawing/2014/main" id="{9157E2EF-A04E-5C82-B7EB-FE11FC534353}"/>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2" name="Google Shape;958;p32">
              <a:extLst>
                <a:ext uri="{FF2B5EF4-FFF2-40B4-BE49-F238E27FC236}">
                  <a16:creationId xmlns:a16="http://schemas.microsoft.com/office/drawing/2014/main" id="{CA624FAD-3E62-EF7E-8433-F290AB1C5B9E}"/>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3" name="Google Shape;959;p32">
              <a:extLst>
                <a:ext uri="{FF2B5EF4-FFF2-40B4-BE49-F238E27FC236}">
                  <a16:creationId xmlns:a16="http://schemas.microsoft.com/office/drawing/2014/main" id="{CBFCD707-1072-F275-AE04-9D25347EF510}"/>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4" name="Google Shape;960;p32">
              <a:extLst>
                <a:ext uri="{FF2B5EF4-FFF2-40B4-BE49-F238E27FC236}">
                  <a16:creationId xmlns:a16="http://schemas.microsoft.com/office/drawing/2014/main" id="{D4D575B2-68E5-02EB-6D55-0A1BDF42460C}"/>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5" name="Google Shape;961;p32">
              <a:extLst>
                <a:ext uri="{FF2B5EF4-FFF2-40B4-BE49-F238E27FC236}">
                  <a16:creationId xmlns:a16="http://schemas.microsoft.com/office/drawing/2014/main" id="{05C3749A-28A9-809A-AFA7-D9E91E911CB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6" name="Google Shape;962;p32">
              <a:extLst>
                <a:ext uri="{FF2B5EF4-FFF2-40B4-BE49-F238E27FC236}">
                  <a16:creationId xmlns:a16="http://schemas.microsoft.com/office/drawing/2014/main" id="{1C2E3299-7EF8-F011-076F-A725631E0F37}"/>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7" name="Google Shape;963;p32">
              <a:extLst>
                <a:ext uri="{FF2B5EF4-FFF2-40B4-BE49-F238E27FC236}">
                  <a16:creationId xmlns:a16="http://schemas.microsoft.com/office/drawing/2014/main" id="{14E62A6C-D601-E192-3B27-B40075466856}"/>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8" name="Google Shape;964;p32">
              <a:extLst>
                <a:ext uri="{FF2B5EF4-FFF2-40B4-BE49-F238E27FC236}">
                  <a16:creationId xmlns:a16="http://schemas.microsoft.com/office/drawing/2014/main" id="{F4889D39-7DA0-B1AE-7D2E-71B200ADA290}"/>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9" name="Google Shape;965;p32">
              <a:extLst>
                <a:ext uri="{FF2B5EF4-FFF2-40B4-BE49-F238E27FC236}">
                  <a16:creationId xmlns:a16="http://schemas.microsoft.com/office/drawing/2014/main" id="{8B554F72-D804-8F24-438B-89092A0DAC25}"/>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0" name="Google Shape;966;p32">
              <a:extLst>
                <a:ext uri="{FF2B5EF4-FFF2-40B4-BE49-F238E27FC236}">
                  <a16:creationId xmlns:a16="http://schemas.microsoft.com/office/drawing/2014/main" id="{C25D6A16-43DC-A898-EE82-62943294BEAE}"/>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1" name="Google Shape;967;p32">
              <a:extLst>
                <a:ext uri="{FF2B5EF4-FFF2-40B4-BE49-F238E27FC236}">
                  <a16:creationId xmlns:a16="http://schemas.microsoft.com/office/drawing/2014/main" id="{2F7D1B03-2353-7889-9F3A-C2DC15B02DDF}"/>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2" name="Google Shape;968;p32">
              <a:extLst>
                <a:ext uri="{FF2B5EF4-FFF2-40B4-BE49-F238E27FC236}">
                  <a16:creationId xmlns:a16="http://schemas.microsoft.com/office/drawing/2014/main" id="{9AB0B20C-C7CE-9930-E984-CD9CA01579B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3" name="Google Shape;969;p32">
              <a:extLst>
                <a:ext uri="{FF2B5EF4-FFF2-40B4-BE49-F238E27FC236}">
                  <a16:creationId xmlns:a16="http://schemas.microsoft.com/office/drawing/2014/main" id="{8232357A-06BE-C60D-8ED6-3FE6478D7415}"/>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4" name="Google Shape;970;p32">
              <a:extLst>
                <a:ext uri="{FF2B5EF4-FFF2-40B4-BE49-F238E27FC236}">
                  <a16:creationId xmlns:a16="http://schemas.microsoft.com/office/drawing/2014/main" id="{2A27130A-F293-A916-0765-762099817EFF}"/>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5" name="Google Shape;971;p32">
              <a:extLst>
                <a:ext uri="{FF2B5EF4-FFF2-40B4-BE49-F238E27FC236}">
                  <a16:creationId xmlns:a16="http://schemas.microsoft.com/office/drawing/2014/main" id="{A73AD997-AD2B-8104-2D3B-FB220237C09B}"/>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6" name="Google Shape;972;p32">
              <a:extLst>
                <a:ext uri="{FF2B5EF4-FFF2-40B4-BE49-F238E27FC236}">
                  <a16:creationId xmlns:a16="http://schemas.microsoft.com/office/drawing/2014/main" id="{5059425C-F1EE-33B5-9F1A-1E51CDAFC32C}"/>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7" name="Google Shape;973;p32">
              <a:extLst>
                <a:ext uri="{FF2B5EF4-FFF2-40B4-BE49-F238E27FC236}">
                  <a16:creationId xmlns:a16="http://schemas.microsoft.com/office/drawing/2014/main" id="{5741B7C6-D059-2F87-F1E3-C9FBD03745F7}"/>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8" name="Google Shape;974;p32">
              <a:extLst>
                <a:ext uri="{FF2B5EF4-FFF2-40B4-BE49-F238E27FC236}">
                  <a16:creationId xmlns:a16="http://schemas.microsoft.com/office/drawing/2014/main" id="{E71263AC-AED7-36D9-5824-12F84C68D8A8}"/>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9" name="Google Shape;975;p32">
              <a:extLst>
                <a:ext uri="{FF2B5EF4-FFF2-40B4-BE49-F238E27FC236}">
                  <a16:creationId xmlns:a16="http://schemas.microsoft.com/office/drawing/2014/main" id="{7B354037-87A2-8339-205F-262AC37586AB}"/>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0" name="Google Shape;976;p32">
              <a:extLst>
                <a:ext uri="{FF2B5EF4-FFF2-40B4-BE49-F238E27FC236}">
                  <a16:creationId xmlns:a16="http://schemas.microsoft.com/office/drawing/2014/main" id="{DB121E7F-EE10-172A-27B4-A3B939A2BA74}"/>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1" name="Google Shape;977;p32">
              <a:extLst>
                <a:ext uri="{FF2B5EF4-FFF2-40B4-BE49-F238E27FC236}">
                  <a16:creationId xmlns:a16="http://schemas.microsoft.com/office/drawing/2014/main" id="{CAC67439-5437-A112-B957-AAF4A7E8706D}"/>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2" name="Google Shape;978;p32">
              <a:extLst>
                <a:ext uri="{FF2B5EF4-FFF2-40B4-BE49-F238E27FC236}">
                  <a16:creationId xmlns:a16="http://schemas.microsoft.com/office/drawing/2014/main" id="{AFA0122A-E57B-280D-F9F5-0EA02348C44C}"/>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3" name="Google Shape;979;p32">
              <a:extLst>
                <a:ext uri="{FF2B5EF4-FFF2-40B4-BE49-F238E27FC236}">
                  <a16:creationId xmlns:a16="http://schemas.microsoft.com/office/drawing/2014/main" id="{EB7C2DA2-652E-C8F8-549D-E9914030B9C3}"/>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4" name="Google Shape;980;p32">
              <a:extLst>
                <a:ext uri="{FF2B5EF4-FFF2-40B4-BE49-F238E27FC236}">
                  <a16:creationId xmlns:a16="http://schemas.microsoft.com/office/drawing/2014/main" id="{0C167CF5-8D44-3AD3-614C-186D1A4B2D6D}"/>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5" name="Google Shape;981;p32">
              <a:extLst>
                <a:ext uri="{FF2B5EF4-FFF2-40B4-BE49-F238E27FC236}">
                  <a16:creationId xmlns:a16="http://schemas.microsoft.com/office/drawing/2014/main" id="{C4338D08-3C3B-0A2D-8F21-A77F277B2FDF}"/>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6" name="Google Shape;982;p32">
              <a:extLst>
                <a:ext uri="{FF2B5EF4-FFF2-40B4-BE49-F238E27FC236}">
                  <a16:creationId xmlns:a16="http://schemas.microsoft.com/office/drawing/2014/main" id="{1210596D-CAB8-6C74-E38C-E96CE7539D0B}"/>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7" name="Google Shape;983;p32">
              <a:extLst>
                <a:ext uri="{FF2B5EF4-FFF2-40B4-BE49-F238E27FC236}">
                  <a16:creationId xmlns:a16="http://schemas.microsoft.com/office/drawing/2014/main" id="{ABA4FBC8-919D-05D6-D62D-DC9D02C93D7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8" name="Google Shape;984;p32">
              <a:extLst>
                <a:ext uri="{FF2B5EF4-FFF2-40B4-BE49-F238E27FC236}">
                  <a16:creationId xmlns:a16="http://schemas.microsoft.com/office/drawing/2014/main" id="{23D7E01B-5604-B56F-3A3C-50DAA67B5A6E}"/>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9" name="Google Shape;985;p32">
              <a:extLst>
                <a:ext uri="{FF2B5EF4-FFF2-40B4-BE49-F238E27FC236}">
                  <a16:creationId xmlns:a16="http://schemas.microsoft.com/office/drawing/2014/main" id="{6E4F87D8-74BA-8D6B-60A6-56619F9A4A28}"/>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0" name="Google Shape;986;p32">
              <a:extLst>
                <a:ext uri="{FF2B5EF4-FFF2-40B4-BE49-F238E27FC236}">
                  <a16:creationId xmlns:a16="http://schemas.microsoft.com/office/drawing/2014/main" id="{F5743CE0-B8C8-4298-01CC-626533F444AF}"/>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1" name="Google Shape;987;p32">
              <a:extLst>
                <a:ext uri="{FF2B5EF4-FFF2-40B4-BE49-F238E27FC236}">
                  <a16:creationId xmlns:a16="http://schemas.microsoft.com/office/drawing/2014/main" id="{610972AD-65C9-FBFB-651D-AAC49DF68AC0}"/>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2" name="Google Shape;988;p32">
              <a:extLst>
                <a:ext uri="{FF2B5EF4-FFF2-40B4-BE49-F238E27FC236}">
                  <a16:creationId xmlns:a16="http://schemas.microsoft.com/office/drawing/2014/main" id="{4E1906C5-10B4-64F2-D4C9-E9BC59A8F855}"/>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3" name="Google Shape;989;p32">
              <a:extLst>
                <a:ext uri="{FF2B5EF4-FFF2-40B4-BE49-F238E27FC236}">
                  <a16:creationId xmlns:a16="http://schemas.microsoft.com/office/drawing/2014/main" id="{54C38DF2-22FA-B191-7FB7-A54B71BD13AE}"/>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4" name="Google Shape;990;p32">
              <a:extLst>
                <a:ext uri="{FF2B5EF4-FFF2-40B4-BE49-F238E27FC236}">
                  <a16:creationId xmlns:a16="http://schemas.microsoft.com/office/drawing/2014/main" id="{9169360B-DBA1-B8F0-9982-28E3E553ED6D}"/>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5" name="Google Shape;991;p32">
              <a:extLst>
                <a:ext uri="{FF2B5EF4-FFF2-40B4-BE49-F238E27FC236}">
                  <a16:creationId xmlns:a16="http://schemas.microsoft.com/office/drawing/2014/main" id="{0A14A2D9-4A89-24F1-CA44-3321E1B3EE21}"/>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6" name="Google Shape;992;p32">
              <a:extLst>
                <a:ext uri="{FF2B5EF4-FFF2-40B4-BE49-F238E27FC236}">
                  <a16:creationId xmlns:a16="http://schemas.microsoft.com/office/drawing/2014/main" id="{45B9A391-8F71-E0E6-3F4E-A3DC260F619A}"/>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7" name="Google Shape;993;p32">
              <a:extLst>
                <a:ext uri="{FF2B5EF4-FFF2-40B4-BE49-F238E27FC236}">
                  <a16:creationId xmlns:a16="http://schemas.microsoft.com/office/drawing/2014/main" id="{1D21DEA7-0D61-9880-14EF-3653865A83C8}"/>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8" name="Google Shape;994;p32">
              <a:extLst>
                <a:ext uri="{FF2B5EF4-FFF2-40B4-BE49-F238E27FC236}">
                  <a16:creationId xmlns:a16="http://schemas.microsoft.com/office/drawing/2014/main" id="{74AF4234-5198-A714-62A0-5EF3C4767430}"/>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19" name="Google Shape;995;p32">
              <a:extLst>
                <a:ext uri="{FF2B5EF4-FFF2-40B4-BE49-F238E27FC236}">
                  <a16:creationId xmlns:a16="http://schemas.microsoft.com/office/drawing/2014/main" id="{07386EE4-FD21-848D-52C6-6EE1D95C3BEC}"/>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0" name="Google Shape;996;p32">
              <a:extLst>
                <a:ext uri="{FF2B5EF4-FFF2-40B4-BE49-F238E27FC236}">
                  <a16:creationId xmlns:a16="http://schemas.microsoft.com/office/drawing/2014/main" id="{FD19F398-4C19-4D2F-3086-418783BA8CBD}"/>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1" name="Google Shape;997;p32">
              <a:extLst>
                <a:ext uri="{FF2B5EF4-FFF2-40B4-BE49-F238E27FC236}">
                  <a16:creationId xmlns:a16="http://schemas.microsoft.com/office/drawing/2014/main" id="{DD20854B-E358-2A8E-37E5-247C6FD4E6FE}"/>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2" name="Google Shape;998;p32">
              <a:extLst>
                <a:ext uri="{FF2B5EF4-FFF2-40B4-BE49-F238E27FC236}">
                  <a16:creationId xmlns:a16="http://schemas.microsoft.com/office/drawing/2014/main" id="{8E70D503-2824-D0FF-AD81-017DCDCD3BDB}"/>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3" name="Google Shape;999;p32">
              <a:extLst>
                <a:ext uri="{FF2B5EF4-FFF2-40B4-BE49-F238E27FC236}">
                  <a16:creationId xmlns:a16="http://schemas.microsoft.com/office/drawing/2014/main" id="{B445290E-6D23-9567-00DD-092FC02D1F44}"/>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4" name="Google Shape;1000;p32">
              <a:extLst>
                <a:ext uri="{FF2B5EF4-FFF2-40B4-BE49-F238E27FC236}">
                  <a16:creationId xmlns:a16="http://schemas.microsoft.com/office/drawing/2014/main" id="{1D2710B7-5B1D-42EF-6439-9D9397A733B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5" name="Google Shape;1001;p32">
              <a:extLst>
                <a:ext uri="{FF2B5EF4-FFF2-40B4-BE49-F238E27FC236}">
                  <a16:creationId xmlns:a16="http://schemas.microsoft.com/office/drawing/2014/main" id="{9B54D2B3-146C-BD44-1E5E-C69B776131D0}"/>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6" name="Google Shape;1002;p32">
              <a:extLst>
                <a:ext uri="{FF2B5EF4-FFF2-40B4-BE49-F238E27FC236}">
                  <a16:creationId xmlns:a16="http://schemas.microsoft.com/office/drawing/2014/main" id="{30A46F60-D689-BAD1-EAAB-66F9D78925BC}"/>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627" name="Google Shape;211;p3">
            <a:extLst>
              <a:ext uri="{FF2B5EF4-FFF2-40B4-BE49-F238E27FC236}">
                <a16:creationId xmlns:a16="http://schemas.microsoft.com/office/drawing/2014/main" id="{E9BB15B4-F83F-7F38-7EFC-A650B3BD3C09}"/>
              </a:ext>
            </a:extLst>
          </p:cNvPr>
          <p:cNvGrpSpPr/>
          <p:nvPr userDrawn="1"/>
        </p:nvGrpSpPr>
        <p:grpSpPr>
          <a:xfrm>
            <a:off x="1030175" y="1581350"/>
            <a:ext cx="444275" cy="398525"/>
            <a:chOff x="2495125" y="2142250"/>
            <a:chExt cx="444275" cy="398525"/>
          </a:xfrm>
        </p:grpSpPr>
        <p:sp>
          <p:nvSpPr>
            <p:cNvPr id="628" name="Google Shape;212;p3">
              <a:extLst>
                <a:ext uri="{FF2B5EF4-FFF2-40B4-BE49-F238E27FC236}">
                  <a16:creationId xmlns:a16="http://schemas.microsoft.com/office/drawing/2014/main" id="{DCAF08C1-7058-6F19-B4BE-2AC5555FA7A0}"/>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29" name="Google Shape;213;p3">
              <a:extLst>
                <a:ext uri="{FF2B5EF4-FFF2-40B4-BE49-F238E27FC236}">
                  <a16:creationId xmlns:a16="http://schemas.microsoft.com/office/drawing/2014/main" id="{A3C3914C-7071-B091-5146-8774156FCB9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630" name="Google Shape;214;p3">
            <a:extLst>
              <a:ext uri="{FF2B5EF4-FFF2-40B4-BE49-F238E27FC236}">
                <a16:creationId xmlns:a16="http://schemas.microsoft.com/office/drawing/2014/main" id="{EC9AE698-06E3-5B0E-6F99-215066C17C4C}"/>
              </a:ext>
            </a:extLst>
          </p:cNvPr>
          <p:cNvGrpSpPr/>
          <p:nvPr userDrawn="1"/>
        </p:nvGrpSpPr>
        <p:grpSpPr>
          <a:xfrm>
            <a:off x="10561107" y="5038641"/>
            <a:ext cx="291375" cy="281375"/>
            <a:chOff x="3243875" y="2372825"/>
            <a:chExt cx="291375" cy="281375"/>
          </a:xfrm>
        </p:grpSpPr>
        <p:sp>
          <p:nvSpPr>
            <p:cNvPr id="631" name="Google Shape;215;p3">
              <a:extLst>
                <a:ext uri="{FF2B5EF4-FFF2-40B4-BE49-F238E27FC236}">
                  <a16:creationId xmlns:a16="http://schemas.microsoft.com/office/drawing/2014/main" id="{36E0313F-E7AF-1843-7922-AF32D71B5F5B}"/>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2" name="Google Shape;216;p3">
              <a:extLst>
                <a:ext uri="{FF2B5EF4-FFF2-40B4-BE49-F238E27FC236}">
                  <a16:creationId xmlns:a16="http://schemas.microsoft.com/office/drawing/2014/main" id="{D0CF4FF9-4C06-EF60-9B22-0325504574B5}"/>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3" name="Google Shape;217;p3">
              <a:extLst>
                <a:ext uri="{FF2B5EF4-FFF2-40B4-BE49-F238E27FC236}">
                  <a16:creationId xmlns:a16="http://schemas.microsoft.com/office/drawing/2014/main" id="{36B8504D-3213-202B-CB45-E57A1751AB1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4" name="Google Shape;218;p3">
              <a:extLst>
                <a:ext uri="{FF2B5EF4-FFF2-40B4-BE49-F238E27FC236}">
                  <a16:creationId xmlns:a16="http://schemas.microsoft.com/office/drawing/2014/main" id="{53FA46E7-E0F7-52F7-85A4-3022A13A7E52}"/>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5" name="Google Shape;219;p3">
              <a:extLst>
                <a:ext uri="{FF2B5EF4-FFF2-40B4-BE49-F238E27FC236}">
                  <a16:creationId xmlns:a16="http://schemas.microsoft.com/office/drawing/2014/main" id="{0AB4F802-F7F2-E5B2-0989-30BC99EC23EB}"/>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6" name="Google Shape;220;p3">
              <a:extLst>
                <a:ext uri="{FF2B5EF4-FFF2-40B4-BE49-F238E27FC236}">
                  <a16:creationId xmlns:a16="http://schemas.microsoft.com/office/drawing/2014/main" id="{8012E8EF-8742-297A-D1D0-B91C59B871B8}"/>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7" name="Google Shape;221;p3">
              <a:extLst>
                <a:ext uri="{FF2B5EF4-FFF2-40B4-BE49-F238E27FC236}">
                  <a16:creationId xmlns:a16="http://schemas.microsoft.com/office/drawing/2014/main" id="{7D296154-8B34-6953-7D45-FA30A0CAAF86}"/>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38" name="Google Shape;222;p3">
              <a:extLst>
                <a:ext uri="{FF2B5EF4-FFF2-40B4-BE49-F238E27FC236}">
                  <a16:creationId xmlns:a16="http://schemas.microsoft.com/office/drawing/2014/main" id="{727D5225-440C-3925-A9D6-DA2EFAA624C2}"/>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9" name="Google Shape;223;p3">
              <a:extLst>
                <a:ext uri="{FF2B5EF4-FFF2-40B4-BE49-F238E27FC236}">
                  <a16:creationId xmlns:a16="http://schemas.microsoft.com/office/drawing/2014/main" id="{3C6C4047-6A85-1FD2-B19D-04D257F41F70}"/>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0" name="Google Shape;224;p3">
              <a:extLst>
                <a:ext uri="{FF2B5EF4-FFF2-40B4-BE49-F238E27FC236}">
                  <a16:creationId xmlns:a16="http://schemas.microsoft.com/office/drawing/2014/main" id="{5DBDBFB0-AF34-9FCB-7E0E-93E70EF9566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641" name="Google Shape;225;p3">
            <a:extLst>
              <a:ext uri="{FF2B5EF4-FFF2-40B4-BE49-F238E27FC236}">
                <a16:creationId xmlns:a16="http://schemas.microsoft.com/office/drawing/2014/main" id="{4921405E-A84E-0271-68CE-CB9CEE8F2589}"/>
              </a:ext>
            </a:extLst>
          </p:cNvPr>
          <p:cNvGrpSpPr/>
          <p:nvPr userDrawn="1"/>
        </p:nvGrpSpPr>
        <p:grpSpPr>
          <a:xfrm>
            <a:off x="10778557" y="714860"/>
            <a:ext cx="166675" cy="168575"/>
            <a:chOff x="4954425" y="2036375"/>
            <a:chExt cx="166675" cy="168575"/>
          </a:xfrm>
        </p:grpSpPr>
        <p:sp>
          <p:nvSpPr>
            <p:cNvPr id="642" name="Google Shape;226;p3">
              <a:extLst>
                <a:ext uri="{FF2B5EF4-FFF2-40B4-BE49-F238E27FC236}">
                  <a16:creationId xmlns:a16="http://schemas.microsoft.com/office/drawing/2014/main" id="{53960FAF-C006-0707-ED4E-F551AAA083D9}"/>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3" name="Google Shape;227;p3">
              <a:extLst>
                <a:ext uri="{FF2B5EF4-FFF2-40B4-BE49-F238E27FC236}">
                  <a16:creationId xmlns:a16="http://schemas.microsoft.com/office/drawing/2014/main" id="{1BDB0667-F462-B029-B656-F6E5DD621C6B}"/>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44" name="Google Shape;228;p3">
            <a:extLst>
              <a:ext uri="{FF2B5EF4-FFF2-40B4-BE49-F238E27FC236}">
                <a16:creationId xmlns:a16="http://schemas.microsoft.com/office/drawing/2014/main" id="{1C636C5C-A0E8-9234-8265-FD697C190158}"/>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5" name="Google Shape;229;p3">
            <a:extLst>
              <a:ext uri="{FF2B5EF4-FFF2-40B4-BE49-F238E27FC236}">
                <a16:creationId xmlns:a16="http://schemas.microsoft.com/office/drawing/2014/main" id="{745B442B-5C56-FFBF-FE7F-4B826BB8F893}"/>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646" name="Google Shape;230;p3">
            <a:extLst>
              <a:ext uri="{FF2B5EF4-FFF2-40B4-BE49-F238E27FC236}">
                <a16:creationId xmlns:a16="http://schemas.microsoft.com/office/drawing/2014/main" id="{EADEFC5D-3517-FBBF-9CDD-693EA34240EA}"/>
              </a:ext>
            </a:extLst>
          </p:cNvPr>
          <p:cNvGrpSpPr/>
          <p:nvPr userDrawn="1"/>
        </p:nvGrpSpPr>
        <p:grpSpPr>
          <a:xfrm>
            <a:off x="1274794" y="5541495"/>
            <a:ext cx="166675" cy="168575"/>
            <a:chOff x="4954425" y="2036375"/>
            <a:chExt cx="166675" cy="168575"/>
          </a:xfrm>
        </p:grpSpPr>
        <p:sp>
          <p:nvSpPr>
            <p:cNvPr id="647" name="Google Shape;231;p3">
              <a:extLst>
                <a:ext uri="{FF2B5EF4-FFF2-40B4-BE49-F238E27FC236}">
                  <a16:creationId xmlns:a16="http://schemas.microsoft.com/office/drawing/2014/main" id="{37019F8E-D40E-1BB3-518C-029D83CC440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8" name="Google Shape;232;p3">
              <a:extLst>
                <a:ext uri="{FF2B5EF4-FFF2-40B4-BE49-F238E27FC236}">
                  <a16:creationId xmlns:a16="http://schemas.microsoft.com/office/drawing/2014/main" id="{C3BF4A78-9FE1-07F4-4951-2034E47A6344}"/>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649" name="Picture 18" descr="VoNhatTruong2013L">
            <a:extLst>
              <a:ext uri="{FF2B5EF4-FFF2-40B4-BE49-F238E27FC236}">
                <a16:creationId xmlns:a16="http://schemas.microsoft.com/office/drawing/2014/main" id="{3528A1EE-D7AA-7532-635C-4AE661D0E90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7668" y="4457246"/>
            <a:ext cx="251460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4943788"/>
      </p:ext>
    </p:extLst>
  </p:cSld>
  <p:clrMap bg1="lt1" tx1="dk1" bg2="lt2" tx2="dk2" accent1="accent1" accent2="accent2" accent3="accent3" accent4="accent4" accent5="accent5" accent6="accent6" hlink="hlink" folHlink="folHlink"/>
  <p:sldLayoutIdLst>
    <p:sldLayoutId id="2147484577" r:id="rId1"/>
  </p:sldLayoutIdLst>
  <p:transition>
    <p:split orient="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2" y="274638"/>
            <a:ext cx="10972800" cy="1143000"/>
          </a:xfrm>
          <a:prstGeom prst="rect">
            <a:avLst/>
          </a:prstGeom>
        </p:spPr>
        <p:txBody>
          <a:bodyPr vert="horz" lIns="114734" tIns="57368" rIns="114734" bIns="5736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2" y="1600206"/>
            <a:ext cx="10972800" cy="4525963"/>
          </a:xfrm>
          <a:prstGeom prst="rect">
            <a:avLst/>
          </a:prstGeom>
        </p:spPr>
        <p:txBody>
          <a:bodyPr vert="horz" lIns="114734" tIns="57368" rIns="114734" bIns="5736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2" y="6356350"/>
            <a:ext cx="2844800" cy="365125"/>
          </a:xfrm>
          <a:prstGeom prst="rect">
            <a:avLst/>
          </a:prstGeom>
        </p:spPr>
        <p:txBody>
          <a:bodyPr vert="horz" lIns="114734" tIns="57368" rIns="114734" bIns="57368" rtlCol="0" anchor="ctr"/>
          <a:lstStyle>
            <a:lvl1pPr algn="l">
              <a:defRPr sz="1422">
                <a:solidFill>
                  <a:schemeClr val="tx1">
                    <a:tint val="75000"/>
                  </a:schemeClr>
                </a:solidFill>
              </a:defRPr>
            </a:lvl1pPr>
          </a:lstStyle>
          <a:p>
            <a:pPr defTabSz="1087793" eaLnBrk="1" fontAlgn="auto" hangingPunct="1">
              <a:spcBef>
                <a:spcPts val="0"/>
              </a:spcBef>
              <a:spcAft>
                <a:spcPts val="0"/>
              </a:spcAft>
            </a:pPr>
            <a:fld id="{411E9A5C-35A2-4C87-9D5B-FD128F0C16A1}" type="datetimeFigureOut">
              <a:rPr lang="en-US" smtClean="0">
                <a:solidFill>
                  <a:prstClr val="black">
                    <a:tint val="75000"/>
                  </a:prstClr>
                </a:solidFill>
                <a:latin typeface="Calibri"/>
                <a:ea typeface="宋体" panose="02010600030101010101" pitchFamily="2" charset="-122"/>
                <a:cs typeface="+mn-cs"/>
              </a:rPr>
              <a:pPr defTabSz="1087793" eaLnBrk="1" fontAlgn="auto" hangingPunct="1">
                <a:spcBef>
                  <a:spcPts val="0"/>
                </a:spcBef>
                <a:spcAft>
                  <a:spcPts val="0"/>
                </a:spcAft>
              </a:pPr>
              <a:t>11/14/2025</a:t>
            </a:fld>
            <a:endParaRPr lang="en-US">
              <a:solidFill>
                <a:prstClr val="black">
                  <a:tint val="75000"/>
                </a:prstClr>
              </a:solidFill>
              <a:latin typeface="Calibri"/>
              <a:ea typeface="宋体" panose="02010600030101010101" pitchFamily="2" charset="-122"/>
              <a:cs typeface="+mn-cs"/>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114734" tIns="57368" rIns="114734" bIns="57368" rtlCol="0" anchor="ctr"/>
          <a:lstStyle>
            <a:lvl1pPr algn="ctr">
              <a:defRPr sz="1422">
                <a:solidFill>
                  <a:schemeClr val="tx1">
                    <a:tint val="75000"/>
                  </a:schemeClr>
                </a:solidFill>
              </a:defRPr>
            </a:lvl1pPr>
          </a:lstStyle>
          <a:p>
            <a:pPr defTabSz="1087793" eaLnBrk="1" fontAlgn="auto" hangingPunct="1">
              <a:spcBef>
                <a:spcPts val="0"/>
              </a:spcBef>
              <a:spcAft>
                <a:spcPts val="0"/>
              </a:spcAft>
            </a:pPr>
            <a:endParaRPr lang="en-US">
              <a:solidFill>
                <a:prstClr val="black">
                  <a:tint val="75000"/>
                </a:prstClr>
              </a:solidFill>
              <a:latin typeface="Calibri"/>
              <a:ea typeface="宋体" panose="02010600030101010101" pitchFamily="2" charset="-122"/>
              <a:cs typeface="+mn-cs"/>
            </a:endParaRPr>
          </a:p>
        </p:txBody>
      </p:sp>
      <p:sp>
        <p:nvSpPr>
          <p:cNvPr id="6" name="Slide Number Placeholder 5"/>
          <p:cNvSpPr>
            <a:spLocks noGrp="1"/>
          </p:cNvSpPr>
          <p:nvPr>
            <p:ph type="sldNum" sz="quarter" idx="4"/>
          </p:nvPr>
        </p:nvSpPr>
        <p:spPr>
          <a:xfrm>
            <a:off x="8737602" y="6356350"/>
            <a:ext cx="2844800" cy="365125"/>
          </a:xfrm>
          <a:prstGeom prst="rect">
            <a:avLst/>
          </a:prstGeom>
        </p:spPr>
        <p:txBody>
          <a:bodyPr vert="horz" lIns="114734" tIns="57368" rIns="114734" bIns="57368" rtlCol="0" anchor="ctr"/>
          <a:lstStyle>
            <a:lvl1pPr algn="r">
              <a:defRPr sz="1422">
                <a:solidFill>
                  <a:schemeClr val="tx1">
                    <a:tint val="75000"/>
                  </a:schemeClr>
                </a:solidFill>
              </a:defRPr>
            </a:lvl1pPr>
          </a:lstStyle>
          <a:p>
            <a:pPr defTabSz="1087793" eaLnBrk="1" fontAlgn="auto" hangingPunct="1">
              <a:spcBef>
                <a:spcPts val="0"/>
              </a:spcBef>
              <a:spcAft>
                <a:spcPts val="0"/>
              </a:spcAft>
            </a:pPr>
            <a:fld id="{F55BA874-1D26-4199-B4C1-394EEF75C4B1}" type="slidenum">
              <a:rPr lang="en-US" smtClean="0">
                <a:solidFill>
                  <a:prstClr val="black">
                    <a:tint val="75000"/>
                  </a:prstClr>
                </a:solidFill>
                <a:latin typeface="Calibri"/>
                <a:ea typeface="宋体" panose="02010600030101010101" pitchFamily="2" charset="-122"/>
                <a:cs typeface="+mn-cs"/>
              </a:rPr>
              <a:pPr defTabSz="1087793" eaLnBrk="1" fontAlgn="auto" hangingPunct="1">
                <a:spcBef>
                  <a:spcPts val="0"/>
                </a:spcBef>
                <a:spcAft>
                  <a:spcPts val="0"/>
                </a:spcAft>
              </a:pPr>
              <a:t>‹#›</a:t>
            </a:fld>
            <a:endParaRPr lang="en-US">
              <a:solidFill>
                <a:prstClr val="black">
                  <a:tint val="75000"/>
                </a:prstClr>
              </a:solidFill>
              <a:latin typeface="Calibri"/>
              <a:ea typeface="宋体" panose="02010600030101010101" pitchFamily="2" charset="-122"/>
              <a:cs typeface="+mn-cs"/>
            </a:endParaRPr>
          </a:p>
        </p:txBody>
      </p:sp>
    </p:spTree>
    <p:extLst>
      <p:ext uri="{BB962C8B-B14F-4D97-AF65-F5344CB8AC3E}">
        <p14:creationId xmlns:p14="http://schemas.microsoft.com/office/powerpoint/2010/main" val="801474014"/>
      </p:ext>
    </p:extLst>
  </p:cSld>
  <p:clrMap bg1="lt1" tx1="dk1" bg2="lt2" tx2="dk2" accent1="accent1" accent2="accent2" accent3="accent3" accent4="accent4" accent5="accent5" accent6="accent6" hlink="hlink" folHlink="folHlink"/>
  <p:sldLayoutIdLst>
    <p:sldLayoutId id="2147484586" r:id="rId1"/>
    <p:sldLayoutId id="2147484587" r:id="rId2"/>
    <p:sldLayoutId id="2147484588" r:id="rId3"/>
    <p:sldLayoutId id="2147484589" r:id="rId4"/>
    <p:sldLayoutId id="2147484590" r:id="rId5"/>
    <p:sldLayoutId id="2147484591" r:id="rId6"/>
    <p:sldLayoutId id="2147484592" r:id="rId7"/>
    <p:sldLayoutId id="2147484593" r:id="rId8"/>
    <p:sldLayoutId id="2147484594" r:id="rId9"/>
    <p:sldLayoutId id="2147484595" r:id="rId10"/>
    <p:sldLayoutId id="2147484596" r:id="rId11"/>
    <p:sldLayoutId id="2147484597" r:id="rId12"/>
  </p:sldLayoutIdLst>
  <p:txStyles>
    <p:titleStyle>
      <a:lvl1pPr algn="ctr" defTabSz="1087793" rtl="0" eaLnBrk="1" latinLnBrk="0" hangingPunct="1">
        <a:spcBef>
          <a:spcPct val="0"/>
        </a:spcBef>
        <a:buNone/>
        <a:defRPr sz="5215" kern="1200">
          <a:solidFill>
            <a:schemeClr val="tx1"/>
          </a:solidFill>
          <a:latin typeface="+mj-lt"/>
          <a:ea typeface="+mj-ea"/>
          <a:cs typeface="+mj-cs"/>
        </a:defRPr>
      </a:lvl1pPr>
    </p:titleStyle>
    <p:bodyStyle>
      <a:lvl1pPr marL="407924" indent="-407924" algn="l" defTabSz="1087793" rtl="0" eaLnBrk="1" latinLnBrk="0" hangingPunct="1">
        <a:spcBef>
          <a:spcPct val="20000"/>
        </a:spcBef>
        <a:buFont typeface="Arial" pitchFamily="34" charset="0"/>
        <a:buChar char="•"/>
        <a:defRPr sz="3792" kern="1200">
          <a:solidFill>
            <a:schemeClr val="tx1"/>
          </a:solidFill>
          <a:latin typeface="+mn-lt"/>
          <a:ea typeface="+mn-ea"/>
          <a:cs typeface="+mn-cs"/>
        </a:defRPr>
      </a:lvl1pPr>
      <a:lvl2pPr marL="883833" indent="-339935" algn="l" defTabSz="1087793" rtl="0" eaLnBrk="1" latinLnBrk="0" hangingPunct="1">
        <a:spcBef>
          <a:spcPct val="20000"/>
        </a:spcBef>
        <a:buFont typeface="Arial" pitchFamily="34" charset="0"/>
        <a:buChar char="–"/>
        <a:defRPr sz="3318" kern="1200">
          <a:solidFill>
            <a:schemeClr val="tx1"/>
          </a:solidFill>
          <a:latin typeface="+mn-lt"/>
          <a:ea typeface="+mn-ea"/>
          <a:cs typeface="+mn-cs"/>
        </a:defRPr>
      </a:lvl2pPr>
      <a:lvl3pPr marL="1359742" indent="-271947" algn="l" defTabSz="1087793" rtl="0" eaLnBrk="1" latinLnBrk="0" hangingPunct="1">
        <a:spcBef>
          <a:spcPct val="20000"/>
        </a:spcBef>
        <a:buFont typeface="Arial" pitchFamily="34" charset="0"/>
        <a:buChar char="•"/>
        <a:defRPr sz="2844" kern="1200">
          <a:solidFill>
            <a:schemeClr val="tx1"/>
          </a:solidFill>
          <a:latin typeface="+mn-lt"/>
          <a:ea typeface="+mn-ea"/>
          <a:cs typeface="+mn-cs"/>
        </a:defRPr>
      </a:lvl3pPr>
      <a:lvl4pPr marL="1903639" indent="-271947" algn="l" defTabSz="1087793" rtl="0" eaLnBrk="1" latinLnBrk="0" hangingPunct="1">
        <a:spcBef>
          <a:spcPct val="20000"/>
        </a:spcBef>
        <a:buFont typeface="Arial" pitchFamily="34" charset="0"/>
        <a:buChar char="–"/>
        <a:defRPr sz="2370" kern="1200">
          <a:solidFill>
            <a:schemeClr val="tx1"/>
          </a:solidFill>
          <a:latin typeface="+mn-lt"/>
          <a:ea typeface="+mn-ea"/>
          <a:cs typeface="+mn-cs"/>
        </a:defRPr>
      </a:lvl4pPr>
      <a:lvl5pPr marL="2447539" indent="-271947" algn="l" defTabSz="1087793" rtl="0" eaLnBrk="1" latinLnBrk="0" hangingPunct="1">
        <a:spcBef>
          <a:spcPct val="20000"/>
        </a:spcBef>
        <a:buFont typeface="Arial" pitchFamily="34" charset="0"/>
        <a:buChar char="»"/>
        <a:defRPr sz="2370" kern="1200">
          <a:solidFill>
            <a:schemeClr val="tx1"/>
          </a:solidFill>
          <a:latin typeface="+mn-lt"/>
          <a:ea typeface="+mn-ea"/>
          <a:cs typeface="+mn-cs"/>
        </a:defRPr>
      </a:lvl5pPr>
      <a:lvl6pPr marL="2991436" indent="-271947" algn="l" defTabSz="1087793" rtl="0" eaLnBrk="1" latinLnBrk="0" hangingPunct="1">
        <a:spcBef>
          <a:spcPct val="20000"/>
        </a:spcBef>
        <a:buFont typeface="Arial" pitchFamily="34" charset="0"/>
        <a:buChar char="•"/>
        <a:defRPr sz="2370" kern="1200">
          <a:solidFill>
            <a:schemeClr val="tx1"/>
          </a:solidFill>
          <a:latin typeface="+mn-lt"/>
          <a:ea typeface="+mn-ea"/>
          <a:cs typeface="+mn-cs"/>
        </a:defRPr>
      </a:lvl6pPr>
      <a:lvl7pPr marL="3535332" indent="-271947" algn="l" defTabSz="1087793" rtl="0" eaLnBrk="1" latinLnBrk="0" hangingPunct="1">
        <a:spcBef>
          <a:spcPct val="20000"/>
        </a:spcBef>
        <a:buFont typeface="Arial" pitchFamily="34" charset="0"/>
        <a:buChar char="•"/>
        <a:defRPr sz="2370" kern="1200">
          <a:solidFill>
            <a:schemeClr val="tx1"/>
          </a:solidFill>
          <a:latin typeface="+mn-lt"/>
          <a:ea typeface="+mn-ea"/>
          <a:cs typeface="+mn-cs"/>
        </a:defRPr>
      </a:lvl7pPr>
      <a:lvl8pPr marL="4079231" indent="-271947" algn="l" defTabSz="1087793" rtl="0" eaLnBrk="1" latinLnBrk="0" hangingPunct="1">
        <a:spcBef>
          <a:spcPct val="20000"/>
        </a:spcBef>
        <a:buFont typeface="Arial" pitchFamily="34" charset="0"/>
        <a:buChar char="•"/>
        <a:defRPr sz="2370" kern="1200">
          <a:solidFill>
            <a:schemeClr val="tx1"/>
          </a:solidFill>
          <a:latin typeface="+mn-lt"/>
          <a:ea typeface="+mn-ea"/>
          <a:cs typeface="+mn-cs"/>
        </a:defRPr>
      </a:lvl8pPr>
      <a:lvl9pPr marL="4623126" indent="-271947" algn="l" defTabSz="1087793" rtl="0" eaLnBrk="1" latinLnBrk="0" hangingPunct="1">
        <a:spcBef>
          <a:spcPct val="20000"/>
        </a:spcBef>
        <a:buFont typeface="Arial" pitchFamily="34" charset="0"/>
        <a:buChar char="•"/>
        <a:defRPr sz="2370" kern="1200">
          <a:solidFill>
            <a:schemeClr val="tx1"/>
          </a:solidFill>
          <a:latin typeface="+mn-lt"/>
          <a:ea typeface="+mn-ea"/>
          <a:cs typeface="+mn-cs"/>
        </a:defRPr>
      </a:lvl9pPr>
    </p:bodyStyle>
    <p:otherStyle>
      <a:defPPr>
        <a:defRPr lang="en-US"/>
      </a:defPPr>
      <a:lvl1pPr marL="0" algn="l" defTabSz="1087793" rtl="0" eaLnBrk="1" latinLnBrk="0" hangingPunct="1">
        <a:defRPr sz="2181" kern="1200">
          <a:solidFill>
            <a:schemeClr val="tx1"/>
          </a:solidFill>
          <a:latin typeface="+mn-lt"/>
          <a:ea typeface="+mn-ea"/>
          <a:cs typeface="+mn-cs"/>
        </a:defRPr>
      </a:lvl1pPr>
      <a:lvl2pPr marL="543898" algn="l" defTabSz="1087793" rtl="0" eaLnBrk="1" latinLnBrk="0" hangingPunct="1">
        <a:defRPr sz="2181" kern="1200">
          <a:solidFill>
            <a:schemeClr val="tx1"/>
          </a:solidFill>
          <a:latin typeface="+mn-lt"/>
          <a:ea typeface="+mn-ea"/>
          <a:cs typeface="+mn-cs"/>
        </a:defRPr>
      </a:lvl2pPr>
      <a:lvl3pPr marL="1087793" algn="l" defTabSz="1087793" rtl="0" eaLnBrk="1" latinLnBrk="0" hangingPunct="1">
        <a:defRPr sz="2181" kern="1200">
          <a:solidFill>
            <a:schemeClr val="tx1"/>
          </a:solidFill>
          <a:latin typeface="+mn-lt"/>
          <a:ea typeface="+mn-ea"/>
          <a:cs typeface="+mn-cs"/>
        </a:defRPr>
      </a:lvl3pPr>
      <a:lvl4pPr marL="1631693" algn="l" defTabSz="1087793" rtl="0" eaLnBrk="1" latinLnBrk="0" hangingPunct="1">
        <a:defRPr sz="2181" kern="1200">
          <a:solidFill>
            <a:schemeClr val="tx1"/>
          </a:solidFill>
          <a:latin typeface="+mn-lt"/>
          <a:ea typeface="+mn-ea"/>
          <a:cs typeface="+mn-cs"/>
        </a:defRPr>
      </a:lvl4pPr>
      <a:lvl5pPr marL="2175590" algn="l" defTabSz="1087793" rtl="0" eaLnBrk="1" latinLnBrk="0" hangingPunct="1">
        <a:defRPr sz="2181" kern="1200">
          <a:solidFill>
            <a:schemeClr val="tx1"/>
          </a:solidFill>
          <a:latin typeface="+mn-lt"/>
          <a:ea typeface="+mn-ea"/>
          <a:cs typeface="+mn-cs"/>
        </a:defRPr>
      </a:lvl5pPr>
      <a:lvl6pPr marL="2719485" algn="l" defTabSz="1087793" rtl="0" eaLnBrk="1" latinLnBrk="0" hangingPunct="1">
        <a:defRPr sz="2181" kern="1200">
          <a:solidFill>
            <a:schemeClr val="tx1"/>
          </a:solidFill>
          <a:latin typeface="+mn-lt"/>
          <a:ea typeface="+mn-ea"/>
          <a:cs typeface="+mn-cs"/>
        </a:defRPr>
      </a:lvl6pPr>
      <a:lvl7pPr marL="3263385" algn="l" defTabSz="1087793" rtl="0" eaLnBrk="1" latinLnBrk="0" hangingPunct="1">
        <a:defRPr sz="2181" kern="1200">
          <a:solidFill>
            <a:schemeClr val="tx1"/>
          </a:solidFill>
          <a:latin typeface="+mn-lt"/>
          <a:ea typeface="+mn-ea"/>
          <a:cs typeface="+mn-cs"/>
        </a:defRPr>
      </a:lvl7pPr>
      <a:lvl8pPr marL="3807280" algn="l" defTabSz="1087793" rtl="0" eaLnBrk="1" latinLnBrk="0" hangingPunct="1">
        <a:defRPr sz="2181" kern="1200">
          <a:solidFill>
            <a:schemeClr val="tx1"/>
          </a:solidFill>
          <a:latin typeface="+mn-lt"/>
          <a:ea typeface="+mn-ea"/>
          <a:cs typeface="+mn-cs"/>
        </a:defRPr>
      </a:lvl8pPr>
      <a:lvl9pPr marL="4351179" algn="l" defTabSz="1087793" rtl="0" eaLnBrk="1" latinLnBrk="0" hangingPunct="1">
        <a:defRPr sz="218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2050" name="Picture 2" descr="h5">
            <a:extLst>
              <a:ext uri="{FF2B5EF4-FFF2-40B4-BE49-F238E27FC236}">
                <a16:creationId xmlns:a16="http://schemas.microsoft.com/office/drawing/2014/main" id="{14A9C4CA-7299-4720-BC17-5EF333C91CA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871200" y="5608638"/>
            <a:ext cx="13208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FA1CF217-C4F0-4904-AFBC-EC11492A52B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972800" y="900113"/>
            <a:ext cx="12192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h2">
            <a:extLst>
              <a:ext uri="{FF2B5EF4-FFF2-40B4-BE49-F238E27FC236}">
                <a16:creationId xmlns:a16="http://schemas.microsoft.com/office/drawing/2014/main" id="{2683AFBE-2715-4B1C-B7C2-9BD68243328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50400" y="0"/>
            <a:ext cx="2641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WordArt 5">
            <a:extLst>
              <a:ext uri="{FF2B5EF4-FFF2-40B4-BE49-F238E27FC236}">
                <a16:creationId xmlns:a16="http://schemas.microsoft.com/office/drawing/2014/main" id="{C67A87E1-D817-4FD1-84D4-C59697F5781B}"/>
              </a:ext>
            </a:extLst>
          </p:cNvPr>
          <p:cNvSpPr>
            <a:spLocks noChangeArrowheads="1" noChangeShapeType="1" noTextEdit="1"/>
          </p:cNvSpPr>
          <p:nvPr userDrawn="1"/>
        </p:nvSpPr>
        <p:spPr bwMode="auto">
          <a:xfrm>
            <a:off x="609600" y="2057400"/>
            <a:ext cx="1320800" cy="45720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latin typeface="+mn-lt"/>
                <a:ea typeface="+mn-lt"/>
                <a:cs typeface="+mn-lt"/>
              </a:rPr>
              <a:t>Nhóm 1</a:t>
            </a:r>
          </a:p>
        </p:txBody>
      </p:sp>
      <p:sp>
        <p:nvSpPr>
          <p:cNvPr id="2054" name="AutoShape 6">
            <a:extLst>
              <a:ext uri="{FF2B5EF4-FFF2-40B4-BE49-F238E27FC236}">
                <a16:creationId xmlns:a16="http://schemas.microsoft.com/office/drawing/2014/main" id="{9EE42777-2E52-4EF0-9CF9-A6C557BE92A1}"/>
              </a:ext>
            </a:extLst>
          </p:cNvPr>
          <p:cNvSpPr>
            <a:spLocks noChangeArrowheads="1"/>
          </p:cNvSpPr>
          <p:nvPr userDrawn="1"/>
        </p:nvSpPr>
        <p:spPr bwMode="auto">
          <a:xfrm>
            <a:off x="2870200" y="1752600"/>
            <a:ext cx="8094663" cy="9017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2055" name="AutoShape 7">
            <a:extLst>
              <a:ext uri="{FF2B5EF4-FFF2-40B4-BE49-F238E27FC236}">
                <a16:creationId xmlns:a16="http://schemas.microsoft.com/office/drawing/2014/main" id="{7F5853F3-BF3E-4170-B8B9-23662771C95D}"/>
              </a:ext>
            </a:extLst>
          </p:cNvPr>
          <p:cNvSpPr>
            <a:spLocks noChangeArrowheads="1"/>
          </p:cNvSpPr>
          <p:nvPr userDrawn="1"/>
        </p:nvSpPr>
        <p:spPr bwMode="auto">
          <a:xfrm>
            <a:off x="2870200" y="2743200"/>
            <a:ext cx="8094663" cy="9017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2056" name="AutoShape 8">
            <a:extLst>
              <a:ext uri="{FF2B5EF4-FFF2-40B4-BE49-F238E27FC236}">
                <a16:creationId xmlns:a16="http://schemas.microsoft.com/office/drawing/2014/main" id="{77982E3E-C9A5-4C82-AF36-9445B56E78FE}"/>
              </a:ext>
            </a:extLst>
          </p:cNvPr>
          <p:cNvSpPr>
            <a:spLocks noChangeArrowheads="1"/>
          </p:cNvSpPr>
          <p:nvPr userDrawn="1"/>
        </p:nvSpPr>
        <p:spPr bwMode="auto">
          <a:xfrm>
            <a:off x="2852738" y="3746500"/>
            <a:ext cx="8094662" cy="9017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2057" name="AutoShape 9">
            <a:extLst>
              <a:ext uri="{FF2B5EF4-FFF2-40B4-BE49-F238E27FC236}">
                <a16:creationId xmlns:a16="http://schemas.microsoft.com/office/drawing/2014/main" id="{F5944FE5-72DC-403B-8D2F-78099556259D}"/>
              </a:ext>
            </a:extLst>
          </p:cNvPr>
          <p:cNvSpPr>
            <a:spLocks noChangeArrowheads="1"/>
          </p:cNvSpPr>
          <p:nvPr userDrawn="1"/>
        </p:nvSpPr>
        <p:spPr bwMode="auto">
          <a:xfrm>
            <a:off x="2836863" y="4737100"/>
            <a:ext cx="8093075" cy="9017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2058" name="Rectangle 10">
            <a:extLst>
              <a:ext uri="{FF2B5EF4-FFF2-40B4-BE49-F238E27FC236}">
                <a16:creationId xmlns:a16="http://schemas.microsoft.com/office/drawing/2014/main" id="{4B226E1E-0E89-4B95-9656-1F5D103C762A}"/>
              </a:ext>
            </a:extLst>
          </p:cNvPr>
          <p:cNvSpPr>
            <a:spLocks noChangeArrowheads="1"/>
          </p:cNvSpPr>
          <p:nvPr userDrawn="1"/>
        </p:nvSpPr>
        <p:spPr bwMode="auto">
          <a:xfrm>
            <a:off x="2133600" y="685800"/>
            <a:ext cx="8839200" cy="990600"/>
          </a:xfrm>
          <a:prstGeom prst="rect">
            <a:avLst/>
          </a:prstGeom>
          <a:solidFill>
            <a:schemeClr val="accent1"/>
          </a:solidFill>
          <a:ln w="9525">
            <a:solidFill>
              <a:schemeClr val="tx1"/>
            </a:solidFill>
            <a:miter lim="800000"/>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86027" name="WordArt 11">
            <a:extLst>
              <a:ext uri="{FF2B5EF4-FFF2-40B4-BE49-F238E27FC236}">
                <a16:creationId xmlns:a16="http://schemas.microsoft.com/office/drawing/2014/main" id="{71920373-C2FF-4570-B3A4-9A2E36467CB5}"/>
              </a:ext>
            </a:extLst>
          </p:cNvPr>
          <p:cNvSpPr>
            <a:spLocks noChangeArrowheads="1" noChangeShapeType="1" noTextEdit="1"/>
          </p:cNvSpPr>
          <p:nvPr userDrawn="1"/>
        </p:nvSpPr>
        <p:spPr bwMode="auto">
          <a:xfrm>
            <a:off x="304800" y="76200"/>
            <a:ext cx="4470400" cy="533400"/>
          </a:xfrm>
          <a:prstGeom prst="rect">
            <a:avLst/>
          </a:prstGeom>
        </p:spPr>
        <p:txBody>
          <a:bodyPr wrap="none" fromWordArt="1">
            <a:prstTxWarp prst="textPlain">
              <a:avLst>
                <a:gd name="adj" fmla="val 50000"/>
              </a:avLst>
            </a:prstTxWarp>
          </a:bodyPr>
          <a:lstStyle/>
          <a:p>
            <a:pPr algn="ctr" eaLnBrk="1" fontAlgn="auto" hangingPunct="1">
              <a:spcBef>
                <a:spcPts val="0"/>
              </a:spcBef>
              <a:spcAft>
                <a:spcPts val="0"/>
              </a:spcAft>
              <a:defRPr/>
            </a:pPr>
            <a:r>
              <a:rPr lang="en-US" sz="3600" kern="1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Thảo luận nhóm</a:t>
            </a:r>
          </a:p>
        </p:txBody>
      </p:sp>
      <p:sp>
        <p:nvSpPr>
          <p:cNvPr id="2062" name="AutoShape 12">
            <a:extLst>
              <a:ext uri="{FF2B5EF4-FFF2-40B4-BE49-F238E27FC236}">
                <a16:creationId xmlns:a16="http://schemas.microsoft.com/office/drawing/2014/main" id="{51AA8E8A-9706-4C9F-8FB3-01FEA1D8802B}"/>
              </a:ext>
            </a:extLst>
          </p:cNvPr>
          <p:cNvSpPr>
            <a:spLocks noChangeArrowheads="1"/>
          </p:cNvSpPr>
          <p:nvPr userDrawn="1"/>
        </p:nvSpPr>
        <p:spPr bwMode="auto">
          <a:xfrm>
            <a:off x="2844800" y="5727700"/>
            <a:ext cx="8094663" cy="9017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2063" name="WordArt 13">
            <a:extLst>
              <a:ext uri="{FF2B5EF4-FFF2-40B4-BE49-F238E27FC236}">
                <a16:creationId xmlns:a16="http://schemas.microsoft.com/office/drawing/2014/main" id="{C86BE4AE-A5E4-4E04-9B42-268C97894FC1}"/>
              </a:ext>
            </a:extLst>
          </p:cNvPr>
          <p:cNvSpPr>
            <a:spLocks noChangeArrowheads="1" noChangeShapeType="1" noTextEdit="1"/>
          </p:cNvSpPr>
          <p:nvPr userDrawn="1"/>
        </p:nvSpPr>
        <p:spPr bwMode="auto">
          <a:xfrm>
            <a:off x="609600" y="2971800"/>
            <a:ext cx="1320800" cy="45720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FF0000"/>
                </a:solidFill>
                <a:latin typeface="+mn-lt"/>
                <a:ea typeface="+mn-lt"/>
                <a:cs typeface="+mn-lt"/>
              </a:rPr>
              <a:t>Nhóm 2</a:t>
            </a:r>
          </a:p>
        </p:txBody>
      </p:sp>
      <p:sp>
        <p:nvSpPr>
          <p:cNvPr id="2064" name="WordArt 14">
            <a:extLst>
              <a:ext uri="{FF2B5EF4-FFF2-40B4-BE49-F238E27FC236}">
                <a16:creationId xmlns:a16="http://schemas.microsoft.com/office/drawing/2014/main" id="{E672CE7D-F9C4-409F-A384-684B8AD1004D}"/>
              </a:ext>
            </a:extLst>
          </p:cNvPr>
          <p:cNvSpPr>
            <a:spLocks noChangeArrowheads="1" noChangeShapeType="1" noTextEdit="1"/>
          </p:cNvSpPr>
          <p:nvPr userDrawn="1"/>
        </p:nvSpPr>
        <p:spPr bwMode="auto">
          <a:xfrm>
            <a:off x="609600" y="4038600"/>
            <a:ext cx="1320800" cy="4572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a:tailEnd/>
                </a:ln>
                <a:solidFill>
                  <a:srgbClr val="0000FF"/>
                </a:solidFill>
                <a:latin typeface="+mn-lt"/>
                <a:ea typeface="+mn-lt"/>
                <a:cs typeface="+mn-lt"/>
              </a:rPr>
              <a:t>Nhóm 3</a:t>
            </a:r>
          </a:p>
        </p:txBody>
      </p:sp>
      <p:sp>
        <p:nvSpPr>
          <p:cNvPr id="2065" name="WordArt 15">
            <a:extLst>
              <a:ext uri="{FF2B5EF4-FFF2-40B4-BE49-F238E27FC236}">
                <a16:creationId xmlns:a16="http://schemas.microsoft.com/office/drawing/2014/main" id="{3ABBB79D-976E-4631-9AF7-8989BF40D64C}"/>
              </a:ext>
            </a:extLst>
          </p:cNvPr>
          <p:cNvSpPr>
            <a:spLocks noChangeArrowheads="1" noChangeShapeType="1" noTextEdit="1"/>
          </p:cNvSpPr>
          <p:nvPr userDrawn="1"/>
        </p:nvSpPr>
        <p:spPr bwMode="auto">
          <a:xfrm>
            <a:off x="609600" y="4953000"/>
            <a:ext cx="1320800" cy="457200"/>
          </a:xfrm>
          <a:prstGeom prst="rect">
            <a:avLst/>
          </a:prstGeom>
        </p:spPr>
        <p:txBody>
          <a:bodyPr wrap="none" fromWordArt="1">
            <a:prstTxWarp prst="textPlain">
              <a:avLst>
                <a:gd name="adj" fmla="val 50000"/>
              </a:avLst>
            </a:prstTxWarp>
          </a:bodyPr>
          <a:lstStyle/>
          <a:p>
            <a:pPr algn="ctr"/>
            <a:r>
              <a:rPr lang="en-US" sz="3600" kern="10">
                <a:ln w="9525">
                  <a:solidFill>
                    <a:srgbClr val="FF9900"/>
                  </a:solidFill>
                  <a:round/>
                  <a:headEnd/>
                  <a:tailEnd/>
                </a:ln>
                <a:solidFill>
                  <a:srgbClr val="CC0099"/>
                </a:solidFill>
                <a:latin typeface="+mn-lt"/>
                <a:ea typeface="+mn-lt"/>
                <a:cs typeface="+mn-lt"/>
              </a:rPr>
              <a:t>Nhóm 4</a:t>
            </a:r>
          </a:p>
        </p:txBody>
      </p:sp>
      <p:sp>
        <p:nvSpPr>
          <p:cNvPr id="2066" name="WordArt 16">
            <a:extLst>
              <a:ext uri="{FF2B5EF4-FFF2-40B4-BE49-F238E27FC236}">
                <a16:creationId xmlns:a16="http://schemas.microsoft.com/office/drawing/2014/main" id="{F4B2B998-135F-425F-AEBA-985B777A415E}"/>
              </a:ext>
            </a:extLst>
          </p:cNvPr>
          <p:cNvSpPr>
            <a:spLocks noChangeArrowheads="1" noChangeShapeType="1" noTextEdit="1"/>
          </p:cNvSpPr>
          <p:nvPr userDrawn="1"/>
        </p:nvSpPr>
        <p:spPr bwMode="auto">
          <a:xfrm>
            <a:off x="609600" y="5867400"/>
            <a:ext cx="1320800" cy="457200"/>
          </a:xfrm>
          <a:prstGeom prst="rect">
            <a:avLst/>
          </a:prstGeom>
        </p:spPr>
        <p:txBody>
          <a:bodyPr wrap="none" fromWordArt="1">
            <a:prstTxWarp prst="textPlain">
              <a:avLst>
                <a:gd name="adj" fmla="val 50000"/>
              </a:avLst>
            </a:prstTxWarp>
          </a:bodyPr>
          <a:lstStyle/>
          <a:p>
            <a:pPr algn="ctr"/>
            <a:r>
              <a:rPr lang="en-US" sz="3600" kern="10">
                <a:ln w="9525">
                  <a:solidFill>
                    <a:srgbClr val="339966"/>
                  </a:solidFill>
                  <a:round/>
                  <a:headEnd/>
                  <a:tailEnd/>
                </a:ln>
                <a:solidFill>
                  <a:srgbClr val="800000"/>
                </a:solidFill>
                <a:latin typeface="+mn-lt"/>
                <a:ea typeface="+mn-lt"/>
                <a:cs typeface="+mn-lt"/>
              </a:rPr>
              <a:t>Nhóm 5</a:t>
            </a:r>
          </a:p>
        </p:txBody>
      </p:sp>
      <p:pic>
        <p:nvPicPr>
          <p:cNvPr id="2067" name="Picture 17">
            <a:extLst>
              <a:ext uri="{FF2B5EF4-FFF2-40B4-BE49-F238E27FC236}">
                <a16:creationId xmlns:a16="http://schemas.microsoft.com/office/drawing/2014/main" id="{8DA4C5B4-7323-40A6-8815-144961BE5038}"/>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074400" y="1876425"/>
            <a:ext cx="10668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18" descr="h1">
            <a:extLst>
              <a:ext uri="{FF2B5EF4-FFF2-40B4-BE49-F238E27FC236}">
                <a16:creationId xmlns:a16="http://schemas.microsoft.com/office/drawing/2014/main" id="{33BF7AFF-BFEA-4999-B848-AFDE3511BBF4}"/>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685800"/>
            <a:ext cx="203200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19" descr="h3">
            <a:extLst>
              <a:ext uri="{FF2B5EF4-FFF2-40B4-BE49-F238E27FC236}">
                <a16:creationId xmlns:a16="http://schemas.microsoft.com/office/drawing/2014/main" id="{D0F4F288-1673-4100-A81D-A68B57E77CDA}"/>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0972800" y="2971800"/>
            <a:ext cx="12192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20" descr="h4">
            <a:extLst>
              <a:ext uri="{FF2B5EF4-FFF2-40B4-BE49-F238E27FC236}">
                <a16:creationId xmlns:a16="http://schemas.microsoft.com/office/drawing/2014/main" id="{A09D7257-9158-4BAA-A2C1-FD791EF48264}"/>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972800" y="4133850"/>
            <a:ext cx="1219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37" r:id="rId1"/>
  </p:sldLayoutIdLst>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nodeType="withEffect">
                                  <p:stCondLst>
                                    <p:cond delay="0"/>
                                  </p:stCondLst>
                                  <p:childTnLst>
                                    <p:animMotion origin="layout" path="M 0.49167 -1.32948E-6 C 0.49167 0.00023 -0.00711 0.00347 -0.00764 0.00717 C -0.00764 0.01087 0.49167 -1.32948E-6 0.49167 0.00023 Z " pathEditMode="relative" rAng="0" ptsTypes="aaa">
                                      <p:cBhvr>
                                        <p:cTn id="6" dur="5000" fill="hold"/>
                                        <p:tgtEl>
                                          <p:spTgt spid="86027"/>
                                        </p:tgtEl>
                                        <p:attrNameLst>
                                          <p:attrName>ppt_x</p:attrName>
                                          <p:attrName>ppt_y</p:attrName>
                                        </p:attrNameLst>
                                      </p:cBhvr>
                                      <p:rCtr x="-24965" y="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AutoShape 2">
            <a:extLst>
              <a:ext uri="{FF2B5EF4-FFF2-40B4-BE49-F238E27FC236}">
                <a16:creationId xmlns:a16="http://schemas.microsoft.com/office/drawing/2014/main" id="{55696C72-F5EE-4279-BF5A-80F66589679B}"/>
              </a:ext>
            </a:extLst>
          </p:cNvPr>
          <p:cNvSpPr>
            <a:spLocks noChangeArrowheads="1"/>
          </p:cNvSpPr>
          <p:nvPr userDrawn="1"/>
        </p:nvSpPr>
        <p:spPr bwMode="auto">
          <a:xfrm>
            <a:off x="296863" y="2484438"/>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776" y="10800"/>
                </a:moveTo>
                <a:cubicBezTo>
                  <a:pt x="7776" y="12470"/>
                  <a:pt x="9130" y="13824"/>
                  <a:pt x="10800" y="13824"/>
                </a:cubicBezTo>
                <a:cubicBezTo>
                  <a:pt x="12470" y="13824"/>
                  <a:pt x="13824" y="12470"/>
                  <a:pt x="13824" y="10800"/>
                </a:cubicBezTo>
                <a:cubicBezTo>
                  <a:pt x="13824" y="9130"/>
                  <a:pt x="12470" y="7776"/>
                  <a:pt x="10800" y="7776"/>
                </a:cubicBezTo>
                <a:cubicBezTo>
                  <a:pt x="9130" y="7776"/>
                  <a:pt x="7776" y="9130"/>
                  <a:pt x="7776"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 name="WordArt 3">
            <a:extLst>
              <a:ext uri="{FF2B5EF4-FFF2-40B4-BE49-F238E27FC236}">
                <a16:creationId xmlns:a16="http://schemas.microsoft.com/office/drawing/2014/main" id="{146B4FB4-700A-4F62-9FF2-4A265667C32B}"/>
              </a:ext>
            </a:extLst>
          </p:cNvPr>
          <p:cNvSpPr>
            <a:spLocks noChangeArrowheads="1" noChangeShapeType="1" noTextEdit="1"/>
          </p:cNvSpPr>
          <p:nvPr userDrawn="1"/>
        </p:nvSpPr>
        <p:spPr bwMode="auto">
          <a:xfrm>
            <a:off x="1206500" y="2544763"/>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A</a:t>
            </a:r>
          </a:p>
        </p:txBody>
      </p:sp>
      <p:sp>
        <p:nvSpPr>
          <p:cNvPr id="3076" name="WordArt 4">
            <a:extLst>
              <a:ext uri="{FF2B5EF4-FFF2-40B4-BE49-F238E27FC236}">
                <a16:creationId xmlns:a16="http://schemas.microsoft.com/office/drawing/2014/main" id="{DD4DC770-B3A9-46E3-801F-5DD8A726BB6C}"/>
              </a:ext>
            </a:extLst>
          </p:cNvPr>
          <p:cNvSpPr>
            <a:spLocks noChangeArrowheads="1" noChangeShapeType="1" noTextEdit="1"/>
          </p:cNvSpPr>
          <p:nvPr userDrawn="1"/>
        </p:nvSpPr>
        <p:spPr bwMode="auto">
          <a:xfrm>
            <a:off x="1220788" y="3646488"/>
            <a:ext cx="506412"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B</a:t>
            </a:r>
          </a:p>
        </p:txBody>
      </p:sp>
      <p:sp>
        <p:nvSpPr>
          <p:cNvPr id="3077" name="WordArt 5">
            <a:extLst>
              <a:ext uri="{FF2B5EF4-FFF2-40B4-BE49-F238E27FC236}">
                <a16:creationId xmlns:a16="http://schemas.microsoft.com/office/drawing/2014/main" id="{4DBC00D6-B09A-404D-9EAE-4B4EFE39423C}"/>
              </a:ext>
            </a:extLst>
          </p:cNvPr>
          <p:cNvSpPr>
            <a:spLocks noChangeArrowheads="1" noChangeShapeType="1" noTextEdit="1"/>
          </p:cNvSpPr>
          <p:nvPr userDrawn="1"/>
        </p:nvSpPr>
        <p:spPr bwMode="auto">
          <a:xfrm>
            <a:off x="1206500" y="4821238"/>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C</a:t>
            </a:r>
          </a:p>
        </p:txBody>
      </p:sp>
      <p:sp>
        <p:nvSpPr>
          <p:cNvPr id="3078" name="WordArt 6">
            <a:extLst>
              <a:ext uri="{FF2B5EF4-FFF2-40B4-BE49-F238E27FC236}">
                <a16:creationId xmlns:a16="http://schemas.microsoft.com/office/drawing/2014/main" id="{16F37F99-10EF-48CF-AD45-482111DDF9F5}"/>
              </a:ext>
            </a:extLst>
          </p:cNvPr>
          <p:cNvSpPr>
            <a:spLocks noChangeArrowheads="1" noChangeShapeType="1" noTextEdit="1"/>
          </p:cNvSpPr>
          <p:nvPr userDrawn="1"/>
        </p:nvSpPr>
        <p:spPr bwMode="auto">
          <a:xfrm>
            <a:off x="1206500" y="5870575"/>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D</a:t>
            </a:r>
          </a:p>
        </p:txBody>
      </p:sp>
      <p:sp>
        <p:nvSpPr>
          <p:cNvPr id="3079" name="Oval 7">
            <a:extLst>
              <a:ext uri="{FF2B5EF4-FFF2-40B4-BE49-F238E27FC236}">
                <a16:creationId xmlns:a16="http://schemas.microsoft.com/office/drawing/2014/main" id="{7F54202F-AFA7-4E42-A06D-8D04E8F93EEA}"/>
              </a:ext>
            </a:extLst>
          </p:cNvPr>
          <p:cNvSpPr>
            <a:spLocks noChangeArrowheads="1"/>
          </p:cNvSpPr>
          <p:nvPr userDrawn="1"/>
        </p:nvSpPr>
        <p:spPr bwMode="auto">
          <a:xfrm>
            <a:off x="469900" y="2616200"/>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0" name="AutoShape 8">
            <a:extLst>
              <a:ext uri="{FF2B5EF4-FFF2-40B4-BE49-F238E27FC236}">
                <a16:creationId xmlns:a16="http://schemas.microsoft.com/office/drawing/2014/main" id="{87F28B09-A889-4194-B832-92067F31696B}"/>
              </a:ext>
            </a:extLst>
          </p:cNvPr>
          <p:cNvSpPr>
            <a:spLocks noChangeArrowheads="1"/>
          </p:cNvSpPr>
          <p:nvPr userDrawn="1"/>
        </p:nvSpPr>
        <p:spPr bwMode="auto">
          <a:xfrm>
            <a:off x="296863" y="3576638"/>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1" name="Oval 9">
            <a:extLst>
              <a:ext uri="{FF2B5EF4-FFF2-40B4-BE49-F238E27FC236}">
                <a16:creationId xmlns:a16="http://schemas.microsoft.com/office/drawing/2014/main" id="{1FBE4E1B-F24A-41A8-99EF-E9FE403A2099}"/>
              </a:ext>
            </a:extLst>
          </p:cNvPr>
          <p:cNvSpPr>
            <a:spLocks noChangeArrowheads="1"/>
          </p:cNvSpPr>
          <p:nvPr userDrawn="1"/>
        </p:nvSpPr>
        <p:spPr bwMode="auto">
          <a:xfrm>
            <a:off x="469900" y="3706813"/>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2" name="AutoShape 10">
            <a:extLst>
              <a:ext uri="{FF2B5EF4-FFF2-40B4-BE49-F238E27FC236}">
                <a16:creationId xmlns:a16="http://schemas.microsoft.com/office/drawing/2014/main" id="{E7B217FC-7464-45B7-AFF1-EB4794F2BD59}"/>
              </a:ext>
            </a:extLst>
          </p:cNvPr>
          <p:cNvSpPr>
            <a:spLocks noChangeArrowheads="1"/>
          </p:cNvSpPr>
          <p:nvPr userDrawn="1"/>
        </p:nvSpPr>
        <p:spPr bwMode="auto">
          <a:xfrm>
            <a:off x="296863" y="4710113"/>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3" name="Oval 11">
            <a:extLst>
              <a:ext uri="{FF2B5EF4-FFF2-40B4-BE49-F238E27FC236}">
                <a16:creationId xmlns:a16="http://schemas.microsoft.com/office/drawing/2014/main" id="{17D3AFF6-AB90-4F8F-AFAE-FB56AF016431}"/>
              </a:ext>
            </a:extLst>
          </p:cNvPr>
          <p:cNvSpPr>
            <a:spLocks noChangeArrowheads="1"/>
          </p:cNvSpPr>
          <p:nvPr userDrawn="1"/>
        </p:nvSpPr>
        <p:spPr bwMode="auto">
          <a:xfrm>
            <a:off x="469900" y="4841875"/>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4" name="AutoShape 12">
            <a:extLst>
              <a:ext uri="{FF2B5EF4-FFF2-40B4-BE49-F238E27FC236}">
                <a16:creationId xmlns:a16="http://schemas.microsoft.com/office/drawing/2014/main" id="{0E89D128-AC05-4B6A-A651-1423F79D4562}"/>
              </a:ext>
            </a:extLst>
          </p:cNvPr>
          <p:cNvSpPr>
            <a:spLocks noChangeArrowheads="1"/>
          </p:cNvSpPr>
          <p:nvPr userDrawn="1"/>
        </p:nvSpPr>
        <p:spPr bwMode="auto">
          <a:xfrm>
            <a:off x="296863" y="5746750"/>
            <a:ext cx="687387" cy="515938"/>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374" y="10800"/>
                </a:moveTo>
                <a:cubicBezTo>
                  <a:pt x="8374" y="12140"/>
                  <a:pt x="9460" y="13226"/>
                  <a:pt x="10800" y="13226"/>
                </a:cubicBezTo>
                <a:cubicBezTo>
                  <a:pt x="12140" y="13226"/>
                  <a:pt x="13226" y="12140"/>
                  <a:pt x="13226" y="10800"/>
                </a:cubicBezTo>
                <a:cubicBezTo>
                  <a:pt x="13226" y="9460"/>
                  <a:pt x="12140" y="8374"/>
                  <a:pt x="10800" y="8374"/>
                </a:cubicBezTo>
                <a:cubicBezTo>
                  <a:pt x="9460" y="8374"/>
                  <a:pt x="8374" y="9460"/>
                  <a:pt x="8374"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5" name="Oval 13">
            <a:extLst>
              <a:ext uri="{FF2B5EF4-FFF2-40B4-BE49-F238E27FC236}">
                <a16:creationId xmlns:a16="http://schemas.microsoft.com/office/drawing/2014/main" id="{00A9A981-56DB-4AEF-8DC8-A7EEC6463C77}"/>
              </a:ext>
            </a:extLst>
          </p:cNvPr>
          <p:cNvSpPr>
            <a:spLocks noChangeArrowheads="1"/>
          </p:cNvSpPr>
          <p:nvPr userDrawn="1"/>
        </p:nvSpPr>
        <p:spPr bwMode="auto">
          <a:xfrm>
            <a:off x="469900" y="5878513"/>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6" name="AutoShape 15">
            <a:extLst>
              <a:ext uri="{FF2B5EF4-FFF2-40B4-BE49-F238E27FC236}">
                <a16:creationId xmlns:a16="http://schemas.microsoft.com/office/drawing/2014/main" id="{C87D1BE3-4BE2-4FB6-8311-E527ADFB4582}"/>
              </a:ext>
            </a:extLst>
          </p:cNvPr>
          <p:cNvSpPr>
            <a:spLocks noChangeArrowheads="1"/>
          </p:cNvSpPr>
          <p:nvPr userDrawn="1"/>
        </p:nvSpPr>
        <p:spPr bwMode="auto">
          <a:xfrm>
            <a:off x="1930400" y="2133600"/>
            <a:ext cx="980440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7" name="AutoShape 16">
            <a:extLst>
              <a:ext uri="{FF2B5EF4-FFF2-40B4-BE49-F238E27FC236}">
                <a16:creationId xmlns:a16="http://schemas.microsoft.com/office/drawing/2014/main" id="{3361524F-D725-423F-B352-E81BEA73346C}"/>
              </a:ext>
            </a:extLst>
          </p:cNvPr>
          <p:cNvSpPr>
            <a:spLocks noChangeArrowheads="1"/>
          </p:cNvSpPr>
          <p:nvPr userDrawn="1"/>
        </p:nvSpPr>
        <p:spPr bwMode="auto">
          <a:xfrm>
            <a:off x="1930400" y="3284538"/>
            <a:ext cx="9804400" cy="1058862"/>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8" name="AutoShape 17">
            <a:extLst>
              <a:ext uri="{FF2B5EF4-FFF2-40B4-BE49-F238E27FC236}">
                <a16:creationId xmlns:a16="http://schemas.microsoft.com/office/drawing/2014/main" id="{5F24183C-0079-4AE7-A401-11DABCC8AD69}"/>
              </a:ext>
            </a:extLst>
          </p:cNvPr>
          <p:cNvSpPr>
            <a:spLocks noChangeArrowheads="1"/>
          </p:cNvSpPr>
          <p:nvPr userDrawn="1"/>
        </p:nvSpPr>
        <p:spPr bwMode="auto">
          <a:xfrm>
            <a:off x="1930400" y="4419600"/>
            <a:ext cx="980440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9" name="AutoShape 18">
            <a:extLst>
              <a:ext uri="{FF2B5EF4-FFF2-40B4-BE49-F238E27FC236}">
                <a16:creationId xmlns:a16="http://schemas.microsoft.com/office/drawing/2014/main" id="{98FC1172-82A2-4D4A-ADD9-3C70E3DE05C7}"/>
              </a:ext>
            </a:extLst>
          </p:cNvPr>
          <p:cNvSpPr>
            <a:spLocks noChangeArrowheads="1"/>
          </p:cNvSpPr>
          <p:nvPr userDrawn="1"/>
        </p:nvSpPr>
        <p:spPr bwMode="auto">
          <a:xfrm>
            <a:off x="1930400" y="5575300"/>
            <a:ext cx="9804400" cy="11303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90" name="Rectangle 19">
            <a:extLst>
              <a:ext uri="{FF2B5EF4-FFF2-40B4-BE49-F238E27FC236}">
                <a16:creationId xmlns:a16="http://schemas.microsoft.com/office/drawing/2014/main" id="{E34C8555-D3B2-4F34-B0AE-EF0DF6B70229}"/>
              </a:ext>
            </a:extLst>
          </p:cNvPr>
          <p:cNvSpPr>
            <a:spLocks noChangeArrowheads="1"/>
          </p:cNvSpPr>
          <p:nvPr userDrawn="1"/>
        </p:nvSpPr>
        <p:spPr bwMode="auto">
          <a:xfrm>
            <a:off x="1930400" y="622300"/>
            <a:ext cx="9804400" cy="1435100"/>
          </a:xfrm>
          <a:prstGeom prst="rect">
            <a:avLst/>
          </a:prstGeom>
          <a:solidFill>
            <a:schemeClr val="accent1"/>
          </a:solidFill>
          <a:ln w="9525">
            <a:solidFill>
              <a:schemeClr val="tx1"/>
            </a:solidFill>
            <a:miter lim="800000"/>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91" name="WordArt 20">
            <a:extLst>
              <a:ext uri="{FF2B5EF4-FFF2-40B4-BE49-F238E27FC236}">
                <a16:creationId xmlns:a16="http://schemas.microsoft.com/office/drawing/2014/main" id="{F076AB80-64D2-4C8C-B0C6-ECCE532A4B45}"/>
              </a:ext>
            </a:extLst>
          </p:cNvPr>
          <p:cNvSpPr>
            <a:spLocks noChangeArrowheads="1" noChangeShapeType="1" noTextEdit="1"/>
          </p:cNvSpPr>
          <p:nvPr userDrawn="1"/>
        </p:nvSpPr>
        <p:spPr bwMode="auto">
          <a:xfrm>
            <a:off x="268288" y="984250"/>
            <a:ext cx="1357312" cy="647700"/>
          </a:xfrm>
          <a:prstGeom prst="rect">
            <a:avLst/>
          </a:prstGeom>
        </p:spPr>
        <p:txBody>
          <a:bodyPr wrap="none" fromWordArt="1">
            <a:prstTxWarp prst="textPlain">
              <a:avLst>
                <a:gd name="adj" fmla="val 50000"/>
              </a:avLst>
            </a:prstTxWarp>
          </a:bodyPr>
          <a:lstStyle/>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Câu hỏi</a:t>
            </a:r>
          </a:p>
        </p:txBody>
      </p:sp>
      <p:sp>
        <p:nvSpPr>
          <p:cNvPr id="87062" name="WordArt 22">
            <a:extLst>
              <a:ext uri="{FF2B5EF4-FFF2-40B4-BE49-F238E27FC236}">
                <a16:creationId xmlns:a16="http://schemas.microsoft.com/office/drawing/2014/main" id="{034F881D-0337-4709-B871-0A163F1905DD}"/>
              </a:ext>
            </a:extLst>
          </p:cNvPr>
          <p:cNvSpPr>
            <a:spLocks noChangeArrowheads="1" noChangeShapeType="1" noTextEdit="1"/>
          </p:cNvSpPr>
          <p:nvPr userDrawn="1"/>
        </p:nvSpPr>
        <p:spPr bwMode="auto">
          <a:xfrm>
            <a:off x="304800" y="76200"/>
            <a:ext cx="4368837" cy="457276"/>
          </a:xfrm>
          <a:prstGeom prst="rect">
            <a:avLst/>
          </a:prstGeom>
        </p:spPr>
        <p:txBody>
          <a:bodyPr wrap="none" fromWordArt="1">
            <a:prstTxWarp prst="textPlain">
              <a:avLst>
                <a:gd name="adj" fmla="val 50000"/>
              </a:avLst>
            </a:prstTxWarp>
          </a:bodyPr>
          <a:lstStyle/>
          <a:p>
            <a:pPr algn="ctr" eaLnBrk="1" fontAlgn="auto" hangingPunct="1">
              <a:spcBef>
                <a:spcPts val="0"/>
              </a:spcBef>
              <a:spcAft>
                <a:spcPts val="0"/>
              </a:spcAft>
              <a:defRPr/>
            </a:pPr>
            <a:r>
              <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Bài </a:t>
            </a:r>
            <a:r>
              <a:rPr lang="en-US" sz="3600" kern="10" dirty="0" err="1">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tập</a:t>
            </a:r>
            <a:endPar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endParaRPr>
          </a:p>
        </p:txBody>
      </p:sp>
    </p:spTree>
  </p:cSld>
  <p:clrMap bg1="lt1" tx1="dk1" bg2="lt2" tx2="dk2" accent1="accent1" accent2="accent2" accent3="accent3" accent4="accent4" accent5="accent5" accent6="accent6" hlink="hlink" folHlink="folHlink"/>
  <p:sldLayoutIdLst>
    <p:sldLayoutId id="2147484575" r:id="rId1"/>
  </p:sldLayoutIdLst>
  <p:transition>
    <p:split orient="vert"/>
  </p:transition>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AutoShape 2">
            <a:extLst>
              <a:ext uri="{FF2B5EF4-FFF2-40B4-BE49-F238E27FC236}">
                <a16:creationId xmlns:a16="http://schemas.microsoft.com/office/drawing/2014/main" id="{55696C72-F5EE-4279-BF5A-80F66589679B}"/>
              </a:ext>
            </a:extLst>
          </p:cNvPr>
          <p:cNvSpPr>
            <a:spLocks noChangeArrowheads="1"/>
          </p:cNvSpPr>
          <p:nvPr userDrawn="1"/>
        </p:nvSpPr>
        <p:spPr bwMode="auto">
          <a:xfrm>
            <a:off x="296863" y="4770438"/>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776" y="10800"/>
                </a:moveTo>
                <a:cubicBezTo>
                  <a:pt x="7776" y="12470"/>
                  <a:pt x="9130" y="13824"/>
                  <a:pt x="10800" y="13824"/>
                </a:cubicBezTo>
                <a:cubicBezTo>
                  <a:pt x="12470" y="13824"/>
                  <a:pt x="13824" y="12470"/>
                  <a:pt x="13824" y="10800"/>
                </a:cubicBezTo>
                <a:cubicBezTo>
                  <a:pt x="13824" y="9130"/>
                  <a:pt x="12470" y="7776"/>
                  <a:pt x="10800" y="7776"/>
                </a:cubicBezTo>
                <a:cubicBezTo>
                  <a:pt x="9130" y="7776"/>
                  <a:pt x="7776" y="9130"/>
                  <a:pt x="7776"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 name="WordArt 3">
            <a:extLst>
              <a:ext uri="{FF2B5EF4-FFF2-40B4-BE49-F238E27FC236}">
                <a16:creationId xmlns:a16="http://schemas.microsoft.com/office/drawing/2014/main" id="{146B4FB4-700A-4F62-9FF2-4A265667C32B}"/>
              </a:ext>
            </a:extLst>
          </p:cNvPr>
          <p:cNvSpPr>
            <a:spLocks noChangeArrowheads="1" noChangeShapeType="1" noTextEdit="1"/>
          </p:cNvSpPr>
          <p:nvPr userDrawn="1"/>
        </p:nvSpPr>
        <p:spPr bwMode="auto">
          <a:xfrm>
            <a:off x="1206500" y="4830763"/>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A</a:t>
            </a:r>
          </a:p>
        </p:txBody>
      </p:sp>
      <p:sp>
        <p:nvSpPr>
          <p:cNvPr id="3076" name="WordArt 4">
            <a:extLst>
              <a:ext uri="{FF2B5EF4-FFF2-40B4-BE49-F238E27FC236}">
                <a16:creationId xmlns:a16="http://schemas.microsoft.com/office/drawing/2014/main" id="{DD4DC770-B3A9-46E3-801F-5DD8A726BB6C}"/>
              </a:ext>
            </a:extLst>
          </p:cNvPr>
          <p:cNvSpPr>
            <a:spLocks noChangeArrowheads="1" noChangeShapeType="1" noTextEdit="1"/>
          </p:cNvSpPr>
          <p:nvPr userDrawn="1"/>
        </p:nvSpPr>
        <p:spPr bwMode="auto">
          <a:xfrm>
            <a:off x="7172325" y="4789488"/>
            <a:ext cx="506412"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B</a:t>
            </a:r>
          </a:p>
        </p:txBody>
      </p:sp>
      <p:sp>
        <p:nvSpPr>
          <p:cNvPr id="3077" name="WordArt 5">
            <a:extLst>
              <a:ext uri="{FF2B5EF4-FFF2-40B4-BE49-F238E27FC236}">
                <a16:creationId xmlns:a16="http://schemas.microsoft.com/office/drawing/2014/main" id="{4DBC00D6-B09A-404D-9EAE-4B4EFE39423C}"/>
              </a:ext>
            </a:extLst>
          </p:cNvPr>
          <p:cNvSpPr>
            <a:spLocks noChangeArrowheads="1" noChangeShapeType="1" noTextEdit="1"/>
          </p:cNvSpPr>
          <p:nvPr userDrawn="1"/>
        </p:nvSpPr>
        <p:spPr bwMode="auto">
          <a:xfrm>
            <a:off x="1206500" y="5964238"/>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C</a:t>
            </a:r>
          </a:p>
        </p:txBody>
      </p:sp>
      <p:sp>
        <p:nvSpPr>
          <p:cNvPr id="3078" name="WordArt 6">
            <a:extLst>
              <a:ext uri="{FF2B5EF4-FFF2-40B4-BE49-F238E27FC236}">
                <a16:creationId xmlns:a16="http://schemas.microsoft.com/office/drawing/2014/main" id="{16F37F99-10EF-48CF-AD45-482111DDF9F5}"/>
              </a:ext>
            </a:extLst>
          </p:cNvPr>
          <p:cNvSpPr>
            <a:spLocks noChangeArrowheads="1" noChangeShapeType="1" noTextEdit="1"/>
          </p:cNvSpPr>
          <p:nvPr userDrawn="1"/>
        </p:nvSpPr>
        <p:spPr bwMode="auto">
          <a:xfrm>
            <a:off x="7158037" y="5870575"/>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D</a:t>
            </a:r>
          </a:p>
        </p:txBody>
      </p:sp>
      <p:sp>
        <p:nvSpPr>
          <p:cNvPr id="3079" name="Oval 7">
            <a:extLst>
              <a:ext uri="{FF2B5EF4-FFF2-40B4-BE49-F238E27FC236}">
                <a16:creationId xmlns:a16="http://schemas.microsoft.com/office/drawing/2014/main" id="{7F54202F-AFA7-4E42-A06D-8D04E8F93EEA}"/>
              </a:ext>
            </a:extLst>
          </p:cNvPr>
          <p:cNvSpPr>
            <a:spLocks noChangeArrowheads="1"/>
          </p:cNvSpPr>
          <p:nvPr userDrawn="1"/>
        </p:nvSpPr>
        <p:spPr bwMode="auto">
          <a:xfrm>
            <a:off x="469900" y="4902200"/>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0" name="AutoShape 8">
            <a:extLst>
              <a:ext uri="{FF2B5EF4-FFF2-40B4-BE49-F238E27FC236}">
                <a16:creationId xmlns:a16="http://schemas.microsoft.com/office/drawing/2014/main" id="{87F28B09-A889-4194-B832-92067F31696B}"/>
              </a:ext>
            </a:extLst>
          </p:cNvPr>
          <p:cNvSpPr>
            <a:spLocks noChangeArrowheads="1"/>
          </p:cNvSpPr>
          <p:nvPr userDrawn="1"/>
        </p:nvSpPr>
        <p:spPr bwMode="auto">
          <a:xfrm>
            <a:off x="6248400" y="4719638"/>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1" name="Oval 9">
            <a:extLst>
              <a:ext uri="{FF2B5EF4-FFF2-40B4-BE49-F238E27FC236}">
                <a16:creationId xmlns:a16="http://schemas.microsoft.com/office/drawing/2014/main" id="{1FBE4E1B-F24A-41A8-99EF-E9FE403A2099}"/>
              </a:ext>
            </a:extLst>
          </p:cNvPr>
          <p:cNvSpPr>
            <a:spLocks noChangeArrowheads="1"/>
          </p:cNvSpPr>
          <p:nvPr userDrawn="1"/>
        </p:nvSpPr>
        <p:spPr bwMode="auto">
          <a:xfrm>
            <a:off x="6421437" y="4849813"/>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2" name="AutoShape 10">
            <a:extLst>
              <a:ext uri="{FF2B5EF4-FFF2-40B4-BE49-F238E27FC236}">
                <a16:creationId xmlns:a16="http://schemas.microsoft.com/office/drawing/2014/main" id="{E7B217FC-7464-45B7-AFF1-EB4794F2BD59}"/>
              </a:ext>
            </a:extLst>
          </p:cNvPr>
          <p:cNvSpPr>
            <a:spLocks noChangeArrowheads="1"/>
          </p:cNvSpPr>
          <p:nvPr userDrawn="1"/>
        </p:nvSpPr>
        <p:spPr bwMode="auto">
          <a:xfrm>
            <a:off x="296863" y="5853113"/>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3" name="Oval 11">
            <a:extLst>
              <a:ext uri="{FF2B5EF4-FFF2-40B4-BE49-F238E27FC236}">
                <a16:creationId xmlns:a16="http://schemas.microsoft.com/office/drawing/2014/main" id="{17D3AFF6-AB90-4F8F-AFAE-FB56AF016431}"/>
              </a:ext>
            </a:extLst>
          </p:cNvPr>
          <p:cNvSpPr>
            <a:spLocks noChangeArrowheads="1"/>
          </p:cNvSpPr>
          <p:nvPr userDrawn="1"/>
        </p:nvSpPr>
        <p:spPr bwMode="auto">
          <a:xfrm>
            <a:off x="469900" y="5984875"/>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4" name="AutoShape 12">
            <a:extLst>
              <a:ext uri="{FF2B5EF4-FFF2-40B4-BE49-F238E27FC236}">
                <a16:creationId xmlns:a16="http://schemas.microsoft.com/office/drawing/2014/main" id="{0E89D128-AC05-4B6A-A651-1423F79D4562}"/>
              </a:ext>
            </a:extLst>
          </p:cNvPr>
          <p:cNvSpPr>
            <a:spLocks noChangeArrowheads="1"/>
          </p:cNvSpPr>
          <p:nvPr userDrawn="1"/>
        </p:nvSpPr>
        <p:spPr bwMode="auto">
          <a:xfrm>
            <a:off x="6248400" y="5746750"/>
            <a:ext cx="687387" cy="515938"/>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374" y="10800"/>
                </a:moveTo>
                <a:cubicBezTo>
                  <a:pt x="8374" y="12140"/>
                  <a:pt x="9460" y="13226"/>
                  <a:pt x="10800" y="13226"/>
                </a:cubicBezTo>
                <a:cubicBezTo>
                  <a:pt x="12140" y="13226"/>
                  <a:pt x="13226" y="12140"/>
                  <a:pt x="13226" y="10800"/>
                </a:cubicBezTo>
                <a:cubicBezTo>
                  <a:pt x="13226" y="9460"/>
                  <a:pt x="12140" y="8374"/>
                  <a:pt x="10800" y="8374"/>
                </a:cubicBezTo>
                <a:cubicBezTo>
                  <a:pt x="9460" y="8374"/>
                  <a:pt x="8374" y="9460"/>
                  <a:pt x="8374"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5" name="Oval 13">
            <a:extLst>
              <a:ext uri="{FF2B5EF4-FFF2-40B4-BE49-F238E27FC236}">
                <a16:creationId xmlns:a16="http://schemas.microsoft.com/office/drawing/2014/main" id="{00A9A981-56DB-4AEF-8DC8-A7EEC6463C77}"/>
              </a:ext>
            </a:extLst>
          </p:cNvPr>
          <p:cNvSpPr>
            <a:spLocks noChangeArrowheads="1"/>
          </p:cNvSpPr>
          <p:nvPr userDrawn="1"/>
        </p:nvSpPr>
        <p:spPr bwMode="auto">
          <a:xfrm>
            <a:off x="6421437" y="5878513"/>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6" name="AutoShape 15">
            <a:extLst>
              <a:ext uri="{FF2B5EF4-FFF2-40B4-BE49-F238E27FC236}">
                <a16:creationId xmlns:a16="http://schemas.microsoft.com/office/drawing/2014/main" id="{C87D1BE3-4BE2-4FB6-8311-E527ADFB4582}"/>
              </a:ext>
            </a:extLst>
          </p:cNvPr>
          <p:cNvSpPr>
            <a:spLocks noChangeArrowheads="1"/>
          </p:cNvSpPr>
          <p:nvPr userDrawn="1"/>
        </p:nvSpPr>
        <p:spPr bwMode="auto">
          <a:xfrm>
            <a:off x="1930400" y="4419600"/>
            <a:ext cx="409575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7" name="AutoShape 16">
            <a:extLst>
              <a:ext uri="{FF2B5EF4-FFF2-40B4-BE49-F238E27FC236}">
                <a16:creationId xmlns:a16="http://schemas.microsoft.com/office/drawing/2014/main" id="{3361524F-D725-423F-B352-E81BEA73346C}"/>
              </a:ext>
            </a:extLst>
          </p:cNvPr>
          <p:cNvSpPr>
            <a:spLocks noChangeArrowheads="1"/>
          </p:cNvSpPr>
          <p:nvPr userDrawn="1"/>
        </p:nvSpPr>
        <p:spPr bwMode="auto">
          <a:xfrm>
            <a:off x="7772400" y="4427538"/>
            <a:ext cx="3962400" cy="1058862"/>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8" name="AutoShape 17">
            <a:extLst>
              <a:ext uri="{FF2B5EF4-FFF2-40B4-BE49-F238E27FC236}">
                <a16:creationId xmlns:a16="http://schemas.microsoft.com/office/drawing/2014/main" id="{5F24183C-0079-4AE7-A401-11DABCC8AD69}"/>
              </a:ext>
            </a:extLst>
          </p:cNvPr>
          <p:cNvSpPr>
            <a:spLocks noChangeArrowheads="1"/>
          </p:cNvSpPr>
          <p:nvPr userDrawn="1"/>
        </p:nvSpPr>
        <p:spPr bwMode="auto">
          <a:xfrm>
            <a:off x="1930400" y="5562600"/>
            <a:ext cx="409575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9" name="AutoShape 18">
            <a:extLst>
              <a:ext uri="{FF2B5EF4-FFF2-40B4-BE49-F238E27FC236}">
                <a16:creationId xmlns:a16="http://schemas.microsoft.com/office/drawing/2014/main" id="{98FC1172-82A2-4D4A-ADD9-3C70E3DE05C7}"/>
              </a:ext>
            </a:extLst>
          </p:cNvPr>
          <p:cNvSpPr>
            <a:spLocks noChangeArrowheads="1"/>
          </p:cNvSpPr>
          <p:nvPr userDrawn="1"/>
        </p:nvSpPr>
        <p:spPr bwMode="auto">
          <a:xfrm>
            <a:off x="7772400" y="5575300"/>
            <a:ext cx="3962400" cy="11303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90" name="Rectangle 19">
            <a:extLst>
              <a:ext uri="{FF2B5EF4-FFF2-40B4-BE49-F238E27FC236}">
                <a16:creationId xmlns:a16="http://schemas.microsoft.com/office/drawing/2014/main" id="{E34C8555-D3B2-4F34-B0AE-EF0DF6B70229}"/>
              </a:ext>
            </a:extLst>
          </p:cNvPr>
          <p:cNvSpPr>
            <a:spLocks noChangeArrowheads="1"/>
          </p:cNvSpPr>
          <p:nvPr userDrawn="1"/>
        </p:nvSpPr>
        <p:spPr bwMode="auto">
          <a:xfrm>
            <a:off x="808038" y="622299"/>
            <a:ext cx="10926762" cy="3586163"/>
          </a:xfrm>
          <a:prstGeom prst="rect">
            <a:avLst/>
          </a:prstGeom>
          <a:solidFill>
            <a:schemeClr val="accent1"/>
          </a:solidFill>
          <a:ln w="9525">
            <a:solidFill>
              <a:schemeClr val="tx1"/>
            </a:solidFill>
            <a:miter lim="800000"/>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91" name="WordArt 20">
            <a:extLst>
              <a:ext uri="{FF2B5EF4-FFF2-40B4-BE49-F238E27FC236}">
                <a16:creationId xmlns:a16="http://schemas.microsoft.com/office/drawing/2014/main" id="{F076AB80-64D2-4C8C-B0C6-ECCE532A4B45}"/>
              </a:ext>
            </a:extLst>
          </p:cNvPr>
          <p:cNvSpPr>
            <a:spLocks noChangeArrowheads="1" noChangeShapeType="1" noTextEdit="1"/>
          </p:cNvSpPr>
          <p:nvPr userDrawn="1"/>
        </p:nvSpPr>
        <p:spPr bwMode="auto">
          <a:xfrm>
            <a:off x="311150" y="820737"/>
            <a:ext cx="374650" cy="2989263"/>
          </a:xfrm>
          <a:prstGeom prst="rect">
            <a:avLst/>
          </a:prstGeom>
        </p:spPr>
        <p:txBody>
          <a:bodyPr wrap="none" fromWordArt="1">
            <a:prstTxWarp prst="textPlain">
              <a:avLst>
                <a:gd name="adj" fmla="val 50000"/>
              </a:avLst>
            </a:prstTxWarp>
            <a:scene3d>
              <a:camera prst="isometricLeftDown"/>
              <a:lightRig rig="threePt" dir="t"/>
            </a:scene3d>
          </a:bodyPr>
          <a:lstStyle/>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C</a:t>
            </a:r>
          </a:p>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â</a:t>
            </a:r>
          </a:p>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u </a:t>
            </a:r>
          </a:p>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h</a:t>
            </a:r>
          </a:p>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ỏ</a:t>
            </a:r>
          </a:p>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i</a:t>
            </a:r>
          </a:p>
        </p:txBody>
      </p:sp>
      <p:sp>
        <p:nvSpPr>
          <p:cNvPr id="87062" name="WordArt 22">
            <a:extLst>
              <a:ext uri="{FF2B5EF4-FFF2-40B4-BE49-F238E27FC236}">
                <a16:creationId xmlns:a16="http://schemas.microsoft.com/office/drawing/2014/main" id="{034F881D-0337-4709-B871-0A163F1905DD}"/>
              </a:ext>
            </a:extLst>
          </p:cNvPr>
          <p:cNvSpPr>
            <a:spLocks noChangeArrowheads="1" noChangeShapeType="1" noTextEdit="1"/>
          </p:cNvSpPr>
          <p:nvPr userDrawn="1"/>
        </p:nvSpPr>
        <p:spPr bwMode="auto">
          <a:xfrm>
            <a:off x="304800" y="76200"/>
            <a:ext cx="4368837" cy="457276"/>
          </a:xfrm>
          <a:prstGeom prst="rect">
            <a:avLst/>
          </a:prstGeom>
        </p:spPr>
        <p:txBody>
          <a:bodyPr wrap="none" fromWordArt="1">
            <a:prstTxWarp prst="textPlain">
              <a:avLst>
                <a:gd name="adj" fmla="val 50000"/>
              </a:avLst>
            </a:prstTxWarp>
          </a:bodyPr>
          <a:lstStyle/>
          <a:p>
            <a:pPr algn="ctr" eaLnBrk="1" fontAlgn="auto" hangingPunct="1">
              <a:spcBef>
                <a:spcPts val="0"/>
              </a:spcBef>
              <a:spcAft>
                <a:spcPts val="0"/>
              </a:spcAft>
              <a:defRPr/>
            </a:pPr>
            <a:r>
              <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Bài </a:t>
            </a:r>
            <a:r>
              <a:rPr lang="en-US" sz="3600" kern="10" dirty="0" err="1">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tập</a:t>
            </a:r>
            <a:endPar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endParaRPr>
          </a:p>
        </p:txBody>
      </p:sp>
    </p:spTree>
    <p:extLst>
      <p:ext uri="{BB962C8B-B14F-4D97-AF65-F5344CB8AC3E}">
        <p14:creationId xmlns:p14="http://schemas.microsoft.com/office/powerpoint/2010/main" val="2083645227"/>
      </p:ext>
    </p:extLst>
  </p:cSld>
  <p:clrMap bg1="lt1" tx1="dk1" bg2="lt2" tx2="dk2" accent1="accent1" accent2="accent2" accent3="accent3" accent4="accent4" accent5="accent5" accent6="accent6" hlink="hlink" folHlink="folHlink"/>
  <p:sldLayoutIdLst>
    <p:sldLayoutId id="2147484582" r:id="rId1"/>
  </p:sldLayoutIdLst>
  <p:transition>
    <p:split orient="vert"/>
  </p:transition>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AutoShape 2">
            <a:extLst>
              <a:ext uri="{FF2B5EF4-FFF2-40B4-BE49-F238E27FC236}">
                <a16:creationId xmlns:a16="http://schemas.microsoft.com/office/drawing/2014/main" id="{35F5DD54-670F-4B9E-95DF-2B7971D0132C}"/>
              </a:ext>
            </a:extLst>
          </p:cNvPr>
          <p:cNvSpPr>
            <a:spLocks noChangeArrowheads="1"/>
          </p:cNvSpPr>
          <p:nvPr userDrawn="1"/>
        </p:nvSpPr>
        <p:spPr bwMode="auto">
          <a:xfrm>
            <a:off x="268288" y="2627313"/>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776" y="10800"/>
                </a:moveTo>
                <a:cubicBezTo>
                  <a:pt x="7776" y="12470"/>
                  <a:pt x="9130" y="13824"/>
                  <a:pt x="10800" y="13824"/>
                </a:cubicBezTo>
                <a:cubicBezTo>
                  <a:pt x="12470" y="13824"/>
                  <a:pt x="13824" y="12470"/>
                  <a:pt x="13824" y="10800"/>
                </a:cubicBezTo>
                <a:cubicBezTo>
                  <a:pt x="13824" y="9130"/>
                  <a:pt x="12470" y="7776"/>
                  <a:pt x="10800" y="7776"/>
                </a:cubicBezTo>
                <a:cubicBezTo>
                  <a:pt x="9130" y="7776"/>
                  <a:pt x="7776" y="9130"/>
                  <a:pt x="7776"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 name="WordArt 3">
            <a:extLst>
              <a:ext uri="{FF2B5EF4-FFF2-40B4-BE49-F238E27FC236}">
                <a16:creationId xmlns:a16="http://schemas.microsoft.com/office/drawing/2014/main" id="{88A73143-DF72-4368-A072-9957B39477C4}"/>
              </a:ext>
            </a:extLst>
          </p:cNvPr>
          <p:cNvSpPr>
            <a:spLocks noChangeArrowheads="1" noChangeShapeType="1" noTextEdit="1"/>
          </p:cNvSpPr>
          <p:nvPr userDrawn="1"/>
        </p:nvSpPr>
        <p:spPr bwMode="auto">
          <a:xfrm>
            <a:off x="1177925" y="2687638"/>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A</a:t>
            </a:r>
          </a:p>
        </p:txBody>
      </p:sp>
      <p:sp>
        <p:nvSpPr>
          <p:cNvPr id="4100" name="WordArt 4">
            <a:extLst>
              <a:ext uri="{FF2B5EF4-FFF2-40B4-BE49-F238E27FC236}">
                <a16:creationId xmlns:a16="http://schemas.microsoft.com/office/drawing/2014/main" id="{D6AEFB32-7EC7-49DF-9D10-0E9EC9C29119}"/>
              </a:ext>
            </a:extLst>
          </p:cNvPr>
          <p:cNvSpPr>
            <a:spLocks noChangeArrowheads="1" noChangeShapeType="1" noTextEdit="1"/>
          </p:cNvSpPr>
          <p:nvPr userDrawn="1"/>
        </p:nvSpPr>
        <p:spPr bwMode="auto">
          <a:xfrm>
            <a:off x="1192213" y="3951288"/>
            <a:ext cx="506412"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B</a:t>
            </a:r>
          </a:p>
        </p:txBody>
      </p:sp>
      <p:sp>
        <p:nvSpPr>
          <p:cNvPr id="4101" name="WordArt 5">
            <a:extLst>
              <a:ext uri="{FF2B5EF4-FFF2-40B4-BE49-F238E27FC236}">
                <a16:creationId xmlns:a16="http://schemas.microsoft.com/office/drawing/2014/main" id="{1C3E2DF1-02A6-4C1D-BF5F-B286FEB7A399}"/>
              </a:ext>
            </a:extLst>
          </p:cNvPr>
          <p:cNvSpPr>
            <a:spLocks noChangeArrowheads="1" noChangeShapeType="1" noTextEdit="1"/>
          </p:cNvSpPr>
          <p:nvPr userDrawn="1"/>
        </p:nvSpPr>
        <p:spPr bwMode="auto">
          <a:xfrm>
            <a:off x="1177925" y="5278438"/>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C</a:t>
            </a:r>
          </a:p>
        </p:txBody>
      </p:sp>
      <p:sp>
        <p:nvSpPr>
          <p:cNvPr id="3079" name="Oval 7">
            <a:extLst>
              <a:ext uri="{FF2B5EF4-FFF2-40B4-BE49-F238E27FC236}">
                <a16:creationId xmlns:a16="http://schemas.microsoft.com/office/drawing/2014/main" id="{B136D0F4-FA10-4278-80A8-97BC77377350}"/>
              </a:ext>
            </a:extLst>
          </p:cNvPr>
          <p:cNvSpPr>
            <a:spLocks noChangeArrowheads="1"/>
          </p:cNvSpPr>
          <p:nvPr userDrawn="1"/>
        </p:nvSpPr>
        <p:spPr bwMode="auto">
          <a:xfrm>
            <a:off x="441325" y="2759075"/>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4103" name="AutoShape 8">
            <a:extLst>
              <a:ext uri="{FF2B5EF4-FFF2-40B4-BE49-F238E27FC236}">
                <a16:creationId xmlns:a16="http://schemas.microsoft.com/office/drawing/2014/main" id="{20CCDD60-9286-4259-AAEA-C9550EA8F278}"/>
              </a:ext>
            </a:extLst>
          </p:cNvPr>
          <p:cNvSpPr>
            <a:spLocks noChangeArrowheads="1"/>
          </p:cNvSpPr>
          <p:nvPr userDrawn="1"/>
        </p:nvSpPr>
        <p:spPr bwMode="auto">
          <a:xfrm>
            <a:off x="268288" y="3881438"/>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1" name="Oval 9">
            <a:extLst>
              <a:ext uri="{FF2B5EF4-FFF2-40B4-BE49-F238E27FC236}">
                <a16:creationId xmlns:a16="http://schemas.microsoft.com/office/drawing/2014/main" id="{2D737603-0831-4A3C-87F5-1B6EA20E4DAE}"/>
              </a:ext>
            </a:extLst>
          </p:cNvPr>
          <p:cNvSpPr>
            <a:spLocks noChangeArrowheads="1"/>
          </p:cNvSpPr>
          <p:nvPr userDrawn="1"/>
        </p:nvSpPr>
        <p:spPr bwMode="auto">
          <a:xfrm>
            <a:off x="441325" y="4011613"/>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4105" name="AutoShape 10">
            <a:extLst>
              <a:ext uri="{FF2B5EF4-FFF2-40B4-BE49-F238E27FC236}">
                <a16:creationId xmlns:a16="http://schemas.microsoft.com/office/drawing/2014/main" id="{DAF8BC41-1030-4CDF-9515-FD34A6DC6C3A}"/>
              </a:ext>
            </a:extLst>
          </p:cNvPr>
          <p:cNvSpPr>
            <a:spLocks noChangeArrowheads="1"/>
          </p:cNvSpPr>
          <p:nvPr userDrawn="1"/>
        </p:nvSpPr>
        <p:spPr bwMode="auto">
          <a:xfrm>
            <a:off x="268288" y="5167313"/>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3" name="Oval 11">
            <a:extLst>
              <a:ext uri="{FF2B5EF4-FFF2-40B4-BE49-F238E27FC236}">
                <a16:creationId xmlns:a16="http://schemas.microsoft.com/office/drawing/2014/main" id="{2125BC46-3F69-4D48-B6A3-91B22AA10CA6}"/>
              </a:ext>
            </a:extLst>
          </p:cNvPr>
          <p:cNvSpPr>
            <a:spLocks noChangeArrowheads="1"/>
          </p:cNvSpPr>
          <p:nvPr userDrawn="1"/>
        </p:nvSpPr>
        <p:spPr bwMode="auto">
          <a:xfrm>
            <a:off x="441325" y="5299075"/>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6" name="AutoShape 15">
            <a:extLst>
              <a:ext uri="{FF2B5EF4-FFF2-40B4-BE49-F238E27FC236}">
                <a16:creationId xmlns:a16="http://schemas.microsoft.com/office/drawing/2014/main" id="{3F02EF71-652D-4006-ABAE-383E362477C0}"/>
              </a:ext>
            </a:extLst>
          </p:cNvPr>
          <p:cNvSpPr>
            <a:spLocks noChangeArrowheads="1"/>
          </p:cNvSpPr>
          <p:nvPr userDrawn="1"/>
        </p:nvSpPr>
        <p:spPr bwMode="auto">
          <a:xfrm>
            <a:off x="1901825" y="2276475"/>
            <a:ext cx="386080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7" name="AutoShape 16">
            <a:extLst>
              <a:ext uri="{FF2B5EF4-FFF2-40B4-BE49-F238E27FC236}">
                <a16:creationId xmlns:a16="http://schemas.microsoft.com/office/drawing/2014/main" id="{04DEA0E5-96E4-4975-812C-8BF638A90ABB}"/>
              </a:ext>
            </a:extLst>
          </p:cNvPr>
          <p:cNvSpPr>
            <a:spLocks noChangeArrowheads="1"/>
          </p:cNvSpPr>
          <p:nvPr userDrawn="1"/>
        </p:nvSpPr>
        <p:spPr bwMode="auto">
          <a:xfrm>
            <a:off x="1901825" y="3589338"/>
            <a:ext cx="3860800" cy="1058862"/>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8" name="AutoShape 17">
            <a:extLst>
              <a:ext uri="{FF2B5EF4-FFF2-40B4-BE49-F238E27FC236}">
                <a16:creationId xmlns:a16="http://schemas.microsoft.com/office/drawing/2014/main" id="{744B55EA-5598-4564-88CD-F12AFCA2A19B}"/>
              </a:ext>
            </a:extLst>
          </p:cNvPr>
          <p:cNvSpPr>
            <a:spLocks noChangeArrowheads="1"/>
          </p:cNvSpPr>
          <p:nvPr userDrawn="1"/>
        </p:nvSpPr>
        <p:spPr bwMode="auto">
          <a:xfrm>
            <a:off x="1901825" y="4876800"/>
            <a:ext cx="386080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90" name="Rectangle 19">
            <a:extLst>
              <a:ext uri="{FF2B5EF4-FFF2-40B4-BE49-F238E27FC236}">
                <a16:creationId xmlns:a16="http://schemas.microsoft.com/office/drawing/2014/main" id="{75F0083C-9CA7-42EB-B4FD-E13162E8A691}"/>
              </a:ext>
            </a:extLst>
          </p:cNvPr>
          <p:cNvSpPr>
            <a:spLocks noChangeArrowheads="1"/>
          </p:cNvSpPr>
          <p:nvPr userDrawn="1"/>
        </p:nvSpPr>
        <p:spPr bwMode="auto">
          <a:xfrm>
            <a:off x="1930400" y="622300"/>
            <a:ext cx="9804400" cy="1435100"/>
          </a:xfrm>
          <a:prstGeom prst="rect">
            <a:avLst/>
          </a:prstGeom>
          <a:solidFill>
            <a:schemeClr val="accent1"/>
          </a:solidFill>
          <a:ln w="9525">
            <a:solidFill>
              <a:schemeClr val="tx1"/>
            </a:solidFill>
            <a:miter lim="800000"/>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4111" name="WordArt 20">
            <a:extLst>
              <a:ext uri="{FF2B5EF4-FFF2-40B4-BE49-F238E27FC236}">
                <a16:creationId xmlns:a16="http://schemas.microsoft.com/office/drawing/2014/main" id="{DB87B6BD-C07E-48F9-ADC3-210154EDB230}"/>
              </a:ext>
            </a:extLst>
          </p:cNvPr>
          <p:cNvSpPr>
            <a:spLocks noChangeArrowheads="1" noChangeShapeType="1" noTextEdit="1"/>
          </p:cNvSpPr>
          <p:nvPr userDrawn="1"/>
        </p:nvSpPr>
        <p:spPr bwMode="auto">
          <a:xfrm>
            <a:off x="268288" y="984250"/>
            <a:ext cx="1357312" cy="647700"/>
          </a:xfrm>
          <a:prstGeom prst="rect">
            <a:avLst/>
          </a:prstGeom>
        </p:spPr>
        <p:txBody>
          <a:bodyPr wrap="none" fromWordArt="1">
            <a:prstTxWarp prst="textPlain">
              <a:avLst>
                <a:gd name="adj" fmla="val 50000"/>
              </a:avLst>
            </a:prstTxWarp>
          </a:bodyPr>
          <a:lstStyle/>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Câu hỏi</a:t>
            </a:r>
          </a:p>
        </p:txBody>
      </p:sp>
      <p:sp>
        <p:nvSpPr>
          <p:cNvPr id="87062" name="WordArt 22">
            <a:extLst>
              <a:ext uri="{FF2B5EF4-FFF2-40B4-BE49-F238E27FC236}">
                <a16:creationId xmlns:a16="http://schemas.microsoft.com/office/drawing/2014/main" id="{8FBD2256-CEFA-434A-AE50-DC7215E0D99C}"/>
              </a:ext>
            </a:extLst>
          </p:cNvPr>
          <p:cNvSpPr>
            <a:spLocks noChangeArrowheads="1" noChangeShapeType="1" noTextEdit="1"/>
          </p:cNvSpPr>
          <p:nvPr userDrawn="1"/>
        </p:nvSpPr>
        <p:spPr bwMode="auto">
          <a:xfrm>
            <a:off x="304800" y="76200"/>
            <a:ext cx="4368837" cy="457276"/>
          </a:xfrm>
          <a:prstGeom prst="rect">
            <a:avLst/>
          </a:prstGeom>
        </p:spPr>
        <p:txBody>
          <a:bodyPr wrap="none" fromWordArt="1">
            <a:prstTxWarp prst="textPlain">
              <a:avLst>
                <a:gd name="adj" fmla="val 50000"/>
              </a:avLst>
            </a:prstTxWarp>
          </a:bodyPr>
          <a:lstStyle/>
          <a:p>
            <a:pPr algn="ctr" eaLnBrk="1" fontAlgn="auto" hangingPunct="1">
              <a:spcBef>
                <a:spcPts val="0"/>
              </a:spcBef>
              <a:spcAft>
                <a:spcPts val="0"/>
              </a:spcAft>
              <a:defRPr/>
            </a:pPr>
            <a:r>
              <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Bài </a:t>
            </a:r>
            <a:r>
              <a:rPr lang="en-US" sz="3600" kern="10" dirty="0" err="1">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tập</a:t>
            </a:r>
            <a:endPar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endParaRPr>
          </a:p>
        </p:txBody>
      </p:sp>
      <p:sp>
        <p:nvSpPr>
          <p:cNvPr id="4115" name="AutoShape 2">
            <a:extLst>
              <a:ext uri="{FF2B5EF4-FFF2-40B4-BE49-F238E27FC236}">
                <a16:creationId xmlns:a16="http://schemas.microsoft.com/office/drawing/2014/main" id="{C6CD0809-2075-40EB-8885-4B8CB26AD3D3}"/>
              </a:ext>
            </a:extLst>
          </p:cNvPr>
          <p:cNvSpPr>
            <a:spLocks noChangeArrowheads="1"/>
          </p:cNvSpPr>
          <p:nvPr userDrawn="1"/>
        </p:nvSpPr>
        <p:spPr bwMode="auto">
          <a:xfrm>
            <a:off x="6164263" y="2627313"/>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776" y="10800"/>
                </a:moveTo>
                <a:cubicBezTo>
                  <a:pt x="7776" y="12470"/>
                  <a:pt x="9130" y="13824"/>
                  <a:pt x="10800" y="13824"/>
                </a:cubicBezTo>
                <a:cubicBezTo>
                  <a:pt x="12470" y="13824"/>
                  <a:pt x="13824" y="12470"/>
                  <a:pt x="13824" y="10800"/>
                </a:cubicBezTo>
                <a:cubicBezTo>
                  <a:pt x="13824" y="9130"/>
                  <a:pt x="12470" y="7776"/>
                  <a:pt x="10800" y="7776"/>
                </a:cubicBezTo>
                <a:cubicBezTo>
                  <a:pt x="9130" y="7776"/>
                  <a:pt x="7776" y="9130"/>
                  <a:pt x="7776"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6" name="WordArt 3">
            <a:extLst>
              <a:ext uri="{FF2B5EF4-FFF2-40B4-BE49-F238E27FC236}">
                <a16:creationId xmlns:a16="http://schemas.microsoft.com/office/drawing/2014/main" id="{92C78015-22AD-4266-AA25-1A2C2C007F49}"/>
              </a:ext>
            </a:extLst>
          </p:cNvPr>
          <p:cNvSpPr>
            <a:spLocks noChangeArrowheads="1" noChangeShapeType="1" noTextEdit="1"/>
          </p:cNvSpPr>
          <p:nvPr userDrawn="1"/>
        </p:nvSpPr>
        <p:spPr bwMode="auto">
          <a:xfrm>
            <a:off x="7073900" y="2687638"/>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D</a:t>
            </a:r>
          </a:p>
        </p:txBody>
      </p:sp>
      <p:sp>
        <p:nvSpPr>
          <p:cNvPr id="4117" name="WordArt 4">
            <a:extLst>
              <a:ext uri="{FF2B5EF4-FFF2-40B4-BE49-F238E27FC236}">
                <a16:creationId xmlns:a16="http://schemas.microsoft.com/office/drawing/2014/main" id="{0F2B936A-4B52-4349-A025-24E84C15E381}"/>
              </a:ext>
            </a:extLst>
          </p:cNvPr>
          <p:cNvSpPr>
            <a:spLocks noChangeArrowheads="1" noChangeShapeType="1" noTextEdit="1"/>
          </p:cNvSpPr>
          <p:nvPr userDrawn="1"/>
        </p:nvSpPr>
        <p:spPr bwMode="auto">
          <a:xfrm>
            <a:off x="7088188" y="3951288"/>
            <a:ext cx="506412"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E</a:t>
            </a:r>
          </a:p>
        </p:txBody>
      </p:sp>
      <p:sp>
        <p:nvSpPr>
          <p:cNvPr id="4118" name="WordArt 5">
            <a:extLst>
              <a:ext uri="{FF2B5EF4-FFF2-40B4-BE49-F238E27FC236}">
                <a16:creationId xmlns:a16="http://schemas.microsoft.com/office/drawing/2014/main" id="{707DA355-52FB-4E32-826F-DC3BA1661ADF}"/>
              </a:ext>
            </a:extLst>
          </p:cNvPr>
          <p:cNvSpPr>
            <a:spLocks noChangeArrowheads="1" noChangeShapeType="1" noTextEdit="1"/>
          </p:cNvSpPr>
          <p:nvPr userDrawn="1"/>
        </p:nvSpPr>
        <p:spPr bwMode="auto">
          <a:xfrm>
            <a:off x="7073900" y="5278438"/>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F</a:t>
            </a:r>
          </a:p>
        </p:txBody>
      </p:sp>
      <p:sp>
        <p:nvSpPr>
          <p:cNvPr id="25" name="Oval 7">
            <a:extLst>
              <a:ext uri="{FF2B5EF4-FFF2-40B4-BE49-F238E27FC236}">
                <a16:creationId xmlns:a16="http://schemas.microsoft.com/office/drawing/2014/main" id="{ED596A41-6EDF-4D77-B01F-C9A4FCDC0F40}"/>
              </a:ext>
            </a:extLst>
          </p:cNvPr>
          <p:cNvSpPr>
            <a:spLocks noChangeArrowheads="1"/>
          </p:cNvSpPr>
          <p:nvPr userDrawn="1"/>
        </p:nvSpPr>
        <p:spPr bwMode="auto">
          <a:xfrm>
            <a:off x="6337300" y="2759075"/>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4120" name="AutoShape 8">
            <a:extLst>
              <a:ext uri="{FF2B5EF4-FFF2-40B4-BE49-F238E27FC236}">
                <a16:creationId xmlns:a16="http://schemas.microsoft.com/office/drawing/2014/main" id="{8CCBB61E-CA87-4331-8463-B592589ACEFB}"/>
              </a:ext>
            </a:extLst>
          </p:cNvPr>
          <p:cNvSpPr>
            <a:spLocks noChangeArrowheads="1"/>
          </p:cNvSpPr>
          <p:nvPr userDrawn="1"/>
        </p:nvSpPr>
        <p:spPr bwMode="auto">
          <a:xfrm>
            <a:off x="6164263" y="3881438"/>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Oval 9">
            <a:extLst>
              <a:ext uri="{FF2B5EF4-FFF2-40B4-BE49-F238E27FC236}">
                <a16:creationId xmlns:a16="http://schemas.microsoft.com/office/drawing/2014/main" id="{518B8F6F-C661-4EAF-B25B-60A08ED7D5BB}"/>
              </a:ext>
            </a:extLst>
          </p:cNvPr>
          <p:cNvSpPr>
            <a:spLocks noChangeArrowheads="1"/>
          </p:cNvSpPr>
          <p:nvPr userDrawn="1"/>
        </p:nvSpPr>
        <p:spPr bwMode="auto">
          <a:xfrm>
            <a:off x="6337300" y="4011613"/>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4122" name="AutoShape 10">
            <a:extLst>
              <a:ext uri="{FF2B5EF4-FFF2-40B4-BE49-F238E27FC236}">
                <a16:creationId xmlns:a16="http://schemas.microsoft.com/office/drawing/2014/main" id="{8DB86487-D60C-4FD5-AD14-22B692A59082}"/>
              </a:ext>
            </a:extLst>
          </p:cNvPr>
          <p:cNvSpPr>
            <a:spLocks noChangeArrowheads="1"/>
          </p:cNvSpPr>
          <p:nvPr userDrawn="1"/>
        </p:nvSpPr>
        <p:spPr bwMode="auto">
          <a:xfrm>
            <a:off x="6164263" y="5167313"/>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Oval 11">
            <a:extLst>
              <a:ext uri="{FF2B5EF4-FFF2-40B4-BE49-F238E27FC236}">
                <a16:creationId xmlns:a16="http://schemas.microsoft.com/office/drawing/2014/main" id="{F3BE0B98-3744-4248-A08A-135B3C1D52CE}"/>
              </a:ext>
            </a:extLst>
          </p:cNvPr>
          <p:cNvSpPr>
            <a:spLocks noChangeArrowheads="1"/>
          </p:cNvSpPr>
          <p:nvPr userDrawn="1"/>
        </p:nvSpPr>
        <p:spPr bwMode="auto">
          <a:xfrm>
            <a:off x="6337300" y="5299075"/>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 name="AutoShape 15">
            <a:extLst>
              <a:ext uri="{FF2B5EF4-FFF2-40B4-BE49-F238E27FC236}">
                <a16:creationId xmlns:a16="http://schemas.microsoft.com/office/drawing/2014/main" id="{F3396A2E-8F78-4BC0-A146-F40DC19E5514}"/>
              </a:ext>
            </a:extLst>
          </p:cNvPr>
          <p:cNvSpPr>
            <a:spLocks noChangeArrowheads="1"/>
          </p:cNvSpPr>
          <p:nvPr userDrawn="1"/>
        </p:nvSpPr>
        <p:spPr bwMode="auto">
          <a:xfrm>
            <a:off x="7797800" y="2276475"/>
            <a:ext cx="386080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1" name="AutoShape 16">
            <a:extLst>
              <a:ext uri="{FF2B5EF4-FFF2-40B4-BE49-F238E27FC236}">
                <a16:creationId xmlns:a16="http://schemas.microsoft.com/office/drawing/2014/main" id="{F80E1091-97F3-415B-8D3D-CFBCFDE69C2D}"/>
              </a:ext>
            </a:extLst>
          </p:cNvPr>
          <p:cNvSpPr>
            <a:spLocks noChangeArrowheads="1"/>
          </p:cNvSpPr>
          <p:nvPr userDrawn="1"/>
        </p:nvSpPr>
        <p:spPr bwMode="auto">
          <a:xfrm>
            <a:off x="7797800" y="3589338"/>
            <a:ext cx="3860800" cy="1058862"/>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2" name="AutoShape 17">
            <a:extLst>
              <a:ext uri="{FF2B5EF4-FFF2-40B4-BE49-F238E27FC236}">
                <a16:creationId xmlns:a16="http://schemas.microsoft.com/office/drawing/2014/main" id="{013B2499-3D6D-429C-8367-09CFAC0D1C57}"/>
              </a:ext>
            </a:extLst>
          </p:cNvPr>
          <p:cNvSpPr>
            <a:spLocks noChangeArrowheads="1"/>
          </p:cNvSpPr>
          <p:nvPr userDrawn="1"/>
        </p:nvSpPr>
        <p:spPr bwMode="auto">
          <a:xfrm>
            <a:off x="7797800" y="4876800"/>
            <a:ext cx="386080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Tree>
  </p:cSld>
  <p:clrMap bg1="lt1" tx1="dk1" bg2="lt2" tx2="dk2" accent1="accent1" accent2="accent2" accent3="accent3" accent4="accent4" accent5="accent5" accent6="accent6" hlink="hlink" folHlink="folHlink"/>
  <p:sldLayoutIdLst>
    <p:sldLayoutId id="2147484440" r:id="rId1"/>
    <p:sldLayoutId id="2147484583" r:id="rId2"/>
  </p:sldLayoutIdLst>
  <p:transition>
    <p:split orient="vert"/>
  </p:transition>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573" r:id="rId1"/>
    <p:sldLayoutId id="2147484580" r:id="rId2"/>
    <p:sldLayoutId id="2147484598" r:id="rId3"/>
  </p:sldLayoutIdLst>
  <p:transition>
    <p:split orient="vert"/>
  </p:transition>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Footer Placeholder 1">
            <a:extLst>
              <a:ext uri="{FF2B5EF4-FFF2-40B4-BE49-F238E27FC236}">
                <a16:creationId xmlns:a16="http://schemas.microsoft.com/office/drawing/2014/main" id="{7B2EC453-0120-4AC3-BA77-C0A5C0F68C53}"/>
              </a:ext>
            </a:extLst>
          </p:cNvPr>
          <p:cNvSpPr>
            <a:spLocks noGrp="1"/>
          </p:cNvSpPr>
          <p:nvPr>
            <p:ph type="ftr" sz="quarter" idx="3"/>
          </p:nvPr>
        </p:nvSpPr>
        <p:spPr>
          <a:xfrm>
            <a:off x="8688388" y="6507163"/>
            <a:ext cx="3300412" cy="349250"/>
          </a:xfrm>
          <a:prstGeom prst="rect">
            <a:avLst/>
          </a:prstGeom>
        </p:spPr>
        <p:txBody>
          <a:bodyPr/>
          <a:lstStyle>
            <a:lvl1pPr algn="ctr" eaLnBrk="1" fontAlgn="auto" hangingPunct="1">
              <a:spcBef>
                <a:spcPts val="0"/>
              </a:spcBef>
              <a:spcAft>
                <a:spcPts val="0"/>
              </a:spcAft>
              <a:defRPr sz="1500">
                <a:latin typeface="+mn-lt"/>
                <a:cs typeface="+mn-cs"/>
              </a:defRPr>
            </a:lvl1pPr>
          </a:lstStyle>
          <a:p>
            <a:pPr>
              <a:defRPr/>
            </a:pPr>
            <a:endParaRPr lang="en-US" altLang="en-US"/>
          </a:p>
        </p:txBody>
      </p:sp>
      <p:sp>
        <p:nvSpPr>
          <p:cNvPr id="5123" name="WordArt 7">
            <a:extLst>
              <a:ext uri="{FF2B5EF4-FFF2-40B4-BE49-F238E27FC236}">
                <a16:creationId xmlns:a16="http://schemas.microsoft.com/office/drawing/2014/main" id="{64E5F160-D5A6-462C-913D-659215AB2215}"/>
              </a:ext>
            </a:extLst>
          </p:cNvPr>
          <p:cNvSpPr>
            <a:spLocks noChangeArrowheads="1" noChangeShapeType="1"/>
          </p:cNvSpPr>
          <p:nvPr userDrawn="1"/>
        </p:nvSpPr>
        <p:spPr bwMode="auto">
          <a:xfrm>
            <a:off x="1016000" y="609600"/>
            <a:ext cx="10160000" cy="3276600"/>
          </a:xfrm>
          <a:prstGeom prst="rect">
            <a:avLst/>
          </a:prstGeom>
        </p:spPr>
        <p:txBody>
          <a:bodyPr wrap="none" fromWordArt="1">
            <a:prstTxWarp prst="textDeflateBottom">
              <a:avLst>
                <a:gd name="adj" fmla="val 53125"/>
              </a:avLst>
            </a:prstTxWarp>
            <a:scene3d>
              <a:camera prst="legacyObliqueTopRight">
                <a:rot lat="20999970" lon="20999970" rev="0"/>
              </a:camera>
              <a:lightRig rig="legacyNormal3" dir="r"/>
            </a:scene3d>
            <a:sp3d extrusionH="430200" prstMaterial="legacyMatte">
              <a:extrusionClr>
                <a:srgbClr val="FF0000"/>
              </a:extrusionClr>
              <a:contourClr>
                <a:srgbClr val="FFFFCC"/>
              </a:contourClr>
            </a:sp3d>
          </a:bodyPr>
          <a:lstStyle/>
          <a:p>
            <a:pPr algn="ctr"/>
            <a:endParaRPr lang="pt-BR" sz="2700" kern="10">
              <a:ln w="9525">
                <a:round/>
                <a:headEnd/>
                <a:tailEnd/>
              </a:ln>
              <a:gradFill rotWithShape="1">
                <a:gsLst>
                  <a:gs pos="0">
                    <a:srgbClr val="FFFFCC"/>
                  </a:gs>
                  <a:gs pos="100000">
                    <a:srgbClr val="FF9999"/>
                  </a:gs>
                </a:gsLst>
                <a:lin ang="5400000" scaled="1"/>
              </a:gradFill>
              <a:latin typeface="+mn-lt"/>
              <a:ea typeface="+mn-lt"/>
              <a:cs typeface="+mn-lt"/>
            </a:endParaRPr>
          </a:p>
          <a:p>
            <a:pPr algn="ctr"/>
            <a:r>
              <a:rPr lang="pt-BR" sz="2700" kern="10">
                <a:ln w="9525">
                  <a:round/>
                  <a:headEnd/>
                  <a:tailEnd/>
                </a:ln>
                <a:gradFill rotWithShape="1">
                  <a:gsLst>
                    <a:gs pos="0">
                      <a:srgbClr val="FFFFCC"/>
                    </a:gs>
                    <a:gs pos="100000">
                      <a:srgbClr val="FF9999"/>
                    </a:gs>
                  </a:gsLst>
                  <a:lin ang="5400000" scaled="1"/>
                </a:gradFill>
                <a:latin typeface="+mn-lt"/>
                <a:ea typeface="+mn-lt"/>
                <a:cs typeface="+mn-lt"/>
              </a:rPr>
              <a:t>CHÚC CÁC EM HỌC TỐT</a:t>
            </a:r>
            <a:endParaRPr lang="en-US" sz="2700" kern="10">
              <a:ln w="9525">
                <a:round/>
                <a:headEnd/>
                <a:tailEnd/>
              </a:ln>
              <a:gradFill rotWithShape="1">
                <a:gsLst>
                  <a:gs pos="0">
                    <a:srgbClr val="FFFFCC"/>
                  </a:gs>
                  <a:gs pos="100000">
                    <a:srgbClr val="FF9999"/>
                  </a:gs>
                </a:gsLst>
                <a:lin ang="5400000" scaled="1"/>
              </a:gradFill>
              <a:latin typeface="+mn-lt"/>
              <a:ea typeface="+mn-lt"/>
              <a:cs typeface="+mn-lt"/>
            </a:endParaRPr>
          </a:p>
        </p:txBody>
      </p:sp>
      <p:pic>
        <p:nvPicPr>
          <p:cNvPr id="5124" name="Picture 4" descr="SO00828_">
            <a:hlinkClick r:id="rId2"/>
            <a:extLst>
              <a:ext uri="{FF2B5EF4-FFF2-40B4-BE49-F238E27FC236}">
                <a16:creationId xmlns:a16="http://schemas.microsoft.com/office/drawing/2014/main" id="{2F5084E9-B688-448D-81AD-2F2C60F6A8B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29850" y="4419600"/>
            <a:ext cx="24701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SO00828_">
            <a:extLst>
              <a:ext uri="{FF2B5EF4-FFF2-40B4-BE49-F238E27FC236}">
                <a16:creationId xmlns:a16="http://schemas.microsoft.com/office/drawing/2014/main" id="{C6CAD6B3-9069-4E09-BC27-DC757A6994D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347200" y="5335588"/>
            <a:ext cx="1452563"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SO00828_">
            <a:extLst>
              <a:ext uri="{FF2B5EF4-FFF2-40B4-BE49-F238E27FC236}">
                <a16:creationId xmlns:a16="http://schemas.microsoft.com/office/drawing/2014/main" id="{490709DC-F20A-4C00-9B09-6F2DA506E08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34400" y="5715000"/>
            <a:ext cx="10906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SO00828_">
            <a:extLst>
              <a:ext uri="{FF2B5EF4-FFF2-40B4-BE49-F238E27FC236}">
                <a16:creationId xmlns:a16="http://schemas.microsoft.com/office/drawing/2014/main" id="{B6373131-0F7C-447F-9374-CA78C3FF03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4800" y="4114800"/>
            <a:ext cx="23241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8" descr="SO00828_">
            <a:extLst>
              <a:ext uri="{FF2B5EF4-FFF2-40B4-BE49-F238E27FC236}">
                <a16:creationId xmlns:a16="http://schemas.microsoft.com/office/drawing/2014/main" id="{2EEFA628-144B-446E-8C89-BB0CCBE6244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2400" y="5029200"/>
            <a:ext cx="1741488"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9" descr="SO00828_">
            <a:extLst>
              <a:ext uri="{FF2B5EF4-FFF2-40B4-BE49-F238E27FC236}">
                <a16:creationId xmlns:a16="http://schemas.microsoft.com/office/drawing/2014/main" id="{8B721E53-3AB0-4B74-9D4F-DAAB8DF910E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89250" y="5562600"/>
            <a:ext cx="1231900"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8" descr="VoNhatTruong2013L">
            <a:extLst>
              <a:ext uri="{FF2B5EF4-FFF2-40B4-BE49-F238E27FC236}">
                <a16:creationId xmlns:a16="http://schemas.microsoft.com/office/drawing/2014/main" id="{52DD31F4-0E1A-4ACE-8907-011EA27F7C8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637088" y="2759075"/>
            <a:ext cx="251460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9" descr="hinh_dep093">
            <a:extLst>
              <a:ext uri="{FF2B5EF4-FFF2-40B4-BE49-F238E27FC236}">
                <a16:creationId xmlns:a16="http://schemas.microsoft.com/office/drawing/2014/main" id="{D35A45AB-D70D-4BC5-8FAE-7D8CA16DE86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143564">
            <a:off x="4589463" y="3668713"/>
            <a:ext cx="2955925"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2457C6F2-3F22-BB3C-949E-B878C8978EA5}"/>
              </a:ext>
            </a:extLst>
          </p:cNvPr>
          <p:cNvGrpSpPr/>
          <p:nvPr userDrawn="1"/>
        </p:nvGrpSpPr>
        <p:grpSpPr>
          <a:xfrm>
            <a:off x="-109538" y="7937"/>
            <a:ext cx="12301538" cy="1287463"/>
            <a:chOff x="-109538" y="7938"/>
            <a:chExt cx="12301538" cy="990600"/>
          </a:xfrm>
        </p:grpSpPr>
        <p:grpSp>
          <p:nvGrpSpPr>
            <p:cNvPr id="3" name="Group 2">
              <a:extLst>
                <a:ext uri="{FF2B5EF4-FFF2-40B4-BE49-F238E27FC236}">
                  <a16:creationId xmlns:a16="http://schemas.microsoft.com/office/drawing/2014/main" id="{AC3ED6EF-5FCE-2911-BB3D-38FB743DCDF2}"/>
                </a:ext>
              </a:extLst>
            </p:cNvPr>
            <p:cNvGrpSpPr/>
            <p:nvPr userDrawn="1"/>
          </p:nvGrpSpPr>
          <p:grpSpPr bwMode="auto">
            <a:xfrm>
              <a:off x="929" y="7938"/>
              <a:ext cx="12191071" cy="990600"/>
              <a:chOff x="0" y="0"/>
              <a:chExt cx="5760" cy="624"/>
            </a:xfrm>
          </p:grpSpPr>
          <p:grpSp>
            <p:nvGrpSpPr>
              <p:cNvPr id="11" name="Group 3">
                <a:extLst>
                  <a:ext uri="{FF2B5EF4-FFF2-40B4-BE49-F238E27FC236}">
                    <a16:creationId xmlns:a16="http://schemas.microsoft.com/office/drawing/2014/main" id="{BB363144-AB1C-58FD-61B2-2C8AD26655EF}"/>
                  </a:ext>
                </a:extLst>
              </p:cNvPr>
              <p:cNvGrpSpPr/>
              <p:nvPr userDrawn="1"/>
            </p:nvGrpSpPr>
            <p:grpSpPr bwMode="auto">
              <a:xfrm>
                <a:off x="0" y="0"/>
                <a:ext cx="5760" cy="624"/>
                <a:chOff x="0" y="0"/>
                <a:chExt cx="5760" cy="624"/>
              </a:xfrm>
            </p:grpSpPr>
            <p:pic>
              <p:nvPicPr>
                <p:cNvPr id="15" name="Picture 4" descr="3">
                  <a:extLst>
                    <a:ext uri="{FF2B5EF4-FFF2-40B4-BE49-F238E27FC236}">
                      <a16:creationId xmlns:a16="http://schemas.microsoft.com/office/drawing/2014/main" id="{82EF4A2D-D242-DECD-E915-F7DDE7EA3681}"/>
                    </a:ext>
                  </a:extLst>
                </p:cNvPr>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576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5">
                  <a:extLst>
                    <a:ext uri="{FF2B5EF4-FFF2-40B4-BE49-F238E27FC236}">
                      <a16:creationId xmlns:a16="http://schemas.microsoft.com/office/drawing/2014/main" id="{FC917AD6-12EB-2DB4-9EFE-06AA499B02C2}"/>
                    </a:ext>
                  </a:extLst>
                </p:cNvPr>
                <p:cNvSpPr txBox="1"/>
                <p:nvPr userDrawn="1"/>
              </p:nvSpPr>
              <p:spPr bwMode="auto">
                <a:xfrm>
                  <a:off x="5122" y="85"/>
                  <a:ext cx="597" cy="214"/>
                </a:xfrm>
                <a:prstGeom prst="rect">
                  <a:avLst/>
                </a:prstGeom>
                <a:noFill/>
                <a:ln>
                  <a:noFill/>
                </a:ln>
                <a:effectLst/>
              </p:spPr>
              <p:txBody>
                <a:bodyPr lIns="36000" tIns="36000" rIns="36000" bIns="36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ct val="50000"/>
                    </a:spcBef>
                    <a:spcAft>
                      <a:spcPts val="0"/>
                    </a:spcAft>
                    <a:defRPr/>
                  </a:pPr>
                  <a:r>
                    <a:rPr lang="en-US" altLang="en-US" sz="2400" b="1" dirty="0">
                      <a:solidFill>
                        <a:srgbClr val="FFFFFF"/>
                      </a:solidFill>
                      <a:effectLst>
                        <a:outerShdw blurRad="38100" dist="38100" dir="2700000" algn="tl">
                          <a:srgbClr val="000000">
                            <a:alpha val="43137"/>
                          </a:srgbClr>
                        </a:outerShdw>
                      </a:effectLst>
                      <a:latin typeface="Times New Roman" panose="02020603050405020304" pitchFamily="18" charset="0"/>
                      <a:sym typeface="Wingdings" panose="05000000000000000000" pitchFamily="2" charset="2"/>
                    </a:rPr>
                    <a:t></a:t>
                  </a:r>
                  <a:r>
                    <a:rPr lang="en-US" altLang="en-US" sz="2400" b="1" dirty="0">
                      <a:solidFill>
                        <a:srgbClr val="FF0000"/>
                      </a:solidFill>
                      <a:effectLst>
                        <a:outerShdw blurRad="38100" dist="38100" dir="2700000" algn="tl">
                          <a:srgbClr val="000000">
                            <a:alpha val="43137"/>
                          </a:srgbClr>
                        </a:outerShdw>
                      </a:effectLst>
                      <a:latin typeface="Times New Roman" panose="02020603050405020304" pitchFamily="18" charset="0"/>
                      <a:sym typeface="Wingdings" panose="05000000000000000000" pitchFamily="2" charset="2"/>
                    </a:rPr>
                    <a:t> </a:t>
                  </a:r>
                  <a:r>
                    <a:rPr lang="en-US" altLang="en-US" b="1" dirty="0">
                      <a:solidFill>
                        <a:srgbClr val="FFFFFF"/>
                      </a:solidFill>
                      <a:effectLst>
                        <a:outerShdw blurRad="38100" dist="38100" dir="2700000" algn="tl">
                          <a:srgbClr val="000000">
                            <a:alpha val="43137"/>
                          </a:srgbClr>
                        </a:outerShdw>
                      </a:effectLst>
                      <a:latin typeface="Times New Roman" panose="02020603050405020304" pitchFamily="18" charset="0"/>
                      <a:sym typeface="Wingdings" panose="05000000000000000000" pitchFamily="2" charset="2"/>
                    </a:rPr>
                    <a:t>Tin 9</a:t>
                  </a:r>
                </a:p>
              </p:txBody>
            </p:sp>
          </p:grpSp>
          <p:grpSp>
            <p:nvGrpSpPr>
              <p:cNvPr id="12" name="Group 6">
                <a:extLst>
                  <a:ext uri="{FF2B5EF4-FFF2-40B4-BE49-F238E27FC236}">
                    <a16:creationId xmlns:a16="http://schemas.microsoft.com/office/drawing/2014/main" id="{7A67BC9B-7B8E-4258-1CCB-BA9342E1EF70}"/>
                  </a:ext>
                </a:extLst>
              </p:cNvPr>
              <p:cNvGrpSpPr/>
              <p:nvPr userDrawn="1"/>
            </p:nvGrpSpPr>
            <p:grpSpPr bwMode="auto">
              <a:xfrm>
                <a:off x="5073" y="354"/>
                <a:ext cx="670" cy="216"/>
                <a:chOff x="5164" y="339"/>
                <a:chExt cx="682" cy="206"/>
              </a:xfrm>
            </p:grpSpPr>
            <p:sp>
              <p:nvSpPr>
                <p:cNvPr id="13" name="Rectangle 7" descr="Horizontal brick">
                  <a:extLst>
                    <a:ext uri="{FF2B5EF4-FFF2-40B4-BE49-F238E27FC236}">
                      <a16:creationId xmlns:a16="http://schemas.microsoft.com/office/drawing/2014/main" id="{EC544CA1-68E9-D27D-C702-3F382425B829}"/>
                    </a:ext>
                  </a:extLst>
                </p:cNvPr>
                <p:cNvSpPr/>
                <p:nvPr userDrawn="1"/>
              </p:nvSpPr>
              <p:spPr bwMode="auto">
                <a:xfrm>
                  <a:off x="5164" y="339"/>
                  <a:ext cx="682" cy="206"/>
                </a:xfrm>
                <a:prstGeom prst="rect">
                  <a:avLst/>
                </a:prstGeom>
                <a:blipFill dpi="0" rotWithShape="0">
                  <a:blip r:embed="rId7"/>
                  <a:srcRect/>
                  <a:tile tx="0" ty="0" sx="100000" sy="100000" flip="none" algn="tl"/>
                </a:blipFill>
                <a:ln>
                  <a:noFill/>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endParaRPr lang="en-US" altLang="en-US" sz="2800">
                    <a:effectLst>
                      <a:outerShdw blurRad="38100" dist="38100" dir="2700000" algn="tl">
                        <a:srgbClr val="000000">
                          <a:alpha val="43137"/>
                        </a:srgbClr>
                      </a:outerShdw>
                    </a:effectLst>
                  </a:endParaRPr>
                </a:p>
              </p:txBody>
            </p:sp>
            <p:sp>
              <p:nvSpPr>
                <p:cNvPr id="14" name="WordArt 12">
                  <a:extLst>
                    <a:ext uri="{FF2B5EF4-FFF2-40B4-BE49-F238E27FC236}">
                      <a16:creationId xmlns:a16="http://schemas.microsoft.com/office/drawing/2014/main" id="{7668B45E-8223-30E7-3A96-34ADBEFF73C1}"/>
                    </a:ext>
                  </a:extLst>
                </p:cNvPr>
                <p:cNvSpPr/>
                <p:nvPr userDrawn="1"/>
              </p:nvSpPr>
              <p:spPr bwMode="auto">
                <a:xfrm>
                  <a:off x="5212" y="384"/>
                  <a:ext cx="607" cy="147"/>
                </a:xfrm>
                <a:prstGeom prst="rect">
                  <a:avLst/>
                </a:prstGeom>
              </p:spPr>
              <p:txBody>
                <a:bodyPr wrap="none" fromWordArt="1">
                  <a:prstTxWarp prst="textCanDown">
                    <a:avLst>
                      <a:gd name="adj" fmla="val 33333"/>
                    </a:avLst>
                  </a:prstTxWarp>
                </a:bodyPr>
                <a:lstStyle/>
                <a:p>
                  <a:pPr algn="ctr"/>
                  <a:r>
                    <a:rPr lang="en-US" sz="3600" b="1" kern="10">
                      <a:ln w="6350">
                        <a:solidFill>
                          <a:srgbClr val="FF6600"/>
                        </a:solidFill>
                        <a:round/>
                        <a:headEnd/>
                        <a:tailEnd/>
                      </a:ln>
                      <a:solidFill>
                        <a:srgbClr val="FF0000"/>
                      </a:solidFill>
                      <a:latin typeface="Times New Roman" panose="02020603050405020304" pitchFamily="18" charset="0"/>
                      <a:cs typeface="Times New Roman" panose="02020603050405020304" pitchFamily="18" charset="0"/>
                    </a:rPr>
                    <a:t>CHĂM NGOAN - HỌC TỐT</a:t>
                  </a:r>
                </a:p>
              </p:txBody>
            </p:sp>
          </p:grpSp>
        </p:grpSp>
        <p:sp>
          <p:nvSpPr>
            <p:cNvPr id="4" name="Text Box 17">
              <a:extLst>
                <a:ext uri="{FF2B5EF4-FFF2-40B4-BE49-F238E27FC236}">
                  <a16:creationId xmlns:a16="http://schemas.microsoft.com/office/drawing/2014/main" id="{362BCACA-B0A7-4552-8EED-F66AF9FB5A0A}"/>
                </a:ext>
              </a:extLst>
            </p:cNvPr>
            <p:cNvSpPr txBox="1"/>
            <p:nvPr userDrawn="1"/>
          </p:nvSpPr>
          <p:spPr bwMode="auto">
            <a:xfrm>
              <a:off x="1109663" y="71438"/>
              <a:ext cx="9628187" cy="838200"/>
            </a:xfrm>
            <a:prstGeom prst="rect">
              <a:avLst/>
            </a:prstGeom>
            <a:solidFill>
              <a:srgbClr val="CCFFCC"/>
            </a:solidFill>
            <a:ln>
              <a:noFill/>
            </a:ln>
            <a:effec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endParaRPr lang="en-US" altLang="en-US" sz="3200" b="1">
                <a:effectLst>
                  <a:outerShdw blurRad="38100" dist="38100" dir="2700000" algn="tl">
                    <a:srgbClr val="000000">
                      <a:alpha val="43137"/>
                    </a:srgbClr>
                  </a:outerShdw>
                </a:effectLst>
              </a:endParaRPr>
            </a:p>
          </p:txBody>
        </p:sp>
        <p:grpSp>
          <p:nvGrpSpPr>
            <p:cNvPr id="5" name="Group 19">
              <a:extLst>
                <a:ext uri="{FF2B5EF4-FFF2-40B4-BE49-F238E27FC236}">
                  <a16:creationId xmlns:a16="http://schemas.microsoft.com/office/drawing/2014/main" id="{58E8F3C3-4BFB-712F-0AD0-0AEC43E8DB25}"/>
                </a:ext>
              </a:extLst>
            </p:cNvPr>
            <p:cNvGrpSpPr/>
            <p:nvPr userDrawn="1"/>
          </p:nvGrpSpPr>
          <p:grpSpPr bwMode="auto">
            <a:xfrm>
              <a:off x="1097440" y="119828"/>
              <a:ext cx="1384195" cy="725317"/>
              <a:chOff x="839" y="217"/>
              <a:chExt cx="654" cy="372"/>
            </a:xfrm>
          </p:grpSpPr>
          <p:pic>
            <p:nvPicPr>
              <p:cNvPr id="8" name="Picture 7" descr="014">
                <a:extLst>
                  <a:ext uri="{FF2B5EF4-FFF2-40B4-BE49-F238E27FC236}">
                    <a16:creationId xmlns:a16="http://schemas.microsoft.com/office/drawing/2014/main" id="{35D271DF-5B79-66EF-0401-2A2B57889D6F}"/>
                  </a:ext>
                </a:extLst>
              </p:cNvPr>
              <p:cNvPicPr/>
              <p:nvPr userDrawn="1"/>
            </p:nvPicPr>
            <p:blipFill>
              <a:blip r:embed="rId8">
                <a:extLst>
                  <a:ext uri="{28A0092B-C50C-407E-A947-70E740481C1C}">
                    <a14:useLocalDpi xmlns:a14="http://schemas.microsoft.com/office/drawing/2010/main" val="0"/>
                  </a:ext>
                </a:extLst>
              </a:blip>
              <a:srcRect/>
              <a:stretch>
                <a:fillRect/>
              </a:stretch>
            </p:blipFill>
            <p:spPr bwMode="auto">
              <a:xfrm rot="21399997">
                <a:off x="868" y="282"/>
                <a:ext cx="545"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9">
                <a:extLst>
                  <a:ext uri="{FF2B5EF4-FFF2-40B4-BE49-F238E27FC236}">
                    <a16:creationId xmlns:a16="http://schemas.microsoft.com/office/drawing/2014/main" id="{94FBD331-8169-E385-BB5E-6FD0B4498B83}"/>
                  </a:ext>
                </a:extLst>
              </p:cNvPr>
              <p:cNvSpPr txBox="1"/>
              <p:nvPr userDrawn="1"/>
            </p:nvSpPr>
            <p:spPr bwMode="auto">
              <a:xfrm rot="19701635">
                <a:off x="839" y="375"/>
                <a:ext cx="350" cy="121"/>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auto" hangingPunct="1">
                  <a:spcBef>
                    <a:spcPts val="0"/>
                  </a:spcBef>
                  <a:spcAft>
                    <a:spcPts val="0"/>
                  </a:spcAft>
                  <a:defRPr/>
                </a:pPr>
                <a:r>
                  <a:rPr lang="en-US" altLang="en-US" sz="1400" err="1">
                    <a:solidFill>
                      <a:srgbClr val="FF0000"/>
                    </a:solidFill>
                    <a:effectLst>
                      <a:outerShdw blurRad="38100" dist="38100" dir="2700000" algn="tl">
                        <a:srgbClr val="000000">
                          <a:alpha val="43137"/>
                        </a:srgbClr>
                      </a:outerShdw>
                    </a:effectLst>
                    <a:cs typeface="+mn-cs"/>
                  </a:rPr>
                  <a:t>CĐề</a:t>
                </a:r>
                <a:endParaRPr lang="en-US" altLang="en-US" sz="1400">
                  <a:solidFill>
                    <a:srgbClr val="FF0000"/>
                  </a:solidFill>
                  <a:effectLst>
                    <a:outerShdw blurRad="38100" dist="38100" dir="2700000" algn="tl">
                      <a:srgbClr val="000000">
                        <a:alpha val="43137"/>
                      </a:srgbClr>
                    </a:outerShdw>
                  </a:effectLst>
                  <a:cs typeface="+mn-cs"/>
                </a:endParaRPr>
              </a:p>
            </p:txBody>
          </p:sp>
          <p:sp>
            <p:nvSpPr>
              <p:cNvPr id="10" name="Text Box 10">
                <a:extLst>
                  <a:ext uri="{FF2B5EF4-FFF2-40B4-BE49-F238E27FC236}">
                    <a16:creationId xmlns:a16="http://schemas.microsoft.com/office/drawing/2014/main" id="{00F28B6D-82A9-29EE-072C-7412289BCABD}"/>
                  </a:ext>
                </a:extLst>
              </p:cNvPr>
              <p:cNvSpPr txBox="1"/>
              <p:nvPr userDrawn="1"/>
            </p:nvSpPr>
            <p:spPr bwMode="auto">
              <a:xfrm rot="19747892">
                <a:off x="1143" y="217"/>
                <a:ext cx="350" cy="158"/>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defRPr/>
                </a:pPr>
                <a:endParaRPr lang="en-US" altLang="en-US" sz="2000" b="1">
                  <a:solidFill>
                    <a:srgbClr val="FF0000"/>
                  </a:solidFill>
                  <a:effectLst>
                    <a:outerShdw blurRad="38100" dist="38100" dir="2700000" algn="tl">
                      <a:srgbClr val="000000">
                        <a:alpha val="43137"/>
                      </a:srgbClr>
                    </a:outerShdw>
                  </a:effectLst>
                  <a:latin typeface="Times New Roman" panose="02020603050405020304" pitchFamily="18" charset="0"/>
                  <a:cs typeface="+mn-cs"/>
                </a:endParaRPr>
              </a:p>
            </p:txBody>
          </p:sp>
        </p:grpSp>
        <p:pic>
          <p:nvPicPr>
            <p:cNvPr id="6" name="Picture 18" descr="VoNhatTruong2013L">
              <a:extLst>
                <a:ext uri="{FF2B5EF4-FFF2-40B4-BE49-F238E27FC236}">
                  <a16:creationId xmlns:a16="http://schemas.microsoft.com/office/drawing/2014/main" id="{B1ED17BD-7B30-28B4-FC89-7CB4844562AC}"/>
                </a:ext>
              </a:extLst>
            </p:cNvPr>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09538" y="23813"/>
              <a:ext cx="1181234" cy="89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Rectangle: Rounded Corners 3">
            <a:extLst>
              <a:ext uri="{FF2B5EF4-FFF2-40B4-BE49-F238E27FC236}">
                <a16:creationId xmlns:a16="http://schemas.microsoft.com/office/drawing/2014/main" id="{27C1FA75-D65E-206C-415D-4184AC46F2D5}"/>
              </a:ext>
            </a:extLst>
          </p:cNvPr>
          <p:cNvSpPr/>
          <p:nvPr userDrawn="1"/>
        </p:nvSpPr>
        <p:spPr>
          <a:xfrm>
            <a:off x="1325868" y="2763"/>
            <a:ext cx="9522450" cy="130630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lnSpc>
                <a:spcPct val="100000"/>
              </a:lnSpc>
            </a:pPr>
            <a:r>
              <a:rPr lang="en-US" sz="2400" b="1" dirty="0">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ĐẠO ĐỨC, PHÁP LUẬT VÀ VĂN HÓA TRONG MÔI TRƯỜNG SỐ</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 MỘT SỐ VẤN ĐỀ PHÁP LÍ VỀ SỬ DỤNG DỊCH VỤ INTERNET</a:t>
            </a:r>
            <a:endParaRPr lang="vi-VN" sz="2400" b="1" dirty="0">
              <a:ln w="19050">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transition>
    <p:split orient="vert"/>
  </p:transition>
  <p:hf hdr="0" ftr="0" dt="0"/>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7C8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5201F554-00A2-940E-B2EE-C460BE71B5A9}"/>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433F109B-02B6-D124-16C5-D8914E4BD449}"/>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36954E7-34D3-9191-155B-65D3A11561A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785784ED-C6FB-13F6-6C6B-38D2E24E766E}"/>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B4173476-694A-F10E-4454-EE7E1F6AACAE}"/>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BAED0946-9ADB-CA7D-3072-2C27F4EF44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0C01BAE7-13AA-0243-A310-930C7858C34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AC35EED6-678D-52AA-92C0-24504F1B53EA}"/>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D8482806-F8A1-5E3F-3D37-A7C362780584}"/>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BC6A2EC8-BFF5-C604-3BE0-26A5AFBCFFC4}"/>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1F93B5EE-1497-1A9D-1E3F-E8092F863999}"/>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81CE0B81-EE71-DF0D-DC0F-B0A1FF1824F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BD3C2DC6-1C17-9A92-7D5E-C787B13C009A}"/>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7D0BEE6E-050C-9048-C15A-EB101FA8308B}"/>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9A7D4A9C-57F5-213B-8FC8-8E86208A0801}"/>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05DE9D39-7316-C77F-7A55-1CA990142D66}"/>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92EDE3E5-B96B-7B54-FB41-B9A72ECF4CC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C0F74F83-3814-5FA8-CB66-10F5489B8819}"/>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FC5A6C11-65F6-889D-26BF-018E608D1DB2}"/>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1077DF75-0C52-0130-C56B-201271CB9188}"/>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6A780B2B-957F-3DD7-8B49-7BA62DCE0F7E}"/>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ED3B75E4-F3A2-06D1-CBF5-5065ED12E5E0}"/>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9C67165-953A-012A-3E8C-72A68B2D1CAE}"/>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C0FAB25-717F-47F2-ED32-0788A37AA69F}"/>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4339A976-12D4-ADA8-5B5B-F14E569CB50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6A88F237-F13F-2D75-EF92-4F4AFB8C7A0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E3439601-6CE5-666D-C842-DD12E34C7C8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98F4814-53A6-FA78-C2DA-5155B8F5164E}"/>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5ECF4E8B-CD13-826D-9FB8-7DAB2B5445DA}"/>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B71E27DC-C174-8D69-E38D-0063C9F609C4}"/>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ADF66499-CD12-6BB8-041C-94CD197CEFF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73DF20A6-65A4-C84D-6399-B3487656CBF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F92FC644-EE10-6A35-65FA-FA01E1F656D1}"/>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EA322B9F-DF17-5EAB-3997-588FCE202AB5}"/>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0903ED9E-A2F5-039A-BA8A-D502966E2791}"/>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FB1FDC37-639C-180B-EB66-8BC2AE7B9670}"/>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452DFF08-0673-57C4-C006-A63459E014B6}"/>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7691D9FE-501E-275E-46DB-D2912E2AB424}"/>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FDCA04E5-C976-0CDF-CC94-9DB159523F4A}"/>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C07303F4-A831-42C2-B4F1-F90276788AC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F49FE46F-14B1-EDB7-24C5-E305BD3338EF}"/>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44E594CD-0D30-A9C1-893B-98237EFDF7E8}"/>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AC7BA5C-9F88-1747-939E-487757AD6E7E}"/>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F06BCE4C-BBF9-7C92-03C4-A243889FDB44}"/>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6163FAD6-B69B-29FD-E673-609BA811BAD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673EB427-67E6-2CF5-F34E-D1ABBD2C37F9}"/>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DA3DCAAE-BF31-C743-9992-055E1AB00BC4}"/>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52ACDA98-669B-6FB5-4794-23BFDDE0AB9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2E9592DA-954C-ADD1-21B6-28202628A17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038B474-FDE4-ECED-7F8D-7FD860A39289}"/>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0BA6FE76-163B-FEFD-FF53-94EA9FDF94C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E2131329-5EC1-C481-4F2F-BF1CA9BEC45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59E52209-DF6A-D6F5-6F0A-E1B6EE848B7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D73F2D08-781C-9038-487A-711AAABD9DFC}"/>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0D5D85F2-C043-46F1-0CCC-0D07EB8DA0D0}"/>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4056C73C-9A71-2451-066E-E304A5BE25B4}"/>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69673E0-EF05-6065-22E0-14BB6926626B}"/>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78BBC36-AE20-5AA2-E999-0A8CDF775998}"/>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DB6FFDC-4224-29F2-423E-F86A53164967}"/>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D90F4483-A94C-A00F-8397-146578278646}"/>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3E817B23-93AC-0208-5156-79BA9575A895}"/>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F6AE3CBD-52C6-B356-EE04-B69FD7864CD7}"/>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96DAED44-B01E-DF59-9046-3DCC5D681895}"/>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0BD4AA3A-408E-5462-C192-4C5872F243F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42215888-246C-E1C6-074A-E32A17431940}"/>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30ED93CE-DC22-07AF-400A-782E32FFFBB9}"/>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FE73D3AB-30E0-C677-9C44-70D2B164C829}"/>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4CDBA791-F0A1-4134-EE2C-6560B830D488}"/>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AB604C9-4901-82F2-EFE5-A887A92DEFE9}"/>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E1D4891C-F6BE-D2F6-F917-E31BCA2ECE0D}"/>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196C0AB6-7486-9A25-E478-931EA248E9C4}"/>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EE21B2FA-F9C3-86D0-CCD3-B257DE93A91C}"/>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8EB61173-1318-B3BC-9943-669ED320444A}"/>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D3D3DBDC-47FD-AD39-9112-4AE0A6265FE1}"/>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2F24A3BD-59D4-DDC0-80F9-F30E4768D6CA}"/>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1E0CACBC-C707-273D-85A4-BB919F4E18A8}"/>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9D845B57-49C7-A2FE-C613-052687528C1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6EEFAE95-AEE8-33EF-1032-3410A4EFDDCA}"/>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46185A2C-D453-45C9-42A3-17549D814849}"/>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37EAA7B6-D0B7-5FD7-01F7-FADD29430629}"/>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5B63EB6B-0A8A-15DA-0AFF-5F4A4186D62D}"/>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6113A74C-3581-CDD7-C420-F7B985DD37CD}"/>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D1D88B1-A826-AA83-A69A-EFF61E6A6369}"/>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E754893C-B3A6-1278-69DB-130613F7A34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674621F2-C575-90C5-C3BF-ADD627D8BBB9}"/>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9FA84F87-FEB2-16FC-1694-94DF3F804620}"/>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E5EA1899-5F6C-5835-741D-47DC30D5849D}"/>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30E2DB9C-0B32-28BE-42A2-BCC40C474E11}"/>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A745D7D1-9290-2390-90A7-916A6A746202}"/>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0208931-B24A-4814-815D-7C814C88D9E8}"/>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7" name="Google Shape;2356;p30">
            <a:extLst>
              <a:ext uri="{FF2B5EF4-FFF2-40B4-BE49-F238E27FC236}">
                <a16:creationId xmlns:a16="http://schemas.microsoft.com/office/drawing/2014/main" id="{A92612EF-A73B-7709-EADC-196445A54414}"/>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98" name="Google Shape;2357;p30">
              <a:extLst>
                <a:ext uri="{FF2B5EF4-FFF2-40B4-BE49-F238E27FC236}">
                  <a16:creationId xmlns:a16="http://schemas.microsoft.com/office/drawing/2014/main" id="{E722F179-8148-0F47-E68E-CF682A175451}"/>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9" name="Google Shape;2358;p30">
              <a:extLst>
                <a:ext uri="{FF2B5EF4-FFF2-40B4-BE49-F238E27FC236}">
                  <a16:creationId xmlns:a16="http://schemas.microsoft.com/office/drawing/2014/main" id="{CFF513DB-F4BB-E2A4-B4C1-CC39508D6978}"/>
                </a:ext>
              </a:extLst>
            </p:cNvPr>
            <p:cNvGrpSpPr/>
            <p:nvPr/>
          </p:nvGrpSpPr>
          <p:grpSpPr>
            <a:xfrm>
              <a:off x="623255" y="973375"/>
              <a:ext cx="7691377" cy="3825650"/>
              <a:chOff x="623255" y="973375"/>
              <a:chExt cx="7691377" cy="3825650"/>
            </a:xfrm>
            <a:grpFill/>
          </p:grpSpPr>
          <p:sp>
            <p:nvSpPr>
              <p:cNvPr id="100" name="Google Shape;2359;p30">
                <a:extLst>
                  <a:ext uri="{FF2B5EF4-FFF2-40B4-BE49-F238E27FC236}">
                    <a16:creationId xmlns:a16="http://schemas.microsoft.com/office/drawing/2014/main" id="{C6F683D6-FF2D-67A7-8B23-0EA8C0FCD398}"/>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1" name="Google Shape;2360;p30">
                <a:extLst>
                  <a:ext uri="{FF2B5EF4-FFF2-40B4-BE49-F238E27FC236}">
                    <a16:creationId xmlns:a16="http://schemas.microsoft.com/office/drawing/2014/main" id="{E285F008-F1B3-DFB5-7993-D03446A302AE}"/>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2361;p30">
                <a:extLst>
                  <a:ext uri="{FF2B5EF4-FFF2-40B4-BE49-F238E27FC236}">
                    <a16:creationId xmlns:a16="http://schemas.microsoft.com/office/drawing/2014/main" id="{C761D321-FC38-F328-094B-6A133E56F226}"/>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03" name="Google Shape;447;p27">
            <a:extLst>
              <a:ext uri="{FF2B5EF4-FFF2-40B4-BE49-F238E27FC236}">
                <a16:creationId xmlns:a16="http://schemas.microsoft.com/office/drawing/2014/main" id="{974FAF84-0F7A-539E-D40A-6DC1FE9F8047}"/>
              </a:ext>
            </a:extLst>
          </p:cNvPr>
          <p:cNvGrpSpPr/>
          <p:nvPr userDrawn="1"/>
        </p:nvGrpSpPr>
        <p:grpSpPr>
          <a:xfrm>
            <a:off x="8391927" y="4047629"/>
            <a:ext cx="2301388" cy="1593766"/>
            <a:chOff x="4799733" y="3457797"/>
            <a:chExt cx="2301388" cy="1593766"/>
          </a:xfrm>
        </p:grpSpPr>
        <p:sp>
          <p:nvSpPr>
            <p:cNvPr id="104" name="Google Shape;448;p27">
              <a:extLst>
                <a:ext uri="{FF2B5EF4-FFF2-40B4-BE49-F238E27FC236}">
                  <a16:creationId xmlns:a16="http://schemas.microsoft.com/office/drawing/2014/main" id="{CE58C514-397E-925C-984E-C0736C5A7DC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449;p27">
              <a:extLst>
                <a:ext uri="{FF2B5EF4-FFF2-40B4-BE49-F238E27FC236}">
                  <a16:creationId xmlns:a16="http://schemas.microsoft.com/office/drawing/2014/main" id="{23D73B72-16DA-4ABE-40EE-C48C3D7BBBD7}"/>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450;p27">
              <a:extLst>
                <a:ext uri="{FF2B5EF4-FFF2-40B4-BE49-F238E27FC236}">
                  <a16:creationId xmlns:a16="http://schemas.microsoft.com/office/drawing/2014/main" id="{1E994314-BB19-D54E-58B6-F8980B7EF5D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451;p27">
              <a:extLst>
                <a:ext uri="{FF2B5EF4-FFF2-40B4-BE49-F238E27FC236}">
                  <a16:creationId xmlns:a16="http://schemas.microsoft.com/office/drawing/2014/main" id="{3F626E74-478A-2F09-2B23-E68FB823C844}"/>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452;p27">
              <a:extLst>
                <a:ext uri="{FF2B5EF4-FFF2-40B4-BE49-F238E27FC236}">
                  <a16:creationId xmlns:a16="http://schemas.microsoft.com/office/drawing/2014/main" id="{3248798C-D5B5-AABF-D13F-7D9B6ED56560}"/>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453;p27">
              <a:extLst>
                <a:ext uri="{FF2B5EF4-FFF2-40B4-BE49-F238E27FC236}">
                  <a16:creationId xmlns:a16="http://schemas.microsoft.com/office/drawing/2014/main" id="{9CF38854-3782-A52F-B248-6017664BB816}"/>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454;p27">
              <a:extLst>
                <a:ext uri="{FF2B5EF4-FFF2-40B4-BE49-F238E27FC236}">
                  <a16:creationId xmlns:a16="http://schemas.microsoft.com/office/drawing/2014/main" id="{6CF90320-4355-94DF-E2EC-455DD06D53CB}"/>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455;p27">
              <a:extLst>
                <a:ext uri="{FF2B5EF4-FFF2-40B4-BE49-F238E27FC236}">
                  <a16:creationId xmlns:a16="http://schemas.microsoft.com/office/drawing/2014/main" id="{AC366C7C-B3AA-1A5E-6759-5714C5A8C3A2}"/>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456;p27">
              <a:extLst>
                <a:ext uri="{FF2B5EF4-FFF2-40B4-BE49-F238E27FC236}">
                  <a16:creationId xmlns:a16="http://schemas.microsoft.com/office/drawing/2014/main" id="{3CC801B0-6A31-DA16-8164-775302C03FBE}"/>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457;p27">
              <a:extLst>
                <a:ext uri="{FF2B5EF4-FFF2-40B4-BE49-F238E27FC236}">
                  <a16:creationId xmlns:a16="http://schemas.microsoft.com/office/drawing/2014/main" id="{00847C53-322E-342D-E171-7CC2E6DFE7B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458;p27">
              <a:extLst>
                <a:ext uri="{FF2B5EF4-FFF2-40B4-BE49-F238E27FC236}">
                  <a16:creationId xmlns:a16="http://schemas.microsoft.com/office/drawing/2014/main" id="{FD5B8F61-3E7F-F4B5-75F3-18BD2062FDB1}"/>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459;p27">
              <a:extLst>
                <a:ext uri="{FF2B5EF4-FFF2-40B4-BE49-F238E27FC236}">
                  <a16:creationId xmlns:a16="http://schemas.microsoft.com/office/drawing/2014/main" id="{E3B8AA2D-AC73-4922-CA74-F5F5C704453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460;p27">
              <a:extLst>
                <a:ext uri="{FF2B5EF4-FFF2-40B4-BE49-F238E27FC236}">
                  <a16:creationId xmlns:a16="http://schemas.microsoft.com/office/drawing/2014/main" id="{2FA89FD9-490A-13D2-4FE1-EAAB8D496C10}"/>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461;p27">
              <a:extLst>
                <a:ext uri="{FF2B5EF4-FFF2-40B4-BE49-F238E27FC236}">
                  <a16:creationId xmlns:a16="http://schemas.microsoft.com/office/drawing/2014/main" id="{8804186C-BEB3-894C-3C71-12453194E77D}"/>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462;p27">
              <a:extLst>
                <a:ext uri="{FF2B5EF4-FFF2-40B4-BE49-F238E27FC236}">
                  <a16:creationId xmlns:a16="http://schemas.microsoft.com/office/drawing/2014/main" id="{334A76DE-34C9-6355-56E6-D5E9AC6E3526}"/>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463;p27">
              <a:extLst>
                <a:ext uri="{FF2B5EF4-FFF2-40B4-BE49-F238E27FC236}">
                  <a16:creationId xmlns:a16="http://schemas.microsoft.com/office/drawing/2014/main" id="{5AF32493-255D-D963-1DB2-089C824BA715}"/>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464;p27">
              <a:extLst>
                <a:ext uri="{FF2B5EF4-FFF2-40B4-BE49-F238E27FC236}">
                  <a16:creationId xmlns:a16="http://schemas.microsoft.com/office/drawing/2014/main" id="{E1E557BC-ED5D-D11A-CA1E-AA471C23049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465;p27">
              <a:extLst>
                <a:ext uri="{FF2B5EF4-FFF2-40B4-BE49-F238E27FC236}">
                  <a16:creationId xmlns:a16="http://schemas.microsoft.com/office/drawing/2014/main" id="{AA8A03BF-05E1-22C3-A446-18DAAD8A06FA}"/>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466;p27">
              <a:extLst>
                <a:ext uri="{FF2B5EF4-FFF2-40B4-BE49-F238E27FC236}">
                  <a16:creationId xmlns:a16="http://schemas.microsoft.com/office/drawing/2014/main" id="{5E5D32A7-BB94-372A-23C7-F720A79B0ECC}"/>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467;p27">
              <a:extLst>
                <a:ext uri="{FF2B5EF4-FFF2-40B4-BE49-F238E27FC236}">
                  <a16:creationId xmlns:a16="http://schemas.microsoft.com/office/drawing/2014/main" id="{EF0CDD9C-D038-3346-D363-97110E92E04F}"/>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468;p27">
              <a:extLst>
                <a:ext uri="{FF2B5EF4-FFF2-40B4-BE49-F238E27FC236}">
                  <a16:creationId xmlns:a16="http://schemas.microsoft.com/office/drawing/2014/main" id="{4AAF4864-63C4-F0E3-D448-3B22EA338474}"/>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469;p27">
              <a:extLst>
                <a:ext uri="{FF2B5EF4-FFF2-40B4-BE49-F238E27FC236}">
                  <a16:creationId xmlns:a16="http://schemas.microsoft.com/office/drawing/2014/main" id="{0BB79FB5-DB31-5625-3DB8-940EF0693E61}"/>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470;p27">
              <a:extLst>
                <a:ext uri="{FF2B5EF4-FFF2-40B4-BE49-F238E27FC236}">
                  <a16:creationId xmlns:a16="http://schemas.microsoft.com/office/drawing/2014/main" id="{54A212DF-A873-ADD9-93D7-411224F326BF}"/>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471;p27">
              <a:extLst>
                <a:ext uri="{FF2B5EF4-FFF2-40B4-BE49-F238E27FC236}">
                  <a16:creationId xmlns:a16="http://schemas.microsoft.com/office/drawing/2014/main" id="{F5229D82-CDC1-52F3-2A7A-304B4246FE88}"/>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472;p27">
              <a:extLst>
                <a:ext uri="{FF2B5EF4-FFF2-40B4-BE49-F238E27FC236}">
                  <a16:creationId xmlns:a16="http://schemas.microsoft.com/office/drawing/2014/main" id="{5481C346-DADF-71D1-36D3-DE047635CA12}"/>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473;p27">
              <a:extLst>
                <a:ext uri="{FF2B5EF4-FFF2-40B4-BE49-F238E27FC236}">
                  <a16:creationId xmlns:a16="http://schemas.microsoft.com/office/drawing/2014/main" id="{B477EA09-6A91-E786-7024-C770F0253D95}"/>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474;p27">
              <a:extLst>
                <a:ext uri="{FF2B5EF4-FFF2-40B4-BE49-F238E27FC236}">
                  <a16:creationId xmlns:a16="http://schemas.microsoft.com/office/drawing/2014/main" id="{2C6758B8-9BC8-5190-89B9-7987D396031E}"/>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475;p27">
              <a:extLst>
                <a:ext uri="{FF2B5EF4-FFF2-40B4-BE49-F238E27FC236}">
                  <a16:creationId xmlns:a16="http://schemas.microsoft.com/office/drawing/2014/main" id="{542DA830-A9E8-8178-5B40-36F1D05253EB}"/>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476;p27">
              <a:extLst>
                <a:ext uri="{FF2B5EF4-FFF2-40B4-BE49-F238E27FC236}">
                  <a16:creationId xmlns:a16="http://schemas.microsoft.com/office/drawing/2014/main" id="{3A62CC1D-111E-277E-D532-2892CB2621C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477;p27">
              <a:extLst>
                <a:ext uri="{FF2B5EF4-FFF2-40B4-BE49-F238E27FC236}">
                  <a16:creationId xmlns:a16="http://schemas.microsoft.com/office/drawing/2014/main" id="{FE83EA27-ED06-2F77-3CED-9A384B851076}"/>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478;p27">
              <a:extLst>
                <a:ext uri="{FF2B5EF4-FFF2-40B4-BE49-F238E27FC236}">
                  <a16:creationId xmlns:a16="http://schemas.microsoft.com/office/drawing/2014/main" id="{BDE72E95-6201-9D77-315D-55F45074BD27}"/>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479;p27">
              <a:extLst>
                <a:ext uri="{FF2B5EF4-FFF2-40B4-BE49-F238E27FC236}">
                  <a16:creationId xmlns:a16="http://schemas.microsoft.com/office/drawing/2014/main" id="{6E663532-63E7-FC89-3F50-DD2789A2FA9A}"/>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480;p27">
              <a:extLst>
                <a:ext uri="{FF2B5EF4-FFF2-40B4-BE49-F238E27FC236}">
                  <a16:creationId xmlns:a16="http://schemas.microsoft.com/office/drawing/2014/main" id="{5D963C86-EEDB-4F3B-FB06-7FAA72868C16}"/>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481;p27">
              <a:extLst>
                <a:ext uri="{FF2B5EF4-FFF2-40B4-BE49-F238E27FC236}">
                  <a16:creationId xmlns:a16="http://schemas.microsoft.com/office/drawing/2014/main" id="{31F3F0B1-14D4-523C-02F6-F012E0EC19E2}"/>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482;p27">
              <a:extLst>
                <a:ext uri="{FF2B5EF4-FFF2-40B4-BE49-F238E27FC236}">
                  <a16:creationId xmlns:a16="http://schemas.microsoft.com/office/drawing/2014/main" id="{66F8A83E-6965-C665-CC2B-3A2180AB2895}"/>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483;p27">
              <a:extLst>
                <a:ext uri="{FF2B5EF4-FFF2-40B4-BE49-F238E27FC236}">
                  <a16:creationId xmlns:a16="http://schemas.microsoft.com/office/drawing/2014/main" id="{4DC6CF2C-B717-8107-9EE8-1288769A481E}"/>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484;p27">
              <a:extLst>
                <a:ext uri="{FF2B5EF4-FFF2-40B4-BE49-F238E27FC236}">
                  <a16:creationId xmlns:a16="http://schemas.microsoft.com/office/drawing/2014/main" id="{F2481D34-11B8-3DD7-57F7-42298B6FAA31}"/>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485;p27">
              <a:extLst>
                <a:ext uri="{FF2B5EF4-FFF2-40B4-BE49-F238E27FC236}">
                  <a16:creationId xmlns:a16="http://schemas.microsoft.com/office/drawing/2014/main" id="{489B728D-8410-61E1-C4B7-D34BF3F9BDF7}"/>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486;p27">
              <a:extLst>
                <a:ext uri="{FF2B5EF4-FFF2-40B4-BE49-F238E27FC236}">
                  <a16:creationId xmlns:a16="http://schemas.microsoft.com/office/drawing/2014/main" id="{CCD826F8-9736-C533-4968-AC336E5BDDE8}"/>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487;p27">
              <a:extLst>
                <a:ext uri="{FF2B5EF4-FFF2-40B4-BE49-F238E27FC236}">
                  <a16:creationId xmlns:a16="http://schemas.microsoft.com/office/drawing/2014/main" id="{60877CB2-01EF-13B4-7F82-1BC99CF5B830}"/>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488;p27">
              <a:extLst>
                <a:ext uri="{FF2B5EF4-FFF2-40B4-BE49-F238E27FC236}">
                  <a16:creationId xmlns:a16="http://schemas.microsoft.com/office/drawing/2014/main" id="{1AE1657C-E797-73AF-28DB-E80C9688E23A}"/>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489;p27">
              <a:extLst>
                <a:ext uri="{FF2B5EF4-FFF2-40B4-BE49-F238E27FC236}">
                  <a16:creationId xmlns:a16="http://schemas.microsoft.com/office/drawing/2014/main" id="{8DD3EDF4-D739-5F02-13D3-B997F1B0297D}"/>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490;p27">
              <a:extLst>
                <a:ext uri="{FF2B5EF4-FFF2-40B4-BE49-F238E27FC236}">
                  <a16:creationId xmlns:a16="http://schemas.microsoft.com/office/drawing/2014/main" id="{81A3BADE-A439-EAAF-903F-8076422EE8FB}"/>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491;p27">
              <a:extLst>
                <a:ext uri="{FF2B5EF4-FFF2-40B4-BE49-F238E27FC236}">
                  <a16:creationId xmlns:a16="http://schemas.microsoft.com/office/drawing/2014/main" id="{DBC4B785-020F-3351-2177-930E7116D24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492;p27">
              <a:extLst>
                <a:ext uri="{FF2B5EF4-FFF2-40B4-BE49-F238E27FC236}">
                  <a16:creationId xmlns:a16="http://schemas.microsoft.com/office/drawing/2014/main" id="{8572C3F2-B869-0D0C-3723-B4256683201C}"/>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493;p27">
              <a:extLst>
                <a:ext uri="{FF2B5EF4-FFF2-40B4-BE49-F238E27FC236}">
                  <a16:creationId xmlns:a16="http://schemas.microsoft.com/office/drawing/2014/main" id="{B4FD750D-1268-A33F-2154-A9B9BE9726DB}"/>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494;p27">
              <a:extLst>
                <a:ext uri="{FF2B5EF4-FFF2-40B4-BE49-F238E27FC236}">
                  <a16:creationId xmlns:a16="http://schemas.microsoft.com/office/drawing/2014/main" id="{0DF3459F-A1BA-F1E3-9672-3DEC3943B90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495;p27">
              <a:extLst>
                <a:ext uri="{FF2B5EF4-FFF2-40B4-BE49-F238E27FC236}">
                  <a16:creationId xmlns:a16="http://schemas.microsoft.com/office/drawing/2014/main" id="{D83406C8-B62C-3C06-F18E-96747AFAD0AD}"/>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496;p27">
              <a:extLst>
                <a:ext uri="{FF2B5EF4-FFF2-40B4-BE49-F238E27FC236}">
                  <a16:creationId xmlns:a16="http://schemas.microsoft.com/office/drawing/2014/main" id="{0887DDB6-8B0B-5FD8-4393-B4942D479689}"/>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497;p27">
              <a:extLst>
                <a:ext uri="{FF2B5EF4-FFF2-40B4-BE49-F238E27FC236}">
                  <a16:creationId xmlns:a16="http://schemas.microsoft.com/office/drawing/2014/main" id="{4DF5EE41-D9DC-F3BF-2C9C-DE9E48AE0949}"/>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498;p27">
              <a:extLst>
                <a:ext uri="{FF2B5EF4-FFF2-40B4-BE49-F238E27FC236}">
                  <a16:creationId xmlns:a16="http://schemas.microsoft.com/office/drawing/2014/main" id="{623A452A-110F-2605-8CE5-38ECAF57D6F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99;p27">
              <a:extLst>
                <a:ext uri="{FF2B5EF4-FFF2-40B4-BE49-F238E27FC236}">
                  <a16:creationId xmlns:a16="http://schemas.microsoft.com/office/drawing/2014/main" id="{820FE9ED-6FBE-E634-5C64-DDDC64862038}"/>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500;p27">
              <a:extLst>
                <a:ext uri="{FF2B5EF4-FFF2-40B4-BE49-F238E27FC236}">
                  <a16:creationId xmlns:a16="http://schemas.microsoft.com/office/drawing/2014/main" id="{C64E1B7F-2333-B8F8-9C33-C3CA1E38A91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501;p27">
              <a:extLst>
                <a:ext uri="{FF2B5EF4-FFF2-40B4-BE49-F238E27FC236}">
                  <a16:creationId xmlns:a16="http://schemas.microsoft.com/office/drawing/2014/main" id="{CD94F6B7-D693-AD5B-4C0A-955BDC08308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502;p27">
              <a:extLst>
                <a:ext uri="{FF2B5EF4-FFF2-40B4-BE49-F238E27FC236}">
                  <a16:creationId xmlns:a16="http://schemas.microsoft.com/office/drawing/2014/main" id="{58182BF0-05A5-FEC0-16EE-D10D748AE485}"/>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503;p27">
              <a:extLst>
                <a:ext uri="{FF2B5EF4-FFF2-40B4-BE49-F238E27FC236}">
                  <a16:creationId xmlns:a16="http://schemas.microsoft.com/office/drawing/2014/main" id="{AA074F3D-42F2-A7DF-850F-5426A1D1C965}"/>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60" name="Group 159">
            <a:extLst>
              <a:ext uri="{FF2B5EF4-FFF2-40B4-BE49-F238E27FC236}">
                <a16:creationId xmlns:a16="http://schemas.microsoft.com/office/drawing/2014/main" id="{65B2A993-28AD-B76E-FFF7-ECF845F5AE0D}"/>
              </a:ext>
            </a:extLst>
          </p:cNvPr>
          <p:cNvGrpSpPr/>
          <p:nvPr userDrawn="1"/>
        </p:nvGrpSpPr>
        <p:grpSpPr>
          <a:xfrm>
            <a:off x="1598355" y="3608289"/>
            <a:ext cx="2204156" cy="2018295"/>
            <a:chOff x="1598355" y="3608289"/>
            <a:chExt cx="2204156" cy="2018295"/>
          </a:xfrm>
        </p:grpSpPr>
        <p:grpSp>
          <p:nvGrpSpPr>
            <p:cNvPr id="161" name="Google Shape;505;p27">
              <a:extLst>
                <a:ext uri="{FF2B5EF4-FFF2-40B4-BE49-F238E27FC236}">
                  <a16:creationId xmlns:a16="http://schemas.microsoft.com/office/drawing/2014/main" id="{8BB4A3C9-D7E5-71AA-A8C1-A0813463F713}"/>
                </a:ext>
              </a:extLst>
            </p:cNvPr>
            <p:cNvGrpSpPr/>
            <p:nvPr/>
          </p:nvGrpSpPr>
          <p:grpSpPr>
            <a:xfrm>
              <a:off x="1598355" y="4368136"/>
              <a:ext cx="868990" cy="1258447"/>
              <a:chOff x="3235834" y="3793115"/>
              <a:chExt cx="868990" cy="1258447"/>
            </a:xfrm>
          </p:grpSpPr>
          <p:sp>
            <p:nvSpPr>
              <p:cNvPr id="207" name="Google Shape;506;p27">
                <a:extLst>
                  <a:ext uri="{FF2B5EF4-FFF2-40B4-BE49-F238E27FC236}">
                    <a16:creationId xmlns:a16="http://schemas.microsoft.com/office/drawing/2014/main" id="{1DF4DB06-C07B-3319-1EB2-932215125BF6}"/>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08" name="Google Shape;507;p27">
                <a:extLst>
                  <a:ext uri="{FF2B5EF4-FFF2-40B4-BE49-F238E27FC236}">
                    <a16:creationId xmlns:a16="http://schemas.microsoft.com/office/drawing/2014/main" id="{55F02516-9860-59EA-EFA7-E55920E109E3}"/>
                  </a:ext>
                </a:extLst>
              </p:cNvPr>
              <p:cNvGrpSpPr/>
              <p:nvPr/>
            </p:nvGrpSpPr>
            <p:grpSpPr>
              <a:xfrm>
                <a:off x="3235834" y="3793115"/>
                <a:ext cx="865418" cy="1258447"/>
                <a:chOff x="3235834" y="3793115"/>
                <a:chExt cx="865418" cy="1258447"/>
              </a:xfrm>
            </p:grpSpPr>
            <p:sp>
              <p:nvSpPr>
                <p:cNvPr id="209" name="Google Shape;508;p27">
                  <a:extLst>
                    <a:ext uri="{FF2B5EF4-FFF2-40B4-BE49-F238E27FC236}">
                      <a16:creationId xmlns:a16="http://schemas.microsoft.com/office/drawing/2014/main" id="{8961F7EB-9CB5-9B2A-3BA2-D73A2C4CEE82}"/>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509;p27">
                  <a:extLst>
                    <a:ext uri="{FF2B5EF4-FFF2-40B4-BE49-F238E27FC236}">
                      <a16:creationId xmlns:a16="http://schemas.microsoft.com/office/drawing/2014/main" id="{2882616F-ABFF-52D7-9386-84BF30108D69}"/>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510;p27">
                  <a:extLst>
                    <a:ext uri="{FF2B5EF4-FFF2-40B4-BE49-F238E27FC236}">
                      <a16:creationId xmlns:a16="http://schemas.microsoft.com/office/drawing/2014/main" id="{CDCEAD06-3EB7-0C4E-CB4A-C6EE6710A1B5}"/>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511;p27">
                  <a:extLst>
                    <a:ext uri="{FF2B5EF4-FFF2-40B4-BE49-F238E27FC236}">
                      <a16:creationId xmlns:a16="http://schemas.microsoft.com/office/drawing/2014/main" id="{D5826924-50F9-0563-1EAA-51FB038CC22B}"/>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12;p27">
                  <a:extLst>
                    <a:ext uri="{FF2B5EF4-FFF2-40B4-BE49-F238E27FC236}">
                      <a16:creationId xmlns:a16="http://schemas.microsoft.com/office/drawing/2014/main" id="{450E48B4-815A-48FC-8F11-0B364989A3CF}"/>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13;p27">
                  <a:extLst>
                    <a:ext uri="{FF2B5EF4-FFF2-40B4-BE49-F238E27FC236}">
                      <a16:creationId xmlns:a16="http://schemas.microsoft.com/office/drawing/2014/main" id="{BEBDE781-D458-2B79-105A-5D54577763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14;p27">
                  <a:extLst>
                    <a:ext uri="{FF2B5EF4-FFF2-40B4-BE49-F238E27FC236}">
                      <a16:creationId xmlns:a16="http://schemas.microsoft.com/office/drawing/2014/main" id="{6CF459BF-1396-6AF3-5589-79D87A9C8A69}"/>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15;p27">
                  <a:extLst>
                    <a:ext uri="{FF2B5EF4-FFF2-40B4-BE49-F238E27FC236}">
                      <a16:creationId xmlns:a16="http://schemas.microsoft.com/office/drawing/2014/main" id="{33006627-2464-92CD-BF67-4688FD16EE0D}"/>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16;p27">
                  <a:extLst>
                    <a:ext uri="{FF2B5EF4-FFF2-40B4-BE49-F238E27FC236}">
                      <a16:creationId xmlns:a16="http://schemas.microsoft.com/office/drawing/2014/main" id="{6E58E4C8-30D3-EFBD-3905-4BF7DCA69EF2}"/>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17;p27">
                  <a:extLst>
                    <a:ext uri="{FF2B5EF4-FFF2-40B4-BE49-F238E27FC236}">
                      <a16:creationId xmlns:a16="http://schemas.microsoft.com/office/drawing/2014/main" id="{FE091B99-9774-0134-7D68-622903501D89}"/>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18;p27">
                  <a:extLst>
                    <a:ext uri="{FF2B5EF4-FFF2-40B4-BE49-F238E27FC236}">
                      <a16:creationId xmlns:a16="http://schemas.microsoft.com/office/drawing/2014/main" id="{6FF2C272-71C9-E9BB-82EA-6C4CF77E0DE7}"/>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19;p27">
                  <a:extLst>
                    <a:ext uri="{FF2B5EF4-FFF2-40B4-BE49-F238E27FC236}">
                      <a16:creationId xmlns:a16="http://schemas.microsoft.com/office/drawing/2014/main" id="{FFBDBA8B-F89C-E45B-AE5C-D74D1E638F0B}"/>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20;p27">
                  <a:extLst>
                    <a:ext uri="{FF2B5EF4-FFF2-40B4-BE49-F238E27FC236}">
                      <a16:creationId xmlns:a16="http://schemas.microsoft.com/office/drawing/2014/main" id="{B38DBF9B-1A56-081B-95D8-D82D4E923B5C}"/>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21;p27">
                  <a:extLst>
                    <a:ext uri="{FF2B5EF4-FFF2-40B4-BE49-F238E27FC236}">
                      <a16:creationId xmlns:a16="http://schemas.microsoft.com/office/drawing/2014/main" id="{55C85005-837D-880A-9D14-ED636F6D982D}"/>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22;p27">
                  <a:extLst>
                    <a:ext uri="{FF2B5EF4-FFF2-40B4-BE49-F238E27FC236}">
                      <a16:creationId xmlns:a16="http://schemas.microsoft.com/office/drawing/2014/main" id="{0F9361F9-F3F7-5824-379A-4E1DF1683195}"/>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23;p27">
                  <a:extLst>
                    <a:ext uri="{FF2B5EF4-FFF2-40B4-BE49-F238E27FC236}">
                      <a16:creationId xmlns:a16="http://schemas.microsoft.com/office/drawing/2014/main" id="{940FBE03-93AA-82E8-CA9E-13EF430B3BE8}"/>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24;p27">
                  <a:extLst>
                    <a:ext uri="{FF2B5EF4-FFF2-40B4-BE49-F238E27FC236}">
                      <a16:creationId xmlns:a16="http://schemas.microsoft.com/office/drawing/2014/main" id="{1F58F45D-1BF9-A831-D1B1-96DDC48C372D}"/>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25;p27">
                  <a:extLst>
                    <a:ext uri="{FF2B5EF4-FFF2-40B4-BE49-F238E27FC236}">
                      <a16:creationId xmlns:a16="http://schemas.microsoft.com/office/drawing/2014/main" id="{1EE9BF66-91EE-5306-3231-6F4C37CBE62C}"/>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26;p27">
                  <a:extLst>
                    <a:ext uri="{FF2B5EF4-FFF2-40B4-BE49-F238E27FC236}">
                      <a16:creationId xmlns:a16="http://schemas.microsoft.com/office/drawing/2014/main" id="{2567A168-95A3-D8A3-175C-BC84B76BF1D6}"/>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27;p27">
                  <a:extLst>
                    <a:ext uri="{FF2B5EF4-FFF2-40B4-BE49-F238E27FC236}">
                      <a16:creationId xmlns:a16="http://schemas.microsoft.com/office/drawing/2014/main" id="{DC1FE092-1AF3-D402-ED76-0C0631A9DE5B}"/>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28;p27">
                  <a:extLst>
                    <a:ext uri="{FF2B5EF4-FFF2-40B4-BE49-F238E27FC236}">
                      <a16:creationId xmlns:a16="http://schemas.microsoft.com/office/drawing/2014/main" id="{ED997FE6-2F92-0669-FAC5-D5E951859081}"/>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29;p27">
                  <a:extLst>
                    <a:ext uri="{FF2B5EF4-FFF2-40B4-BE49-F238E27FC236}">
                      <a16:creationId xmlns:a16="http://schemas.microsoft.com/office/drawing/2014/main" id="{B11BA174-2428-9F84-4B55-4F8401B9A03D}"/>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30;p27">
                  <a:extLst>
                    <a:ext uri="{FF2B5EF4-FFF2-40B4-BE49-F238E27FC236}">
                      <a16:creationId xmlns:a16="http://schemas.microsoft.com/office/drawing/2014/main" id="{F21CB769-E858-7CD2-98EB-25B7C2A692EA}"/>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31;p27">
                  <a:extLst>
                    <a:ext uri="{FF2B5EF4-FFF2-40B4-BE49-F238E27FC236}">
                      <a16:creationId xmlns:a16="http://schemas.microsoft.com/office/drawing/2014/main" id="{4EEF3F6E-5EBA-2EC2-F63C-CB65B396A53F}"/>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162" name="Google Shape;532;p27">
              <a:extLst>
                <a:ext uri="{FF2B5EF4-FFF2-40B4-BE49-F238E27FC236}">
                  <a16:creationId xmlns:a16="http://schemas.microsoft.com/office/drawing/2014/main" id="{5EF1150F-EC1A-47FF-4AE3-983D559A0C73}"/>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533;p27">
              <a:extLst>
                <a:ext uri="{FF2B5EF4-FFF2-40B4-BE49-F238E27FC236}">
                  <a16:creationId xmlns:a16="http://schemas.microsoft.com/office/drawing/2014/main" id="{0ADDE91A-DD1E-3F77-EBEC-A1B3BB6FB1C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534;p27">
              <a:extLst>
                <a:ext uri="{FF2B5EF4-FFF2-40B4-BE49-F238E27FC236}">
                  <a16:creationId xmlns:a16="http://schemas.microsoft.com/office/drawing/2014/main" id="{F39E760C-345C-3276-34F2-6D758BF5FCA6}"/>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535;p27">
              <a:extLst>
                <a:ext uri="{FF2B5EF4-FFF2-40B4-BE49-F238E27FC236}">
                  <a16:creationId xmlns:a16="http://schemas.microsoft.com/office/drawing/2014/main" id="{DA3C0BA4-EEBA-9D8D-C738-372F2EA813E4}"/>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536;p27">
              <a:extLst>
                <a:ext uri="{FF2B5EF4-FFF2-40B4-BE49-F238E27FC236}">
                  <a16:creationId xmlns:a16="http://schemas.microsoft.com/office/drawing/2014/main" id="{39DFB49B-95B5-9989-000B-5445032AF6DF}"/>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537;p27">
              <a:extLst>
                <a:ext uri="{FF2B5EF4-FFF2-40B4-BE49-F238E27FC236}">
                  <a16:creationId xmlns:a16="http://schemas.microsoft.com/office/drawing/2014/main" id="{1F398844-F63A-B268-66F5-CDF039B4CF77}"/>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538;p27">
              <a:extLst>
                <a:ext uri="{FF2B5EF4-FFF2-40B4-BE49-F238E27FC236}">
                  <a16:creationId xmlns:a16="http://schemas.microsoft.com/office/drawing/2014/main" id="{028A0037-163D-DA8B-76D4-F8AAFA400F73}"/>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539;p27">
              <a:extLst>
                <a:ext uri="{FF2B5EF4-FFF2-40B4-BE49-F238E27FC236}">
                  <a16:creationId xmlns:a16="http://schemas.microsoft.com/office/drawing/2014/main" id="{69981EA3-D748-01C2-781D-955614F1BEAC}"/>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540;p27">
              <a:extLst>
                <a:ext uri="{FF2B5EF4-FFF2-40B4-BE49-F238E27FC236}">
                  <a16:creationId xmlns:a16="http://schemas.microsoft.com/office/drawing/2014/main" id="{015FB186-E499-510B-9110-67BCC08720E2}"/>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541;p27">
              <a:extLst>
                <a:ext uri="{FF2B5EF4-FFF2-40B4-BE49-F238E27FC236}">
                  <a16:creationId xmlns:a16="http://schemas.microsoft.com/office/drawing/2014/main" id="{75125FA5-474E-3977-5475-EA5A3F579A3A}"/>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542;p27">
              <a:extLst>
                <a:ext uri="{FF2B5EF4-FFF2-40B4-BE49-F238E27FC236}">
                  <a16:creationId xmlns:a16="http://schemas.microsoft.com/office/drawing/2014/main" id="{09B2404F-6830-B47F-3535-C98879CA2EE3}"/>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543;p27">
              <a:extLst>
                <a:ext uri="{FF2B5EF4-FFF2-40B4-BE49-F238E27FC236}">
                  <a16:creationId xmlns:a16="http://schemas.microsoft.com/office/drawing/2014/main" id="{C387D506-1978-2DBA-AAE0-FDEF0B536235}"/>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544;p27">
              <a:extLst>
                <a:ext uri="{FF2B5EF4-FFF2-40B4-BE49-F238E27FC236}">
                  <a16:creationId xmlns:a16="http://schemas.microsoft.com/office/drawing/2014/main" id="{A0A166AE-C974-6D8C-8690-5858BED86020}"/>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545;p27">
              <a:extLst>
                <a:ext uri="{FF2B5EF4-FFF2-40B4-BE49-F238E27FC236}">
                  <a16:creationId xmlns:a16="http://schemas.microsoft.com/office/drawing/2014/main" id="{DD092B20-FF66-2023-2D7B-845D531FAA35}"/>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546;p27">
              <a:extLst>
                <a:ext uri="{FF2B5EF4-FFF2-40B4-BE49-F238E27FC236}">
                  <a16:creationId xmlns:a16="http://schemas.microsoft.com/office/drawing/2014/main" id="{C9ED84E1-40B7-0660-4FAE-4F64CDB842A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547;p27">
              <a:extLst>
                <a:ext uri="{FF2B5EF4-FFF2-40B4-BE49-F238E27FC236}">
                  <a16:creationId xmlns:a16="http://schemas.microsoft.com/office/drawing/2014/main" id="{B7D0C360-415E-AC10-DC46-61386AA9E2F5}"/>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548;p27">
              <a:extLst>
                <a:ext uri="{FF2B5EF4-FFF2-40B4-BE49-F238E27FC236}">
                  <a16:creationId xmlns:a16="http://schemas.microsoft.com/office/drawing/2014/main" id="{F33F716E-ED5C-AC4F-2E73-314E25C6A93B}"/>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549;p27">
              <a:extLst>
                <a:ext uri="{FF2B5EF4-FFF2-40B4-BE49-F238E27FC236}">
                  <a16:creationId xmlns:a16="http://schemas.microsoft.com/office/drawing/2014/main" id="{298D46AE-899D-2255-F084-8ED299D76143}"/>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550;p27">
              <a:extLst>
                <a:ext uri="{FF2B5EF4-FFF2-40B4-BE49-F238E27FC236}">
                  <a16:creationId xmlns:a16="http://schemas.microsoft.com/office/drawing/2014/main" id="{70783ED4-C2C7-EBA8-FA15-16A2E598D1BE}"/>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551;p27">
              <a:extLst>
                <a:ext uri="{FF2B5EF4-FFF2-40B4-BE49-F238E27FC236}">
                  <a16:creationId xmlns:a16="http://schemas.microsoft.com/office/drawing/2014/main" id="{F7124335-623A-64EE-52F0-5E959E40C4D5}"/>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552;p27">
              <a:extLst>
                <a:ext uri="{FF2B5EF4-FFF2-40B4-BE49-F238E27FC236}">
                  <a16:creationId xmlns:a16="http://schemas.microsoft.com/office/drawing/2014/main" id="{8428E126-49A2-AD9A-AEDE-C614E87A3D30}"/>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553;p27">
              <a:extLst>
                <a:ext uri="{FF2B5EF4-FFF2-40B4-BE49-F238E27FC236}">
                  <a16:creationId xmlns:a16="http://schemas.microsoft.com/office/drawing/2014/main" id="{C40F4957-FDB6-FC46-6CD1-6075E8B4AA53}"/>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554;p27">
              <a:extLst>
                <a:ext uri="{FF2B5EF4-FFF2-40B4-BE49-F238E27FC236}">
                  <a16:creationId xmlns:a16="http://schemas.microsoft.com/office/drawing/2014/main" id="{C839AA0D-5E65-4444-180A-870C64FB766A}"/>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555;p27">
              <a:extLst>
                <a:ext uri="{FF2B5EF4-FFF2-40B4-BE49-F238E27FC236}">
                  <a16:creationId xmlns:a16="http://schemas.microsoft.com/office/drawing/2014/main" id="{99370CC0-A5BC-FCC4-7620-A137CDC79FFB}"/>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556;p27">
              <a:extLst>
                <a:ext uri="{FF2B5EF4-FFF2-40B4-BE49-F238E27FC236}">
                  <a16:creationId xmlns:a16="http://schemas.microsoft.com/office/drawing/2014/main" id="{AD735C01-8A3C-96ED-4414-F978CEAC997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557;p27">
              <a:extLst>
                <a:ext uri="{FF2B5EF4-FFF2-40B4-BE49-F238E27FC236}">
                  <a16:creationId xmlns:a16="http://schemas.microsoft.com/office/drawing/2014/main" id="{1645118A-3483-E2B1-83EB-23587FCB720C}"/>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558;p27">
              <a:extLst>
                <a:ext uri="{FF2B5EF4-FFF2-40B4-BE49-F238E27FC236}">
                  <a16:creationId xmlns:a16="http://schemas.microsoft.com/office/drawing/2014/main" id="{4539F93C-B388-E141-1115-2850C7FEE40F}"/>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559;p27">
              <a:extLst>
                <a:ext uri="{FF2B5EF4-FFF2-40B4-BE49-F238E27FC236}">
                  <a16:creationId xmlns:a16="http://schemas.microsoft.com/office/drawing/2014/main" id="{1C8260AF-9BDA-6DC1-8F0F-F480EF01D0CC}"/>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560;p27">
              <a:extLst>
                <a:ext uri="{FF2B5EF4-FFF2-40B4-BE49-F238E27FC236}">
                  <a16:creationId xmlns:a16="http://schemas.microsoft.com/office/drawing/2014/main" id="{434868D5-C72C-621A-3B40-F97E98A2B0A8}"/>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561;p27">
              <a:extLst>
                <a:ext uri="{FF2B5EF4-FFF2-40B4-BE49-F238E27FC236}">
                  <a16:creationId xmlns:a16="http://schemas.microsoft.com/office/drawing/2014/main" id="{3F4E29C6-7B4C-246F-2C96-6954A5AB44A0}"/>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562;p27">
              <a:extLst>
                <a:ext uri="{FF2B5EF4-FFF2-40B4-BE49-F238E27FC236}">
                  <a16:creationId xmlns:a16="http://schemas.microsoft.com/office/drawing/2014/main" id="{7F75F529-FBFE-F87E-14B1-BB112766B69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563;p27">
              <a:extLst>
                <a:ext uri="{FF2B5EF4-FFF2-40B4-BE49-F238E27FC236}">
                  <a16:creationId xmlns:a16="http://schemas.microsoft.com/office/drawing/2014/main" id="{2EA737A5-8886-A0DD-2563-B27832F3B4F2}"/>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564;p27">
              <a:extLst>
                <a:ext uri="{FF2B5EF4-FFF2-40B4-BE49-F238E27FC236}">
                  <a16:creationId xmlns:a16="http://schemas.microsoft.com/office/drawing/2014/main" id="{0F996527-F59D-3530-9DFB-46961D1E84B3}"/>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565;p27">
              <a:extLst>
                <a:ext uri="{FF2B5EF4-FFF2-40B4-BE49-F238E27FC236}">
                  <a16:creationId xmlns:a16="http://schemas.microsoft.com/office/drawing/2014/main" id="{58D5C26C-B80C-0193-887B-F3D843B29C18}"/>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566;p27">
              <a:extLst>
                <a:ext uri="{FF2B5EF4-FFF2-40B4-BE49-F238E27FC236}">
                  <a16:creationId xmlns:a16="http://schemas.microsoft.com/office/drawing/2014/main" id="{531683A8-8752-7C6B-D7E3-471FE99D79B1}"/>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567;p27">
              <a:extLst>
                <a:ext uri="{FF2B5EF4-FFF2-40B4-BE49-F238E27FC236}">
                  <a16:creationId xmlns:a16="http://schemas.microsoft.com/office/drawing/2014/main" id="{9AFA8BCA-37F4-E014-DCBF-BB7E1B4D31D4}"/>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568;p27">
              <a:extLst>
                <a:ext uri="{FF2B5EF4-FFF2-40B4-BE49-F238E27FC236}">
                  <a16:creationId xmlns:a16="http://schemas.microsoft.com/office/drawing/2014/main" id="{86A72F39-7D73-C91F-60C6-30980310BF32}"/>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569;p27">
              <a:extLst>
                <a:ext uri="{FF2B5EF4-FFF2-40B4-BE49-F238E27FC236}">
                  <a16:creationId xmlns:a16="http://schemas.microsoft.com/office/drawing/2014/main" id="{0B943868-D43E-71AB-9372-ED7C4BBAE84D}"/>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570;p27">
              <a:extLst>
                <a:ext uri="{FF2B5EF4-FFF2-40B4-BE49-F238E27FC236}">
                  <a16:creationId xmlns:a16="http://schemas.microsoft.com/office/drawing/2014/main" id="{18ED55C1-FB94-D6D5-0B51-134A5EDDA230}"/>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1" name="Google Shape;571;p27">
              <a:extLst>
                <a:ext uri="{FF2B5EF4-FFF2-40B4-BE49-F238E27FC236}">
                  <a16:creationId xmlns:a16="http://schemas.microsoft.com/office/drawing/2014/main" id="{D3475B38-2595-6FEE-653D-140ED845157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02" name="Google Shape;572;p27">
              <a:extLst>
                <a:ext uri="{FF2B5EF4-FFF2-40B4-BE49-F238E27FC236}">
                  <a16:creationId xmlns:a16="http://schemas.microsoft.com/office/drawing/2014/main" id="{02A8F780-5B40-3068-8A0D-874A4445DC65}"/>
                </a:ext>
              </a:extLst>
            </p:cNvPr>
            <p:cNvGrpSpPr/>
            <p:nvPr/>
          </p:nvGrpSpPr>
          <p:grpSpPr>
            <a:xfrm>
              <a:off x="3041664" y="5111577"/>
              <a:ext cx="320455" cy="156580"/>
              <a:chOff x="2774143" y="4536556"/>
              <a:chExt cx="320455" cy="156580"/>
            </a:xfrm>
          </p:grpSpPr>
          <p:sp>
            <p:nvSpPr>
              <p:cNvPr id="204" name="Google Shape;573;p27">
                <a:extLst>
                  <a:ext uri="{FF2B5EF4-FFF2-40B4-BE49-F238E27FC236}">
                    <a16:creationId xmlns:a16="http://schemas.microsoft.com/office/drawing/2014/main" id="{B03BD9C7-487D-40D3-4951-28F3AD36604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574;p27">
                <a:extLst>
                  <a:ext uri="{FF2B5EF4-FFF2-40B4-BE49-F238E27FC236}">
                    <a16:creationId xmlns:a16="http://schemas.microsoft.com/office/drawing/2014/main" id="{9C593E90-6BC4-D1C3-A950-854CDBA08C8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75;p27">
                <a:extLst>
                  <a:ext uri="{FF2B5EF4-FFF2-40B4-BE49-F238E27FC236}">
                    <a16:creationId xmlns:a16="http://schemas.microsoft.com/office/drawing/2014/main" id="{68366F65-BC7B-BDF1-D213-720F2581749A}"/>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03" name="Google Shape;576;p27">
              <a:extLst>
                <a:ext uri="{FF2B5EF4-FFF2-40B4-BE49-F238E27FC236}">
                  <a16:creationId xmlns:a16="http://schemas.microsoft.com/office/drawing/2014/main" id="{CF1BE734-8DB0-F685-03ED-5DA8AFB82BE5}"/>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33" name="Google Shape;578;p27">
            <a:extLst>
              <a:ext uri="{FF2B5EF4-FFF2-40B4-BE49-F238E27FC236}">
                <a16:creationId xmlns:a16="http://schemas.microsoft.com/office/drawing/2014/main" id="{B9B29E66-3B27-9BE1-1E9E-666C9A4B0801}"/>
              </a:ext>
            </a:extLst>
          </p:cNvPr>
          <p:cNvSpPr/>
          <p:nvPr userDrawn="1"/>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34" name="Group 233">
            <a:extLst>
              <a:ext uri="{FF2B5EF4-FFF2-40B4-BE49-F238E27FC236}">
                <a16:creationId xmlns:a16="http://schemas.microsoft.com/office/drawing/2014/main" id="{58E910CC-F454-F330-71DC-76A44C1B7FEB}"/>
              </a:ext>
            </a:extLst>
          </p:cNvPr>
          <p:cNvGrpSpPr/>
          <p:nvPr userDrawn="1"/>
        </p:nvGrpSpPr>
        <p:grpSpPr>
          <a:xfrm>
            <a:off x="1524301" y="5626805"/>
            <a:ext cx="9320239" cy="1231195"/>
            <a:chOff x="1524301" y="5626805"/>
            <a:chExt cx="9320239" cy="1231195"/>
          </a:xfrm>
        </p:grpSpPr>
        <p:sp>
          <p:nvSpPr>
            <p:cNvPr id="235" name="Google Shape;577;p27">
              <a:extLst>
                <a:ext uri="{FF2B5EF4-FFF2-40B4-BE49-F238E27FC236}">
                  <a16:creationId xmlns:a16="http://schemas.microsoft.com/office/drawing/2014/main" id="{AF3BA939-B765-5E65-B1D2-6EF647A2CE80}"/>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36" name="Google Shape;579;p27">
              <a:extLst>
                <a:ext uri="{FF2B5EF4-FFF2-40B4-BE49-F238E27FC236}">
                  <a16:creationId xmlns:a16="http://schemas.microsoft.com/office/drawing/2014/main" id="{34C213D9-7F9D-7195-559B-76D3D0BE3981}"/>
                </a:ext>
              </a:extLst>
            </p:cNvPr>
            <p:cNvGrpSpPr/>
            <p:nvPr userDrawn="1"/>
          </p:nvGrpSpPr>
          <p:grpSpPr>
            <a:xfrm>
              <a:off x="1524301" y="5626805"/>
              <a:ext cx="9320239" cy="1231195"/>
              <a:chOff x="929285" y="5051507"/>
              <a:chExt cx="7315206" cy="1231195"/>
            </a:xfrm>
          </p:grpSpPr>
          <p:sp>
            <p:nvSpPr>
              <p:cNvPr id="237" name="Google Shape;580;p27">
                <a:extLst>
                  <a:ext uri="{FF2B5EF4-FFF2-40B4-BE49-F238E27FC236}">
                    <a16:creationId xmlns:a16="http://schemas.microsoft.com/office/drawing/2014/main" id="{A5C72378-61B9-993E-D8BD-9771B48FAD1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81;p27">
                <a:extLst>
                  <a:ext uri="{FF2B5EF4-FFF2-40B4-BE49-F238E27FC236}">
                    <a16:creationId xmlns:a16="http://schemas.microsoft.com/office/drawing/2014/main" id="{0EE3E2E4-C71A-F290-B9F5-B3F8544F92B3}"/>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82;p27">
                <a:extLst>
                  <a:ext uri="{FF2B5EF4-FFF2-40B4-BE49-F238E27FC236}">
                    <a16:creationId xmlns:a16="http://schemas.microsoft.com/office/drawing/2014/main" id="{F9803BE3-0A58-AE4E-747C-DF72D0234517}"/>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83;p27">
                <a:extLst>
                  <a:ext uri="{FF2B5EF4-FFF2-40B4-BE49-F238E27FC236}">
                    <a16:creationId xmlns:a16="http://schemas.microsoft.com/office/drawing/2014/main" id="{21A3301B-0DF0-5606-A330-78A38D3562BF}"/>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84;p27">
                <a:extLst>
                  <a:ext uri="{FF2B5EF4-FFF2-40B4-BE49-F238E27FC236}">
                    <a16:creationId xmlns:a16="http://schemas.microsoft.com/office/drawing/2014/main" id="{30AABEEA-E0E6-0010-9D07-13D5C4B692E8}"/>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85;p27">
                <a:extLst>
                  <a:ext uri="{FF2B5EF4-FFF2-40B4-BE49-F238E27FC236}">
                    <a16:creationId xmlns:a16="http://schemas.microsoft.com/office/drawing/2014/main" id="{E73B9966-16EE-522F-6D00-B77A4CF0BA94}"/>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pic>
        <p:nvPicPr>
          <p:cNvPr id="243" name="Picture 18" descr="VoNhatTruong2013L">
            <a:extLst>
              <a:ext uri="{FF2B5EF4-FFF2-40B4-BE49-F238E27FC236}">
                <a16:creationId xmlns:a16="http://schemas.microsoft.com/office/drawing/2014/main" id="{202AD607-C68C-D832-6A7B-622FE8C3CE4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025723" y="4191455"/>
            <a:ext cx="251460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312855"/>
      </p:ext>
    </p:extLst>
  </p:cSld>
  <p:clrMap bg1="lt1" tx1="dk1" bg2="lt2" tx2="dk2" accent1="accent1" accent2="accent2" accent3="accent3" accent4="accent4" accent5="accent5" accent6="accent6" hlink="hlink" folHlink="folHlink"/>
  <p:sldLayoutIdLst>
    <p:sldLayoutId id="2147484554" r:id="rId1"/>
  </p:sldLayoutIdLst>
  <p:transition>
    <p:split orient="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7C80"/>
        </a:solidFill>
        <a:effectLst/>
      </p:bgPr>
    </p:bg>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0377A9DB-F5AF-02C9-8F56-71F2E79ACB8B}"/>
              </a:ext>
            </a:extLst>
          </p:cNvPr>
          <p:cNvGrpSpPr/>
          <p:nvPr userDrawn="1"/>
        </p:nvGrpSpPr>
        <p:grpSpPr>
          <a:xfrm>
            <a:off x="395894" y="219519"/>
            <a:ext cx="11613234" cy="6240131"/>
            <a:chOff x="395894" y="219519"/>
            <a:chExt cx="8518865" cy="4788281"/>
          </a:xfrm>
        </p:grpSpPr>
        <p:sp>
          <p:nvSpPr>
            <p:cNvPr id="3" name="Google Shape;993;p14">
              <a:extLst>
                <a:ext uri="{FF2B5EF4-FFF2-40B4-BE49-F238E27FC236}">
                  <a16:creationId xmlns:a16="http://schemas.microsoft.com/office/drawing/2014/main" id="{93BE3C12-782D-ED17-29D9-E70C0909C744}"/>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 name="Google Shape;994;p14">
              <a:extLst>
                <a:ext uri="{FF2B5EF4-FFF2-40B4-BE49-F238E27FC236}">
                  <a16:creationId xmlns:a16="http://schemas.microsoft.com/office/drawing/2014/main" id="{743D2361-A440-C74B-224B-5625BA859EF8}"/>
                </a:ext>
              </a:extLst>
            </p:cNvPr>
            <p:cNvGrpSpPr/>
            <p:nvPr/>
          </p:nvGrpSpPr>
          <p:grpSpPr>
            <a:xfrm>
              <a:off x="8341543" y="2282008"/>
              <a:ext cx="569676" cy="380612"/>
              <a:chOff x="8341543" y="2282008"/>
              <a:chExt cx="569676" cy="380612"/>
            </a:xfrm>
          </p:grpSpPr>
          <p:sp>
            <p:nvSpPr>
              <p:cNvPr id="260" name="Google Shape;995;p14">
                <a:extLst>
                  <a:ext uri="{FF2B5EF4-FFF2-40B4-BE49-F238E27FC236}">
                    <a16:creationId xmlns:a16="http://schemas.microsoft.com/office/drawing/2014/main" id="{6CFB299A-4C91-8ABF-404E-378734284C97}"/>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1" name="Google Shape;996;p14">
                <a:extLst>
                  <a:ext uri="{FF2B5EF4-FFF2-40B4-BE49-F238E27FC236}">
                    <a16:creationId xmlns:a16="http://schemas.microsoft.com/office/drawing/2014/main" id="{1BB07441-0E61-AC93-868E-6EF572519223}"/>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5" name="Google Shape;997;p14">
              <a:extLst>
                <a:ext uri="{FF2B5EF4-FFF2-40B4-BE49-F238E27FC236}">
                  <a16:creationId xmlns:a16="http://schemas.microsoft.com/office/drawing/2014/main" id="{661E8F3F-DD43-1C95-E53B-A78E67905D9A}"/>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6" name="Google Shape;998;p14">
              <a:extLst>
                <a:ext uri="{FF2B5EF4-FFF2-40B4-BE49-F238E27FC236}">
                  <a16:creationId xmlns:a16="http://schemas.microsoft.com/office/drawing/2014/main" id="{8B4423BC-2A76-0D8E-970D-8807AD167340}"/>
                </a:ext>
              </a:extLst>
            </p:cNvPr>
            <p:cNvGrpSpPr/>
            <p:nvPr/>
          </p:nvGrpSpPr>
          <p:grpSpPr>
            <a:xfrm>
              <a:off x="8341543" y="1721094"/>
              <a:ext cx="569676" cy="380612"/>
              <a:chOff x="8341543" y="1721094"/>
              <a:chExt cx="569676" cy="380612"/>
            </a:xfrm>
          </p:grpSpPr>
          <p:sp>
            <p:nvSpPr>
              <p:cNvPr id="258" name="Google Shape;999;p14">
                <a:extLst>
                  <a:ext uri="{FF2B5EF4-FFF2-40B4-BE49-F238E27FC236}">
                    <a16:creationId xmlns:a16="http://schemas.microsoft.com/office/drawing/2014/main" id="{BEE2983D-E955-BDC3-3D87-AD8103AE3F4C}"/>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1000;p14">
                <a:extLst>
                  <a:ext uri="{FF2B5EF4-FFF2-40B4-BE49-F238E27FC236}">
                    <a16:creationId xmlns:a16="http://schemas.microsoft.com/office/drawing/2014/main" id="{1E3FE35C-939C-F454-830E-4DCDC9C7D71D}"/>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44" name="Google Shape;1001;p14">
              <a:extLst>
                <a:ext uri="{FF2B5EF4-FFF2-40B4-BE49-F238E27FC236}">
                  <a16:creationId xmlns:a16="http://schemas.microsoft.com/office/drawing/2014/main" id="{1C6887AB-1B66-0F04-6CA6-7CDAC80DBB31}"/>
                </a:ext>
              </a:extLst>
            </p:cNvPr>
            <p:cNvGrpSpPr/>
            <p:nvPr/>
          </p:nvGrpSpPr>
          <p:grpSpPr>
            <a:xfrm>
              <a:off x="8346273" y="1183592"/>
              <a:ext cx="568486" cy="388014"/>
              <a:chOff x="8346273" y="1183592"/>
              <a:chExt cx="568486" cy="388014"/>
            </a:xfrm>
          </p:grpSpPr>
          <p:sp>
            <p:nvSpPr>
              <p:cNvPr id="256" name="Google Shape;1002;p14">
                <a:extLst>
                  <a:ext uri="{FF2B5EF4-FFF2-40B4-BE49-F238E27FC236}">
                    <a16:creationId xmlns:a16="http://schemas.microsoft.com/office/drawing/2014/main" id="{CB0156FE-4647-D973-E17F-EB4929B928DF}"/>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1003;p14">
                <a:extLst>
                  <a:ext uri="{FF2B5EF4-FFF2-40B4-BE49-F238E27FC236}">
                    <a16:creationId xmlns:a16="http://schemas.microsoft.com/office/drawing/2014/main" id="{779FD008-DA8E-AC23-5D19-E4B55F846B25}"/>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45" name="Google Shape;1004;p14">
              <a:extLst>
                <a:ext uri="{FF2B5EF4-FFF2-40B4-BE49-F238E27FC236}">
                  <a16:creationId xmlns:a16="http://schemas.microsoft.com/office/drawing/2014/main" id="{C52F0036-46DD-99F1-3320-186D2CA75C6D}"/>
                </a:ext>
              </a:extLst>
            </p:cNvPr>
            <p:cNvGrpSpPr/>
            <p:nvPr/>
          </p:nvGrpSpPr>
          <p:grpSpPr>
            <a:xfrm>
              <a:off x="8341543" y="606635"/>
              <a:ext cx="569676" cy="388014"/>
              <a:chOff x="8341543" y="606635"/>
              <a:chExt cx="569676" cy="388014"/>
            </a:xfrm>
          </p:grpSpPr>
          <p:sp>
            <p:nvSpPr>
              <p:cNvPr id="254" name="Google Shape;1005;p14">
                <a:extLst>
                  <a:ext uri="{FF2B5EF4-FFF2-40B4-BE49-F238E27FC236}">
                    <a16:creationId xmlns:a16="http://schemas.microsoft.com/office/drawing/2014/main" id="{559ED4A6-2440-213D-F580-18372C2A2AE5}"/>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1006;p14">
                <a:extLst>
                  <a:ext uri="{FF2B5EF4-FFF2-40B4-BE49-F238E27FC236}">
                    <a16:creationId xmlns:a16="http://schemas.microsoft.com/office/drawing/2014/main" id="{DC0CFDBC-E095-BD26-91A8-1C20DECA9087}"/>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46" name="Google Shape;1007;p14">
              <a:extLst>
                <a:ext uri="{FF2B5EF4-FFF2-40B4-BE49-F238E27FC236}">
                  <a16:creationId xmlns:a16="http://schemas.microsoft.com/office/drawing/2014/main" id="{4D53709C-EB84-E4F3-5601-9C60DB17EF71}"/>
                </a:ext>
              </a:extLst>
            </p:cNvPr>
            <p:cNvGrpSpPr/>
            <p:nvPr/>
          </p:nvGrpSpPr>
          <p:grpSpPr>
            <a:xfrm>
              <a:off x="8341543" y="2842933"/>
              <a:ext cx="569676" cy="380612"/>
              <a:chOff x="8341543" y="2282008"/>
              <a:chExt cx="569676" cy="380612"/>
            </a:xfrm>
          </p:grpSpPr>
          <p:sp>
            <p:nvSpPr>
              <p:cNvPr id="252" name="Google Shape;1008;p14">
                <a:extLst>
                  <a:ext uri="{FF2B5EF4-FFF2-40B4-BE49-F238E27FC236}">
                    <a16:creationId xmlns:a16="http://schemas.microsoft.com/office/drawing/2014/main" id="{F89AB20B-8CD9-EFA0-EEBA-1A7ECD07A5E8}"/>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1009;p14">
                <a:extLst>
                  <a:ext uri="{FF2B5EF4-FFF2-40B4-BE49-F238E27FC236}">
                    <a16:creationId xmlns:a16="http://schemas.microsoft.com/office/drawing/2014/main" id="{ED191491-837F-8564-C477-7D8D399446BB}"/>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47" name="Google Shape;1010;p14">
              <a:extLst>
                <a:ext uri="{FF2B5EF4-FFF2-40B4-BE49-F238E27FC236}">
                  <a16:creationId xmlns:a16="http://schemas.microsoft.com/office/drawing/2014/main" id="{ED8656A9-D6C4-A804-AC1E-9C0F8F8DCAA2}"/>
                </a:ext>
              </a:extLst>
            </p:cNvPr>
            <p:cNvGrpSpPr/>
            <p:nvPr/>
          </p:nvGrpSpPr>
          <p:grpSpPr>
            <a:xfrm>
              <a:off x="8341543" y="3403858"/>
              <a:ext cx="569676" cy="380612"/>
              <a:chOff x="8341543" y="2282008"/>
              <a:chExt cx="569676" cy="380612"/>
            </a:xfrm>
          </p:grpSpPr>
          <p:sp>
            <p:nvSpPr>
              <p:cNvPr id="250" name="Google Shape;1011;p14">
                <a:extLst>
                  <a:ext uri="{FF2B5EF4-FFF2-40B4-BE49-F238E27FC236}">
                    <a16:creationId xmlns:a16="http://schemas.microsoft.com/office/drawing/2014/main" id="{3ECB0E72-41AF-FAE9-F96E-97636FFF364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1012;p14">
                <a:extLst>
                  <a:ext uri="{FF2B5EF4-FFF2-40B4-BE49-F238E27FC236}">
                    <a16:creationId xmlns:a16="http://schemas.microsoft.com/office/drawing/2014/main" id="{4F4C42F3-29D4-2719-4CC3-B4607D5F75D9}"/>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48" name="Google Shape;1013;p14">
              <a:extLst>
                <a:ext uri="{FF2B5EF4-FFF2-40B4-BE49-F238E27FC236}">
                  <a16:creationId xmlns:a16="http://schemas.microsoft.com/office/drawing/2014/main" id="{21FED966-2F26-103D-7144-B7A4C6A97C30}"/>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1014;p14">
              <a:extLst>
                <a:ext uri="{FF2B5EF4-FFF2-40B4-BE49-F238E27FC236}">
                  <a16:creationId xmlns:a16="http://schemas.microsoft.com/office/drawing/2014/main" id="{E7316A7C-A5B5-ED2D-51A3-37ECF0B9CE7B}"/>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62" name="Google Shape;1082;p14">
            <a:extLst>
              <a:ext uri="{FF2B5EF4-FFF2-40B4-BE49-F238E27FC236}">
                <a16:creationId xmlns:a16="http://schemas.microsoft.com/office/drawing/2014/main" id="{EEA9582A-A1D5-7F55-0EB3-FBD366786D07}"/>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1083;p14">
            <a:extLst>
              <a:ext uri="{FF2B5EF4-FFF2-40B4-BE49-F238E27FC236}">
                <a16:creationId xmlns:a16="http://schemas.microsoft.com/office/drawing/2014/main" id="{0A5A6C6A-DB1E-3CBC-DD54-D8EFA61154D5}"/>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1084;p14">
            <a:extLst>
              <a:ext uri="{FF2B5EF4-FFF2-40B4-BE49-F238E27FC236}">
                <a16:creationId xmlns:a16="http://schemas.microsoft.com/office/drawing/2014/main" id="{94269B33-8746-C74B-53BE-8E22CCEAA2FC}"/>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1085;p14">
            <a:extLst>
              <a:ext uri="{FF2B5EF4-FFF2-40B4-BE49-F238E27FC236}">
                <a16:creationId xmlns:a16="http://schemas.microsoft.com/office/drawing/2014/main" id="{154935AC-B16E-78D6-B28C-5E4AC1EB32A4}"/>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1086;p14">
            <a:extLst>
              <a:ext uri="{FF2B5EF4-FFF2-40B4-BE49-F238E27FC236}">
                <a16:creationId xmlns:a16="http://schemas.microsoft.com/office/drawing/2014/main" id="{6F8C4BB9-A5D4-1119-36A0-30D22CEE939F}"/>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1082;p14">
            <a:extLst>
              <a:ext uri="{FF2B5EF4-FFF2-40B4-BE49-F238E27FC236}">
                <a16:creationId xmlns:a16="http://schemas.microsoft.com/office/drawing/2014/main" id="{E3119033-6B2F-40EB-28C3-BA70488C0A65}"/>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1083;p14">
            <a:extLst>
              <a:ext uri="{FF2B5EF4-FFF2-40B4-BE49-F238E27FC236}">
                <a16:creationId xmlns:a16="http://schemas.microsoft.com/office/drawing/2014/main" id="{F9F92FF4-3270-37C5-2AB5-12B52EAF08D6}"/>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1084;p14">
            <a:extLst>
              <a:ext uri="{FF2B5EF4-FFF2-40B4-BE49-F238E27FC236}">
                <a16:creationId xmlns:a16="http://schemas.microsoft.com/office/drawing/2014/main" id="{532E0920-0173-591E-303F-1D2494421CD3}"/>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1085;p14">
            <a:extLst>
              <a:ext uri="{FF2B5EF4-FFF2-40B4-BE49-F238E27FC236}">
                <a16:creationId xmlns:a16="http://schemas.microsoft.com/office/drawing/2014/main" id="{5363B127-21AA-E505-DB83-BE9E51ABE92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1086;p14">
            <a:extLst>
              <a:ext uri="{FF2B5EF4-FFF2-40B4-BE49-F238E27FC236}">
                <a16:creationId xmlns:a16="http://schemas.microsoft.com/office/drawing/2014/main" id="{7466D321-A3B2-7750-9DF1-C7281D00A41E}"/>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1082;p14">
            <a:extLst>
              <a:ext uri="{FF2B5EF4-FFF2-40B4-BE49-F238E27FC236}">
                <a16:creationId xmlns:a16="http://schemas.microsoft.com/office/drawing/2014/main" id="{8FE42B7F-2413-9FB0-10C1-8B5821867FE9}"/>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1083;p14">
            <a:extLst>
              <a:ext uri="{FF2B5EF4-FFF2-40B4-BE49-F238E27FC236}">
                <a16:creationId xmlns:a16="http://schemas.microsoft.com/office/drawing/2014/main" id="{5285B88F-F57C-21F3-9046-7073B2356078}"/>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1084;p14">
            <a:extLst>
              <a:ext uri="{FF2B5EF4-FFF2-40B4-BE49-F238E27FC236}">
                <a16:creationId xmlns:a16="http://schemas.microsoft.com/office/drawing/2014/main" id="{0EB22861-0221-4601-8DC3-02FB59CC96EF}"/>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1085;p14">
            <a:extLst>
              <a:ext uri="{FF2B5EF4-FFF2-40B4-BE49-F238E27FC236}">
                <a16:creationId xmlns:a16="http://schemas.microsoft.com/office/drawing/2014/main" id="{EC8A9570-4EF1-CBDF-F02E-BF56FCCB7EED}"/>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1086;p14">
            <a:extLst>
              <a:ext uri="{FF2B5EF4-FFF2-40B4-BE49-F238E27FC236}">
                <a16:creationId xmlns:a16="http://schemas.microsoft.com/office/drawing/2014/main" id="{0CEB9CE6-9B2B-FA11-4D11-90B4367B1D9D}"/>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1082;p14">
            <a:extLst>
              <a:ext uri="{FF2B5EF4-FFF2-40B4-BE49-F238E27FC236}">
                <a16:creationId xmlns:a16="http://schemas.microsoft.com/office/drawing/2014/main" id="{C15C14B6-F263-6FDE-0BDC-92D60613086F}"/>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1083;p14">
            <a:extLst>
              <a:ext uri="{FF2B5EF4-FFF2-40B4-BE49-F238E27FC236}">
                <a16:creationId xmlns:a16="http://schemas.microsoft.com/office/drawing/2014/main" id="{17A4A32D-92E9-A42A-7CC9-918A4D11D034}"/>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1084;p14">
            <a:extLst>
              <a:ext uri="{FF2B5EF4-FFF2-40B4-BE49-F238E27FC236}">
                <a16:creationId xmlns:a16="http://schemas.microsoft.com/office/drawing/2014/main" id="{D71790FC-ACA0-DD2C-0FA9-02F3BE185545}"/>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1085;p14">
            <a:extLst>
              <a:ext uri="{FF2B5EF4-FFF2-40B4-BE49-F238E27FC236}">
                <a16:creationId xmlns:a16="http://schemas.microsoft.com/office/drawing/2014/main" id="{09FC0AB0-37F0-04CF-AFA5-8A5F5996E9EA}"/>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1086;p14">
            <a:extLst>
              <a:ext uri="{FF2B5EF4-FFF2-40B4-BE49-F238E27FC236}">
                <a16:creationId xmlns:a16="http://schemas.microsoft.com/office/drawing/2014/main" id="{10EB5D79-B0F0-DE10-18C1-33F18EB7A7CF}"/>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1082;p14">
            <a:extLst>
              <a:ext uri="{FF2B5EF4-FFF2-40B4-BE49-F238E27FC236}">
                <a16:creationId xmlns:a16="http://schemas.microsoft.com/office/drawing/2014/main" id="{D6320E64-3AB5-F775-E38F-DF61B36A3EA6}"/>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1083;p14">
            <a:extLst>
              <a:ext uri="{FF2B5EF4-FFF2-40B4-BE49-F238E27FC236}">
                <a16:creationId xmlns:a16="http://schemas.microsoft.com/office/drawing/2014/main" id="{44457A50-5E0F-5053-0569-A85C59DE8155}"/>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1084;p14">
            <a:extLst>
              <a:ext uri="{FF2B5EF4-FFF2-40B4-BE49-F238E27FC236}">
                <a16:creationId xmlns:a16="http://schemas.microsoft.com/office/drawing/2014/main" id="{9C669A16-5204-9FDC-83E0-E6B5B54BDA2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1085;p14">
            <a:extLst>
              <a:ext uri="{FF2B5EF4-FFF2-40B4-BE49-F238E27FC236}">
                <a16:creationId xmlns:a16="http://schemas.microsoft.com/office/drawing/2014/main" id="{9E19740C-01E7-C207-8D89-528BC732D57F}"/>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1086;p14">
            <a:extLst>
              <a:ext uri="{FF2B5EF4-FFF2-40B4-BE49-F238E27FC236}">
                <a16:creationId xmlns:a16="http://schemas.microsoft.com/office/drawing/2014/main" id="{863E5366-1679-F0D4-6B9F-DE8F2C83E083}"/>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1082;p14">
            <a:extLst>
              <a:ext uri="{FF2B5EF4-FFF2-40B4-BE49-F238E27FC236}">
                <a16:creationId xmlns:a16="http://schemas.microsoft.com/office/drawing/2014/main" id="{AD8E7BC1-6E89-4F37-5E68-5969EAD3237F}"/>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1083;p14">
            <a:extLst>
              <a:ext uri="{FF2B5EF4-FFF2-40B4-BE49-F238E27FC236}">
                <a16:creationId xmlns:a16="http://schemas.microsoft.com/office/drawing/2014/main" id="{D1677398-BB72-B451-CF30-01395D69ECB9}"/>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1084;p14">
            <a:extLst>
              <a:ext uri="{FF2B5EF4-FFF2-40B4-BE49-F238E27FC236}">
                <a16:creationId xmlns:a16="http://schemas.microsoft.com/office/drawing/2014/main" id="{B76E0971-4841-7256-0FBB-A570DF696953}"/>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1085;p14">
            <a:extLst>
              <a:ext uri="{FF2B5EF4-FFF2-40B4-BE49-F238E27FC236}">
                <a16:creationId xmlns:a16="http://schemas.microsoft.com/office/drawing/2014/main" id="{12F3C0A2-4B13-2041-B307-AB2420E3E51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1086;p14">
            <a:extLst>
              <a:ext uri="{FF2B5EF4-FFF2-40B4-BE49-F238E27FC236}">
                <a16:creationId xmlns:a16="http://schemas.microsoft.com/office/drawing/2014/main" id="{E6CA934D-7DD1-2AE1-EAE7-89B31AC31D75}"/>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2" name="Google Shape;1082;p14">
            <a:extLst>
              <a:ext uri="{FF2B5EF4-FFF2-40B4-BE49-F238E27FC236}">
                <a16:creationId xmlns:a16="http://schemas.microsoft.com/office/drawing/2014/main" id="{29508B94-4EE9-C265-B653-9323291D38E8}"/>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3" name="Google Shape;1083;p14">
            <a:extLst>
              <a:ext uri="{FF2B5EF4-FFF2-40B4-BE49-F238E27FC236}">
                <a16:creationId xmlns:a16="http://schemas.microsoft.com/office/drawing/2014/main" id="{403A4D11-A480-81AC-B630-4B741F9E0AE8}"/>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Google Shape;1084;p14">
            <a:extLst>
              <a:ext uri="{FF2B5EF4-FFF2-40B4-BE49-F238E27FC236}">
                <a16:creationId xmlns:a16="http://schemas.microsoft.com/office/drawing/2014/main" id="{D9E862FB-756E-F77B-4D02-ACD7D66C76F8}"/>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5" name="Google Shape;1085;p14">
            <a:extLst>
              <a:ext uri="{FF2B5EF4-FFF2-40B4-BE49-F238E27FC236}">
                <a16:creationId xmlns:a16="http://schemas.microsoft.com/office/drawing/2014/main" id="{B2579EE9-C690-0706-F0AF-38D3D014CD6E}"/>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1086;p14">
            <a:extLst>
              <a:ext uri="{FF2B5EF4-FFF2-40B4-BE49-F238E27FC236}">
                <a16:creationId xmlns:a16="http://schemas.microsoft.com/office/drawing/2014/main" id="{728B9F56-E5E7-E8BD-2365-D9D9C746F2B7}"/>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7" name="Google Shape;1082;p14">
            <a:extLst>
              <a:ext uri="{FF2B5EF4-FFF2-40B4-BE49-F238E27FC236}">
                <a16:creationId xmlns:a16="http://schemas.microsoft.com/office/drawing/2014/main" id="{91E0AD3A-494B-9A5C-4CD6-0DC8ACCD1D32}"/>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8" name="Google Shape;1083;p14">
            <a:extLst>
              <a:ext uri="{FF2B5EF4-FFF2-40B4-BE49-F238E27FC236}">
                <a16:creationId xmlns:a16="http://schemas.microsoft.com/office/drawing/2014/main" id="{96FE9196-6536-EDBA-CA78-4A9FCBF750A8}"/>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1084;p14">
            <a:extLst>
              <a:ext uri="{FF2B5EF4-FFF2-40B4-BE49-F238E27FC236}">
                <a16:creationId xmlns:a16="http://schemas.microsoft.com/office/drawing/2014/main" id="{A70045C4-4A28-83E6-43B9-5B47B0F51BE8}"/>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0" name="Google Shape;1085;p14">
            <a:extLst>
              <a:ext uri="{FF2B5EF4-FFF2-40B4-BE49-F238E27FC236}">
                <a16:creationId xmlns:a16="http://schemas.microsoft.com/office/drawing/2014/main" id="{E903CA30-A062-4479-9ACC-8D9F6105EA48}"/>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1" name="Google Shape;1086;p14">
            <a:extLst>
              <a:ext uri="{FF2B5EF4-FFF2-40B4-BE49-F238E27FC236}">
                <a16:creationId xmlns:a16="http://schemas.microsoft.com/office/drawing/2014/main" id="{2376D4AF-3DAF-FA5E-E6FB-D45CA39B8BAC}"/>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2" name="Google Shape;1082;p14">
            <a:extLst>
              <a:ext uri="{FF2B5EF4-FFF2-40B4-BE49-F238E27FC236}">
                <a16:creationId xmlns:a16="http://schemas.microsoft.com/office/drawing/2014/main" id="{2A8A9F58-2CC7-1AD2-19B8-2F8F59597EC8}"/>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3" name="Google Shape;1083;p14">
            <a:extLst>
              <a:ext uri="{FF2B5EF4-FFF2-40B4-BE49-F238E27FC236}">
                <a16:creationId xmlns:a16="http://schemas.microsoft.com/office/drawing/2014/main" id="{811526CE-63B9-9E33-3022-7EB631DF6E14}"/>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4" name="Google Shape;1084;p14">
            <a:extLst>
              <a:ext uri="{FF2B5EF4-FFF2-40B4-BE49-F238E27FC236}">
                <a16:creationId xmlns:a16="http://schemas.microsoft.com/office/drawing/2014/main" id="{82F65C1F-32E9-A2B1-8B3E-6290269810B2}"/>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5" name="Google Shape;1085;p14">
            <a:extLst>
              <a:ext uri="{FF2B5EF4-FFF2-40B4-BE49-F238E27FC236}">
                <a16:creationId xmlns:a16="http://schemas.microsoft.com/office/drawing/2014/main" id="{DCBC8663-963A-DFFE-1808-03FE9AF63AD2}"/>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6" name="Google Shape;1086;p14">
            <a:extLst>
              <a:ext uri="{FF2B5EF4-FFF2-40B4-BE49-F238E27FC236}">
                <a16:creationId xmlns:a16="http://schemas.microsoft.com/office/drawing/2014/main" id="{40260D89-21E2-CEC7-6311-C2A1ED75F864}"/>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7" name="Google Shape;1765;p26">
            <a:extLst>
              <a:ext uri="{FF2B5EF4-FFF2-40B4-BE49-F238E27FC236}">
                <a16:creationId xmlns:a16="http://schemas.microsoft.com/office/drawing/2014/main" id="{2B286A73-74F8-4238-97CF-B7EB3592135F}"/>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308" name="Google Shape;1766;p26">
            <a:extLst>
              <a:ext uri="{FF2B5EF4-FFF2-40B4-BE49-F238E27FC236}">
                <a16:creationId xmlns:a16="http://schemas.microsoft.com/office/drawing/2014/main" id="{465890C1-FA2B-9AC1-613D-8E446345D9CB}"/>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309" name="Google Shape;1767;p26">
            <a:extLst>
              <a:ext uri="{FF2B5EF4-FFF2-40B4-BE49-F238E27FC236}">
                <a16:creationId xmlns:a16="http://schemas.microsoft.com/office/drawing/2014/main" id="{4FFE1301-91C1-B217-6B9D-4CAAAD7B68DB}"/>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310" name="Google Shape;211;p3">
            <a:extLst>
              <a:ext uri="{FF2B5EF4-FFF2-40B4-BE49-F238E27FC236}">
                <a16:creationId xmlns:a16="http://schemas.microsoft.com/office/drawing/2014/main" id="{CDEA74AD-D6B1-3A07-95EE-F6BEC970157B}"/>
              </a:ext>
            </a:extLst>
          </p:cNvPr>
          <p:cNvGrpSpPr/>
          <p:nvPr userDrawn="1"/>
        </p:nvGrpSpPr>
        <p:grpSpPr>
          <a:xfrm>
            <a:off x="1030175" y="1581350"/>
            <a:ext cx="444275" cy="398525"/>
            <a:chOff x="2495125" y="2142250"/>
            <a:chExt cx="444275" cy="398525"/>
          </a:xfrm>
        </p:grpSpPr>
        <p:sp>
          <p:nvSpPr>
            <p:cNvPr id="311" name="Google Shape;212;p3">
              <a:extLst>
                <a:ext uri="{FF2B5EF4-FFF2-40B4-BE49-F238E27FC236}">
                  <a16:creationId xmlns:a16="http://schemas.microsoft.com/office/drawing/2014/main" id="{936AEBDC-113D-B4DC-9DA8-138D06224A36}"/>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12" name="Google Shape;213;p3">
              <a:extLst>
                <a:ext uri="{FF2B5EF4-FFF2-40B4-BE49-F238E27FC236}">
                  <a16:creationId xmlns:a16="http://schemas.microsoft.com/office/drawing/2014/main" id="{B7FCC3D1-3567-E83B-3BF4-0FC263914E97}"/>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13" name="Google Shape;214;p3">
            <a:extLst>
              <a:ext uri="{FF2B5EF4-FFF2-40B4-BE49-F238E27FC236}">
                <a16:creationId xmlns:a16="http://schemas.microsoft.com/office/drawing/2014/main" id="{BDCB53F6-4159-3B7E-61F3-CFA8A01ACE68}"/>
              </a:ext>
            </a:extLst>
          </p:cNvPr>
          <p:cNvGrpSpPr/>
          <p:nvPr userDrawn="1"/>
        </p:nvGrpSpPr>
        <p:grpSpPr>
          <a:xfrm>
            <a:off x="10561107" y="5038641"/>
            <a:ext cx="291375" cy="281375"/>
            <a:chOff x="3243875" y="2372825"/>
            <a:chExt cx="291375" cy="281375"/>
          </a:xfrm>
        </p:grpSpPr>
        <p:sp>
          <p:nvSpPr>
            <p:cNvPr id="314" name="Google Shape;215;p3">
              <a:extLst>
                <a:ext uri="{FF2B5EF4-FFF2-40B4-BE49-F238E27FC236}">
                  <a16:creationId xmlns:a16="http://schemas.microsoft.com/office/drawing/2014/main" id="{0472E636-0418-27FE-1ED9-C8E0CB89E4E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Google Shape;216;p3">
              <a:extLst>
                <a:ext uri="{FF2B5EF4-FFF2-40B4-BE49-F238E27FC236}">
                  <a16:creationId xmlns:a16="http://schemas.microsoft.com/office/drawing/2014/main" id="{7081C26A-1192-D65D-CFA3-8FD4BE53A902}"/>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Google Shape;217;p3">
              <a:extLst>
                <a:ext uri="{FF2B5EF4-FFF2-40B4-BE49-F238E27FC236}">
                  <a16:creationId xmlns:a16="http://schemas.microsoft.com/office/drawing/2014/main" id="{5991CA64-E353-5CF0-C5D6-B421EB92E10E}"/>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Google Shape;218;p3">
              <a:extLst>
                <a:ext uri="{FF2B5EF4-FFF2-40B4-BE49-F238E27FC236}">
                  <a16:creationId xmlns:a16="http://schemas.microsoft.com/office/drawing/2014/main" id="{5F8BB8D8-C45D-E8F6-F97D-29C33C31FBF9}"/>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Google Shape;219;p3">
              <a:extLst>
                <a:ext uri="{FF2B5EF4-FFF2-40B4-BE49-F238E27FC236}">
                  <a16:creationId xmlns:a16="http://schemas.microsoft.com/office/drawing/2014/main" id="{0039438E-6526-A4D5-FE46-074C91A514CE}"/>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Google Shape;220;p3">
              <a:extLst>
                <a:ext uri="{FF2B5EF4-FFF2-40B4-BE49-F238E27FC236}">
                  <a16:creationId xmlns:a16="http://schemas.microsoft.com/office/drawing/2014/main" id="{06B62624-4506-D131-CD1E-C0F5D6ADBC89}"/>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Google Shape;221;p3">
              <a:extLst>
                <a:ext uri="{FF2B5EF4-FFF2-40B4-BE49-F238E27FC236}">
                  <a16:creationId xmlns:a16="http://schemas.microsoft.com/office/drawing/2014/main" id="{7ADCF0C2-C215-6D18-A8DF-E89C7F75EEFD}"/>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21" name="Google Shape;222;p3">
              <a:extLst>
                <a:ext uri="{FF2B5EF4-FFF2-40B4-BE49-F238E27FC236}">
                  <a16:creationId xmlns:a16="http://schemas.microsoft.com/office/drawing/2014/main" id="{A9B0E9BF-A037-9715-1069-5EECD6DABE95}"/>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Google Shape;223;p3">
              <a:extLst>
                <a:ext uri="{FF2B5EF4-FFF2-40B4-BE49-F238E27FC236}">
                  <a16:creationId xmlns:a16="http://schemas.microsoft.com/office/drawing/2014/main" id="{E5046E00-98DD-B90D-5770-D9D573105E0A}"/>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Google Shape;224;p3">
              <a:extLst>
                <a:ext uri="{FF2B5EF4-FFF2-40B4-BE49-F238E27FC236}">
                  <a16:creationId xmlns:a16="http://schemas.microsoft.com/office/drawing/2014/main" id="{A02CFC64-DE84-BE78-0759-A2342BA4CC8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24" name="Google Shape;225;p3">
            <a:extLst>
              <a:ext uri="{FF2B5EF4-FFF2-40B4-BE49-F238E27FC236}">
                <a16:creationId xmlns:a16="http://schemas.microsoft.com/office/drawing/2014/main" id="{C5D7D6A8-09B1-7426-9A7F-88FE249EBB77}"/>
              </a:ext>
            </a:extLst>
          </p:cNvPr>
          <p:cNvGrpSpPr/>
          <p:nvPr userDrawn="1"/>
        </p:nvGrpSpPr>
        <p:grpSpPr>
          <a:xfrm>
            <a:off x="10778557" y="714860"/>
            <a:ext cx="166675" cy="168575"/>
            <a:chOff x="4954425" y="2036375"/>
            <a:chExt cx="166675" cy="168575"/>
          </a:xfrm>
        </p:grpSpPr>
        <p:sp>
          <p:nvSpPr>
            <p:cNvPr id="325" name="Google Shape;226;p3">
              <a:extLst>
                <a:ext uri="{FF2B5EF4-FFF2-40B4-BE49-F238E27FC236}">
                  <a16:creationId xmlns:a16="http://schemas.microsoft.com/office/drawing/2014/main" id="{A66D2810-99FC-E3D4-9028-5672F1F8FFD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6" name="Google Shape;227;p3">
              <a:extLst>
                <a:ext uri="{FF2B5EF4-FFF2-40B4-BE49-F238E27FC236}">
                  <a16:creationId xmlns:a16="http://schemas.microsoft.com/office/drawing/2014/main" id="{21E71D4D-3B26-8E74-D982-24B5ED516CBD}"/>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327" name="Google Shape;228;p3">
            <a:extLst>
              <a:ext uri="{FF2B5EF4-FFF2-40B4-BE49-F238E27FC236}">
                <a16:creationId xmlns:a16="http://schemas.microsoft.com/office/drawing/2014/main" id="{8153317C-FF6D-EE77-6B9A-0D0DF51488B2}"/>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8" name="Google Shape;229;p3">
            <a:extLst>
              <a:ext uri="{FF2B5EF4-FFF2-40B4-BE49-F238E27FC236}">
                <a16:creationId xmlns:a16="http://schemas.microsoft.com/office/drawing/2014/main" id="{A37A2E08-0750-8A01-192E-458A2E321935}"/>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329" name="Google Shape;230;p3">
            <a:extLst>
              <a:ext uri="{FF2B5EF4-FFF2-40B4-BE49-F238E27FC236}">
                <a16:creationId xmlns:a16="http://schemas.microsoft.com/office/drawing/2014/main" id="{E83FC6B9-064A-5BF4-8A8C-BE1A50357E04}"/>
              </a:ext>
            </a:extLst>
          </p:cNvPr>
          <p:cNvGrpSpPr/>
          <p:nvPr userDrawn="1"/>
        </p:nvGrpSpPr>
        <p:grpSpPr>
          <a:xfrm>
            <a:off x="1274794" y="5541495"/>
            <a:ext cx="166675" cy="168575"/>
            <a:chOff x="4954425" y="2036375"/>
            <a:chExt cx="166675" cy="168575"/>
          </a:xfrm>
        </p:grpSpPr>
        <p:sp>
          <p:nvSpPr>
            <p:cNvPr id="330" name="Google Shape;231;p3">
              <a:extLst>
                <a:ext uri="{FF2B5EF4-FFF2-40B4-BE49-F238E27FC236}">
                  <a16:creationId xmlns:a16="http://schemas.microsoft.com/office/drawing/2014/main" id="{5BB98968-E0F2-71D3-63B5-298AD2CBC92A}"/>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31" name="Google Shape;232;p3">
              <a:extLst>
                <a:ext uri="{FF2B5EF4-FFF2-40B4-BE49-F238E27FC236}">
                  <a16:creationId xmlns:a16="http://schemas.microsoft.com/office/drawing/2014/main" id="{FD3590DB-4867-3C49-1DDA-525642D321E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2" name="Google Shape;769;p31">
            <a:extLst>
              <a:ext uri="{FF2B5EF4-FFF2-40B4-BE49-F238E27FC236}">
                <a16:creationId xmlns:a16="http://schemas.microsoft.com/office/drawing/2014/main" id="{86B248AB-0A22-BB16-5257-5122BD5DEA0E}"/>
              </a:ext>
            </a:extLst>
          </p:cNvPr>
          <p:cNvGrpSpPr/>
          <p:nvPr userDrawn="1"/>
        </p:nvGrpSpPr>
        <p:grpSpPr>
          <a:xfrm>
            <a:off x="2548289" y="3588080"/>
            <a:ext cx="2599446" cy="2521829"/>
            <a:chOff x="5641385" y="2381306"/>
            <a:chExt cx="2599446" cy="2521829"/>
          </a:xfrm>
        </p:grpSpPr>
        <p:sp>
          <p:nvSpPr>
            <p:cNvPr id="333" name="Google Shape;770;p31">
              <a:extLst>
                <a:ext uri="{FF2B5EF4-FFF2-40B4-BE49-F238E27FC236}">
                  <a16:creationId xmlns:a16="http://schemas.microsoft.com/office/drawing/2014/main" id="{FE973361-4401-7A20-F0C3-789DBA130370}"/>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334" name="Google Shape;771;p31">
              <a:extLst>
                <a:ext uri="{FF2B5EF4-FFF2-40B4-BE49-F238E27FC236}">
                  <a16:creationId xmlns:a16="http://schemas.microsoft.com/office/drawing/2014/main" id="{A3574F3D-0087-C205-E193-EC90A8C0FD1C}"/>
                </a:ext>
              </a:extLst>
            </p:cNvPr>
            <p:cNvGrpSpPr/>
            <p:nvPr/>
          </p:nvGrpSpPr>
          <p:grpSpPr>
            <a:xfrm flipH="1">
              <a:off x="6793275" y="3690844"/>
              <a:ext cx="1447557" cy="1002468"/>
              <a:chOff x="4799733" y="3457797"/>
              <a:chExt cx="2301388" cy="1593766"/>
            </a:xfrm>
          </p:grpSpPr>
          <p:sp>
            <p:nvSpPr>
              <p:cNvPr id="389" name="Google Shape;772;p31">
                <a:extLst>
                  <a:ext uri="{FF2B5EF4-FFF2-40B4-BE49-F238E27FC236}">
                    <a16:creationId xmlns:a16="http://schemas.microsoft.com/office/drawing/2014/main" id="{FAB8AF1C-5404-720F-3EF0-D924AD900851}"/>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0" name="Google Shape;773;p31">
                <a:extLst>
                  <a:ext uri="{FF2B5EF4-FFF2-40B4-BE49-F238E27FC236}">
                    <a16:creationId xmlns:a16="http://schemas.microsoft.com/office/drawing/2014/main" id="{98AC0334-0065-25D2-C65B-A5F0537C453D}"/>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1" name="Google Shape;774;p31">
                <a:extLst>
                  <a:ext uri="{FF2B5EF4-FFF2-40B4-BE49-F238E27FC236}">
                    <a16:creationId xmlns:a16="http://schemas.microsoft.com/office/drawing/2014/main" id="{2DD2CA62-7E59-6F1E-941E-DCF8063A241F}"/>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2" name="Google Shape;775;p31">
                <a:extLst>
                  <a:ext uri="{FF2B5EF4-FFF2-40B4-BE49-F238E27FC236}">
                    <a16:creationId xmlns:a16="http://schemas.microsoft.com/office/drawing/2014/main" id="{C4BDAD81-799D-7151-4954-52628230CD23}"/>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3" name="Google Shape;776;p31">
                <a:extLst>
                  <a:ext uri="{FF2B5EF4-FFF2-40B4-BE49-F238E27FC236}">
                    <a16:creationId xmlns:a16="http://schemas.microsoft.com/office/drawing/2014/main" id="{0A4D386D-4E2B-372C-B122-70CEF38B3FA0}"/>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4" name="Google Shape;777;p31">
                <a:extLst>
                  <a:ext uri="{FF2B5EF4-FFF2-40B4-BE49-F238E27FC236}">
                    <a16:creationId xmlns:a16="http://schemas.microsoft.com/office/drawing/2014/main" id="{EAC910F2-0851-0383-D4E1-F098375BE461}"/>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5" name="Google Shape;778;p31">
                <a:extLst>
                  <a:ext uri="{FF2B5EF4-FFF2-40B4-BE49-F238E27FC236}">
                    <a16:creationId xmlns:a16="http://schemas.microsoft.com/office/drawing/2014/main" id="{63D87556-60BA-5676-A9CE-046A38AD7E9E}"/>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6" name="Google Shape;779;p31">
                <a:extLst>
                  <a:ext uri="{FF2B5EF4-FFF2-40B4-BE49-F238E27FC236}">
                    <a16:creationId xmlns:a16="http://schemas.microsoft.com/office/drawing/2014/main" id="{40AF24EF-6BAB-1D57-2B9E-DF7C40AAAB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7" name="Google Shape;780;p31">
                <a:extLst>
                  <a:ext uri="{FF2B5EF4-FFF2-40B4-BE49-F238E27FC236}">
                    <a16:creationId xmlns:a16="http://schemas.microsoft.com/office/drawing/2014/main" id="{57D89C8A-09C1-32E0-C5EF-338C857F0F3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8" name="Google Shape;781;p31">
                <a:extLst>
                  <a:ext uri="{FF2B5EF4-FFF2-40B4-BE49-F238E27FC236}">
                    <a16:creationId xmlns:a16="http://schemas.microsoft.com/office/drawing/2014/main" id="{B547A7F9-CFF0-7C3F-75DB-DA15B8C18926}"/>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9" name="Google Shape;782;p31">
                <a:extLst>
                  <a:ext uri="{FF2B5EF4-FFF2-40B4-BE49-F238E27FC236}">
                    <a16:creationId xmlns:a16="http://schemas.microsoft.com/office/drawing/2014/main" id="{F88B59F6-6E56-E37A-4188-95C36896993B}"/>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0" name="Google Shape;783;p31">
                <a:extLst>
                  <a:ext uri="{FF2B5EF4-FFF2-40B4-BE49-F238E27FC236}">
                    <a16:creationId xmlns:a16="http://schemas.microsoft.com/office/drawing/2014/main" id="{469A4D1B-FDA0-72A4-977E-1F8C0423ABCF}"/>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1" name="Google Shape;784;p31">
                <a:extLst>
                  <a:ext uri="{FF2B5EF4-FFF2-40B4-BE49-F238E27FC236}">
                    <a16:creationId xmlns:a16="http://schemas.microsoft.com/office/drawing/2014/main" id="{AC9FDA28-0F54-D864-5035-AEF9DA36FBA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2" name="Google Shape;785;p31">
                <a:extLst>
                  <a:ext uri="{FF2B5EF4-FFF2-40B4-BE49-F238E27FC236}">
                    <a16:creationId xmlns:a16="http://schemas.microsoft.com/office/drawing/2014/main" id="{43562174-85C7-9E3A-9BC1-4581D7EE599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3" name="Google Shape;786;p31">
                <a:extLst>
                  <a:ext uri="{FF2B5EF4-FFF2-40B4-BE49-F238E27FC236}">
                    <a16:creationId xmlns:a16="http://schemas.microsoft.com/office/drawing/2014/main" id="{2B807C65-5156-BB5E-9C4B-A8599F1B0E8F}"/>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4" name="Google Shape;787;p31">
                <a:extLst>
                  <a:ext uri="{FF2B5EF4-FFF2-40B4-BE49-F238E27FC236}">
                    <a16:creationId xmlns:a16="http://schemas.microsoft.com/office/drawing/2014/main" id="{F514CA79-C808-44E2-2D75-598778CC803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5" name="Google Shape;788;p31">
                <a:extLst>
                  <a:ext uri="{FF2B5EF4-FFF2-40B4-BE49-F238E27FC236}">
                    <a16:creationId xmlns:a16="http://schemas.microsoft.com/office/drawing/2014/main" id="{93CCCEDB-F0C3-3551-43CC-51D0BFDAD8E4}"/>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6" name="Google Shape;789;p31">
                <a:extLst>
                  <a:ext uri="{FF2B5EF4-FFF2-40B4-BE49-F238E27FC236}">
                    <a16:creationId xmlns:a16="http://schemas.microsoft.com/office/drawing/2014/main" id="{D7311BA4-21FE-45E2-3BA0-D29A1C39F4B9}"/>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7" name="Google Shape;790;p31">
                <a:extLst>
                  <a:ext uri="{FF2B5EF4-FFF2-40B4-BE49-F238E27FC236}">
                    <a16:creationId xmlns:a16="http://schemas.microsoft.com/office/drawing/2014/main" id="{C4E725C5-522E-2459-6906-822A6A78E86A}"/>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8" name="Google Shape;791;p31">
                <a:extLst>
                  <a:ext uri="{FF2B5EF4-FFF2-40B4-BE49-F238E27FC236}">
                    <a16:creationId xmlns:a16="http://schemas.microsoft.com/office/drawing/2014/main" id="{58B41D75-AA17-FDD9-054D-C31748903AF6}"/>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9" name="Google Shape;792;p31">
                <a:extLst>
                  <a:ext uri="{FF2B5EF4-FFF2-40B4-BE49-F238E27FC236}">
                    <a16:creationId xmlns:a16="http://schemas.microsoft.com/office/drawing/2014/main" id="{0B5165A5-BC97-957D-7981-6231C2895E54}"/>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0" name="Google Shape;793;p31">
                <a:extLst>
                  <a:ext uri="{FF2B5EF4-FFF2-40B4-BE49-F238E27FC236}">
                    <a16:creationId xmlns:a16="http://schemas.microsoft.com/office/drawing/2014/main" id="{34A5CABE-4CB9-5F77-26A5-6262C29E627A}"/>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1" name="Google Shape;794;p31">
                <a:extLst>
                  <a:ext uri="{FF2B5EF4-FFF2-40B4-BE49-F238E27FC236}">
                    <a16:creationId xmlns:a16="http://schemas.microsoft.com/office/drawing/2014/main" id="{9C65C30D-E4A0-933B-1BAC-7358BE706901}"/>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2" name="Google Shape;795;p31">
                <a:extLst>
                  <a:ext uri="{FF2B5EF4-FFF2-40B4-BE49-F238E27FC236}">
                    <a16:creationId xmlns:a16="http://schemas.microsoft.com/office/drawing/2014/main" id="{AC8A2A1A-28AB-FC98-725B-E90AA5087A00}"/>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3" name="Google Shape;796;p31">
                <a:extLst>
                  <a:ext uri="{FF2B5EF4-FFF2-40B4-BE49-F238E27FC236}">
                    <a16:creationId xmlns:a16="http://schemas.microsoft.com/office/drawing/2014/main" id="{5171547C-8723-7A88-91F3-0C8F78D69BA9}"/>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4" name="Google Shape;797;p31">
                <a:extLst>
                  <a:ext uri="{FF2B5EF4-FFF2-40B4-BE49-F238E27FC236}">
                    <a16:creationId xmlns:a16="http://schemas.microsoft.com/office/drawing/2014/main" id="{257DFE24-B89B-F713-78AF-1E82771C38C7}"/>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5" name="Google Shape;798;p31">
                <a:extLst>
                  <a:ext uri="{FF2B5EF4-FFF2-40B4-BE49-F238E27FC236}">
                    <a16:creationId xmlns:a16="http://schemas.microsoft.com/office/drawing/2014/main" id="{1FDA399A-4F22-CC75-FB24-B17F464BEB1E}"/>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6" name="Google Shape;799;p31">
                <a:extLst>
                  <a:ext uri="{FF2B5EF4-FFF2-40B4-BE49-F238E27FC236}">
                    <a16:creationId xmlns:a16="http://schemas.microsoft.com/office/drawing/2014/main" id="{0A788E28-5429-8FAA-DC1F-62AEBD33BFB9}"/>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7" name="Google Shape;800;p31">
                <a:extLst>
                  <a:ext uri="{FF2B5EF4-FFF2-40B4-BE49-F238E27FC236}">
                    <a16:creationId xmlns:a16="http://schemas.microsoft.com/office/drawing/2014/main" id="{114BC7B8-3D7C-5288-EC10-260CB971A9CD}"/>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8" name="Google Shape;801;p31">
                <a:extLst>
                  <a:ext uri="{FF2B5EF4-FFF2-40B4-BE49-F238E27FC236}">
                    <a16:creationId xmlns:a16="http://schemas.microsoft.com/office/drawing/2014/main" id="{9E5AC466-B5A4-924F-8378-D0A4E6EABF2E}"/>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9" name="Google Shape;802;p31">
                <a:extLst>
                  <a:ext uri="{FF2B5EF4-FFF2-40B4-BE49-F238E27FC236}">
                    <a16:creationId xmlns:a16="http://schemas.microsoft.com/office/drawing/2014/main" id="{532E140C-4133-74A4-46B9-CC7B4132EBC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0" name="Google Shape;803;p31">
                <a:extLst>
                  <a:ext uri="{FF2B5EF4-FFF2-40B4-BE49-F238E27FC236}">
                    <a16:creationId xmlns:a16="http://schemas.microsoft.com/office/drawing/2014/main" id="{F770C60E-2BC4-64BE-D549-CDC82AE873F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1" name="Google Shape;804;p31">
                <a:extLst>
                  <a:ext uri="{FF2B5EF4-FFF2-40B4-BE49-F238E27FC236}">
                    <a16:creationId xmlns:a16="http://schemas.microsoft.com/office/drawing/2014/main" id="{112EAAAF-6FE0-7864-0329-6768E319EE21}"/>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2" name="Google Shape;805;p31">
                <a:extLst>
                  <a:ext uri="{FF2B5EF4-FFF2-40B4-BE49-F238E27FC236}">
                    <a16:creationId xmlns:a16="http://schemas.microsoft.com/office/drawing/2014/main" id="{D00E8DDB-6304-4637-2A8D-EB57BE5A708E}"/>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3" name="Google Shape;806;p31">
                <a:extLst>
                  <a:ext uri="{FF2B5EF4-FFF2-40B4-BE49-F238E27FC236}">
                    <a16:creationId xmlns:a16="http://schemas.microsoft.com/office/drawing/2014/main" id="{EECC1DE8-34F0-2612-6ED5-5D9E768CBEEA}"/>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4" name="Google Shape;807;p31">
                <a:extLst>
                  <a:ext uri="{FF2B5EF4-FFF2-40B4-BE49-F238E27FC236}">
                    <a16:creationId xmlns:a16="http://schemas.microsoft.com/office/drawing/2014/main" id="{EC96A8C5-3B4A-2CB0-6469-D80656D13EF3}"/>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5" name="Google Shape;808;p31">
                <a:extLst>
                  <a:ext uri="{FF2B5EF4-FFF2-40B4-BE49-F238E27FC236}">
                    <a16:creationId xmlns:a16="http://schemas.microsoft.com/office/drawing/2014/main" id="{1528264C-E323-B903-3880-7D43BEBD1D2C}"/>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6" name="Google Shape;809;p31">
                <a:extLst>
                  <a:ext uri="{FF2B5EF4-FFF2-40B4-BE49-F238E27FC236}">
                    <a16:creationId xmlns:a16="http://schemas.microsoft.com/office/drawing/2014/main" id="{62F4213F-E639-301C-D96D-6A71C054BD81}"/>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7" name="Google Shape;810;p31">
                <a:extLst>
                  <a:ext uri="{FF2B5EF4-FFF2-40B4-BE49-F238E27FC236}">
                    <a16:creationId xmlns:a16="http://schemas.microsoft.com/office/drawing/2014/main" id="{61CBBE74-875D-D065-FE66-934C3A4B19C2}"/>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8" name="Google Shape;811;p31">
                <a:extLst>
                  <a:ext uri="{FF2B5EF4-FFF2-40B4-BE49-F238E27FC236}">
                    <a16:creationId xmlns:a16="http://schemas.microsoft.com/office/drawing/2014/main" id="{9AD7B8DC-50BA-6735-0A5F-7CE6ECB2A62E}"/>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9" name="Google Shape;812;p31">
                <a:extLst>
                  <a:ext uri="{FF2B5EF4-FFF2-40B4-BE49-F238E27FC236}">
                    <a16:creationId xmlns:a16="http://schemas.microsoft.com/office/drawing/2014/main" id="{90A1A572-6B43-CA63-3FEE-4ADBBAECBE97}"/>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0" name="Google Shape;813;p31">
                <a:extLst>
                  <a:ext uri="{FF2B5EF4-FFF2-40B4-BE49-F238E27FC236}">
                    <a16:creationId xmlns:a16="http://schemas.microsoft.com/office/drawing/2014/main" id="{6560AA63-EB40-1799-F4F4-1A0610E64206}"/>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1" name="Google Shape;814;p31">
                <a:extLst>
                  <a:ext uri="{FF2B5EF4-FFF2-40B4-BE49-F238E27FC236}">
                    <a16:creationId xmlns:a16="http://schemas.microsoft.com/office/drawing/2014/main" id="{EBAD8068-C718-027D-CEB3-7B9E5F681072}"/>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2" name="Google Shape;815;p31">
                <a:extLst>
                  <a:ext uri="{FF2B5EF4-FFF2-40B4-BE49-F238E27FC236}">
                    <a16:creationId xmlns:a16="http://schemas.microsoft.com/office/drawing/2014/main" id="{C4A14ED7-DBFF-F482-719A-61511CD7BE9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3" name="Google Shape;816;p31">
                <a:extLst>
                  <a:ext uri="{FF2B5EF4-FFF2-40B4-BE49-F238E27FC236}">
                    <a16:creationId xmlns:a16="http://schemas.microsoft.com/office/drawing/2014/main" id="{B5AA9ECE-CEAB-6593-7070-A303DE485305}"/>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4" name="Google Shape;817;p31">
                <a:extLst>
                  <a:ext uri="{FF2B5EF4-FFF2-40B4-BE49-F238E27FC236}">
                    <a16:creationId xmlns:a16="http://schemas.microsoft.com/office/drawing/2014/main" id="{8864B3EB-4F65-1406-785F-19AEA738CEE0}"/>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5" name="Google Shape;818;p31">
                <a:extLst>
                  <a:ext uri="{FF2B5EF4-FFF2-40B4-BE49-F238E27FC236}">
                    <a16:creationId xmlns:a16="http://schemas.microsoft.com/office/drawing/2014/main" id="{5A7B8773-366F-BBA9-E326-AEB9DA8C3D80}"/>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6" name="Google Shape;819;p31">
                <a:extLst>
                  <a:ext uri="{FF2B5EF4-FFF2-40B4-BE49-F238E27FC236}">
                    <a16:creationId xmlns:a16="http://schemas.microsoft.com/office/drawing/2014/main" id="{2ADE8102-0E37-65E9-2BB9-D5A9939BD6C7}"/>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7" name="Google Shape;820;p31">
                <a:extLst>
                  <a:ext uri="{FF2B5EF4-FFF2-40B4-BE49-F238E27FC236}">
                    <a16:creationId xmlns:a16="http://schemas.microsoft.com/office/drawing/2014/main" id="{A95576E4-09B0-7608-C085-8C1877AF372F}"/>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8" name="Google Shape;821;p31">
                <a:extLst>
                  <a:ext uri="{FF2B5EF4-FFF2-40B4-BE49-F238E27FC236}">
                    <a16:creationId xmlns:a16="http://schemas.microsoft.com/office/drawing/2014/main" id="{9D8DA962-7E8E-37BA-4DF1-A39D4C7B16C3}"/>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9" name="Google Shape;822;p31">
                <a:extLst>
                  <a:ext uri="{FF2B5EF4-FFF2-40B4-BE49-F238E27FC236}">
                    <a16:creationId xmlns:a16="http://schemas.microsoft.com/office/drawing/2014/main" id="{101E6743-F29F-077B-F9B7-7AD4A0C74876}"/>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0" name="Google Shape;823;p31">
                <a:extLst>
                  <a:ext uri="{FF2B5EF4-FFF2-40B4-BE49-F238E27FC236}">
                    <a16:creationId xmlns:a16="http://schemas.microsoft.com/office/drawing/2014/main" id="{B815A36D-55F4-A69D-2765-B849C067CD51}"/>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1" name="Google Shape;824;p31">
                <a:extLst>
                  <a:ext uri="{FF2B5EF4-FFF2-40B4-BE49-F238E27FC236}">
                    <a16:creationId xmlns:a16="http://schemas.microsoft.com/office/drawing/2014/main" id="{674A1AD1-583E-5E35-B78E-A65AFDAD011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2" name="Google Shape;825;p31">
                <a:extLst>
                  <a:ext uri="{FF2B5EF4-FFF2-40B4-BE49-F238E27FC236}">
                    <a16:creationId xmlns:a16="http://schemas.microsoft.com/office/drawing/2014/main" id="{F57E6488-091F-3CF4-634B-24F949A0E3FC}"/>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3" name="Google Shape;826;p31">
                <a:extLst>
                  <a:ext uri="{FF2B5EF4-FFF2-40B4-BE49-F238E27FC236}">
                    <a16:creationId xmlns:a16="http://schemas.microsoft.com/office/drawing/2014/main" id="{E88BF0F7-1AC3-FAA7-C990-F745A179371C}"/>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4" name="Google Shape;827;p31">
                <a:extLst>
                  <a:ext uri="{FF2B5EF4-FFF2-40B4-BE49-F238E27FC236}">
                    <a16:creationId xmlns:a16="http://schemas.microsoft.com/office/drawing/2014/main" id="{7C0D1E99-FB92-47E8-0D4D-B8C62C8E62D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335" name="Google Shape;828;p31">
              <a:extLst>
                <a:ext uri="{FF2B5EF4-FFF2-40B4-BE49-F238E27FC236}">
                  <a16:creationId xmlns:a16="http://schemas.microsoft.com/office/drawing/2014/main" id="{8E8706F2-3C1A-091B-81E1-E843F9A7F115}"/>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36" name="Google Shape;829;p31">
              <a:extLst>
                <a:ext uri="{FF2B5EF4-FFF2-40B4-BE49-F238E27FC236}">
                  <a16:creationId xmlns:a16="http://schemas.microsoft.com/office/drawing/2014/main" id="{F84B0BB4-A9CF-D569-43AD-DC1103CF68AF}"/>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37" name="Google Shape;830;p31">
              <a:extLst>
                <a:ext uri="{FF2B5EF4-FFF2-40B4-BE49-F238E27FC236}">
                  <a16:creationId xmlns:a16="http://schemas.microsoft.com/office/drawing/2014/main" id="{09900628-1460-CA11-F4CB-1ECBF0B970C6}"/>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38" name="Google Shape;831;p31">
              <a:extLst>
                <a:ext uri="{FF2B5EF4-FFF2-40B4-BE49-F238E27FC236}">
                  <a16:creationId xmlns:a16="http://schemas.microsoft.com/office/drawing/2014/main" id="{7246BA90-0077-BBF5-5218-FD3E39509FDE}"/>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39" name="Google Shape;832;p31">
              <a:extLst>
                <a:ext uri="{FF2B5EF4-FFF2-40B4-BE49-F238E27FC236}">
                  <a16:creationId xmlns:a16="http://schemas.microsoft.com/office/drawing/2014/main" id="{301B10ED-FA13-F6F6-72E9-7B9CD211E053}"/>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40" name="Google Shape;833;p31">
              <a:extLst>
                <a:ext uri="{FF2B5EF4-FFF2-40B4-BE49-F238E27FC236}">
                  <a16:creationId xmlns:a16="http://schemas.microsoft.com/office/drawing/2014/main" id="{265B52B9-C12C-8655-3EE4-AA8FC4A67062}"/>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41" name="Google Shape;834;p31">
              <a:extLst>
                <a:ext uri="{FF2B5EF4-FFF2-40B4-BE49-F238E27FC236}">
                  <a16:creationId xmlns:a16="http://schemas.microsoft.com/office/drawing/2014/main" id="{FFD3CAF4-F313-540D-AD86-EEB71EB9BAC0}"/>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42" name="Google Shape;835;p31">
              <a:extLst>
                <a:ext uri="{FF2B5EF4-FFF2-40B4-BE49-F238E27FC236}">
                  <a16:creationId xmlns:a16="http://schemas.microsoft.com/office/drawing/2014/main" id="{66F4D80C-5D72-FD5F-7AC1-B3EFE3F79507}"/>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43" name="Google Shape;836;p31">
              <a:extLst>
                <a:ext uri="{FF2B5EF4-FFF2-40B4-BE49-F238E27FC236}">
                  <a16:creationId xmlns:a16="http://schemas.microsoft.com/office/drawing/2014/main" id="{06842EA1-8E1B-40B9-E573-A25AB800A6A8}"/>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44" name="Google Shape;837;p31">
              <a:extLst>
                <a:ext uri="{FF2B5EF4-FFF2-40B4-BE49-F238E27FC236}">
                  <a16:creationId xmlns:a16="http://schemas.microsoft.com/office/drawing/2014/main" id="{62884256-E048-6B0E-CDC2-1C074500D135}"/>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45" name="Google Shape;838;p31">
              <a:extLst>
                <a:ext uri="{FF2B5EF4-FFF2-40B4-BE49-F238E27FC236}">
                  <a16:creationId xmlns:a16="http://schemas.microsoft.com/office/drawing/2014/main" id="{6F0979E5-5705-7984-75F3-2677C6D45AA9}"/>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46" name="Google Shape;839;p31">
              <a:extLst>
                <a:ext uri="{FF2B5EF4-FFF2-40B4-BE49-F238E27FC236}">
                  <a16:creationId xmlns:a16="http://schemas.microsoft.com/office/drawing/2014/main" id="{31F58A5A-D4CA-EF9B-6176-AC175DC75583}"/>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47" name="Google Shape;840;p31">
              <a:extLst>
                <a:ext uri="{FF2B5EF4-FFF2-40B4-BE49-F238E27FC236}">
                  <a16:creationId xmlns:a16="http://schemas.microsoft.com/office/drawing/2014/main" id="{7BFF0185-7AD3-D436-C3AA-8376F145484B}"/>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48" name="Google Shape;841;p31">
              <a:extLst>
                <a:ext uri="{FF2B5EF4-FFF2-40B4-BE49-F238E27FC236}">
                  <a16:creationId xmlns:a16="http://schemas.microsoft.com/office/drawing/2014/main" id="{075E1E01-2B19-5A62-9F8D-ACBD8C45565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49" name="Google Shape;842;p31">
              <a:extLst>
                <a:ext uri="{FF2B5EF4-FFF2-40B4-BE49-F238E27FC236}">
                  <a16:creationId xmlns:a16="http://schemas.microsoft.com/office/drawing/2014/main" id="{4B16918A-A352-247F-4861-BAA2C1744EC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0" name="Google Shape;843;p31">
              <a:extLst>
                <a:ext uri="{FF2B5EF4-FFF2-40B4-BE49-F238E27FC236}">
                  <a16:creationId xmlns:a16="http://schemas.microsoft.com/office/drawing/2014/main" id="{9AAFCFF1-9386-9457-5FBA-C3C51C8E75BC}"/>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1" name="Google Shape;844;p31">
              <a:extLst>
                <a:ext uri="{FF2B5EF4-FFF2-40B4-BE49-F238E27FC236}">
                  <a16:creationId xmlns:a16="http://schemas.microsoft.com/office/drawing/2014/main" id="{26B8534B-5CAD-821B-FA79-B8DC59A4E4FE}"/>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2" name="Google Shape;845;p31">
              <a:extLst>
                <a:ext uri="{FF2B5EF4-FFF2-40B4-BE49-F238E27FC236}">
                  <a16:creationId xmlns:a16="http://schemas.microsoft.com/office/drawing/2014/main" id="{2970A726-8792-4063-B445-545F53D52C3C}"/>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3" name="Google Shape;846;p31">
              <a:extLst>
                <a:ext uri="{FF2B5EF4-FFF2-40B4-BE49-F238E27FC236}">
                  <a16:creationId xmlns:a16="http://schemas.microsoft.com/office/drawing/2014/main" id="{767ABCAC-4DD4-E24E-1E0A-092CFE52AC5F}"/>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4" name="Google Shape;847;p31">
              <a:extLst>
                <a:ext uri="{FF2B5EF4-FFF2-40B4-BE49-F238E27FC236}">
                  <a16:creationId xmlns:a16="http://schemas.microsoft.com/office/drawing/2014/main" id="{61A4024D-ADEF-8573-FCE3-54F4AEEFAA47}"/>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5" name="Google Shape;848;p31">
              <a:extLst>
                <a:ext uri="{FF2B5EF4-FFF2-40B4-BE49-F238E27FC236}">
                  <a16:creationId xmlns:a16="http://schemas.microsoft.com/office/drawing/2014/main" id="{ACD8C0B8-B440-9DDF-9FF3-A074A88CFBAC}"/>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6" name="Google Shape;849;p31">
              <a:extLst>
                <a:ext uri="{FF2B5EF4-FFF2-40B4-BE49-F238E27FC236}">
                  <a16:creationId xmlns:a16="http://schemas.microsoft.com/office/drawing/2014/main" id="{7161D8C7-7559-019B-91B8-6022F08316B2}"/>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7" name="Google Shape;850;p31">
              <a:extLst>
                <a:ext uri="{FF2B5EF4-FFF2-40B4-BE49-F238E27FC236}">
                  <a16:creationId xmlns:a16="http://schemas.microsoft.com/office/drawing/2014/main" id="{185F5473-7A27-5506-3EE8-F5E7342C3A82}"/>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8" name="Google Shape;851;p31">
              <a:extLst>
                <a:ext uri="{FF2B5EF4-FFF2-40B4-BE49-F238E27FC236}">
                  <a16:creationId xmlns:a16="http://schemas.microsoft.com/office/drawing/2014/main" id="{CDFFE711-6428-BBA8-8546-6FED7548C0E5}"/>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9" name="Google Shape;852;p31">
              <a:extLst>
                <a:ext uri="{FF2B5EF4-FFF2-40B4-BE49-F238E27FC236}">
                  <a16:creationId xmlns:a16="http://schemas.microsoft.com/office/drawing/2014/main" id="{6513BFF3-4603-5DC2-4A32-3524A8965834}"/>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0" name="Google Shape;853;p31">
              <a:extLst>
                <a:ext uri="{FF2B5EF4-FFF2-40B4-BE49-F238E27FC236}">
                  <a16:creationId xmlns:a16="http://schemas.microsoft.com/office/drawing/2014/main" id="{5E3B969D-E36F-CBAE-676D-6D0BB681656C}"/>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1" name="Google Shape;854;p31">
              <a:extLst>
                <a:ext uri="{FF2B5EF4-FFF2-40B4-BE49-F238E27FC236}">
                  <a16:creationId xmlns:a16="http://schemas.microsoft.com/office/drawing/2014/main" id="{B362E8A5-F111-B533-E6FA-01966E8D823B}"/>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2" name="Google Shape;855;p31">
              <a:extLst>
                <a:ext uri="{FF2B5EF4-FFF2-40B4-BE49-F238E27FC236}">
                  <a16:creationId xmlns:a16="http://schemas.microsoft.com/office/drawing/2014/main" id="{AEAC06C5-9666-77E2-3C16-1BBAECE37B0E}"/>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3" name="Google Shape;856;p31">
              <a:extLst>
                <a:ext uri="{FF2B5EF4-FFF2-40B4-BE49-F238E27FC236}">
                  <a16:creationId xmlns:a16="http://schemas.microsoft.com/office/drawing/2014/main" id="{D288D0CE-D78E-0347-9FDB-DD460DFAF748}"/>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4" name="Google Shape;857;p31">
              <a:extLst>
                <a:ext uri="{FF2B5EF4-FFF2-40B4-BE49-F238E27FC236}">
                  <a16:creationId xmlns:a16="http://schemas.microsoft.com/office/drawing/2014/main" id="{32F93F6F-D378-04D9-8986-D2AF4C670ABC}"/>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5" name="Google Shape;858;p31">
              <a:extLst>
                <a:ext uri="{FF2B5EF4-FFF2-40B4-BE49-F238E27FC236}">
                  <a16:creationId xmlns:a16="http://schemas.microsoft.com/office/drawing/2014/main" id="{CEAC9664-70B4-5B2B-A687-0E053E08C199}"/>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6" name="Google Shape;859;p31">
              <a:extLst>
                <a:ext uri="{FF2B5EF4-FFF2-40B4-BE49-F238E27FC236}">
                  <a16:creationId xmlns:a16="http://schemas.microsoft.com/office/drawing/2014/main" id="{0E787A93-70C0-5D76-3782-CA9A39FED685}"/>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7" name="Google Shape;860;p31">
              <a:extLst>
                <a:ext uri="{FF2B5EF4-FFF2-40B4-BE49-F238E27FC236}">
                  <a16:creationId xmlns:a16="http://schemas.microsoft.com/office/drawing/2014/main" id="{21DBD8A1-B656-6B88-94E6-C8B1978D424E}"/>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8" name="Google Shape;861;p31">
              <a:extLst>
                <a:ext uri="{FF2B5EF4-FFF2-40B4-BE49-F238E27FC236}">
                  <a16:creationId xmlns:a16="http://schemas.microsoft.com/office/drawing/2014/main" id="{70FFA867-1A19-0AB2-BD2E-F01299BD2F85}"/>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9" name="Google Shape;862;p31">
              <a:extLst>
                <a:ext uri="{FF2B5EF4-FFF2-40B4-BE49-F238E27FC236}">
                  <a16:creationId xmlns:a16="http://schemas.microsoft.com/office/drawing/2014/main" id="{C5F71813-02FD-934C-BAD8-8C9D4AEC4BEE}"/>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0" name="Google Shape;863;p31">
              <a:extLst>
                <a:ext uri="{FF2B5EF4-FFF2-40B4-BE49-F238E27FC236}">
                  <a16:creationId xmlns:a16="http://schemas.microsoft.com/office/drawing/2014/main" id="{5546B624-A8FA-B308-DA85-ECF94887631A}"/>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1" name="Google Shape;864;p31">
              <a:extLst>
                <a:ext uri="{FF2B5EF4-FFF2-40B4-BE49-F238E27FC236}">
                  <a16:creationId xmlns:a16="http://schemas.microsoft.com/office/drawing/2014/main" id="{267E75B8-61ED-0395-8B97-B0890AC810DF}"/>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2" name="Google Shape;865;p31">
              <a:extLst>
                <a:ext uri="{FF2B5EF4-FFF2-40B4-BE49-F238E27FC236}">
                  <a16:creationId xmlns:a16="http://schemas.microsoft.com/office/drawing/2014/main" id="{F44D9D75-7FA5-91BC-6FE0-C362111F0E7D}"/>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3" name="Google Shape;866;p31">
              <a:extLst>
                <a:ext uri="{FF2B5EF4-FFF2-40B4-BE49-F238E27FC236}">
                  <a16:creationId xmlns:a16="http://schemas.microsoft.com/office/drawing/2014/main" id="{2DBB5BD6-7FB4-23DC-04E6-03AA2A37BC57}"/>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4" name="Google Shape;867;p31">
              <a:extLst>
                <a:ext uri="{FF2B5EF4-FFF2-40B4-BE49-F238E27FC236}">
                  <a16:creationId xmlns:a16="http://schemas.microsoft.com/office/drawing/2014/main" id="{A616184E-79C7-4DC2-C70A-8372CFE5916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5" name="Google Shape;868;p31">
              <a:extLst>
                <a:ext uri="{FF2B5EF4-FFF2-40B4-BE49-F238E27FC236}">
                  <a16:creationId xmlns:a16="http://schemas.microsoft.com/office/drawing/2014/main" id="{2B2E8CFA-89AC-0457-D534-F8E66883E568}"/>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6" name="Google Shape;869;p31">
              <a:extLst>
                <a:ext uri="{FF2B5EF4-FFF2-40B4-BE49-F238E27FC236}">
                  <a16:creationId xmlns:a16="http://schemas.microsoft.com/office/drawing/2014/main" id="{361FE595-ADFA-E850-8C1F-FD130ED9A0B4}"/>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7" name="Google Shape;870;p31">
              <a:extLst>
                <a:ext uri="{FF2B5EF4-FFF2-40B4-BE49-F238E27FC236}">
                  <a16:creationId xmlns:a16="http://schemas.microsoft.com/office/drawing/2014/main" id="{5330792A-F4F4-1774-A4BC-270BEAB3A015}"/>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8" name="Google Shape;871;p31">
              <a:extLst>
                <a:ext uri="{FF2B5EF4-FFF2-40B4-BE49-F238E27FC236}">
                  <a16:creationId xmlns:a16="http://schemas.microsoft.com/office/drawing/2014/main" id="{52393EEC-3AC9-E9A5-0CF4-CC5AAFA231A7}"/>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9" name="Google Shape;872;p31">
              <a:extLst>
                <a:ext uri="{FF2B5EF4-FFF2-40B4-BE49-F238E27FC236}">
                  <a16:creationId xmlns:a16="http://schemas.microsoft.com/office/drawing/2014/main" id="{0BD4533E-EB80-0733-2472-C2BE41121FA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0" name="Google Shape;873;p31">
              <a:extLst>
                <a:ext uri="{FF2B5EF4-FFF2-40B4-BE49-F238E27FC236}">
                  <a16:creationId xmlns:a16="http://schemas.microsoft.com/office/drawing/2014/main" id="{1E9CF15B-8669-8F1C-41AD-7617F668AF99}"/>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1" name="Google Shape;874;p31">
              <a:extLst>
                <a:ext uri="{FF2B5EF4-FFF2-40B4-BE49-F238E27FC236}">
                  <a16:creationId xmlns:a16="http://schemas.microsoft.com/office/drawing/2014/main" id="{4EF233BE-3016-AE9F-D3C8-00FB6A46124E}"/>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2" name="Google Shape;875;p31">
              <a:extLst>
                <a:ext uri="{FF2B5EF4-FFF2-40B4-BE49-F238E27FC236}">
                  <a16:creationId xmlns:a16="http://schemas.microsoft.com/office/drawing/2014/main" id="{6CF5A44B-8F9D-7641-5B53-66ED0583601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3" name="Google Shape;876;p31">
              <a:extLst>
                <a:ext uri="{FF2B5EF4-FFF2-40B4-BE49-F238E27FC236}">
                  <a16:creationId xmlns:a16="http://schemas.microsoft.com/office/drawing/2014/main" id="{571DE467-89F0-89EF-410E-90DFC4114151}"/>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4" name="Google Shape;877;p31">
              <a:extLst>
                <a:ext uri="{FF2B5EF4-FFF2-40B4-BE49-F238E27FC236}">
                  <a16:creationId xmlns:a16="http://schemas.microsoft.com/office/drawing/2014/main" id="{0BDD1B35-EC24-C612-95A2-D69158EDD012}"/>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5" name="Google Shape;878;p31">
              <a:extLst>
                <a:ext uri="{FF2B5EF4-FFF2-40B4-BE49-F238E27FC236}">
                  <a16:creationId xmlns:a16="http://schemas.microsoft.com/office/drawing/2014/main" id="{91E5AD49-6FF1-044D-C61B-76111942D27A}"/>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6" name="Google Shape;879;p31">
              <a:extLst>
                <a:ext uri="{FF2B5EF4-FFF2-40B4-BE49-F238E27FC236}">
                  <a16:creationId xmlns:a16="http://schemas.microsoft.com/office/drawing/2014/main" id="{AA71DFAF-5978-F65E-EFC5-A21CB840ACB1}"/>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7" name="Google Shape;880;p31">
              <a:extLst>
                <a:ext uri="{FF2B5EF4-FFF2-40B4-BE49-F238E27FC236}">
                  <a16:creationId xmlns:a16="http://schemas.microsoft.com/office/drawing/2014/main" id="{AA1C6792-FD5A-9F1D-87B9-E74D61F076DB}"/>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8" name="Google Shape;881;p31">
              <a:extLst>
                <a:ext uri="{FF2B5EF4-FFF2-40B4-BE49-F238E27FC236}">
                  <a16:creationId xmlns:a16="http://schemas.microsoft.com/office/drawing/2014/main" id="{CE5A3610-50CF-C08A-15C8-7169BFB39EDF}"/>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45" name="TextBox 444">
            <a:extLst>
              <a:ext uri="{FF2B5EF4-FFF2-40B4-BE49-F238E27FC236}">
                <a16:creationId xmlns:a16="http://schemas.microsoft.com/office/drawing/2014/main" id="{E154362B-5B8A-0306-56BE-FE52CF22B582}"/>
              </a:ext>
            </a:extLst>
          </p:cNvPr>
          <p:cNvSpPr txBox="1"/>
          <p:nvPr userDrawn="1"/>
        </p:nvSpPr>
        <p:spPr>
          <a:xfrm>
            <a:off x="4016677" y="1572168"/>
            <a:ext cx="4042881"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mn-ea"/>
                <a:cs typeface="Times New Roman" panose="02020603050405020304" pitchFamily="18" charset="0"/>
              </a:rPr>
              <a:t>KHÁM PHÁ</a:t>
            </a:r>
          </a:p>
        </p:txBody>
      </p:sp>
      <p:pic>
        <p:nvPicPr>
          <p:cNvPr id="446" name="Picture 18" descr="VoNhatTruong2013L">
            <a:extLst>
              <a:ext uri="{FF2B5EF4-FFF2-40B4-BE49-F238E27FC236}">
                <a16:creationId xmlns:a16="http://schemas.microsoft.com/office/drawing/2014/main" id="{B7822D64-161B-EFA4-4F51-6BD94FCFD81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79435" y="4456396"/>
            <a:ext cx="251460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739556"/>
      </p:ext>
    </p:extLst>
  </p:cSld>
  <p:clrMap bg1="lt1" tx1="dk1" bg2="lt2" tx2="dk2" accent1="accent1" accent2="accent2" accent3="accent3" accent4="accent4" accent5="accent5" accent6="accent6" hlink="hlink" folHlink="folHlink"/>
  <p:sldLayoutIdLst>
    <p:sldLayoutId id="2147484566" r:id="rId1"/>
  </p:sldLayoutIdLst>
  <p:transition>
    <p:split orient="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jfif"/><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svg"/><Relationship Id="rId5" Type="http://schemas.openxmlformats.org/officeDocument/2006/relationships/image" Target="../media/image17.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31.jfif"/><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8.jfi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31.jfif"/><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jf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image" Target="../media/image62.svg"/><Relationship Id="rId2" Type="http://schemas.openxmlformats.org/officeDocument/2006/relationships/image" Target="../media/image19.png"/><Relationship Id="rId1" Type="http://schemas.openxmlformats.org/officeDocument/2006/relationships/slideLayout" Target="../slideLayouts/slideLayout1.xml"/><Relationship Id="rId10" Type="http://schemas.openxmlformats.org/officeDocument/2006/relationships/image" Target="../media/image22.png"/><Relationship Id="rId9" Type="http://schemas.openxmlformats.org/officeDocument/2006/relationships/image" Target="../media/image64.sv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0.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3.xml"/><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slide" Target="slide16.xml"/><Relationship Id="rId4" Type="http://schemas.openxmlformats.org/officeDocument/2006/relationships/image" Target="../media/image18.jfif"/></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8.jf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8.jfi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534"/>
        <p:cNvGrpSpPr/>
        <p:nvPr/>
      </p:nvGrpSpPr>
      <p:grpSpPr>
        <a:xfrm>
          <a:off x="0" y="0"/>
          <a:ext cx="0" cy="0"/>
          <a:chOff x="0" y="0"/>
          <a:chExt cx="0" cy="0"/>
        </a:xfrm>
      </p:grpSpPr>
      <p:sp>
        <p:nvSpPr>
          <p:cNvPr id="2" name="TextBox 1"/>
          <p:cNvSpPr txBox="1"/>
          <p:nvPr/>
        </p:nvSpPr>
        <p:spPr>
          <a:xfrm>
            <a:off x="1559441" y="1091610"/>
            <a:ext cx="8732875" cy="913007"/>
          </a:xfrm>
          <a:prstGeom prst="rect">
            <a:avLst/>
          </a:prstGeom>
          <a:noFill/>
        </p:spPr>
        <p:txBody>
          <a:bodyPr wrap="square" rtlCol="0">
            <a:spAutoFit/>
          </a:bodyPr>
          <a:lstStyle/>
          <a:p>
            <a:pPr algn="ctr"/>
            <a:endParaRPr lang="en-US" sz="5333" dirty="0"/>
          </a:p>
        </p:txBody>
      </p:sp>
      <p:sp>
        <p:nvSpPr>
          <p:cNvPr id="4" name="Freeform 2"/>
          <p:cNvSpPr/>
          <p:nvPr/>
        </p:nvSpPr>
        <p:spPr>
          <a:xfrm>
            <a:off x="124113" y="63506"/>
            <a:ext cx="2633932" cy="1653511"/>
          </a:xfrm>
          <a:custGeom>
            <a:avLst/>
            <a:gdLst/>
            <a:ahLst/>
            <a:cxnLst/>
            <a:rect l="l" t="t" r="r" b="b"/>
            <a:pathLst>
              <a:path w="3225309" h="2273505">
                <a:moveTo>
                  <a:pt x="0" y="0"/>
                </a:moveTo>
                <a:lnTo>
                  <a:pt x="3225309" y="0"/>
                </a:lnTo>
                <a:lnTo>
                  <a:pt x="3225309" y="2273505"/>
                </a:lnTo>
                <a:lnTo>
                  <a:pt x="0" y="22735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extBox 3"/>
          <p:cNvSpPr txBox="1"/>
          <p:nvPr/>
        </p:nvSpPr>
        <p:spPr>
          <a:xfrm>
            <a:off x="914399" y="1398994"/>
            <a:ext cx="10665124" cy="2462213"/>
          </a:xfrm>
          <a:prstGeom prst="rect">
            <a:avLst/>
          </a:prstGeom>
        </p:spPr>
        <p:txBody>
          <a:bodyPr wrap="square" lIns="0" tIns="0" rIns="0" bIns="0" rtlCol="0" anchor="t">
            <a:spAutoFit/>
          </a:bodyPr>
          <a:lstStyle/>
          <a:p>
            <a:pPr marL="0" lvl="0" indent="0" algn="ctr">
              <a:lnSpc>
                <a:spcPts val="9600"/>
              </a:lnSpc>
              <a:spcBef>
                <a:spcPct val="0"/>
              </a:spcBef>
            </a:pPr>
            <a:r>
              <a:rPr lang="en-US" sz="6000" b="1">
                <a:solidFill>
                  <a:srgbClr val="FF0000"/>
                </a:solidFill>
                <a:latin typeface="Prompt Semi-Bold"/>
                <a:ea typeface="Prompt Semi-Bold"/>
                <a:cs typeface="Prompt Semi-Bold"/>
                <a:sym typeface="Prompt Semi-Bold"/>
              </a:rPr>
              <a:t>CHÀO MỪNG QUÝ THẦY CÔ VỀ DỰ GIỜ THĂM LỚP</a:t>
            </a:r>
          </a:p>
        </p:txBody>
      </p:sp>
      <p:sp>
        <p:nvSpPr>
          <p:cNvPr id="6" name="Freeform 4"/>
          <p:cNvSpPr/>
          <p:nvPr/>
        </p:nvSpPr>
        <p:spPr>
          <a:xfrm>
            <a:off x="10503161" y="132949"/>
            <a:ext cx="1668711" cy="1697860"/>
          </a:xfrm>
          <a:custGeom>
            <a:avLst/>
            <a:gdLst/>
            <a:ahLst/>
            <a:cxnLst/>
            <a:rect l="l" t="t" r="r" b="b"/>
            <a:pathLst>
              <a:path w="3936267" h="4009160">
                <a:moveTo>
                  <a:pt x="0" y="0"/>
                </a:moveTo>
                <a:lnTo>
                  <a:pt x="3936267" y="0"/>
                </a:lnTo>
                <a:lnTo>
                  <a:pt x="3936267" y="4009160"/>
                </a:lnTo>
                <a:lnTo>
                  <a:pt x="0" y="40091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TextBox 7">
            <a:extLst>
              <a:ext uri="{FF2B5EF4-FFF2-40B4-BE49-F238E27FC236}">
                <a16:creationId xmlns:a16="http://schemas.microsoft.com/office/drawing/2014/main" id="{873EAF72-99AE-C88E-A21F-A88009AE8CB3}"/>
              </a:ext>
            </a:extLst>
          </p:cNvPr>
          <p:cNvSpPr txBox="1"/>
          <p:nvPr/>
        </p:nvSpPr>
        <p:spPr>
          <a:xfrm>
            <a:off x="4048221" y="4038600"/>
            <a:ext cx="4397479" cy="646331"/>
          </a:xfrm>
          <a:prstGeom prst="rect">
            <a:avLst/>
          </a:prstGeom>
          <a:noFill/>
        </p:spPr>
        <p:txBody>
          <a:bodyPr wrap="square" rtlCol="0">
            <a:spAutoFit/>
          </a:bodyPr>
          <a:lstStyle/>
          <a:p>
            <a:pPr algn="ctr"/>
            <a:r>
              <a:rPr lang="en-US" sz="36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 : TIN </a:t>
            </a:r>
            <a:r>
              <a:rPr lang="en-US" sz="36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 9</a:t>
            </a:r>
            <a:endParaRPr lang="en-US" sz="36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14444" r="14445"/>
          <a:stretch/>
        </p:blipFill>
        <p:spPr>
          <a:xfrm>
            <a:off x="5526574" y="4862324"/>
            <a:ext cx="1440771" cy="1716664"/>
          </a:xfrm>
          <a:prstGeom prst="rect">
            <a:avLst/>
          </a:prstGeom>
        </p:spPr>
      </p:pic>
    </p:spTree>
    <p:extLst>
      <p:ext uri="{BB962C8B-B14F-4D97-AF65-F5344CB8AC3E}">
        <p14:creationId xmlns:p14="http://schemas.microsoft.com/office/powerpoint/2010/main" val="256794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29435" y="2329815"/>
            <a:ext cx="9817032"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Quyền riêng tư dễ bị ảnh hưởng. </a:t>
            </a: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521917"/>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Dữ liệu tài khoản ngân hàng bị đánh cắp. </a:t>
            </a: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350354"/>
            <a:ext cx="965746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Giao dịch trong thương mại tăng nhanh nhờ ứng dụng ngân hàng số.</a:t>
            </a:r>
            <a:endParaRPr lang="pt-BR" sz="3200" dirty="0">
              <a:solidFill>
                <a:schemeClr val="tx1"/>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535502"/>
            <a:ext cx="804359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Ô nhiễm do rác thải từ những thiết bị công nghệ số lỗi thời. </a:t>
            </a:r>
            <a:endParaRPr lang="pt-BR" sz="3200" dirty="0">
              <a:solidFill>
                <a:schemeClr val="tx1"/>
              </a:solidFill>
              <a:latin typeface="Times New Roman" panose="02020603050405020304" pitchFamily="18" charset="0"/>
              <a:cs typeface="Times New Roman" panose="02020603050405020304" pitchFamily="18" charset="0"/>
            </a:endParaRP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63" y="2121602"/>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762330"/>
            <a:ext cx="9594033" cy="119181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200" dirty="0">
                <a:solidFill>
                  <a:schemeClr val="accent2"/>
                </a:solidFill>
                <a:latin typeface="Times New Roman" panose="02020603050405020304" pitchFamily="18" charset="0"/>
                <a:cs typeface="Times New Roman" panose="02020603050405020304" pitchFamily="18" charset="0"/>
              </a:rPr>
              <a:t>Chọn những phương án nói về tác động tiêu cực của công nghệ kĩ thuật số tới đời sống con người và xã hội. </a:t>
            </a:r>
          </a:p>
        </p:txBody>
      </p:sp>
      <p:pic>
        <p:nvPicPr>
          <p:cNvPr id="10" name="Picture 10" descr="flowers0c">
            <a:extLst>
              <a:ext uri="{FF2B5EF4-FFF2-40B4-BE49-F238E27FC236}">
                <a16:creationId xmlns:a16="http://schemas.microsoft.com/office/drawing/2014/main" id="{EE1C8ED2-5D2F-6654-DE57-1492A0B7EF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63" y="3207385"/>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flowers0c">
            <a:extLst>
              <a:ext uri="{FF2B5EF4-FFF2-40B4-BE49-F238E27FC236}">
                <a16:creationId xmlns:a16="http://schemas.microsoft.com/office/drawing/2014/main" id="{D368F88C-8914-1362-F6B2-F27A894B6A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98" y="5378952"/>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258539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1D7CCB-3934-7364-5202-CAFCF96E40AC}"/>
              </a:ext>
            </a:extLst>
          </p:cNvPr>
          <p:cNvPicPr>
            <a:picLocks noChangeAspect="1"/>
          </p:cNvPicPr>
          <p:nvPr/>
        </p:nvPicPr>
        <p:blipFill>
          <a:blip r:embed="rId2"/>
          <a:stretch>
            <a:fillRect/>
          </a:stretch>
        </p:blipFill>
        <p:spPr>
          <a:xfrm>
            <a:off x="89076" y="15766"/>
            <a:ext cx="519342" cy="517633"/>
          </a:xfrm>
          <a:prstGeom prst="rect">
            <a:avLst/>
          </a:prstGeom>
        </p:spPr>
      </p:pic>
      <p:sp>
        <p:nvSpPr>
          <p:cNvPr id="6" name="TextBox 11">
            <a:extLst>
              <a:ext uri="{FF2B5EF4-FFF2-40B4-BE49-F238E27FC236}">
                <a16:creationId xmlns:a16="http://schemas.microsoft.com/office/drawing/2014/main" id="{D9C4E82C-EAE6-33AB-15B2-5212841AF8DA}"/>
              </a:ext>
            </a:extLst>
          </p:cNvPr>
          <p:cNvSpPr txBox="1">
            <a:spLocks noChangeArrowheads="1"/>
          </p:cNvSpPr>
          <p:nvPr/>
        </p:nvSpPr>
        <p:spPr bwMode="auto">
          <a:xfrm>
            <a:off x="457200" y="228123"/>
            <a:ext cx="11506200" cy="6093976"/>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vi-VN" sz="3000" dirty="0">
                <a:latin typeface="Times New Roman" panose="02020603050405020304" pitchFamily="18" charset="0"/>
                <a:ea typeface="Arial" panose="020B0604020202020204" pitchFamily="34" charset="0"/>
                <a:cs typeface="Times New Roman" panose="02020603050405020304" pitchFamily="18" charset="0"/>
              </a:rPr>
              <a:t>-</a:t>
            </a:r>
            <a:r>
              <a:rPr lang="vi-VN" altLang="vi-VN" sz="3000" dirty="0">
                <a:latin typeface="Times New Roman" panose="02020603050405020304" pitchFamily="18" charset="0"/>
                <a:ea typeface="Arial" panose="020B0604020202020204" pitchFamily="34" charset="0"/>
                <a:cs typeface="Times New Roman" panose="02020603050405020304" pitchFamily="18" charset="0"/>
              </a:rPr>
              <a:t>Mặc dù công nghệ kĩ thuật số thúc đẩy sự phát triển của mọi lĩnh vực trong đời sống, xã hội và đem tới cho chúng ta một cuộc sống ngày càng hiện đại hơn, thông minh hơn, tiện lợi hơn,... nhưng không thể phủ nhận những tác động tiêu cực của công nghệ kĩ thuật số đến con người và xã hội. Đối với con người, công nghệ kĩ thuật số tác động tiêu cực đến sức </a:t>
            </a:r>
            <a:r>
              <a:rPr lang="vi-VN" altLang="vi-VN" sz="3000" dirty="0" err="1">
                <a:latin typeface="Times New Roman" panose="02020603050405020304" pitchFamily="18" charset="0"/>
                <a:ea typeface="Arial" panose="020B0604020202020204" pitchFamily="34" charset="0"/>
                <a:cs typeface="Times New Roman" panose="02020603050405020304" pitchFamily="18" charset="0"/>
              </a:rPr>
              <a:t>khoẻ</a:t>
            </a:r>
            <a:r>
              <a:rPr lang="vi-VN" altLang="vi-VN" sz="3000" dirty="0">
                <a:latin typeface="Times New Roman" panose="02020603050405020304" pitchFamily="18" charset="0"/>
                <a:ea typeface="Arial" panose="020B0604020202020204" pitchFamily="34" charset="0"/>
                <a:cs typeface="Times New Roman" panose="02020603050405020304" pitchFamily="18" charset="0"/>
              </a:rPr>
              <a:t> thể chất và tinh thần như: gây nghiện </a:t>
            </a:r>
            <a:r>
              <a:rPr lang="vi-VN" altLang="vi-VN" sz="3000" dirty="0" err="1">
                <a:latin typeface="Times New Roman" panose="02020603050405020304" pitchFamily="18" charset="0"/>
                <a:ea typeface="Arial" panose="020B0604020202020204" pitchFamily="34" charset="0"/>
                <a:cs typeface="Times New Roman" panose="02020603050405020304" pitchFamily="18" charset="0"/>
              </a:rPr>
              <a:t>Internet</a:t>
            </a:r>
            <a:r>
              <a:rPr lang="vi-VN" altLang="vi-VN" sz="3000" dirty="0">
                <a:latin typeface="Times New Roman" panose="02020603050405020304" pitchFamily="18" charset="0"/>
                <a:ea typeface="Arial" panose="020B0604020202020204" pitchFamily="34" charset="0"/>
                <a:cs typeface="Times New Roman" panose="02020603050405020304" pitchFamily="18" charset="0"/>
              </a:rPr>
              <a:t>, ít giao tiếp, mất ngủ,...; tác động tiêu cực</a:t>
            </a:r>
            <a:r>
              <a:rPr lang="en-US" altLang="vi-VN" sz="3000" dirty="0">
                <a:latin typeface="Times New Roman" panose="02020603050405020304" pitchFamily="18" charset="0"/>
                <a:ea typeface="Arial" panose="020B0604020202020204" pitchFamily="34" charset="0"/>
                <a:cs typeface="Times New Roman" panose="02020603050405020304" pitchFamily="18" charset="0"/>
              </a:rPr>
              <a:t> </a:t>
            </a:r>
            <a:r>
              <a:rPr lang="vi-VN" altLang="vi-VN" sz="3000" dirty="0">
                <a:latin typeface="Times New Roman" panose="02020603050405020304" pitchFamily="18" charset="0"/>
                <a:ea typeface="Arial" panose="020B0604020202020204" pitchFamily="34" charset="0"/>
                <a:cs typeface="Times New Roman" panose="02020603050405020304" pitchFamily="18" charset="0"/>
              </a:rPr>
              <a:t>đến quyền riêng tư như: thông tin cá nhân có thể bị rò rỉ và sử dụng bất hợp pháp. Bên cạnh các ứng dụng nhằm nâng cao chất lượng đời sống, phát triển xã hội thì vẫn có những ứng dụng hỗ trợ và phổ biến tệ nạn trên mạng như lừa đảo, tổ chức đánh bạc trực tuyến,... Ngoài ra, công nghệ phát triển nhanh khiến những thiết bị số nhanh chóng trở nên lỗi thời. Những thiết bị số bị thải ra nhiều, sẽ tạo ra rác thải điện tử nguy hại cho môi trường. </a:t>
            </a:r>
          </a:p>
        </p:txBody>
      </p:sp>
    </p:spTree>
    <p:extLst>
      <p:ext uri="{BB962C8B-B14F-4D97-AF65-F5344CB8AC3E}">
        <p14:creationId xmlns:p14="http://schemas.microsoft.com/office/powerpoint/2010/main" val="1904710112"/>
      </p:ext>
    </p:extLst>
  </p:cSld>
  <p:clrMapOvr>
    <a:masterClrMapping/>
  </p:clrMapOvr>
  <p:transition>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FF1419CE-B637-094D-BA36-B58DB1D4114E}"/>
              </a:ext>
            </a:extLst>
          </p:cNvPr>
          <p:cNvPicPr>
            <a:picLocks noChangeAspect="1"/>
          </p:cNvPicPr>
          <p:nvPr/>
        </p:nvPicPr>
        <p:blipFill>
          <a:blip r:embed="rId2"/>
          <a:stretch>
            <a:fillRect/>
          </a:stretch>
        </p:blipFill>
        <p:spPr>
          <a:xfrm>
            <a:off x="457200" y="304800"/>
            <a:ext cx="5734375" cy="2895600"/>
          </a:xfrm>
          <a:prstGeom prst="rect">
            <a:avLst/>
          </a:prstGeom>
        </p:spPr>
      </p:pic>
      <p:pic>
        <p:nvPicPr>
          <p:cNvPr id="5" name="Hình ảnh 4">
            <a:extLst>
              <a:ext uri="{FF2B5EF4-FFF2-40B4-BE49-F238E27FC236}">
                <a16:creationId xmlns:a16="http://schemas.microsoft.com/office/drawing/2014/main" id="{2AA4A694-E122-2F14-8F26-3FC7BAFF5CFC}"/>
              </a:ext>
            </a:extLst>
          </p:cNvPr>
          <p:cNvPicPr>
            <a:picLocks noChangeAspect="1"/>
          </p:cNvPicPr>
          <p:nvPr/>
        </p:nvPicPr>
        <p:blipFill rotWithShape="1">
          <a:blip r:embed="rId3"/>
          <a:srcRect b="37960"/>
          <a:stretch/>
        </p:blipFill>
        <p:spPr>
          <a:xfrm>
            <a:off x="6324600" y="304799"/>
            <a:ext cx="5562600" cy="6343685"/>
          </a:xfrm>
          <a:prstGeom prst="rect">
            <a:avLst/>
          </a:prstGeom>
        </p:spPr>
      </p:pic>
      <p:pic>
        <p:nvPicPr>
          <p:cNvPr id="6" name="Hình ảnh 5">
            <a:extLst>
              <a:ext uri="{FF2B5EF4-FFF2-40B4-BE49-F238E27FC236}">
                <a16:creationId xmlns:a16="http://schemas.microsoft.com/office/drawing/2014/main" id="{8DF07B02-5BDA-297D-7B67-7E7C7C593EDA}"/>
              </a:ext>
            </a:extLst>
          </p:cNvPr>
          <p:cNvPicPr>
            <a:picLocks noChangeAspect="1"/>
          </p:cNvPicPr>
          <p:nvPr/>
        </p:nvPicPr>
        <p:blipFill rotWithShape="1">
          <a:blip r:embed="rId3"/>
          <a:srcRect l="7071" t="63673"/>
          <a:stretch/>
        </p:blipFill>
        <p:spPr>
          <a:xfrm>
            <a:off x="521437" y="3352800"/>
            <a:ext cx="5574563" cy="3295684"/>
          </a:xfrm>
          <a:prstGeom prst="rect">
            <a:avLst/>
          </a:prstGeom>
        </p:spPr>
      </p:pic>
    </p:spTree>
    <p:extLst>
      <p:ext uri="{BB962C8B-B14F-4D97-AF65-F5344CB8AC3E}">
        <p14:creationId xmlns:p14="http://schemas.microsoft.com/office/powerpoint/2010/main" val="885272341"/>
      </p:ext>
    </p:extLst>
  </p:cSld>
  <p:clrMapOvr>
    <a:masterClrMapping/>
  </p:clrMapOvr>
  <p:transition>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0AE406-205F-4F85-BAD9-EA7B91B7E58E}"/>
              </a:ext>
            </a:extLst>
          </p:cNvPr>
          <p:cNvSpPr/>
          <p:nvPr/>
        </p:nvSpPr>
        <p:spPr>
          <a:xfrm>
            <a:off x="432005" y="1906585"/>
            <a:ext cx="4085906" cy="492443"/>
          </a:xfrm>
          <a:prstGeom prst="rect">
            <a:avLst/>
          </a:prstGeom>
          <a:solidFill>
            <a:schemeClr val="accent5"/>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anchor="ctr">
            <a:spAutoFit/>
          </a:bodyPr>
          <a:lstStyle/>
          <a:p>
            <a:pPr algn="ctr">
              <a:defRPr/>
            </a:pPr>
            <a:r>
              <a:rPr lang="en-US" sz="3200">
                <a:solidFill>
                  <a:srgbClr val="FF0000"/>
                </a:solidFill>
                <a:latin typeface="Times New Roman" panose="02020603050405020304" pitchFamily="18" charset="0"/>
                <a:cs typeface="Times New Roman" panose="02020603050405020304" pitchFamily="18" charset="0"/>
              </a:rPr>
              <a:t>Nghiên cứu và thảo luận</a:t>
            </a:r>
            <a:endParaRPr lang="vi-VN" sz="3200">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42FFBEFB-87B9-4FD9-BF69-9BF1F1B160C6}"/>
              </a:ext>
            </a:extLst>
          </p:cNvPr>
          <p:cNvSpPr/>
          <p:nvPr/>
        </p:nvSpPr>
        <p:spPr>
          <a:xfrm>
            <a:off x="4517912" y="1904982"/>
            <a:ext cx="7242082" cy="492443"/>
          </a:xfrm>
          <a:prstGeom prst="rect">
            <a:avLst/>
          </a:prstGeom>
          <a:solidFill>
            <a:schemeClr val="accent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anchor="ctr">
            <a:spAutoFit/>
          </a:bodyPr>
          <a:lstStyle/>
          <a:p>
            <a:pPr lvl="0" algn="ctr" defTabSz="342900" eaLnBrk="1" fontAlgn="auto" hangingPunct="1">
              <a:spcBef>
                <a:spcPts val="0"/>
              </a:spcBef>
              <a:spcAft>
                <a:spcPts val="0"/>
              </a:spcAft>
              <a:defRPr/>
            </a:pPr>
            <a:r>
              <a:rPr lang="en-US" sz="3200" dirty="0" err="1">
                <a:solidFill>
                  <a:srgbClr val="000000"/>
                </a:solidFill>
                <a:latin typeface="Times New Roman" panose="02020603050405020304" pitchFamily="18" charset="0"/>
                <a:cs typeface="Times New Roman" panose="02020603050405020304" pitchFamily="18" charset="0"/>
              </a:rPr>
              <a:t>Tác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động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công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nghệ</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kĩ</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thuật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số</a:t>
            </a:r>
            <a:endParaRPr lang="en-US" sz="3200" dirty="0">
              <a:solidFill>
                <a:srgbClr val="000000"/>
              </a:solidFill>
              <a:latin typeface="Times New Roman" panose="02020603050405020304" pitchFamily="18" charset="0"/>
              <a:cs typeface="Times New Roman" panose="02020603050405020304" pitchFamily="18" charset="0"/>
            </a:endParaRPr>
          </a:p>
        </p:txBody>
      </p:sp>
      <p:graphicFrame>
        <p:nvGraphicFramePr>
          <p:cNvPr id="4" name="Table 4">
            <a:extLst>
              <a:ext uri="{FF2B5EF4-FFF2-40B4-BE49-F238E27FC236}">
                <a16:creationId xmlns:a16="http://schemas.microsoft.com/office/drawing/2014/main" id="{0DE4A73A-1BE6-6CD4-1082-722ECCB4D170}"/>
              </a:ext>
            </a:extLst>
          </p:cNvPr>
          <p:cNvGraphicFramePr>
            <a:graphicFrameLocks noGrp="1"/>
          </p:cNvGraphicFramePr>
          <p:nvPr>
            <p:extLst>
              <p:ext uri="{D42A27DB-BD31-4B8C-83A1-F6EECF244321}">
                <p14:modId xmlns:p14="http://schemas.microsoft.com/office/powerpoint/2010/main" val="2820361676"/>
              </p:ext>
            </p:extLst>
          </p:nvPr>
        </p:nvGraphicFramePr>
        <p:xfrm>
          <a:off x="432006" y="2431068"/>
          <a:ext cx="11327988" cy="1607040"/>
        </p:xfrm>
        <a:graphic>
          <a:graphicData uri="http://schemas.openxmlformats.org/drawingml/2006/table">
            <a:tbl>
              <a:tblPr firstRow="1" bandRow="1">
                <a:tableStyleId>{F5AB1C69-6EDB-4FF4-983F-18BD219EF322}</a:tableStyleId>
              </a:tblPr>
              <a:tblGrid>
                <a:gridCol w="4085905">
                  <a:extLst>
                    <a:ext uri="{9D8B030D-6E8A-4147-A177-3AD203B41FA5}">
                      <a16:colId xmlns:a16="http://schemas.microsoft.com/office/drawing/2014/main" val="795175101"/>
                    </a:ext>
                  </a:extLst>
                </a:gridCol>
                <a:gridCol w="7242083">
                  <a:extLst>
                    <a:ext uri="{9D8B030D-6E8A-4147-A177-3AD203B41FA5}">
                      <a16:colId xmlns:a16="http://schemas.microsoft.com/office/drawing/2014/main" val="2517340449"/>
                    </a:ext>
                  </a:extLst>
                </a:gridCol>
              </a:tblGrid>
              <a:tr h="370840">
                <a:tc>
                  <a:txBody>
                    <a:bodyPr/>
                    <a:lstStyle/>
                    <a:p>
                      <a:pPr algn="just">
                        <a:lnSpc>
                          <a:spcPct val="100000"/>
                        </a:lnSpc>
                        <a:spcAft>
                          <a:spcPts val="0"/>
                        </a:spcAft>
                      </a:pP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hãy</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trình</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bày</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về</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tác</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nghệ</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kĩ</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thuật</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số</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lang="vi-VN"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2000" marR="72000" marT="72000" marB="7200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altLang="en-US" sz="3200"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Ngoài</a:t>
                      </a:r>
                      <a:r>
                        <a:rPr lang="en-US"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các</a:t>
                      </a:r>
                      <a:r>
                        <a:rPr lang="en-US"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tác</a:t>
                      </a:r>
                      <a:r>
                        <a:rPr lang="en-US"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tích</a:t>
                      </a:r>
                      <a:r>
                        <a:rPr lang="en-US"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cực</a:t>
                      </a:r>
                      <a:r>
                        <a:rPr lang="en-US"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công</a:t>
                      </a:r>
                      <a:r>
                        <a:rPr lang="en-US"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nghệ</a:t>
                      </a:r>
                      <a:r>
                        <a:rPr lang="en-US"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kĩ</a:t>
                      </a:r>
                      <a:r>
                        <a:rPr lang="en-US"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thuật</a:t>
                      </a:r>
                      <a:r>
                        <a:rPr lang="en-US"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số</a:t>
                      </a:r>
                      <a:r>
                        <a:rPr lang="en-US"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còn</a:t>
                      </a:r>
                      <a:r>
                        <a:rPr lang="en-US"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có</a:t>
                      </a:r>
                      <a:r>
                        <a:rPr lang="en-US"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một</a:t>
                      </a:r>
                      <a:r>
                        <a:rPr lang="en-US"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số</a:t>
                      </a:r>
                      <a:r>
                        <a:rPr lang="en-US"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tác</a:t>
                      </a:r>
                      <a:r>
                        <a:rPr lang="en-US"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tiêu</a:t>
                      </a:r>
                      <a:r>
                        <a:rPr lang="en-US"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cực</a:t>
                      </a:r>
                      <a:r>
                        <a:rPr lang="en-US"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lên</a:t>
                      </a:r>
                      <a:r>
                        <a:rPr lang="en-US"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đời</a:t>
                      </a:r>
                      <a:r>
                        <a:rPr lang="en-US"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sống</a:t>
                      </a:r>
                      <a:r>
                        <a:rPr lang="en-US"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con </a:t>
                      </a:r>
                      <a:r>
                        <a:rPr lang="en-US" altLang="en-US" sz="32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xã</a:t>
                      </a:r>
                      <a:r>
                        <a:rPr lang="en-US"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hội</a:t>
                      </a:r>
                      <a:r>
                        <a:rPr lang="en-US"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vi-VN"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a:txBody>
                  <a:tcPr marL="72000" marR="72000" marT="72000" marB="7200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9653359"/>
                  </a:ext>
                </a:extLst>
              </a:tr>
            </a:tbl>
          </a:graphicData>
        </a:graphic>
      </p:graphicFrame>
      <p:sp>
        <p:nvSpPr>
          <p:cNvPr id="2" name="Rectangle 1">
            <a:extLst>
              <a:ext uri="{FF2B5EF4-FFF2-40B4-BE49-F238E27FC236}">
                <a16:creationId xmlns:a16="http://schemas.microsoft.com/office/drawing/2014/main" id="{E8AA02C9-4DFC-44EB-4B2B-24FE8712BC21}"/>
              </a:ext>
            </a:extLst>
          </p:cNvPr>
          <p:cNvSpPr/>
          <p:nvPr/>
        </p:nvSpPr>
        <p:spPr>
          <a:xfrm>
            <a:off x="4572000" y="2531640"/>
            <a:ext cx="7187994" cy="14307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EF7792A5-D8FF-8891-9DF6-5EE211489606}"/>
              </a:ext>
            </a:extLst>
          </p:cNvPr>
          <p:cNvSpPr txBox="1">
            <a:spLocks noChangeArrowheads="1"/>
          </p:cNvSpPr>
          <p:nvPr/>
        </p:nvSpPr>
        <p:spPr bwMode="auto">
          <a:xfrm>
            <a:off x="432004" y="1295400"/>
            <a:ext cx="10083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dirty="0">
                <a:solidFill>
                  <a:srgbClr val="FF0000"/>
                </a:solidFill>
                <a:latin typeface="Times New Roman" panose="02020603050405020304" pitchFamily="18" charset="0"/>
                <a:cs typeface="Times New Roman" panose="02020603050405020304" pitchFamily="18" charset="0"/>
              </a:rPr>
              <a:t>1. </a:t>
            </a:r>
            <a:r>
              <a:rPr lang="en-US" altLang="en-US" sz="3200" b="1" dirty="0" err="1">
                <a:solidFill>
                  <a:srgbClr val="FF0000"/>
                </a:solidFill>
                <a:latin typeface="Times New Roman" panose="02020603050405020304" pitchFamily="18" charset="0"/>
                <a:cs typeface="Times New Roman" panose="02020603050405020304" pitchFamily="18" charset="0"/>
              </a:rPr>
              <a:t>Một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số</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tác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động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tiêu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cực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của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công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nghệ</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kĩ</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thuật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số</a:t>
            </a:r>
            <a:r>
              <a:rPr lang="en-US" altLang="en-US" sz="3200" b="1" dirty="0">
                <a:solidFill>
                  <a:srgbClr val="FF0000"/>
                </a:solidFill>
                <a:latin typeface="Times New Roman" panose="02020603050405020304" pitchFamily="18" charset="0"/>
                <a:cs typeface="Times New Roman" panose="02020603050405020304" pitchFamily="18" charset="0"/>
              </a:rPr>
              <a:t>.</a:t>
            </a:r>
          </a:p>
        </p:txBody>
      </p:sp>
      <p:grpSp>
        <p:nvGrpSpPr>
          <p:cNvPr id="7" name="Nhóm 6">
            <a:extLst>
              <a:ext uri="{FF2B5EF4-FFF2-40B4-BE49-F238E27FC236}">
                <a16:creationId xmlns:a16="http://schemas.microsoft.com/office/drawing/2014/main" id="{7A2FB1C5-FD56-D880-1861-C7D9505EE5C2}"/>
              </a:ext>
            </a:extLst>
          </p:cNvPr>
          <p:cNvGrpSpPr>
            <a:grpSpLocks noGrp="1" noUngrp="1" noRot="1" noMove="1" noResize="1"/>
          </p:cNvGrpSpPr>
          <p:nvPr/>
        </p:nvGrpSpPr>
        <p:grpSpPr>
          <a:xfrm>
            <a:off x="441621" y="4170492"/>
            <a:ext cx="11376466" cy="2268999"/>
            <a:chOff x="441621" y="4170492"/>
            <a:chExt cx="11376466" cy="2268999"/>
          </a:xfrm>
        </p:grpSpPr>
        <p:pic>
          <p:nvPicPr>
            <p:cNvPr id="3" name="Hình ảnh 2">
              <a:extLst>
                <a:ext uri="{FF2B5EF4-FFF2-40B4-BE49-F238E27FC236}">
                  <a16:creationId xmlns:a16="http://schemas.microsoft.com/office/drawing/2014/main" id="{4C8052E3-A128-3A3B-5FAA-38E72BF62C67}"/>
                </a:ext>
              </a:extLst>
            </p:cNvPr>
            <p:cNvPicPr>
              <a:picLocks noGrp="1" noRot="1" noChangeAspect="1" noMove="1" noResize="1" noEditPoints="1" noAdjustHandles="1" noChangeArrowheads="1" noChangeShapeType="1" noCrop="1"/>
            </p:cNvPicPr>
            <p:nvPr/>
          </p:nvPicPr>
          <p:blipFill rotWithShape="1">
            <a:blip r:embed="rId3"/>
            <a:srcRect l="9467" t="63992" r="3412" b="5689"/>
            <a:stretch/>
          </p:blipFill>
          <p:spPr>
            <a:xfrm>
              <a:off x="8389088" y="4256276"/>
              <a:ext cx="3428999" cy="2183215"/>
            </a:xfrm>
            <a:prstGeom prst="rect">
              <a:avLst/>
            </a:prstGeom>
          </p:spPr>
        </p:pic>
        <p:grpSp>
          <p:nvGrpSpPr>
            <p:cNvPr id="12" name="Nhóm 11">
              <a:extLst>
                <a:ext uri="{FF2B5EF4-FFF2-40B4-BE49-F238E27FC236}">
                  <a16:creationId xmlns:a16="http://schemas.microsoft.com/office/drawing/2014/main" id="{E4104CC3-D92B-860D-2FB7-0050D4E196CC}"/>
                </a:ext>
              </a:extLst>
            </p:cNvPr>
            <p:cNvGrpSpPr>
              <a:grpSpLocks noGrp="1" noUngrp="1" noRot="1" noMove="1" noResize="1"/>
            </p:cNvGrpSpPr>
            <p:nvPr/>
          </p:nvGrpSpPr>
          <p:grpSpPr>
            <a:xfrm>
              <a:off x="441621" y="4170492"/>
              <a:ext cx="8016579" cy="2268999"/>
              <a:chOff x="432005" y="5005082"/>
              <a:chExt cx="11455195" cy="1776717"/>
            </a:xfrm>
          </p:grpSpPr>
          <p:pic>
            <p:nvPicPr>
              <p:cNvPr id="5" name="Hình ảnh 4" descr="Ảnh có chứa Thiết bị đầu vào, Bàn phím máy tính, máy tính, thiết bị ngoại vi&#10;&#10;Mô tả được tạo tự động">
                <a:extLst>
                  <a:ext uri="{FF2B5EF4-FFF2-40B4-BE49-F238E27FC236}">
                    <a16:creationId xmlns:a16="http://schemas.microsoft.com/office/drawing/2014/main" id="{4F9557CA-615D-B7E7-A8FF-2C8BD463F90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2474958" y="5055544"/>
                <a:ext cx="7050042" cy="1726255"/>
              </a:xfrm>
              <a:prstGeom prst="rect">
                <a:avLst/>
              </a:prstGeom>
            </p:spPr>
          </p:pic>
          <p:pic>
            <p:nvPicPr>
              <p:cNvPr id="8" name="Hình ảnh 7" descr="Ảnh có chứa máy tính xách tay, máy tính, trong nhà, đồ phụ tùng&#10;&#10;Mô tả được tạo tự động">
                <a:extLst>
                  <a:ext uri="{FF2B5EF4-FFF2-40B4-BE49-F238E27FC236}">
                    <a16:creationId xmlns:a16="http://schemas.microsoft.com/office/drawing/2014/main" id="{F92FAE0A-7066-08EB-3BE9-340709FCC474}"/>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432005" y="5005082"/>
                <a:ext cx="2042953" cy="1776717"/>
              </a:xfrm>
              <a:prstGeom prst="rect">
                <a:avLst/>
              </a:prstGeom>
            </p:spPr>
          </p:pic>
          <p:pic>
            <p:nvPicPr>
              <p:cNvPr id="11" name="Hình ảnh 10">
                <a:extLst>
                  <a:ext uri="{FF2B5EF4-FFF2-40B4-BE49-F238E27FC236}">
                    <a16:creationId xmlns:a16="http://schemas.microsoft.com/office/drawing/2014/main" id="{F2409662-1E7F-30F9-18CF-E1D0B78A42AF}"/>
                  </a:ext>
                </a:extLst>
              </p:cNvPr>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val="0"/>
                  </a:ext>
                </a:extLst>
              </a:blip>
              <a:srcRect l="8134" t="6890" r="7807" b="17196"/>
              <a:stretch/>
            </p:blipFill>
            <p:spPr bwMode="auto">
              <a:xfrm>
                <a:off x="9525000" y="5044448"/>
                <a:ext cx="2362200" cy="1726254"/>
              </a:xfrm>
              <a:prstGeom prst="rect">
                <a:avLst/>
              </a:prstGeom>
              <a:noFill/>
              <a:ln>
                <a:noFill/>
              </a:ln>
            </p:spPr>
          </p:pic>
        </p:grpSp>
      </p:grpSp>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14444" r="14445"/>
          <a:stretch/>
        </p:blipFill>
        <p:spPr>
          <a:xfrm>
            <a:off x="43543" y="1"/>
            <a:ext cx="1023257" cy="1219200"/>
          </a:xfrm>
          <a:prstGeom prst="rect">
            <a:avLst/>
          </a:prstGeom>
        </p:spPr>
      </p:pic>
    </p:spTree>
    <p:extLst>
      <p:ext uri="{BB962C8B-B14F-4D97-AF65-F5344CB8AC3E}">
        <p14:creationId xmlns:p14="http://schemas.microsoft.com/office/powerpoint/2010/main" val="111575466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29435" y="2329815"/>
            <a:ext cx="9817032"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Nhờ trí tuệ nhân tạo làm bài tập về nhà.</a:t>
            </a: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521917"/>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Truy cập mạng xã hội trong nhiều giờ.</a:t>
            </a: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350354"/>
            <a:ext cx="965746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Thường xuyên sử dụng phần mềm soạn thảo văn bản để làm báo cáo.</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807917"/>
            <a:ext cx="804359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Vừa ăn vừa xem </a:t>
            </a:r>
            <a:r>
              <a:rPr lang="vi-VN" sz="3200" dirty="0" err="1">
                <a:solidFill>
                  <a:schemeClr val="tx1"/>
                </a:solidFill>
                <a:latin typeface="Times New Roman" panose="02020603050405020304" pitchFamily="18" charset="0"/>
                <a:cs typeface="Times New Roman" panose="02020603050405020304" pitchFamily="18" charset="0"/>
              </a:rPr>
              <a:t>video</a:t>
            </a:r>
            <a:r>
              <a:rPr lang="vi-VN" sz="3200" dirty="0">
                <a:solidFill>
                  <a:schemeClr val="tx1"/>
                </a:solidFill>
                <a:latin typeface="Times New Roman" panose="02020603050405020304" pitchFamily="18" charset="0"/>
                <a:cs typeface="Times New Roman" panose="02020603050405020304" pitchFamily="18" charset="0"/>
              </a:rPr>
              <a:t> trên trang </a:t>
            </a:r>
            <a:r>
              <a:rPr lang="vi-VN" sz="3200" dirty="0" err="1">
                <a:solidFill>
                  <a:schemeClr val="tx1"/>
                </a:solidFill>
                <a:latin typeface="Times New Roman" panose="02020603050405020304" pitchFamily="18" charset="0"/>
                <a:cs typeface="Times New Roman" panose="02020603050405020304" pitchFamily="18" charset="0"/>
              </a:rPr>
              <a:t>YouTube</a:t>
            </a:r>
            <a:r>
              <a:rPr lang="vi-VN" sz="3200" dirty="0">
                <a:solidFill>
                  <a:schemeClr val="tx1"/>
                </a:solidFill>
                <a:latin typeface="Times New Roman" panose="02020603050405020304" pitchFamily="18" charset="0"/>
                <a:cs typeface="Times New Roman" panose="02020603050405020304" pitchFamily="18" charset="0"/>
              </a:rPr>
              <a:t>.</a:t>
            </a: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336298"/>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762330"/>
            <a:ext cx="9594033" cy="119181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200" dirty="0">
                <a:solidFill>
                  <a:schemeClr val="accent2"/>
                </a:solidFill>
                <a:latin typeface="Times New Roman" panose="02020603050405020304" pitchFamily="18" charset="0"/>
                <a:cs typeface="Times New Roman" panose="02020603050405020304" pitchFamily="18" charset="0"/>
              </a:rPr>
              <a:t>Phương án nào sau đây không phải là tác động tiêu cực của công nghệ kĩ thuật số đến đời sống con người?</a:t>
            </a:r>
          </a:p>
        </p:txBody>
      </p:sp>
    </p:spTree>
    <p:extLst>
      <p:ext uri="{BB962C8B-B14F-4D97-AF65-F5344CB8AC3E}">
        <p14:creationId xmlns:p14="http://schemas.microsoft.com/office/powerpoint/2010/main" val="332182547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29435" y="2329815"/>
            <a:ext cx="9817032"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Thông tin cá nhân của con người được số </a:t>
            </a:r>
            <a:r>
              <a:rPr lang="vi-VN" sz="3200" dirty="0" err="1">
                <a:solidFill>
                  <a:schemeClr val="tx1"/>
                </a:solidFill>
                <a:latin typeface="Times New Roman" panose="02020603050405020304" pitchFamily="18" charset="0"/>
                <a:cs typeface="Times New Roman" panose="02020603050405020304" pitchFamily="18" charset="0"/>
              </a:rPr>
              <a:t>hoá</a:t>
            </a:r>
            <a:r>
              <a:rPr lang="vi-VN" sz="3200" dirty="0">
                <a:solidFill>
                  <a:schemeClr val="tx1"/>
                </a:solidFill>
                <a:latin typeface="Times New Roman" panose="02020603050405020304" pitchFamily="18" charset="0"/>
                <a:cs typeface="Times New Roman" panose="02020603050405020304" pitchFamily="18" charset="0"/>
              </a:rPr>
              <a:t>. </a:t>
            </a: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249502"/>
            <a:ext cx="965746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Sử dụng thiết bị số liên tục trong thời gian dài ảnh hưởng đến sức </a:t>
            </a:r>
            <a:r>
              <a:rPr lang="vi-VN" sz="3200" dirty="0" err="1">
                <a:solidFill>
                  <a:schemeClr val="tx1"/>
                </a:solidFill>
                <a:latin typeface="Times New Roman" panose="02020603050405020304" pitchFamily="18" charset="0"/>
                <a:cs typeface="Times New Roman" panose="02020603050405020304" pitchFamily="18" charset="0"/>
              </a:rPr>
              <a:t>khoẻ</a:t>
            </a:r>
            <a:r>
              <a:rPr lang="vi-VN" sz="3200" dirty="0">
                <a:solidFill>
                  <a:schemeClr val="tx1"/>
                </a:solidFill>
                <a:latin typeface="Times New Roman" panose="02020603050405020304" pitchFamily="18" charset="0"/>
                <a:cs typeface="Times New Roman" panose="02020603050405020304" pitchFamily="18" charset="0"/>
              </a:rPr>
              <a:t> thể chất và tinh thần của lớp trẻ. </a:t>
            </a: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622769"/>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Gia tăng ô nhiễm môi trường. </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807917"/>
            <a:ext cx="804359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en-US" sz="3200" dirty="0">
                <a:solidFill>
                  <a:schemeClr val="tx1"/>
                </a:solidFill>
                <a:latin typeface="Times New Roman" panose="02020603050405020304" pitchFamily="18" charset="0"/>
                <a:cs typeface="Times New Roman" panose="02020603050405020304" pitchFamily="18" charset="0"/>
              </a:rPr>
              <a:t>Tốn chi </a:t>
            </a:r>
            <a:r>
              <a:rPr lang="en-US" sz="3200" dirty="0" err="1">
                <a:solidFill>
                  <a:schemeClr val="tx1"/>
                </a:solidFill>
                <a:latin typeface="Times New Roman" panose="02020603050405020304" pitchFamily="18" charset="0"/>
                <a:cs typeface="Times New Roman" panose="02020603050405020304" pitchFamily="18" charset="0"/>
              </a:rPr>
              <a:t>phí</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số</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hóa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a:t>
            </a:r>
            <a:r>
              <a:rPr lang="vi-VN" sz="3200" dirty="0">
                <a:solidFill>
                  <a:schemeClr val="tx1"/>
                </a:solidFill>
                <a:latin typeface="Times New Roman" panose="02020603050405020304" pitchFamily="18" charset="0"/>
                <a:cs typeface="Times New Roman" panose="02020603050405020304" pitchFamily="18" charset="0"/>
              </a:rPr>
              <a:t> gia tăng tỉ lệ thất nghiệp.</a:t>
            </a: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249502"/>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5"/>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762330"/>
            <a:ext cx="9594033" cy="119181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200" dirty="0">
                <a:solidFill>
                  <a:schemeClr val="accent2"/>
                </a:solidFill>
                <a:latin typeface="Times New Roman" panose="02020603050405020304" pitchFamily="18" charset="0"/>
                <a:cs typeface="Times New Roman" panose="02020603050405020304" pitchFamily="18" charset="0"/>
              </a:rPr>
              <a:t>Những phương án nào sau đây là tác động tiêu cực của công nghệ kĩ thuật số đến xã hội? </a:t>
            </a:r>
          </a:p>
        </p:txBody>
      </p:sp>
      <p:pic>
        <p:nvPicPr>
          <p:cNvPr id="10" name="Picture 10" descr="flowers0c">
            <a:extLst>
              <a:ext uri="{FF2B5EF4-FFF2-40B4-BE49-F238E27FC236}">
                <a16:creationId xmlns:a16="http://schemas.microsoft.com/office/drawing/2014/main" id="{5D889E6F-0A2F-ADB6-3301-1EA0B7F7FC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8" y="4394888"/>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flowers0c">
            <a:extLst>
              <a:ext uri="{FF2B5EF4-FFF2-40B4-BE49-F238E27FC236}">
                <a16:creationId xmlns:a16="http://schemas.microsoft.com/office/drawing/2014/main" id="{33A542A4-93FD-161D-B03B-A2927AFFFA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51" y="5457135"/>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428425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32EC200-88A6-7785-EF9B-D0F40B2D0528}"/>
              </a:ext>
            </a:extLst>
          </p:cNvPr>
          <p:cNvSpPr>
            <a:spLocks noChangeArrowheads="1"/>
          </p:cNvSpPr>
          <p:nvPr/>
        </p:nvSpPr>
        <p:spPr bwMode="gray">
          <a:xfrm>
            <a:off x="1447800" y="2057400"/>
            <a:ext cx="9753600" cy="1904286"/>
          </a:xfrm>
          <a:prstGeom prst="roundRect">
            <a:avLst>
              <a:gd name="adj" fmla="val 50000"/>
            </a:avLst>
          </a:prstGeom>
          <a:solidFill>
            <a:schemeClr val="accent5">
              <a:lumMod val="40000"/>
              <a:lumOff val="60000"/>
            </a:schemeClr>
          </a:solidFill>
          <a:ln w="57150" algn="ctr">
            <a:solidFill>
              <a:srgbClr val="FF9900"/>
            </a:solidFill>
            <a:round/>
            <a:headEnd/>
            <a:tailEnd/>
          </a:ln>
          <a:effectLst/>
        </p:spPr>
        <p:txBody>
          <a:bodyPr wrap="square" lIns="36000" tIns="0" rIns="3600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342900"/>
            <a:r>
              <a:rPr lang="en-US" sz="4400" b="1" smtClean="0">
                <a:solidFill>
                  <a:srgbClr val="FF0000"/>
                </a:solidFill>
                <a:latin typeface="Times New Roman" panose="02020603050405020304" pitchFamily="18" charset="0"/>
                <a:cs typeface="Times New Roman" panose="02020603050405020304" pitchFamily="18" charset="0"/>
              </a:rPr>
              <a:t>2.</a:t>
            </a:r>
            <a:r>
              <a:rPr lang="vi-VN" sz="4400" smtClean="0">
                <a:solidFill>
                  <a:srgbClr val="FF0000"/>
                </a:solidFill>
                <a:latin typeface="Times New Roman" panose="02020603050405020304" pitchFamily="18" charset="0"/>
                <a:cs typeface="Times New Roman" panose="02020603050405020304" pitchFamily="18" charset="0"/>
              </a:rPr>
              <a:t> </a:t>
            </a:r>
            <a:r>
              <a:rPr lang="vi-VN" sz="4400" b="1" smtClean="0">
                <a:solidFill>
                  <a:srgbClr val="FF0000"/>
                </a:solidFill>
                <a:latin typeface="Times New Roman" panose="02020603050405020304" pitchFamily="18" charset="0"/>
                <a:cs typeface="Times New Roman" panose="02020603050405020304" pitchFamily="18" charset="0"/>
              </a:rPr>
              <a:t>SỬ DỤNG DỊCH VỤ INTERNET ĐÚNG LUẬT.</a:t>
            </a:r>
            <a:endParaRPr lang="vi-VN"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1933532"/>
      </p:ext>
    </p:extLst>
  </p:cSld>
  <p:clrMapOvr>
    <a:masterClrMapping/>
  </p:clrMapOvr>
  <p:transition>
    <p:split orient="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304801" y="228600"/>
            <a:ext cx="11582400" cy="1200329"/>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vi-VN" sz="3600" b="1" dirty="0">
                <a:solidFill>
                  <a:srgbClr val="C00000"/>
                </a:solidFill>
                <a:latin typeface="Times New Roman" panose="02020603050405020304" pitchFamily="18" charset="0"/>
                <a:cs typeface="Times New Roman" panose="02020603050405020304" pitchFamily="18" charset="0"/>
              </a:rPr>
              <a:t>a) Những hành vi vi phạm pháp luật, trái đạo đức, thiếu văn hoá khi hoạt động trong môi trường số </a:t>
            </a:r>
          </a:p>
        </p:txBody>
      </p:sp>
    </p:spTree>
    <p:extLst>
      <p:ext uri="{BB962C8B-B14F-4D97-AF65-F5344CB8AC3E}">
        <p14:creationId xmlns:p14="http://schemas.microsoft.com/office/powerpoint/2010/main" val="1292421298"/>
      </p:ext>
    </p:extLst>
  </p:cSld>
  <p:clrMapOvr>
    <a:masterClrMapping/>
  </p:clrMapOvr>
  <p:transition>
    <p:split orient="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29435" y="2057400"/>
            <a:ext cx="9817032"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Tải về một hình ảnh trên </a:t>
            </a:r>
            <a:r>
              <a:rPr lang="vi-VN" sz="3200" dirty="0" err="1">
                <a:solidFill>
                  <a:schemeClr val="tx1"/>
                </a:solidFill>
                <a:latin typeface="Times New Roman" panose="02020603050405020304" pitchFamily="18" charset="0"/>
                <a:cs typeface="Times New Roman" panose="02020603050405020304" pitchFamily="18" charset="0"/>
              </a:rPr>
              <a:t>Internet</a:t>
            </a:r>
            <a:r>
              <a:rPr lang="vi-VN" sz="3200" dirty="0">
                <a:solidFill>
                  <a:schemeClr val="tx1"/>
                </a:solidFill>
                <a:latin typeface="Times New Roman" panose="02020603050405020304" pitchFamily="18" charset="0"/>
                <a:cs typeface="Times New Roman" panose="02020603050405020304" pitchFamily="18" charset="0"/>
              </a:rPr>
              <a:t> khi chưa có sự cho phép của chủ sở hữu và sử dụng như là của mình. </a:t>
            </a: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249502"/>
            <a:ext cx="965746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Sử dụng ngôn ngữ phản cảm khi giao tiếp trên mạng xã hội. </a:t>
            </a: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622769"/>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Chúc mừng sinh nhật bạn trên mạng xã hội. </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1" y="5535502"/>
            <a:ext cx="9567597"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en-US" sz="3200" dirty="0" err="1">
                <a:solidFill>
                  <a:schemeClr val="tx1"/>
                </a:solidFill>
                <a:latin typeface="Times New Roman" panose="02020603050405020304" pitchFamily="18" charset="0"/>
                <a:cs typeface="Times New Roman" panose="02020603050405020304" pitchFamily="18" charset="0"/>
              </a:rPr>
              <a:t>Đăng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ảnh</a:t>
            </a:r>
            <a:r>
              <a:rPr lang="en-US" sz="3200" dirty="0">
                <a:solidFill>
                  <a:schemeClr val="tx1"/>
                </a:solidFill>
                <a:latin typeface="Times New Roman" panose="02020603050405020304" pitchFamily="18" charset="0"/>
                <a:cs typeface="Times New Roman" panose="02020603050405020304" pitchFamily="18" charset="0"/>
              </a:rPr>
              <a:t>, video </a:t>
            </a:r>
            <a:r>
              <a:rPr lang="en-US" sz="3200" dirty="0" err="1">
                <a:solidFill>
                  <a:schemeClr val="tx1"/>
                </a:solidFill>
                <a:latin typeface="Times New Roman" panose="02020603050405020304" pitchFamily="18" charset="0"/>
                <a:cs typeface="Times New Roman" panose="02020603050405020304" pitchFamily="18" charset="0"/>
              </a:rPr>
              <a:t>bôi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nhọ</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xúc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phạm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tập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thể</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hoặc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nhân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mạng</a:t>
            </a:r>
            <a:r>
              <a:rPr lang="en-US" sz="3200" dirty="0">
                <a:solidFill>
                  <a:schemeClr val="tx1"/>
                </a:solidFill>
                <a:latin typeface="Times New Roman" panose="02020603050405020304" pitchFamily="18" charset="0"/>
                <a:cs typeface="Times New Roman" panose="02020603050405020304" pitchFamily="18" charset="0"/>
              </a:rPr>
              <a:t>. </a:t>
            </a:r>
            <a:endParaRPr lang="vi-VN" sz="3200" dirty="0">
              <a:solidFill>
                <a:schemeClr val="tx1"/>
              </a:solidFill>
              <a:latin typeface="Times New Roman" panose="02020603050405020304" pitchFamily="18" charset="0"/>
              <a:cs typeface="Times New Roman" panose="02020603050405020304" pitchFamily="18" charset="0"/>
            </a:endParaRP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8" y="2261065"/>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762330"/>
            <a:ext cx="9594033" cy="119181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200" dirty="0">
                <a:solidFill>
                  <a:schemeClr val="accent2"/>
                </a:solidFill>
                <a:latin typeface="Times New Roman" panose="02020603050405020304" pitchFamily="18" charset="0"/>
                <a:cs typeface="Times New Roman" panose="02020603050405020304" pitchFamily="18" charset="0"/>
              </a:rPr>
              <a:t>Những hành động nào sau đây vi phạm pháp luật, trái đạo đức, thiếu văn </a:t>
            </a:r>
            <a:r>
              <a:rPr lang="vi-VN" sz="3200" dirty="0" err="1">
                <a:solidFill>
                  <a:schemeClr val="accent2"/>
                </a:solidFill>
                <a:latin typeface="Times New Roman" panose="02020603050405020304" pitchFamily="18" charset="0"/>
                <a:cs typeface="Times New Roman" panose="02020603050405020304" pitchFamily="18" charset="0"/>
              </a:rPr>
              <a:t>hoá</a:t>
            </a:r>
            <a:r>
              <a:rPr lang="vi-VN" sz="3200" dirty="0">
                <a:solidFill>
                  <a:schemeClr val="accent2"/>
                </a:solidFill>
                <a:latin typeface="Times New Roman" panose="02020603050405020304" pitchFamily="18" charset="0"/>
                <a:cs typeface="Times New Roman" panose="02020603050405020304" pitchFamily="18" charset="0"/>
              </a:rPr>
              <a:t>? </a:t>
            </a:r>
          </a:p>
        </p:txBody>
      </p:sp>
      <p:pic>
        <p:nvPicPr>
          <p:cNvPr id="10" name="Picture 10" descr="flowers0c">
            <a:extLst>
              <a:ext uri="{FF2B5EF4-FFF2-40B4-BE49-F238E27FC236}">
                <a16:creationId xmlns:a16="http://schemas.microsoft.com/office/drawing/2014/main" id="{5D889E6F-0A2F-ADB6-3301-1EA0B7F7FC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454" y="3249502"/>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flowers0c">
            <a:extLst>
              <a:ext uri="{FF2B5EF4-FFF2-40B4-BE49-F238E27FC236}">
                <a16:creationId xmlns:a16="http://schemas.microsoft.com/office/drawing/2014/main" id="{33A542A4-93FD-161D-B03B-A2927AFFFA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51" y="5457135"/>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0" y="0"/>
            <a:ext cx="5029200" cy="609600"/>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158271509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0AE406-205F-4F85-BAD9-EA7B91B7E58E}"/>
              </a:ext>
            </a:extLst>
          </p:cNvPr>
          <p:cNvSpPr/>
          <p:nvPr/>
        </p:nvSpPr>
        <p:spPr>
          <a:xfrm>
            <a:off x="523446" y="152400"/>
            <a:ext cx="4200955" cy="492443"/>
          </a:xfrm>
          <a:prstGeom prst="rect">
            <a:avLst/>
          </a:prstGeom>
          <a:solidFill>
            <a:schemeClr val="accent5"/>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anchor="ctr">
            <a:spAutoFit/>
          </a:bodyPr>
          <a:lstStyle/>
          <a:p>
            <a:pPr algn="ctr">
              <a:defRPr/>
            </a:pPr>
            <a:r>
              <a:rPr lang="en-US" sz="3200">
                <a:solidFill>
                  <a:srgbClr val="FF0000"/>
                </a:solidFill>
                <a:latin typeface="Times New Roman" panose="02020603050405020304" pitchFamily="18" charset="0"/>
                <a:cs typeface="Times New Roman" panose="02020603050405020304" pitchFamily="18" charset="0"/>
              </a:rPr>
              <a:t>Nghiên cứu và thảo luận</a:t>
            </a:r>
            <a:endParaRPr lang="vi-VN" sz="3200">
              <a:solidFill>
                <a:srgbClr val="FF0000"/>
              </a:solidFill>
              <a:latin typeface="Times New Roman" panose="02020603050405020304" pitchFamily="18" charset="0"/>
              <a:cs typeface="Times New Roman" panose="02020603050405020304" pitchFamily="18" charset="0"/>
            </a:endParaRPr>
          </a:p>
        </p:txBody>
      </p:sp>
      <p:graphicFrame>
        <p:nvGraphicFramePr>
          <p:cNvPr id="4" name="Table 4">
            <a:extLst>
              <a:ext uri="{FF2B5EF4-FFF2-40B4-BE49-F238E27FC236}">
                <a16:creationId xmlns:a16="http://schemas.microsoft.com/office/drawing/2014/main" id="{0DE4A73A-1BE6-6CD4-1082-722ECCB4D170}"/>
              </a:ext>
            </a:extLst>
          </p:cNvPr>
          <p:cNvGraphicFramePr>
            <a:graphicFrameLocks noGrp="1"/>
          </p:cNvGraphicFramePr>
          <p:nvPr>
            <p:extLst>
              <p:ext uri="{D42A27DB-BD31-4B8C-83A1-F6EECF244321}">
                <p14:modId xmlns:p14="http://schemas.microsoft.com/office/powerpoint/2010/main" val="2171819971"/>
              </p:ext>
            </p:extLst>
          </p:nvPr>
        </p:nvGraphicFramePr>
        <p:xfrm>
          <a:off x="523446" y="907086"/>
          <a:ext cx="11327987" cy="5359890"/>
        </p:xfrm>
        <a:graphic>
          <a:graphicData uri="http://schemas.openxmlformats.org/drawingml/2006/table">
            <a:tbl>
              <a:tblPr firstRow="1" bandRow="1">
                <a:tableStyleId>{F5AB1C69-6EDB-4FF4-983F-18BD219EF322}</a:tableStyleId>
              </a:tblPr>
              <a:tblGrid>
                <a:gridCol w="3019104">
                  <a:extLst>
                    <a:ext uri="{9D8B030D-6E8A-4147-A177-3AD203B41FA5}">
                      <a16:colId xmlns:a16="http://schemas.microsoft.com/office/drawing/2014/main" val="795175101"/>
                    </a:ext>
                  </a:extLst>
                </a:gridCol>
                <a:gridCol w="8308883">
                  <a:extLst>
                    <a:ext uri="{9D8B030D-6E8A-4147-A177-3AD203B41FA5}">
                      <a16:colId xmlns:a16="http://schemas.microsoft.com/office/drawing/2014/main" val="2517340449"/>
                    </a:ext>
                  </a:extLst>
                </a:gridCol>
              </a:tblGrid>
              <a:tr h="370840">
                <a:tc>
                  <a:txBody>
                    <a:bodyPr/>
                    <a:lstStyle/>
                    <a:p>
                      <a:pPr algn="l">
                        <a:lnSpc>
                          <a:spcPct val="120000"/>
                        </a:lnSpc>
                        <a:spcAft>
                          <a:spcPts val="0"/>
                        </a:spcAft>
                      </a:pPr>
                      <a:r>
                        <a:rPr lang="vi-VN"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 hãy </a:t>
                      </a:r>
                      <a:r>
                        <a:rPr lang="vi-VN" sz="3200" b="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kể </a:t>
                      </a:r>
                      <a:r>
                        <a:rPr lang="en-US" sz="3200" b="0" smtClean="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thêm</a:t>
                      </a:r>
                      <a:r>
                        <a:rPr lang="en-US" sz="3200" b="0" baseline="0" smtClean="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b="0" smtClean="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một </a:t>
                      </a:r>
                      <a:r>
                        <a:rPr lang="vi-VN"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số hành vi </a:t>
                      </a:r>
                      <a:r>
                        <a:rPr lang="vi-VN"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vi</a:t>
                      </a:r>
                      <a:r>
                        <a:rPr lang="vi-VN"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phạm pháp luật, trái đạo đức, thiếu văn </a:t>
                      </a:r>
                      <a:r>
                        <a:rPr lang="vi-VN"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hoá</a:t>
                      </a:r>
                      <a:r>
                        <a:rPr lang="vi-VN"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của người sử dụng dịch vụ </a:t>
                      </a:r>
                      <a:r>
                        <a:rPr lang="vi-VN"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Internet</a:t>
                      </a:r>
                      <a:r>
                        <a:rPr lang="vi-VN"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txBody>
                  <a:tcPr marL="72000" marR="72000" marT="72000" marB="72000" anchor="ctr" anchorCtr="1">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0" fontAlgn="base" latinLnBrk="0" hangingPunct="0">
                        <a:lnSpc>
                          <a:spcPct val="120000"/>
                        </a:lnSpc>
                        <a:spcBef>
                          <a:spcPts val="0"/>
                        </a:spcBef>
                        <a:spcAft>
                          <a:spcPts val="0"/>
                        </a:spcAft>
                        <a:buClrTx/>
                        <a:buSzTx/>
                        <a:buFontTx/>
                        <a:buNone/>
                        <a:tabLst/>
                        <a:defRPr/>
                      </a:pPr>
                      <a:r>
                        <a:rPr lang="en-US" sz="3200" b="0" i="0" kern="1200" smtClean="0">
                          <a:solidFill>
                            <a:schemeClr val="tx1"/>
                          </a:solidFill>
                          <a:effectLst/>
                          <a:latin typeface="Times New Roman" panose="02020603050405020304" pitchFamily="18" charset="0"/>
                          <a:ea typeface="+mn-ea"/>
                          <a:cs typeface="Times New Roman" panose="02020603050405020304" pitchFamily="18" charset="0"/>
                        </a:rPr>
                        <a:t>1. Đưa các tin giả mạo (fake) lên mạng internet; </a:t>
                      </a:r>
                      <a:r>
                        <a:rPr lang="vi-VN" sz="3200" b="0" i="0" kern="1200" smtClean="0">
                          <a:solidFill>
                            <a:schemeClr val="tx1"/>
                          </a:solidFill>
                          <a:effectLst/>
                          <a:latin typeface="Times New Roman" panose="02020603050405020304" pitchFamily="18" charset="0"/>
                          <a:ea typeface="+mn-ea"/>
                          <a:cs typeface="Times New Roman" panose="02020603050405020304" pitchFamily="18" charset="0"/>
                        </a:rPr>
                        <a:t>Like và chia sẻ những bài viết có nội dung không lành mạnh, hành vi bạo lực, văn hóa phẩm đồi trụy, tin tức chưa được kiểm chứng gây hoang mang cho người khác.</a:t>
                      </a:r>
                      <a:endParaRPr lang="en-US" sz="3200" smtClean="0">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pPr>
                      <a:r>
                        <a:rPr lang="en-US" sz="3200" b="0" i="0" kern="1200" smtClean="0">
                          <a:solidFill>
                            <a:schemeClr val="tx1"/>
                          </a:solidFill>
                          <a:effectLst/>
                          <a:latin typeface="Times New Roman" panose="02020603050405020304" pitchFamily="18" charset="0"/>
                          <a:ea typeface="+mn-ea"/>
                          <a:cs typeface="Times New Roman" panose="02020603050405020304" pitchFamily="18" charset="0"/>
                        </a:rPr>
                        <a:t>2. </a:t>
                      </a:r>
                      <a:r>
                        <a:rPr lang="vi-VN" sz="3200" b="0" i="0" kern="1200" smtClean="0">
                          <a:solidFill>
                            <a:schemeClr val="tx1"/>
                          </a:solidFill>
                          <a:effectLst/>
                          <a:latin typeface="Times New Roman" panose="02020603050405020304" pitchFamily="18" charset="0"/>
                          <a:ea typeface="+mn-ea"/>
                          <a:cs typeface="Times New Roman" panose="02020603050405020304" pitchFamily="18" charset="0"/>
                        </a:rPr>
                        <a:t>Hành vi nói xấu, bôi nhọ danh dự của người khác lên mạng xã hội.</a:t>
                      </a:r>
                      <a:endParaRPr lang="en-US" sz="3200" b="0" i="0" kern="1200" smtClean="0">
                        <a:solidFill>
                          <a:schemeClr val="tx1"/>
                        </a:solidFill>
                        <a:effectLst/>
                        <a:latin typeface="Times New Roman" panose="02020603050405020304" pitchFamily="18" charset="0"/>
                        <a:ea typeface="+mn-ea"/>
                        <a:cs typeface="Times New Roman" panose="02020603050405020304" pitchFamily="18" charset="0"/>
                      </a:endParaRPr>
                    </a:p>
                    <a:p>
                      <a:pPr marL="0" indent="0">
                        <a:lnSpc>
                          <a:spcPct val="120000"/>
                        </a:lnSpc>
                        <a:spcBef>
                          <a:spcPts val="0"/>
                        </a:spcBef>
                        <a:spcAft>
                          <a:spcPts val="0"/>
                        </a:spcAft>
                        <a:buNone/>
                      </a:pPr>
                      <a:r>
                        <a:rPr lang="en-US" sz="3200" b="0" i="0" kern="1200" smtClean="0">
                          <a:solidFill>
                            <a:schemeClr val="tx1"/>
                          </a:solidFill>
                          <a:effectLst/>
                          <a:latin typeface="Times New Roman" panose="02020603050405020304" pitchFamily="18" charset="0"/>
                          <a:ea typeface="+mn-ea"/>
                          <a:cs typeface="Times New Roman" panose="02020603050405020304" pitchFamily="18" charset="0"/>
                        </a:rPr>
                        <a:t>3.</a:t>
                      </a:r>
                      <a:r>
                        <a:rPr lang="en-US" sz="3200" b="0" i="0" kern="1200" baseline="0" smtClean="0">
                          <a:solidFill>
                            <a:schemeClr val="tx1"/>
                          </a:solidFill>
                          <a:effectLst/>
                          <a:latin typeface="Times New Roman" panose="02020603050405020304" pitchFamily="18" charset="0"/>
                          <a:ea typeface="+mn-ea"/>
                          <a:cs typeface="Times New Roman" panose="02020603050405020304" pitchFamily="18" charset="0"/>
                        </a:rPr>
                        <a:t> </a:t>
                      </a:r>
                      <a:r>
                        <a:rPr lang="vi-VN" sz="3200" b="0" i="0" kern="1200" smtClean="0">
                          <a:solidFill>
                            <a:schemeClr val="tx1"/>
                          </a:solidFill>
                          <a:effectLst/>
                          <a:latin typeface="Times New Roman" panose="02020603050405020304" pitchFamily="18" charset="0"/>
                          <a:ea typeface="+mn-ea"/>
                          <a:cs typeface="Times New Roman" panose="02020603050405020304" pitchFamily="18" charset="0"/>
                        </a:rPr>
                        <a:t>Buôn bán những mặt hàng cấm trên môi trường mạng.</a:t>
                      </a:r>
                      <a:endParaRPr lang="en-US" sz="3200" b="0" i="0" kern="1200" smtClean="0">
                        <a:solidFill>
                          <a:schemeClr val="tx1"/>
                        </a:solidFill>
                        <a:effectLst/>
                        <a:latin typeface="Times New Roman" panose="02020603050405020304" pitchFamily="18" charset="0"/>
                        <a:ea typeface="+mn-ea"/>
                        <a:cs typeface="Times New Roman" panose="02020603050405020304" pitchFamily="18" charset="0"/>
                      </a:endParaRPr>
                    </a:p>
                  </a:txBody>
                  <a:tcPr marL="72000" marR="72000" marT="72000" marB="7200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9653359"/>
                  </a:ext>
                </a:extLst>
              </a:tr>
            </a:tbl>
          </a:graphicData>
        </a:graphic>
      </p:graphicFrame>
      <p:sp>
        <p:nvSpPr>
          <p:cNvPr id="2" name="Rectangle 1">
            <a:extLst>
              <a:ext uri="{FF2B5EF4-FFF2-40B4-BE49-F238E27FC236}">
                <a16:creationId xmlns:a16="http://schemas.microsoft.com/office/drawing/2014/main" id="{E8AA02C9-4DFC-44EB-4B2B-24FE8712BC21}"/>
              </a:ext>
            </a:extLst>
          </p:cNvPr>
          <p:cNvSpPr/>
          <p:nvPr/>
        </p:nvSpPr>
        <p:spPr>
          <a:xfrm>
            <a:off x="3581400" y="1110530"/>
            <a:ext cx="8153400" cy="50616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3573306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2192000" cy="6858000"/>
          </a:xfrm>
          <a:prstGeom prst="rect">
            <a:avLst/>
          </a:prstGeom>
        </p:spPr>
      </p:pic>
      <p:grpSp>
        <p:nvGrpSpPr>
          <p:cNvPr id="3" name="Group 3"/>
          <p:cNvGrpSpPr/>
          <p:nvPr/>
        </p:nvGrpSpPr>
        <p:grpSpPr>
          <a:xfrm>
            <a:off x="896141" y="745905"/>
            <a:ext cx="10641809" cy="5585619"/>
            <a:chOff x="0" y="0"/>
            <a:chExt cx="25239089" cy="13247366"/>
          </a:xfrm>
        </p:grpSpPr>
        <p:sp>
          <p:nvSpPr>
            <p:cNvPr id="4" name="Freeform 4"/>
            <p:cNvSpPr/>
            <p:nvPr/>
          </p:nvSpPr>
          <p:spPr>
            <a:xfrm>
              <a:off x="31750" y="31750"/>
              <a:ext cx="25175589" cy="13183865"/>
            </a:xfrm>
            <a:custGeom>
              <a:avLst/>
              <a:gdLst/>
              <a:ahLst/>
              <a:cxnLst/>
              <a:rect l="l" t="t" r="r" b="b"/>
              <a:pathLst>
                <a:path w="25175589" h="13183865">
                  <a:moveTo>
                    <a:pt x="25082880" y="13183865"/>
                  </a:moveTo>
                  <a:lnTo>
                    <a:pt x="92710" y="13183865"/>
                  </a:lnTo>
                  <a:cubicBezTo>
                    <a:pt x="41910" y="13183865"/>
                    <a:pt x="0" y="13141956"/>
                    <a:pt x="0" y="13091156"/>
                  </a:cubicBezTo>
                  <a:lnTo>
                    <a:pt x="0" y="92710"/>
                  </a:lnTo>
                  <a:cubicBezTo>
                    <a:pt x="0" y="41910"/>
                    <a:pt x="41910" y="0"/>
                    <a:pt x="92710" y="0"/>
                  </a:cubicBezTo>
                  <a:lnTo>
                    <a:pt x="25081609" y="0"/>
                  </a:lnTo>
                  <a:cubicBezTo>
                    <a:pt x="25132409" y="0"/>
                    <a:pt x="25174319" y="41910"/>
                    <a:pt x="25174319" y="92710"/>
                  </a:cubicBezTo>
                  <a:lnTo>
                    <a:pt x="25174319" y="13089886"/>
                  </a:lnTo>
                  <a:cubicBezTo>
                    <a:pt x="25175589" y="13141956"/>
                    <a:pt x="25133680" y="13183865"/>
                    <a:pt x="25082880" y="13183865"/>
                  </a:cubicBezTo>
                  <a:close/>
                </a:path>
              </a:pathLst>
            </a:custGeom>
            <a:solidFill>
              <a:srgbClr val="EBADB1"/>
            </a:solidFill>
          </p:spPr>
        </p:sp>
        <p:sp>
          <p:nvSpPr>
            <p:cNvPr id="5" name="Freeform 5"/>
            <p:cNvSpPr/>
            <p:nvPr/>
          </p:nvSpPr>
          <p:spPr>
            <a:xfrm>
              <a:off x="0" y="0"/>
              <a:ext cx="25239089" cy="13247365"/>
            </a:xfrm>
            <a:custGeom>
              <a:avLst/>
              <a:gdLst/>
              <a:ahLst/>
              <a:cxnLst/>
              <a:rect l="l" t="t" r="r" b="b"/>
              <a:pathLst>
                <a:path w="25239089" h="13247365">
                  <a:moveTo>
                    <a:pt x="25114630" y="59690"/>
                  </a:moveTo>
                  <a:cubicBezTo>
                    <a:pt x="25150189" y="59690"/>
                    <a:pt x="25179400" y="88900"/>
                    <a:pt x="25179400" y="124460"/>
                  </a:cubicBezTo>
                  <a:lnTo>
                    <a:pt x="25179400" y="13122906"/>
                  </a:lnTo>
                  <a:cubicBezTo>
                    <a:pt x="25179400" y="13158465"/>
                    <a:pt x="25150189" y="13187676"/>
                    <a:pt x="25114630" y="13187676"/>
                  </a:cubicBezTo>
                  <a:lnTo>
                    <a:pt x="124460" y="13187676"/>
                  </a:lnTo>
                  <a:cubicBezTo>
                    <a:pt x="88900" y="13187676"/>
                    <a:pt x="59690" y="13158465"/>
                    <a:pt x="59690" y="13122906"/>
                  </a:cubicBezTo>
                  <a:lnTo>
                    <a:pt x="59690" y="124460"/>
                  </a:lnTo>
                  <a:cubicBezTo>
                    <a:pt x="59690" y="88900"/>
                    <a:pt x="88900" y="59690"/>
                    <a:pt x="124460" y="59690"/>
                  </a:cubicBezTo>
                  <a:lnTo>
                    <a:pt x="25114630" y="59690"/>
                  </a:lnTo>
                  <a:moveTo>
                    <a:pt x="25114630" y="0"/>
                  </a:moveTo>
                  <a:lnTo>
                    <a:pt x="124460" y="0"/>
                  </a:lnTo>
                  <a:cubicBezTo>
                    <a:pt x="55880" y="0"/>
                    <a:pt x="0" y="55880"/>
                    <a:pt x="0" y="124460"/>
                  </a:cubicBezTo>
                  <a:lnTo>
                    <a:pt x="0" y="13122906"/>
                  </a:lnTo>
                  <a:cubicBezTo>
                    <a:pt x="0" y="13191486"/>
                    <a:pt x="55880" y="13247365"/>
                    <a:pt x="124460" y="13247365"/>
                  </a:cubicBezTo>
                  <a:lnTo>
                    <a:pt x="25114630" y="13247365"/>
                  </a:lnTo>
                  <a:cubicBezTo>
                    <a:pt x="25183209" y="13247365"/>
                    <a:pt x="25239089" y="13191486"/>
                    <a:pt x="25239089" y="13122906"/>
                  </a:cubicBezTo>
                  <a:lnTo>
                    <a:pt x="25239089" y="124460"/>
                  </a:lnTo>
                  <a:cubicBezTo>
                    <a:pt x="25239089" y="55880"/>
                    <a:pt x="25183209" y="0"/>
                    <a:pt x="25114630" y="0"/>
                  </a:cubicBezTo>
                  <a:close/>
                </a:path>
              </a:pathLst>
            </a:custGeom>
            <a:solidFill>
              <a:srgbClr val="100F0D"/>
            </a:solidFill>
          </p:spPr>
        </p:sp>
      </p:grpSp>
      <p:grpSp>
        <p:nvGrpSpPr>
          <p:cNvPr id="6" name="Group 6"/>
          <p:cNvGrpSpPr/>
          <p:nvPr/>
        </p:nvGrpSpPr>
        <p:grpSpPr>
          <a:xfrm>
            <a:off x="685800" y="526476"/>
            <a:ext cx="10659039" cy="5604401"/>
            <a:chOff x="0" y="0"/>
            <a:chExt cx="25279951" cy="13291911"/>
          </a:xfrm>
        </p:grpSpPr>
        <p:sp>
          <p:nvSpPr>
            <p:cNvPr id="7" name="Freeform 7"/>
            <p:cNvSpPr/>
            <p:nvPr/>
          </p:nvSpPr>
          <p:spPr>
            <a:xfrm>
              <a:off x="31750" y="31750"/>
              <a:ext cx="25216452" cy="13228411"/>
            </a:xfrm>
            <a:custGeom>
              <a:avLst/>
              <a:gdLst/>
              <a:ahLst/>
              <a:cxnLst/>
              <a:rect l="l" t="t" r="r" b="b"/>
              <a:pathLst>
                <a:path w="25216452" h="13228411">
                  <a:moveTo>
                    <a:pt x="25123741" y="13228411"/>
                  </a:moveTo>
                  <a:lnTo>
                    <a:pt x="92710" y="13228411"/>
                  </a:lnTo>
                  <a:cubicBezTo>
                    <a:pt x="41910" y="13228411"/>
                    <a:pt x="0" y="13186502"/>
                    <a:pt x="0" y="13135702"/>
                  </a:cubicBezTo>
                  <a:lnTo>
                    <a:pt x="0" y="92710"/>
                  </a:lnTo>
                  <a:cubicBezTo>
                    <a:pt x="0" y="41910"/>
                    <a:pt x="41910" y="0"/>
                    <a:pt x="92710" y="0"/>
                  </a:cubicBezTo>
                  <a:lnTo>
                    <a:pt x="25122471" y="0"/>
                  </a:lnTo>
                  <a:cubicBezTo>
                    <a:pt x="25173271" y="0"/>
                    <a:pt x="25215182" y="41910"/>
                    <a:pt x="25215182" y="92710"/>
                  </a:cubicBezTo>
                  <a:lnTo>
                    <a:pt x="25215182" y="13134431"/>
                  </a:lnTo>
                  <a:cubicBezTo>
                    <a:pt x="25216452" y="13186502"/>
                    <a:pt x="25174541" y="13228411"/>
                    <a:pt x="25123741" y="13228411"/>
                  </a:cubicBezTo>
                  <a:close/>
                </a:path>
              </a:pathLst>
            </a:custGeom>
            <a:solidFill>
              <a:srgbClr val="FDF9F2"/>
            </a:solidFill>
          </p:spPr>
        </p:sp>
        <p:sp>
          <p:nvSpPr>
            <p:cNvPr id="8" name="Freeform 8"/>
            <p:cNvSpPr/>
            <p:nvPr/>
          </p:nvSpPr>
          <p:spPr>
            <a:xfrm>
              <a:off x="0" y="0"/>
              <a:ext cx="25279952" cy="13291911"/>
            </a:xfrm>
            <a:custGeom>
              <a:avLst/>
              <a:gdLst/>
              <a:ahLst/>
              <a:cxnLst/>
              <a:rect l="l" t="t" r="r" b="b"/>
              <a:pathLst>
                <a:path w="25279952" h="13291911">
                  <a:moveTo>
                    <a:pt x="25155491" y="59690"/>
                  </a:moveTo>
                  <a:cubicBezTo>
                    <a:pt x="25191052" y="59690"/>
                    <a:pt x="25220262" y="88900"/>
                    <a:pt x="25220262" y="124460"/>
                  </a:cubicBezTo>
                  <a:lnTo>
                    <a:pt x="25220262" y="13167452"/>
                  </a:lnTo>
                  <a:cubicBezTo>
                    <a:pt x="25220262" y="13203011"/>
                    <a:pt x="25191052" y="13232222"/>
                    <a:pt x="25155491" y="13232222"/>
                  </a:cubicBezTo>
                  <a:lnTo>
                    <a:pt x="124460" y="13232222"/>
                  </a:lnTo>
                  <a:cubicBezTo>
                    <a:pt x="88900" y="13232222"/>
                    <a:pt x="59690" y="13203011"/>
                    <a:pt x="59690" y="13167452"/>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167452"/>
                  </a:lnTo>
                  <a:cubicBezTo>
                    <a:pt x="0" y="13236031"/>
                    <a:pt x="55880" y="13291911"/>
                    <a:pt x="124460" y="13291911"/>
                  </a:cubicBezTo>
                  <a:lnTo>
                    <a:pt x="25155491" y="13291911"/>
                  </a:lnTo>
                  <a:cubicBezTo>
                    <a:pt x="25224071" y="13291911"/>
                    <a:pt x="25279952" y="13236031"/>
                    <a:pt x="25279952" y="13167452"/>
                  </a:cubicBezTo>
                  <a:lnTo>
                    <a:pt x="25279952" y="124460"/>
                  </a:lnTo>
                  <a:cubicBezTo>
                    <a:pt x="25279952" y="55880"/>
                    <a:pt x="25224071" y="0"/>
                    <a:pt x="25155491" y="0"/>
                  </a:cubicBezTo>
                  <a:close/>
                </a:path>
              </a:pathLst>
            </a:custGeom>
            <a:solidFill>
              <a:srgbClr val="100F0D"/>
            </a:solidFill>
          </p:spPr>
        </p:sp>
      </p:grpSp>
      <p:sp>
        <p:nvSpPr>
          <p:cNvPr id="11" name="TextBox 10"/>
          <p:cNvSpPr txBox="1"/>
          <p:nvPr/>
        </p:nvSpPr>
        <p:spPr>
          <a:xfrm>
            <a:off x="1287456" y="2483312"/>
            <a:ext cx="9455717" cy="2956900"/>
          </a:xfrm>
          <a:prstGeom prst="rect">
            <a:avLst/>
          </a:prstGeom>
          <a:noFill/>
        </p:spPr>
        <p:txBody>
          <a:bodyPr wrap="square" rtlCol="0">
            <a:spAutoFit/>
          </a:bodyPr>
          <a:lstStyle/>
          <a:p>
            <a:pPr algn="ctr">
              <a:lnSpc>
                <a:spcPct val="120000"/>
              </a:lnSpc>
            </a:pPr>
            <a:r>
              <a:rPr lang="en-US" sz="5334" b="1">
                <a:solidFill>
                  <a:srgbClr val="FF0000"/>
                </a:solidFill>
              </a:rPr>
              <a:t>BÀI </a:t>
            </a:r>
            <a:r>
              <a:rPr lang="en-US" sz="5334" b="1" dirty="0">
                <a:solidFill>
                  <a:srgbClr val="FF0000"/>
                </a:solidFill>
              </a:rPr>
              <a:t>4</a:t>
            </a:r>
            <a:r>
              <a:rPr lang="en-US" sz="5334" b="1" smtClean="0">
                <a:solidFill>
                  <a:srgbClr val="FF0000"/>
                </a:solidFill>
              </a:rPr>
              <a:t>: MỘT SỐ VẤN ĐỀ PHÁP LÍ VỀ SỬ DỤNG </a:t>
            </a:r>
          </a:p>
          <a:p>
            <a:pPr algn="ctr">
              <a:lnSpc>
                <a:spcPct val="120000"/>
              </a:lnSpc>
            </a:pPr>
            <a:r>
              <a:rPr lang="en-US" sz="5334" b="1" smtClean="0">
                <a:solidFill>
                  <a:srgbClr val="FF0000"/>
                </a:solidFill>
              </a:rPr>
              <a:t>DỊCH VỤ INTERNET </a:t>
            </a:r>
            <a:endParaRPr lang="en-US" sz="5334" b="1" dirty="0">
              <a:solidFill>
                <a:srgbClr val="FF0000"/>
              </a:solidFill>
            </a:endParaRPr>
          </a:p>
        </p:txBody>
      </p:sp>
      <p:pic>
        <p:nvPicPr>
          <p:cNvPr id="13" name="Picture 10"/>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5014" y="4988716"/>
            <a:ext cx="1956012" cy="1713458"/>
          </a:xfrm>
          <a:prstGeom prst="rect">
            <a:avLst/>
          </a:prstGeom>
        </p:spPr>
      </p:pic>
      <p:pic>
        <p:nvPicPr>
          <p:cNvPr id="14"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406040" y="5911677"/>
            <a:ext cx="711200" cy="465175"/>
          </a:xfrm>
          <a:prstGeom prst="rect">
            <a:avLst/>
          </a:prstGeom>
        </p:spPr>
      </p:pic>
      <p:sp>
        <p:nvSpPr>
          <p:cNvPr id="9" name="Rectangle 8"/>
          <p:cNvSpPr/>
          <p:nvPr/>
        </p:nvSpPr>
        <p:spPr>
          <a:xfrm>
            <a:off x="822118" y="762125"/>
            <a:ext cx="10386395" cy="1501758"/>
          </a:xfrm>
          <a:prstGeom prst="rect">
            <a:avLst/>
          </a:prstGeom>
        </p:spPr>
        <p:txBody>
          <a:bodyPr wrap="square">
            <a:spAutoFit/>
          </a:bodyPr>
          <a:lstStyle/>
          <a:p>
            <a:pPr algn="ctr">
              <a:lnSpc>
                <a:spcPct val="120000"/>
              </a:lnSpc>
            </a:pPr>
            <a:r>
              <a:rPr lang="vi-VN" sz="4000" b="1" dirty="0">
                <a:solidFill>
                  <a:schemeClr val="accent2">
                    <a:lumMod val="75000"/>
                  </a:schemeClr>
                </a:solidFill>
              </a:rPr>
              <a:t>CHỦ </a:t>
            </a:r>
            <a:r>
              <a:rPr lang="vi-VN" sz="4000" b="1">
                <a:solidFill>
                  <a:schemeClr val="accent2">
                    <a:lumMod val="75000"/>
                  </a:schemeClr>
                </a:solidFill>
              </a:rPr>
              <a:t>ĐỀ </a:t>
            </a:r>
            <a:r>
              <a:rPr lang="en-US" sz="4000" b="1" smtClean="0">
                <a:solidFill>
                  <a:schemeClr val="accent2">
                    <a:lumMod val="75000"/>
                  </a:schemeClr>
                </a:solidFill>
              </a:rPr>
              <a:t>3</a:t>
            </a:r>
            <a:r>
              <a:rPr lang="vi-VN" sz="4000" b="1" smtClean="0">
                <a:solidFill>
                  <a:schemeClr val="accent2">
                    <a:lumMod val="75000"/>
                  </a:schemeClr>
                </a:solidFill>
              </a:rPr>
              <a:t>. </a:t>
            </a:r>
            <a:r>
              <a:rPr lang="en-US" sz="4000" b="1" smtClean="0">
                <a:solidFill>
                  <a:schemeClr val="accent2">
                    <a:lumMod val="75000"/>
                  </a:schemeClr>
                </a:solidFill>
              </a:rPr>
              <a:t>ĐẠO ĐỨC, PHÁP LUẬT </a:t>
            </a:r>
          </a:p>
          <a:p>
            <a:pPr algn="ctr">
              <a:lnSpc>
                <a:spcPct val="120000"/>
              </a:lnSpc>
            </a:pPr>
            <a:r>
              <a:rPr lang="en-US" sz="4000" b="1" smtClean="0">
                <a:solidFill>
                  <a:schemeClr val="accent2">
                    <a:lumMod val="75000"/>
                  </a:schemeClr>
                </a:solidFill>
              </a:rPr>
              <a:t>VÀ VĂN HÓA TRONG MÔI TRƯỜNG SỐ</a:t>
            </a:r>
            <a:endParaRPr lang="en-US" sz="4000" b="1" dirty="0">
              <a:solidFill>
                <a:schemeClr val="accent2">
                  <a:lumMod val="75000"/>
                </a:schemeClr>
              </a:solidFill>
            </a:endParaRPr>
          </a:p>
        </p:txBody>
      </p:sp>
      <p:pic>
        <p:nvPicPr>
          <p:cNvPr id="10" name="Picture 9"/>
          <p:cNvPicPr>
            <a:picLocks noChangeAspect="1"/>
          </p:cNvPicPr>
          <p:nvPr/>
        </p:nvPicPr>
        <p:blipFill>
          <a:blip r:embed="rId10"/>
          <a:stretch>
            <a:fillRect/>
          </a:stretch>
        </p:blipFill>
        <p:spPr>
          <a:xfrm>
            <a:off x="9352369" y="4863656"/>
            <a:ext cx="1209592" cy="960462"/>
          </a:xfrm>
          <a:prstGeom prst="rect">
            <a:avLst/>
          </a:prstGeom>
        </p:spPr>
      </p:pic>
    </p:spTree>
    <p:extLst>
      <p:ext uri="{BB962C8B-B14F-4D97-AF65-F5344CB8AC3E}">
        <p14:creationId xmlns:p14="http://schemas.microsoft.com/office/powerpoint/2010/main" val="1534073193"/>
      </p:ext>
    </p:extLst>
  </p:cSld>
  <p:clrMapOvr>
    <a:masterClrMapping/>
  </p:clrMapOvr>
  <p:transition spd="med">
    <p:comb/>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1600" y="163286"/>
            <a:ext cx="4501472" cy="3037114"/>
          </a:xfrm>
          <a:prstGeom prst="rect">
            <a:avLst/>
          </a:prstGeom>
        </p:spPr>
      </p:pic>
      <p:pic>
        <p:nvPicPr>
          <p:cNvPr id="3" name="Picture 2"/>
          <p:cNvPicPr>
            <a:picLocks noChangeAspect="1"/>
          </p:cNvPicPr>
          <p:nvPr/>
        </p:nvPicPr>
        <p:blipFill>
          <a:blip r:embed="rId3"/>
          <a:stretch>
            <a:fillRect/>
          </a:stretch>
        </p:blipFill>
        <p:spPr>
          <a:xfrm>
            <a:off x="1371600" y="3581401"/>
            <a:ext cx="4501472" cy="2911296"/>
          </a:xfrm>
          <a:prstGeom prst="rect">
            <a:avLst/>
          </a:prstGeom>
        </p:spPr>
      </p:pic>
      <p:pic>
        <p:nvPicPr>
          <p:cNvPr id="4" name="Picture 3"/>
          <p:cNvPicPr>
            <a:picLocks noChangeAspect="1"/>
          </p:cNvPicPr>
          <p:nvPr/>
        </p:nvPicPr>
        <p:blipFill>
          <a:blip r:embed="rId4"/>
          <a:stretch>
            <a:fillRect/>
          </a:stretch>
        </p:blipFill>
        <p:spPr>
          <a:xfrm>
            <a:off x="6629401" y="163286"/>
            <a:ext cx="4343400" cy="3037113"/>
          </a:xfrm>
          <a:prstGeom prst="rect">
            <a:avLst/>
          </a:prstGeom>
        </p:spPr>
      </p:pic>
      <p:pic>
        <p:nvPicPr>
          <p:cNvPr id="5" name="Picture 4"/>
          <p:cNvPicPr>
            <a:picLocks noChangeAspect="1"/>
          </p:cNvPicPr>
          <p:nvPr/>
        </p:nvPicPr>
        <p:blipFill rotWithShape="1">
          <a:blip r:embed="rId5"/>
          <a:srcRect b="50954"/>
          <a:stretch/>
        </p:blipFill>
        <p:spPr>
          <a:xfrm>
            <a:off x="6629400" y="3581401"/>
            <a:ext cx="4343401" cy="2911296"/>
          </a:xfrm>
          <a:prstGeom prst="rect">
            <a:avLst/>
          </a:prstGeom>
        </p:spPr>
      </p:pic>
    </p:spTree>
    <p:extLst>
      <p:ext uri="{BB962C8B-B14F-4D97-AF65-F5344CB8AC3E}">
        <p14:creationId xmlns:p14="http://schemas.microsoft.com/office/powerpoint/2010/main" val="88094542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0AE406-205F-4F85-BAD9-EA7B91B7E58E}"/>
              </a:ext>
            </a:extLst>
          </p:cNvPr>
          <p:cNvSpPr/>
          <p:nvPr/>
        </p:nvSpPr>
        <p:spPr>
          <a:xfrm>
            <a:off x="409894" y="328199"/>
            <a:ext cx="4200955" cy="492443"/>
          </a:xfrm>
          <a:prstGeom prst="rect">
            <a:avLst/>
          </a:prstGeom>
          <a:solidFill>
            <a:schemeClr val="accent5"/>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anchor="ctr">
            <a:spAutoFit/>
          </a:bodyPr>
          <a:lstStyle/>
          <a:p>
            <a:pPr algn="ctr">
              <a:defRPr/>
            </a:pPr>
            <a:r>
              <a:rPr lang="en-US" sz="3200">
                <a:solidFill>
                  <a:srgbClr val="FF0000"/>
                </a:solidFill>
                <a:latin typeface="Times New Roman" panose="02020603050405020304" pitchFamily="18" charset="0"/>
                <a:cs typeface="Times New Roman" panose="02020603050405020304" pitchFamily="18" charset="0"/>
              </a:rPr>
              <a:t>Nghiên cứu và thảo luận</a:t>
            </a:r>
            <a:endParaRPr lang="vi-VN" sz="3200">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42FFBEFB-87B9-4FD9-BF69-9BF1F1B160C6}"/>
              </a:ext>
            </a:extLst>
          </p:cNvPr>
          <p:cNvSpPr/>
          <p:nvPr/>
        </p:nvSpPr>
        <p:spPr>
          <a:xfrm>
            <a:off x="5031969" y="328199"/>
            <a:ext cx="2511831" cy="492443"/>
          </a:xfrm>
          <a:prstGeom prst="rect">
            <a:avLst/>
          </a:prstGeom>
          <a:solidFill>
            <a:schemeClr val="accent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anchor="ctr">
            <a:spAutoFit/>
          </a:bodyPr>
          <a:lstStyle/>
          <a:p>
            <a:pPr lvl="0" algn="ctr" defTabSz="342900" eaLnBrk="1" fontAlgn="auto" hangingPunct="1">
              <a:spcBef>
                <a:spcPts val="0"/>
              </a:spcBef>
              <a:spcAft>
                <a:spcPts val="0"/>
              </a:spcAft>
              <a:defRPr/>
            </a:pPr>
            <a:r>
              <a:rPr lang="en-US" sz="3200" dirty="0" err="1">
                <a:solidFill>
                  <a:srgbClr val="000000"/>
                </a:solidFill>
                <a:latin typeface="Times New Roman" panose="02020603050405020304" pitchFamily="18" charset="0"/>
                <a:cs typeface="Times New Roman" panose="02020603050405020304" pitchFamily="18" charset="0"/>
              </a:rPr>
              <a:t>Hành</a:t>
            </a:r>
            <a:r>
              <a:rPr lang="en-US" sz="3200" dirty="0">
                <a:solidFill>
                  <a:srgbClr val="000000"/>
                </a:solidFill>
                <a:latin typeface="Times New Roman" panose="02020603050405020304" pitchFamily="18" charset="0"/>
                <a:cs typeface="Times New Roman" panose="02020603050405020304" pitchFamily="18" charset="0"/>
              </a:rPr>
              <a:t> vi </a:t>
            </a:r>
            <a:r>
              <a:rPr lang="en-US" sz="3200" dirty="0" err="1">
                <a:solidFill>
                  <a:srgbClr val="000000"/>
                </a:solidFill>
                <a:latin typeface="Times New Roman" panose="02020603050405020304" pitchFamily="18" charset="0"/>
                <a:cs typeface="Times New Roman" panose="02020603050405020304" pitchFamily="18" charset="0"/>
              </a:rPr>
              <a:t>sai</a:t>
            </a:r>
            <a:endParaRPr lang="en-US" sz="3200" dirty="0">
              <a:solidFill>
                <a:srgbClr val="000000"/>
              </a:solidFill>
              <a:latin typeface="Times New Roman" panose="02020603050405020304" pitchFamily="18" charset="0"/>
              <a:cs typeface="Times New Roman" panose="02020603050405020304" pitchFamily="18" charset="0"/>
            </a:endParaRPr>
          </a:p>
        </p:txBody>
      </p:sp>
      <p:graphicFrame>
        <p:nvGraphicFramePr>
          <p:cNvPr id="4" name="Table 4">
            <a:extLst>
              <a:ext uri="{FF2B5EF4-FFF2-40B4-BE49-F238E27FC236}">
                <a16:creationId xmlns:a16="http://schemas.microsoft.com/office/drawing/2014/main" id="{0DE4A73A-1BE6-6CD4-1082-722ECCB4D170}"/>
              </a:ext>
            </a:extLst>
          </p:cNvPr>
          <p:cNvGraphicFramePr>
            <a:graphicFrameLocks noGrp="1"/>
          </p:cNvGraphicFramePr>
          <p:nvPr>
            <p:extLst>
              <p:ext uri="{D42A27DB-BD31-4B8C-83A1-F6EECF244321}">
                <p14:modId xmlns:p14="http://schemas.microsoft.com/office/powerpoint/2010/main" val="2392019295"/>
              </p:ext>
            </p:extLst>
          </p:nvPr>
        </p:nvGraphicFramePr>
        <p:xfrm>
          <a:off x="409895" y="1303800"/>
          <a:ext cx="11327988" cy="5359636"/>
        </p:xfrm>
        <a:graphic>
          <a:graphicData uri="http://schemas.openxmlformats.org/drawingml/2006/table">
            <a:tbl>
              <a:tblPr firstRow="1" bandRow="1">
                <a:tableStyleId>{F5AB1C69-6EDB-4FF4-983F-18BD219EF322}</a:tableStyleId>
              </a:tblPr>
              <a:tblGrid>
                <a:gridCol w="2180905">
                  <a:extLst>
                    <a:ext uri="{9D8B030D-6E8A-4147-A177-3AD203B41FA5}">
                      <a16:colId xmlns:a16="http://schemas.microsoft.com/office/drawing/2014/main" val="795175101"/>
                    </a:ext>
                  </a:extLst>
                </a:gridCol>
                <a:gridCol w="9147083">
                  <a:extLst>
                    <a:ext uri="{9D8B030D-6E8A-4147-A177-3AD203B41FA5}">
                      <a16:colId xmlns:a16="http://schemas.microsoft.com/office/drawing/2014/main" val="2517340449"/>
                    </a:ext>
                  </a:extLst>
                </a:gridCol>
              </a:tblGrid>
              <a:tr h="370840">
                <a:tc>
                  <a:txBody>
                    <a:bodyPr/>
                    <a:lstStyle/>
                    <a:p>
                      <a:pPr marL="80963" indent="0" algn="l">
                        <a:lnSpc>
                          <a:spcPct val="115000"/>
                        </a:lnSpc>
                        <a:spcBef>
                          <a:spcPts val="844"/>
                        </a:spcBef>
                        <a:spcAft>
                          <a:spcPts val="0"/>
                        </a:spcAft>
                      </a:pPr>
                      <a:r>
                        <a:rPr lang="nl-NL" sz="3000" b="0" smtClean="0">
                          <a:solidFill>
                            <a:schemeClr val="tx1"/>
                          </a:solidFill>
                          <a:latin typeface="Times New Roman" pitchFamily="18" charset="0"/>
                          <a:cs typeface="Times New Roman" pitchFamily="18" charset="0"/>
                        </a:rPr>
                        <a:t>Em hãy tìm hiểu những hành vi phạm pháp luật, trái đạo đức, thiếu văn hóa khi hoạt động trong môi trường số</a:t>
                      </a:r>
                      <a:endParaRPr lang="en-US" sz="3000" b="0" dirty="0">
                        <a:solidFill>
                          <a:schemeClr val="tx1"/>
                        </a:solidFill>
                        <a:latin typeface="Times New Roman" pitchFamily="18" charset="0"/>
                        <a:ea typeface="Calibri"/>
                        <a:cs typeface="Times New Roman" pitchFamily="18" charset="0"/>
                      </a:endParaRPr>
                    </a:p>
                  </a:txBody>
                  <a:tcPr marL="72000" marR="72000" marT="72000" marB="72000" anchor="ctr" anchorCtr="1">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altLang="en-US" sz="3200" b="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Những </a:t>
                      </a:r>
                      <a:r>
                        <a:rPr lang="vi-VN"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hành vi </a:t>
                      </a:r>
                      <a:r>
                        <a:rPr lang="vi-VN" altLang="en-US" sz="32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vi</a:t>
                      </a:r>
                      <a:r>
                        <a:rPr lang="vi-VN"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phạm pháp luật, trái đạo đức, thiếu văn </a:t>
                      </a:r>
                      <a:r>
                        <a:rPr lang="vi-VN" altLang="en-US" sz="3200" b="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hóa </a:t>
                      </a:r>
                      <a:r>
                        <a:rPr lang="en-US" altLang="en-US" sz="3200" b="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khi hoạt</a:t>
                      </a:r>
                      <a:r>
                        <a:rPr lang="en-US" altLang="en-US" sz="3200" b="0" baseline="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động trong môi trường số</a:t>
                      </a:r>
                      <a:r>
                        <a:rPr lang="vi-VN" altLang="en-US" sz="3200" b="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vi-VN"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vi-VN" altLang="en-US" sz="3000" b="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000" b="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Viết</a:t>
                      </a:r>
                      <a:r>
                        <a:rPr lang="en-US" alt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đăng</a:t>
                      </a:r>
                      <a:r>
                        <a:rPr lang="en-US" alt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chia </a:t>
                      </a:r>
                      <a:r>
                        <a:rPr lang="en-US" alt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sẻ</a:t>
                      </a:r>
                      <a:r>
                        <a:rPr lang="en-US" alt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nội</a:t>
                      </a:r>
                      <a:r>
                        <a:rPr lang="en-US" alt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dung </a:t>
                      </a:r>
                      <a:r>
                        <a:rPr lang="en-US" alt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sai</a:t>
                      </a:r>
                      <a:r>
                        <a:rPr lang="en-US" alt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sự</a:t>
                      </a:r>
                      <a:r>
                        <a:rPr lang="en-US" alt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thật</a:t>
                      </a:r>
                      <a:r>
                        <a:rPr lang="en-US" alt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không</a:t>
                      </a:r>
                      <a:r>
                        <a:rPr lang="en-US" alt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phù</a:t>
                      </a:r>
                      <a:r>
                        <a:rPr lang="en-US" alt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hợp</a:t>
                      </a:r>
                      <a:r>
                        <a:rPr lang="en-US" alt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altLang="en-US" sz="3000" b="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Làm </a:t>
                      </a:r>
                      <a:r>
                        <a:rPr lang="en-US" alt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lộ</a:t>
                      </a:r>
                      <a:r>
                        <a:rPr lang="en-US" alt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thông</a:t>
                      </a:r>
                      <a:r>
                        <a:rPr lang="en-US" alt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tin </a:t>
                      </a:r>
                      <a:r>
                        <a:rPr lang="en-US" alt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cá</a:t>
                      </a:r>
                      <a:r>
                        <a:rPr lang="en-US" alt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nhân</a:t>
                      </a:r>
                      <a:r>
                        <a:rPr lang="en-US" alt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tổ</a:t>
                      </a:r>
                      <a:r>
                        <a:rPr lang="en-US" alt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chức</a:t>
                      </a:r>
                      <a:r>
                        <a:rPr lang="en-US" alt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gây</a:t>
                      </a:r>
                      <a:r>
                        <a:rPr lang="en-US" altLang="en-US" sz="3000" b="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b="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ảnh</a:t>
                      </a:r>
                      <a:r>
                        <a:rPr lang="en-US" altLang="en-US" sz="3000" b="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b="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hưởng</a:t>
                      </a:r>
                      <a:r>
                        <a:rPr lang="en-US" altLang="en-US" sz="3000" b="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b="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xấu</a:t>
                      </a:r>
                      <a:r>
                        <a:rPr lang="en-US" altLang="en-US" sz="3000" b="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altLang="en-US" sz="3200" b="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Gửi</a:t>
                      </a:r>
                      <a:r>
                        <a:rPr lang="en-US" altLang="en-US" sz="3200" b="0" baseline="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thư</a:t>
                      </a:r>
                      <a:r>
                        <a:rPr lang="en-US" altLang="en-US" sz="3200" b="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rác</a:t>
                      </a:r>
                      <a:r>
                        <a:rPr lang="en-US" altLang="en-US" sz="3200" b="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tin </a:t>
                      </a:r>
                      <a:r>
                        <a:rPr lang="en-US" altLang="en-US" sz="3200" b="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nhắn</a:t>
                      </a:r>
                      <a:r>
                        <a:rPr lang="en-US" altLang="en-US" sz="3200" b="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rác</a:t>
                      </a:r>
                      <a:r>
                        <a:rPr lang="en-US" altLang="en-US" sz="3200" b="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altLang="en-US" sz="3200" b="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Sử</a:t>
                      </a:r>
                      <a:r>
                        <a:rPr lang="en-US" altLang="en-US" sz="3200" b="0" baseline="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dụng</a:t>
                      </a:r>
                      <a:r>
                        <a:rPr lang="en-US" altLang="en-US" sz="3200" b="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dữ</a:t>
                      </a:r>
                      <a:r>
                        <a:rPr lang="en-US" altLang="en-US" sz="3200" b="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liệu</a:t>
                      </a:r>
                      <a:r>
                        <a:rPr lang="en-US" altLang="en-US" sz="3200" b="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3200" b="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altLang="en-US" sz="3200" b="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khác</a:t>
                      </a:r>
                      <a:r>
                        <a:rPr lang="en-US" altLang="en-US" sz="3200" b="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không</a:t>
                      </a:r>
                      <a:r>
                        <a:rPr lang="en-US" altLang="en-US" sz="3200" b="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xin</a:t>
                      </a:r>
                      <a:r>
                        <a:rPr lang="en-US" altLang="en-US" sz="3200" b="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phép</a:t>
                      </a:r>
                      <a:r>
                        <a:rPr lang="en-US" altLang="en-US" sz="3200" b="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altLang="en-US" sz="3200" b="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Sử</a:t>
                      </a:r>
                      <a:r>
                        <a:rPr lang="en-US" altLang="en-US" sz="3200" b="0" baseline="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dụng</a:t>
                      </a:r>
                      <a:r>
                        <a:rPr lang="en-US" altLang="en-US" sz="3200" b="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phần</a:t>
                      </a:r>
                      <a:r>
                        <a:rPr lang="en-US" altLang="en-US" sz="3200" b="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mềm</a:t>
                      </a:r>
                      <a:r>
                        <a:rPr lang="en-US" altLang="en-US" sz="3200" b="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không</a:t>
                      </a:r>
                      <a:r>
                        <a:rPr lang="en-US" altLang="en-US" sz="3200" b="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có</a:t>
                      </a:r>
                      <a:r>
                        <a:rPr lang="en-US" altLang="en-US" sz="3200" b="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bản</a:t>
                      </a:r>
                      <a:r>
                        <a:rPr lang="en-US" altLang="en-US" sz="3200" b="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quyền</a:t>
                      </a:r>
                      <a:r>
                        <a:rPr lang="en-US" altLang="en-US" sz="3200" b="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altLang="en-US" sz="3200" b="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Bắt</a:t>
                      </a:r>
                      <a:r>
                        <a:rPr lang="en-US" altLang="en-US" sz="3200" b="0" baseline="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nạt</a:t>
                      </a:r>
                      <a:r>
                        <a:rPr lang="en-US" altLang="en-US" sz="3200" b="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qua </a:t>
                      </a:r>
                      <a:r>
                        <a:rPr lang="en-US" altLang="en-US" sz="3200" b="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mạng</a:t>
                      </a:r>
                      <a:r>
                        <a:rPr lang="en-US" altLang="en-US" sz="3200" b="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altLang="en-US" sz="3200" b="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Lừa</a:t>
                      </a:r>
                      <a:r>
                        <a:rPr lang="en-US" altLang="en-US" sz="3200" b="0" baseline="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đảo</a:t>
                      </a:r>
                      <a:r>
                        <a:rPr lang="en-US" altLang="en-US" sz="3200" b="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qua </a:t>
                      </a:r>
                      <a:r>
                        <a:rPr lang="en-US" altLang="en-US" sz="3200" b="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mạng</a:t>
                      </a:r>
                      <a:r>
                        <a:rPr lang="en-US" altLang="en-US" sz="3200" b="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altLang="en-US" sz="3200" b="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Ứng</a:t>
                      </a:r>
                      <a:r>
                        <a:rPr lang="en-US" altLang="en-US" sz="3200" b="0" baseline="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xử</a:t>
                      </a:r>
                      <a:r>
                        <a:rPr lang="en-US" altLang="en-US" sz="3200" b="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thiếu</a:t>
                      </a:r>
                      <a:r>
                        <a:rPr lang="en-US" altLang="en-US" sz="3200" b="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văn</a:t>
                      </a:r>
                      <a:r>
                        <a:rPr lang="en-US" altLang="en-US" sz="3200" b="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hóa</a:t>
                      </a:r>
                      <a:r>
                        <a:rPr lang="en-US" altLang="en-US" sz="3200" b="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vi-VN"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a:txBody>
                  <a:tcPr marL="72000" marR="72000" marT="72000" marB="7200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9653359"/>
                  </a:ext>
                </a:extLst>
              </a:tr>
            </a:tbl>
          </a:graphicData>
        </a:graphic>
      </p:graphicFrame>
      <p:sp>
        <p:nvSpPr>
          <p:cNvPr id="2" name="Rectangle 1">
            <a:extLst>
              <a:ext uri="{FF2B5EF4-FFF2-40B4-BE49-F238E27FC236}">
                <a16:creationId xmlns:a16="http://schemas.microsoft.com/office/drawing/2014/main" id="{E8AA02C9-4DFC-44EB-4B2B-24FE8712BC21}"/>
              </a:ext>
            </a:extLst>
          </p:cNvPr>
          <p:cNvSpPr/>
          <p:nvPr/>
        </p:nvSpPr>
        <p:spPr>
          <a:xfrm>
            <a:off x="2618015" y="1556213"/>
            <a:ext cx="9119868" cy="50745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8773058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83466" y="2812132"/>
            <a:ext cx="2869051" cy="2444445"/>
          </a:xfrm>
          <a:prstGeom prst="rect">
            <a:avLst/>
          </a:prstGeom>
        </p:spPr>
      </p:pic>
      <p:pic>
        <p:nvPicPr>
          <p:cNvPr id="3" name="Picture 2"/>
          <p:cNvPicPr>
            <a:picLocks noChangeAspect="1"/>
          </p:cNvPicPr>
          <p:nvPr/>
        </p:nvPicPr>
        <p:blipFill>
          <a:blip r:embed="rId3"/>
          <a:stretch>
            <a:fillRect/>
          </a:stretch>
        </p:blipFill>
        <p:spPr>
          <a:xfrm>
            <a:off x="6029677" y="2812133"/>
            <a:ext cx="2961923" cy="2444445"/>
          </a:xfrm>
          <a:prstGeom prst="rect">
            <a:avLst/>
          </a:prstGeom>
        </p:spPr>
      </p:pic>
      <p:pic>
        <p:nvPicPr>
          <p:cNvPr id="4" name="Picture 3"/>
          <p:cNvPicPr>
            <a:picLocks noChangeAspect="1"/>
          </p:cNvPicPr>
          <p:nvPr/>
        </p:nvPicPr>
        <p:blipFill>
          <a:blip r:embed="rId4"/>
          <a:stretch>
            <a:fillRect/>
          </a:stretch>
        </p:blipFill>
        <p:spPr>
          <a:xfrm>
            <a:off x="3151480" y="152399"/>
            <a:ext cx="2744455" cy="2362202"/>
          </a:xfrm>
          <a:prstGeom prst="rect">
            <a:avLst/>
          </a:prstGeom>
        </p:spPr>
      </p:pic>
      <p:pic>
        <p:nvPicPr>
          <p:cNvPr id="5" name="Picture 4"/>
          <p:cNvPicPr>
            <a:picLocks noChangeAspect="1"/>
          </p:cNvPicPr>
          <p:nvPr/>
        </p:nvPicPr>
        <p:blipFill>
          <a:blip r:embed="rId5"/>
          <a:stretch>
            <a:fillRect/>
          </a:stretch>
        </p:blipFill>
        <p:spPr>
          <a:xfrm>
            <a:off x="75390" y="152399"/>
            <a:ext cx="2893369" cy="2362201"/>
          </a:xfrm>
          <a:prstGeom prst="rect">
            <a:avLst/>
          </a:prstGeom>
        </p:spPr>
      </p:pic>
      <p:pic>
        <p:nvPicPr>
          <p:cNvPr id="6" name="Picture 5"/>
          <p:cNvPicPr>
            <a:picLocks noChangeAspect="1"/>
          </p:cNvPicPr>
          <p:nvPr/>
        </p:nvPicPr>
        <p:blipFill>
          <a:blip r:embed="rId6"/>
          <a:stretch>
            <a:fillRect/>
          </a:stretch>
        </p:blipFill>
        <p:spPr>
          <a:xfrm>
            <a:off x="3195936" y="2817576"/>
            <a:ext cx="2700000" cy="2439002"/>
          </a:xfrm>
          <a:prstGeom prst="rect">
            <a:avLst/>
          </a:prstGeom>
        </p:spPr>
      </p:pic>
      <p:pic>
        <p:nvPicPr>
          <p:cNvPr id="7" name="Picture 6"/>
          <p:cNvPicPr>
            <a:picLocks noChangeAspect="1"/>
          </p:cNvPicPr>
          <p:nvPr/>
        </p:nvPicPr>
        <p:blipFill>
          <a:blip r:embed="rId7"/>
          <a:stretch>
            <a:fillRect/>
          </a:stretch>
        </p:blipFill>
        <p:spPr>
          <a:xfrm>
            <a:off x="9183466" y="152399"/>
            <a:ext cx="2869052" cy="2362202"/>
          </a:xfrm>
          <a:prstGeom prst="rect">
            <a:avLst/>
          </a:prstGeom>
        </p:spPr>
      </p:pic>
      <p:pic>
        <p:nvPicPr>
          <p:cNvPr id="8" name="Picture 7"/>
          <p:cNvPicPr>
            <a:picLocks noChangeAspect="1"/>
          </p:cNvPicPr>
          <p:nvPr/>
        </p:nvPicPr>
        <p:blipFill rotWithShape="1">
          <a:blip r:embed="rId8"/>
          <a:srcRect l="7160" t="21999" r="5901" b="1"/>
          <a:stretch/>
        </p:blipFill>
        <p:spPr>
          <a:xfrm>
            <a:off x="4658992" y="5410200"/>
            <a:ext cx="2473885" cy="1248478"/>
          </a:xfrm>
          <a:prstGeom prst="rect">
            <a:avLst/>
          </a:prstGeom>
        </p:spPr>
      </p:pic>
      <p:pic>
        <p:nvPicPr>
          <p:cNvPr id="9" name="Picture 8"/>
          <p:cNvPicPr>
            <a:picLocks noChangeAspect="1"/>
          </p:cNvPicPr>
          <p:nvPr/>
        </p:nvPicPr>
        <p:blipFill>
          <a:blip r:embed="rId9"/>
          <a:stretch>
            <a:fillRect/>
          </a:stretch>
        </p:blipFill>
        <p:spPr>
          <a:xfrm>
            <a:off x="75390" y="2812133"/>
            <a:ext cx="2893370" cy="2444445"/>
          </a:xfrm>
          <a:prstGeom prst="rect">
            <a:avLst/>
          </a:prstGeom>
        </p:spPr>
      </p:pic>
      <p:pic>
        <p:nvPicPr>
          <p:cNvPr id="10" name="Picture 9"/>
          <p:cNvPicPr>
            <a:picLocks noChangeAspect="1"/>
          </p:cNvPicPr>
          <p:nvPr/>
        </p:nvPicPr>
        <p:blipFill>
          <a:blip r:embed="rId10"/>
          <a:stretch>
            <a:fillRect/>
          </a:stretch>
        </p:blipFill>
        <p:spPr>
          <a:xfrm>
            <a:off x="6029677" y="152399"/>
            <a:ext cx="2961923" cy="2362202"/>
          </a:xfrm>
          <a:prstGeom prst="rect">
            <a:avLst/>
          </a:prstGeom>
        </p:spPr>
      </p:pic>
    </p:spTree>
    <p:extLst>
      <p:ext uri="{BB962C8B-B14F-4D97-AF65-F5344CB8AC3E}">
        <p14:creationId xmlns:p14="http://schemas.microsoft.com/office/powerpoint/2010/main" val="545186754"/>
      </p:ext>
    </p:extLst>
  </p:cSld>
  <p:clrMapOvr>
    <a:masterClrMapping/>
  </p:clrMapOvr>
  <p:transition>
    <p:split orient="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711B4B2-E942-C52C-5C39-6089B550B976}"/>
              </a:ext>
            </a:extLst>
          </p:cNvPr>
          <p:cNvPicPr>
            <a:picLocks noChangeAspect="1"/>
          </p:cNvPicPr>
          <p:nvPr/>
        </p:nvPicPr>
        <p:blipFill rotWithShape="1">
          <a:blip r:embed="rId2"/>
          <a:srcRect b="6154"/>
          <a:stretch/>
        </p:blipFill>
        <p:spPr>
          <a:xfrm>
            <a:off x="381000" y="304800"/>
            <a:ext cx="11277600" cy="5867400"/>
          </a:xfrm>
          <a:prstGeom prst="rect">
            <a:avLst/>
          </a:prstGeom>
        </p:spPr>
      </p:pic>
    </p:spTree>
    <p:extLst>
      <p:ext uri="{BB962C8B-B14F-4D97-AF65-F5344CB8AC3E}">
        <p14:creationId xmlns:p14="http://schemas.microsoft.com/office/powerpoint/2010/main" val="209332910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F1DD1F-73B4-6714-A42A-3D1ACB024F2D}"/>
              </a:ext>
            </a:extLst>
          </p:cNvPr>
          <p:cNvSpPr txBox="1"/>
          <p:nvPr/>
        </p:nvSpPr>
        <p:spPr>
          <a:xfrm>
            <a:off x="381000" y="228600"/>
            <a:ext cx="11439879" cy="923330"/>
          </a:xfrm>
          <a:prstGeom prst="rect">
            <a:avLst/>
          </a:prstGeom>
          <a:noFill/>
        </p:spPr>
        <p:txBody>
          <a:bodyPr wrap="square">
            <a:spAutoFit/>
          </a:bodyPr>
          <a:lstStyle/>
          <a:p>
            <a:pPr>
              <a:lnSpc>
                <a:spcPct val="150000"/>
              </a:lnSpc>
            </a:pPr>
            <a:r>
              <a:rPr lang="en-US" sz="3600" b="1">
                <a:solidFill>
                  <a:srgbClr val="C00000"/>
                </a:solidFill>
                <a:latin typeface="Times New Roman" panose="02020603050405020304" pitchFamily="18" charset="0"/>
                <a:cs typeface="Times New Roman" panose="02020603050405020304" pitchFamily="18" charset="0"/>
              </a:rPr>
              <a:t>b</a:t>
            </a:r>
            <a:r>
              <a:rPr lang="vi-VN" sz="3600" b="1" smtClean="0">
                <a:solidFill>
                  <a:srgbClr val="C00000"/>
                </a:solidFill>
                <a:latin typeface="Times New Roman" panose="02020603050405020304" pitchFamily="18" charset="0"/>
                <a:cs typeface="Times New Roman" panose="02020603050405020304" pitchFamily="18" charset="0"/>
              </a:rPr>
              <a:t>) </a:t>
            </a:r>
            <a:r>
              <a:rPr lang="en-US" sz="3600" b="1" smtClean="0">
                <a:solidFill>
                  <a:srgbClr val="C00000"/>
                </a:solidFill>
                <a:latin typeface="Times New Roman" panose="02020603050405020304" pitchFamily="18" charset="0"/>
                <a:cs typeface="Times New Roman" panose="02020603050405020304" pitchFamily="18" charset="0"/>
              </a:rPr>
              <a:t>S</a:t>
            </a:r>
            <a:r>
              <a:rPr lang="vi-VN" sz="3600" b="1" smtClean="0">
                <a:solidFill>
                  <a:srgbClr val="C00000"/>
                </a:solidFill>
                <a:latin typeface="Times New Roman" panose="02020603050405020304" pitchFamily="18" charset="0"/>
                <a:cs typeface="Times New Roman" panose="02020603050405020304" pitchFamily="18" charset="0"/>
              </a:rPr>
              <a:t>ử dụng dịch vụ internet đúng luật </a:t>
            </a:r>
            <a:endParaRPr lang="vi-VN" sz="3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518714"/>
      </p:ext>
    </p:extLst>
  </p:cSld>
  <p:clrMapOvr>
    <a:masterClrMapping/>
  </p:clrMapOvr>
  <p:transition>
    <p:split orient="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uật Công nghệ Thông ti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69" y="988459"/>
            <a:ext cx="4233004" cy="53778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9F1DD1F-73B4-6714-A42A-3D1ACB024F2D}"/>
              </a:ext>
            </a:extLst>
          </p:cNvPr>
          <p:cNvSpPr txBox="1"/>
          <p:nvPr/>
        </p:nvSpPr>
        <p:spPr>
          <a:xfrm>
            <a:off x="189007" y="5029654"/>
            <a:ext cx="4199927" cy="1492716"/>
          </a:xfrm>
          <a:prstGeom prst="rect">
            <a:avLst/>
          </a:prstGeom>
          <a:noFill/>
        </p:spPr>
        <p:txBody>
          <a:bodyPr wrap="square">
            <a:spAutoFit/>
          </a:bodyPr>
          <a:lstStyle/>
          <a:p>
            <a:pPr algn="just" defTabSz="866943" eaLnBrk="1" hangingPunct="1"/>
            <a:r>
              <a:rPr lang="vi-VN" sz="2275" dirty="0">
                <a:solidFill>
                  <a:srgbClr val="231F20"/>
                </a:solidFill>
                <a:latin typeface="Times New Roman" panose="02020603050405020304" pitchFamily="18" charset="0"/>
                <a:ea typeface="宋体" panose="02010600030101010101" pitchFamily="2" charset="-122"/>
                <a:cs typeface="Times New Roman" panose="02020603050405020304" pitchFamily="18" charset="0"/>
              </a:rPr>
              <a:t>quy định chi tiết về quyền và trách nhiệm của tổ chức, cá nhân tham gia ứng dụng và phát triển </a:t>
            </a:r>
            <a:r>
              <a:rPr lang="en-US" sz="2275" dirty="0">
                <a:solidFill>
                  <a:srgbClr val="231F20"/>
                </a:solidFill>
                <a:latin typeface="Times New Roman" panose="02020603050405020304" pitchFamily="18" charset="0"/>
                <a:ea typeface="宋体" panose="02010600030101010101" pitchFamily="2" charset="-122"/>
                <a:cs typeface="Times New Roman" panose="02020603050405020304" pitchFamily="18" charset="0"/>
              </a:rPr>
              <a:t>CNTT </a:t>
            </a:r>
            <a:r>
              <a:rPr lang="en-US" sz="2275" dirty="0" err="1">
                <a:solidFill>
                  <a:srgbClr val="231F20"/>
                </a:solidFill>
                <a:latin typeface="Times New Roman" panose="02020603050405020304" pitchFamily="18" charset="0"/>
                <a:ea typeface="宋体" panose="02010600030101010101" pitchFamily="2" charset="-122"/>
                <a:cs typeface="Times New Roman" panose="02020603050405020304" pitchFamily="18" charset="0"/>
              </a:rPr>
              <a:t>và</a:t>
            </a:r>
            <a:r>
              <a:rPr lang="vi-VN" sz="2275" dirty="0">
                <a:solidFill>
                  <a:srgbClr val="231F20"/>
                </a:solidFill>
                <a:latin typeface="Times New Roman" panose="02020603050405020304" pitchFamily="18" charset="0"/>
                <a:ea typeface="宋体" panose="02010600030101010101" pitchFamily="2" charset="-122"/>
                <a:cs typeface="Times New Roman" panose="02020603050405020304" pitchFamily="18" charset="0"/>
              </a:rPr>
              <a:t> các hành vi bị nghiêm cấm. </a:t>
            </a:r>
            <a:endParaRPr lang="en-US" sz="2275" dirty="0">
              <a:solidFill>
                <a:srgbClr val="231F2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TextBox 5">
            <a:extLst>
              <a:ext uri="{FF2B5EF4-FFF2-40B4-BE49-F238E27FC236}">
                <a16:creationId xmlns:a16="http://schemas.microsoft.com/office/drawing/2014/main" id="{99F1DD1F-73B4-6714-A42A-3D1ACB024F2D}"/>
              </a:ext>
            </a:extLst>
          </p:cNvPr>
          <p:cNvSpPr txBox="1"/>
          <p:nvPr/>
        </p:nvSpPr>
        <p:spPr>
          <a:xfrm>
            <a:off x="156140" y="0"/>
            <a:ext cx="11426260" cy="661207"/>
          </a:xfrm>
          <a:prstGeom prst="rect">
            <a:avLst/>
          </a:prstGeom>
          <a:noFill/>
        </p:spPr>
        <p:txBody>
          <a:bodyPr wrap="square">
            <a:spAutoFit/>
          </a:bodyPr>
          <a:lstStyle/>
          <a:p>
            <a:pPr defTabSz="866943" eaLnBrk="1" hangingPunct="1">
              <a:lnSpc>
                <a:spcPct val="150000"/>
              </a:lnSpc>
            </a:pP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Các</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bộ</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luật</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quy</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định</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về</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việc</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sử</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dụng</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công</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nghệ</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thông</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tin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và</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internet</a:t>
            </a:r>
            <a:endParaRPr lang="vi-VN"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4542021" y="990600"/>
            <a:ext cx="3959907" cy="2969931"/>
          </a:xfrm>
          <a:prstGeom prst="rect">
            <a:avLst/>
          </a:prstGeom>
        </p:spPr>
      </p:pic>
      <p:pic>
        <p:nvPicPr>
          <p:cNvPr id="10" name="Picture 9"/>
          <p:cNvPicPr>
            <a:picLocks noChangeAspect="1"/>
          </p:cNvPicPr>
          <p:nvPr/>
        </p:nvPicPr>
        <p:blipFill rotWithShape="1">
          <a:blip r:embed="rId4"/>
          <a:srcRect b="6493"/>
          <a:stretch/>
        </p:blipFill>
        <p:spPr>
          <a:xfrm>
            <a:off x="8638476" y="988459"/>
            <a:ext cx="3481987" cy="5377817"/>
          </a:xfrm>
          <a:prstGeom prst="rect">
            <a:avLst/>
          </a:prstGeom>
        </p:spPr>
      </p:pic>
      <p:sp>
        <p:nvSpPr>
          <p:cNvPr id="11" name="Rectangle 10"/>
          <p:cNvSpPr/>
          <p:nvPr/>
        </p:nvSpPr>
        <p:spPr>
          <a:xfrm>
            <a:off x="582115" y="1109159"/>
            <a:ext cx="3125783" cy="500906"/>
          </a:xfrm>
          <a:prstGeom prst="rect">
            <a:avLst/>
          </a:prstGeom>
        </p:spPr>
        <p:txBody>
          <a:bodyPr wrap="square">
            <a:spAutoFit/>
          </a:bodyPr>
          <a:lstStyle/>
          <a:p>
            <a:pPr algn="ctr" defTabSz="866943" eaLnBrk="1" hangingPunct="1"/>
            <a:r>
              <a:rPr lang="vi-VN" sz="2655" dirty="0">
                <a:solidFill>
                  <a:srgbClr val="231F20"/>
                </a:solidFill>
                <a:latin typeface="Times New Roman" panose="02020603050405020304" pitchFamily="18" charset="0"/>
                <a:ea typeface="宋体" panose="02010600030101010101" pitchFamily="2" charset="-122"/>
                <a:cs typeface="Times New Roman" panose="02020603050405020304" pitchFamily="18" charset="0"/>
              </a:rPr>
              <a:t>số 67/2006/</a:t>
            </a:r>
            <a:r>
              <a:rPr lang="en-US" sz="2655" dirty="0">
                <a:solidFill>
                  <a:srgbClr val="231F20"/>
                </a:solidFill>
                <a:latin typeface="Times New Roman" panose="02020603050405020304" pitchFamily="18" charset="0"/>
                <a:ea typeface="宋体" panose="02010600030101010101" pitchFamily="2" charset="-122"/>
                <a:cs typeface="Times New Roman" panose="02020603050405020304" pitchFamily="18" charset="0"/>
              </a:rPr>
              <a:t>Q</a:t>
            </a:r>
            <a:r>
              <a:rPr lang="vi-VN" sz="2655" dirty="0">
                <a:solidFill>
                  <a:srgbClr val="231F20"/>
                </a:solidFill>
                <a:latin typeface="Times New Roman" panose="02020603050405020304" pitchFamily="18" charset="0"/>
                <a:ea typeface="宋体" panose="02010600030101010101" pitchFamily="2" charset="-122"/>
                <a:cs typeface="Times New Roman" panose="02020603050405020304" pitchFamily="18" charset="0"/>
              </a:rPr>
              <a:t>H11 </a:t>
            </a:r>
            <a:endParaRPr lang="en-US" sz="2655" dirty="0">
              <a:solidFill>
                <a:prstClr val="black"/>
              </a:solidFill>
              <a:latin typeface="Calibri" panose="020F0502020204030204" pitchFamily="34" charset="0"/>
              <a:ea typeface="宋体" panose="02010600030101010101" pitchFamily="2" charset="-122"/>
              <a:cs typeface="+mn-cs"/>
            </a:endParaRPr>
          </a:p>
        </p:txBody>
      </p:sp>
      <p:sp>
        <p:nvSpPr>
          <p:cNvPr id="12" name="Rectangle 11"/>
          <p:cNvSpPr/>
          <p:nvPr/>
        </p:nvSpPr>
        <p:spPr>
          <a:xfrm>
            <a:off x="8638477" y="4318048"/>
            <a:ext cx="3412360" cy="1842812"/>
          </a:xfrm>
          <a:prstGeom prst="rect">
            <a:avLst/>
          </a:prstGeom>
        </p:spPr>
        <p:txBody>
          <a:bodyPr wrap="square">
            <a:spAutoFit/>
          </a:bodyPr>
          <a:lstStyle/>
          <a:p>
            <a:pPr algn="just" defTabSz="866943" eaLnBrk="1" hangingPunct="1"/>
            <a:r>
              <a:rPr lang="vi-VN" sz="2275" dirty="0">
                <a:solidFill>
                  <a:prstClr val="white"/>
                </a:solidFill>
                <a:latin typeface="Times New Roman" panose="02020603050405020304" pitchFamily="18" charset="0"/>
                <a:ea typeface="宋体" panose="02010600030101010101" pitchFamily="2" charset="-122"/>
                <a:cs typeface="+mn-cs"/>
              </a:rPr>
              <a:t>quy định về hoạt động bảo vệ an ninh quốc gia và bảo đảm trật tự, an toàn xã hội trên không gian mạng; và các hành vi bị nghiêm cấm. </a:t>
            </a:r>
          </a:p>
        </p:txBody>
      </p:sp>
      <p:pic>
        <p:nvPicPr>
          <p:cNvPr id="4" name="Picture 2" descr="Nghị định 15/2020/NĐ-CP ngày 03/02/2020 của Chính Phủ - Luật Dương Gia"/>
          <p:cNvPicPr>
            <a:picLocks noChangeAspect="1" noChangeArrowheads="1"/>
          </p:cNvPicPr>
          <p:nvPr/>
        </p:nvPicPr>
        <p:blipFill rotWithShape="1">
          <a:blip r:embed="rId5">
            <a:extLst>
              <a:ext uri="{28A0092B-C50C-407E-A947-70E740481C1C}">
                <a14:useLocalDpi xmlns:a14="http://schemas.microsoft.com/office/drawing/2010/main" val="0"/>
              </a:ext>
            </a:extLst>
          </a:blip>
          <a:srcRect l="5593" t="12409" r="2907" b="8728"/>
          <a:stretch/>
        </p:blipFill>
        <p:spPr bwMode="auto">
          <a:xfrm>
            <a:off x="4542021" y="4142249"/>
            <a:ext cx="3959907" cy="2190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83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randombar(horizont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1">
            <a:extLst>
              <a:ext uri="{FF2B5EF4-FFF2-40B4-BE49-F238E27FC236}">
                <a16:creationId xmlns:a16="http://schemas.microsoft.com/office/drawing/2014/main" id="{D9C4E82C-EAE6-33AB-15B2-5212841AF8DA}"/>
              </a:ext>
            </a:extLst>
          </p:cNvPr>
          <p:cNvSpPr txBox="1">
            <a:spLocks noChangeArrowheads="1"/>
          </p:cNvSpPr>
          <p:nvPr/>
        </p:nvSpPr>
        <p:spPr bwMode="auto">
          <a:xfrm>
            <a:off x="533400" y="381000"/>
            <a:ext cx="11395415" cy="6093976"/>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vi-VN" altLang="vi-VN" sz="3000" smtClean="0">
                <a:latin typeface="Times New Roman" panose="02020603050405020304" pitchFamily="18" charset="0"/>
                <a:ea typeface="Arial" panose="020B0604020202020204" pitchFamily="34" charset="0"/>
                <a:cs typeface="Times New Roman" panose="02020603050405020304" pitchFamily="18" charset="0"/>
              </a:rPr>
              <a:t>Ở </a:t>
            </a:r>
            <a:r>
              <a:rPr lang="vi-VN" altLang="vi-VN" sz="3000" dirty="0">
                <a:latin typeface="Times New Roman" panose="02020603050405020304" pitchFamily="18" charset="0"/>
                <a:ea typeface="Arial" panose="020B0604020202020204" pitchFamily="34" charset="0"/>
                <a:cs typeface="Times New Roman" panose="02020603050405020304" pitchFamily="18" charset="0"/>
              </a:rPr>
              <a:t>lớp 7 em đã biết chỉ ra ví dụ truy cập không hợp lệ vào các nguồn thông tin, ở lớp 8 em đã biết cách bảo đảm được các sản phẩm số do em tạo ra thể hiện được đạo đức, tính văn </a:t>
            </a:r>
            <a:r>
              <a:rPr lang="vi-VN" altLang="vi-VN" sz="3000" dirty="0" err="1">
                <a:latin typeface="Times New Roman" panose="02020603050405020304" pitchFamily="18" charset="0"/>
                <a:ea typeface="Arial" panose="020B0604020202020204" pitchFamily="34" charset="0"/>
                <a:cs typeface="Times New Roman" panose="02020603050405020304" pitchFamily="18" charset="0"/>
              </a:rPr>
              <a:t>hoá</a:t>
            </a:r>
            <a:r>
              <a:rPr lang="vi-VN" altLang="vi-VN" sz="3000" dirty="0">
                <a:latin typeface="Times New Roman" panose="02020603050405020304" pitchFamily="18" charset="0"/>
                <a:ea typeface="Arial" panose="020B0604020202020204" pitchFamily="34" charset="0"/>
                <a:cs typeface="Times New Roman" panose="02020603050405020304" pitchFamily="18" charset="0"/>
              </a:rPr>
              <a:t> và không vi phạm pháp luật. </a:t>
            </a:r>
          </a:p>
          <a:p>
            <a:pPr algn="just"/>
            <a:r>
              <a:rPr lang="vi-VN" altLang="vi-VN" sz="3000" smtClean="0">
                <a:latin typeface="Times New Roman" panose="02020603050405020304" pitchFamily="18" charset="0"/>
                <a:ea typeface="Arial" panose="020B0604020202020204" pitchFamily="34" charset="0"/>
                <a:cs typeface="Times New Roman" panose="02020603050405020304" pitchFamily="18" charset="0"/>
              </a:rPr>
              <a:t>Năm </a:t>
            </a:r>
            <a:r>
              <a:rPr lang="vi-VN" altLang="vi-VN" sz="3000" dirty="0">
                <a:latin typeface="Times New Roman" panose="02020603050405020304" pitchFamily="18" charset="0"/>
                <a:ea typeface="Arial" panose="020B0604020202020204" pitchFamily="34" charset="0"/>
                <a:cs typeface="Times New Roman" panose="02020603050405020304" pitchFamily="18" charset="0"/>
              </a:rPr>
              <a:t>2006, quốc hội ban hành Luật Công nghệ thông tin số 67/2006/</a:t>
            </a:r>
            <a:r>
              <a:rPr lang="en-US" altLang="vi-VN" sz="3000" dirty="0">
                <a:latin typeface="Times New Roman" panose="02020603050405020304" pitchFamily="18" charset="0"/>
                <a:ea typeface="Arial" panose="020B0604020202020204" pitchFamily="34" charset="0"/>
                <a:cs typeface="Times New Roman" panose="02020603050405020304" pitchFamily="18" charset="0"/>
              </a:rPr>
              <a:t>Q</a:t>
            </a:r>
            <a:r>
              <a:rPr lang="vi-VN" altLang="vi-VN" sz="3000" dirty="0">
                <a:latin typeface="Times New Roman" panose="02020603050405020304" pitchFamily="18" charset="0"/>
                <a:ea typeface="Arial" panose="020B0604020202020204" pitchFamily="34" charset="0"/>
                <a:cs typeface="Times New Roman" panose="02020603050405020304" pitchFamily="18" charset="0"/>
              </a:rPr>
              <a:t>H11 quy định chi tiết về quyền và trách nhiệm của tổ chức, cá nhân tham gia ứng dụng và phát triển công nghệ thông tin cũng như các hành vi bị nghiêm cấm. </a:t>
            </a:r>
            <a:endParaRPr lang="en-US" altLang="vi-VN" sz="3000" dirty="0">
              <a:latin typeface="Times New Roman" panose="02020603050405020304" pitchFamily="18" charset="0"/>
              <a:ea typeface="Arial" panose="020B0604020202020204" pitchFamily="34" charset="0"/>
              <a:cs typeface="Times New Roman" panose="02020603050405020304" pitchFamily="18" charset="0"/>
            </a:endParaRPr>
          </a:p>
          <a:p>
            <a:pPr algn="just"/>
            <a:r>
              <a:rPr lang="vi-VN" altLang="vi-VN" sz="3000" dirty="0">
                <a:latin typeface="Times New Roman" panose="02020603050405020304" pitchFamily="18" charset="0"/>
                <a:ea typeface="Arial" panose="020B0604020202020204" pitchFamily="34" charset="0"/>
                <a:cs typeface="Times New Roman" panose="02020603050405020304" pitchFamily="18" charset="0"/>
              </a:rPr>
              <a:t>Năm 2013, Chính phủ ban hành Nghị định số 72/2013/NĐ-CP quy định chi tiết việc quản lí, cung cấp, sử dụng dịch vụ </a:t>
            </a:r>
            <a:r>
              <a:rPr lang="vi-VN" altLang="vi-VN" sz="3000" dirty="0" err="1">
                <a:latin typeface="Times New Roman" panose="02020603050405020304" pitchFamily="18" charset="0"/>
                <a:ea typeface="Arial" panose="020B0604020202020204" pitchFamily="34" charset="0"/>
                <a:cs typeface="Times New Roman" panose="02020603050405020304" pitchFamily="18" charset="0"/>
              </a:rPr>
              <a:t>Internet</a:t>
            </a:r>
            <a:r>
              <a:rPr lang="vi-VN" altLang="vi-VN" sz="3000" dirty="0">
                <a:latin typeface="Times New Roman" panose="02020603050405020304" pitchFamily="18" charset="0"/>
                <a:ea typeface="Arial" panose="020B0604020202020204" pitchFamily="34" charset="0"/>
                <a:cs typeface="Times New Roman" panose="02020603050405020304" pitchFamily="18" charset="0"/>
              </a:rPr>
              <a:t>, thông tin trên mạng, trò chơi điện tử trên mạng; bảo đảm an toàn thông tin và an ninh thông tin; quyền và nghĩa vụ của tổ chức, cá nhân tham gia việc quản lí, cung cấp, sử dụng dịch vụ </a:t>
            </a:r>
            <a:r>
              <a:rPr lang="vi-VN" altLang="vi-VN" sz="3000" dirty="0" err="1">
                <a:latin typeface="Times New Roman" panose="02020603050405020304" pitchFamily="18" charset="0"/>
                <a:ea typeface="Arial" panose="020B0604020202020204" pitchFamily="34" charset="0"/>
                <a:cs typeface="Times New Roman" panose="02020603050405020304" pitchFamily="18" charset="0"/>
              </a:rPr>
              <a:t>Internet</a:t>
            </a:r>
            <a:r>
              <a:rPr lang="vi-VN" altLang="vi-VN" sz="3000" dirty="0">
                <a:latin typeface="Times New Roman" panose="02020603050405020304" pitchFamily="18" charset="0"/>
                <a:ea typeface="Arial" panose="020B0604020202020204" pitchFamily="34" charset="0"/>
                <a:cs typeface="Times New Roman" panose="02020603050405020304" pitchFamily="18" charset="0"/>
              </a:rPr>
              <a:t>, thông tin trên mạng, trò chơi điện tử trên mạng;... Trong nghị định này cũng ghi rõ các hành vi bị cấm. </a:t>
            </a:r>
          </a:p>
        </p:txBody>
      </p:sp>
    </p:spTree>
    <p:extLst>
      <p:ext uri="{BB962C8B-B14F-4D97-AF65-F5344CB8AC3E}">
        <p14:creationId xmlns:p14="http://schemas.microsoft.com/office/powerpoint/2010/main" val="1459251405"/>
      </p:ext>
    </p:extLst>
  </p:cSld>
  <p:clrMapOvr>
    <a:masterClrMapping/>
  </p:clrMapOvr>
  <p:transition>
    <p:split orient="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11">
            <a:extLst>
              <a:ext uri="{FF2B5EF4-FFF2-40B4-BE49-F238E27FC236}">
                <a16:creationId xmlns:a16="http://schemas.microsoft.com/office/drawing/2014/main" id="{D9C4E82C-EAE6-33AB-15B2-5212841AF8DA}"/>
              </a:ext>
            </a:extLst>
          </p:cNvPr>
          <p:cNvSpPr txBox="1">
            <a:spLocks noChangeArrowheads="1"/>
          </p:cNvSpPr>
          <p:nvPr/>
        </p:nvSpPr>
        <p:spPr bwMode="auto">
          <a:xfrm>
            <a:off x="727758" y="533400"/>
            <a:ext cx="11056029" cy="2554545"/>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vi-VN" altLang="vi-VN" sz="3200" smtClean="0">
                <a:latin typeface="Times New Roman" panose="02020603050405020304" pitchFamily="18" charset="0"/>
                <a:ea typeface="Arial" panose="020B0604020202020204" pitchFamily="34" charset="0"/>
                <a:cs typeface="Times New Roman" panose="02020603050405020304" pitchFamily="18" charset="0"/>
              </a:rPr>
              <a:t>Năm </a:t>
            </a:r>
            <a:r>
              <a:rPr lang="vi-VN" altLang="vi-VN" sz="3200" dirty="0">
                <a:latin typeface="Times New Roman" panose="02020603050405020304" pitchFamily="18" charset="0"/>
                <a:ea typeface="Arial" panose="020B0604020202020204" pitchFamily="34" charset="0"/>
                <a:cs typeface="Times New Roman" panose="02020603050405020304" pitchFamily="18" charset="0"/>
              </a:rPr>
              <a:t>2018, quốc hội ban hành Luật An ninh mạng quy định về hoạt động bảo vệ an ninh quốc gia và bảo đảm trật tự, an toàn xã hội trên không gian mạng; trách nhiệm của cơ quan, tổ chức, cá nhân có liên quan. Trong đó có ghi rõ các hành vi bị nghiêm cấm về an ninh mạng</a:t>
            </a:r>
            <a:r>
              <a:rPr lang="vi-VN" altLang="vi-VN" sz="3200">
                <a:latin typeface="Times New Roman" panose="02020603050405020304" pitchFamily="18" charset="0"/>
                <a:ea typeface="Arial" panose="020B0604020202020204" pitchFamily="34" charset="0"/>
                <a:cs typeface="Times New Roman" panose="02020603050405020304" pitchFamily="18" charset="0"/>
              </a:rPr>
              <a:t>. </a:t>
            </a:r>
            <a:endParaRPr lang="vi-VN" altLang="vi-VN" sz="32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305808534"/>
      </p:ext>
    </p:extLst>
  </p:cSld>
  <p:clrMapOvr>
    <a:masterClrMapping/>
  </p:clrMapOvr>
  <p:transition>
    <p:split orient="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F1DD1F-73B4-6714-A42A-3D1ACB024F2D}"/>
              </a:ext>
            </a:extLst>
          </p:cNvPr>
          <p:cNvSpPr txBox="1"/>
          <p:nvPr/>
        </p:nvSpPr>
        <p:spPr>
          <a:xfrm>
            <a:off x="381000" y="223955"/>
            <a:ext cx="11353800" cy="661207"/>
          </a:xfrm>
          <a:prstGeom prst="rect">
            <a:avLst/>
          </a:prstGeom>
          <a:noFill/>
        </p:spPr>
        <p:txBody>
          <a:bodyPr wrap="square">
            <a:spAutoFit/>
          </a:bodyPr>
          <a:lstStyle/>
          <a:p>
            <a:pPr defTabSz="866943" eaLnBrk="1" hangingPunct="1">
              <a:lnSpc>
                <a:spcPct val="150000"/>
              </a:lnSpc>
            </a:pP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Các</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bộ</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luật</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quy</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định</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về</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việc</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sử</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dụng</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công</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nghệ</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thông</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tin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và</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internet</a:t>
            </a:r>
            <a:endParaRPr lang="vi-VN"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Box 4"/>
          <p:cNvSpPr txBox="1"/>
          <p:nvPr/>
        </p:nvSpPr>
        <p:spPr>
          <a:xfrm>
            <a:off x="565786" y="1458777"/>
            <a:ext cx="4574375" cy="102617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defTabSz="866943" eaLnBrk="1" hangingPunct="1"/>
            <a:r>
              <a:rPr lang="en-US" sz="3034" dirty="0" err="1">
                <a:solidFill>
                  <a:prstClr val="black"/>
                </a:solidFill>
                <a:latin typeface="Times New Roman" panose="02020603050405020304" pitchFamily="18" charset="0"/>
                <a:cs typeface="Times New Roman" panose="02020603050405020304" pitchFamily="18" charset="0"/>
              </a:rPr>
              <a:t>Đăng</a:t>
            </a:r>
            <a:r>
              <a:rPr lang="en-US" sz="3034" dirty="0">
                <a:solidFill>
                  <a:prstClr val="black"/>
                </a:solidFill>
                <a:latin typeface="Times New Roman" panose="02020603050405020304" pitchFamily="18" charset="0"/>
                <a:cs typeface="Times New Roman" panose="02020603050405020304" pitchFamily="18" charset="0"/>
              </a:rPr>
              <a:t> </a:t>
            </a:r>
            <a:r>
              <a:rPr lang="en-US" sz="3034" dirty="0" err="1">
                <a:solidFill>
                  <a:prstClr val="black"/>
                </a:solidFill>
                <a:latin typeface="Times New Roman" panose="02020603050405020304" pitchFamily="18" charset="0"/>
                <a:cs typeface="Times New Roman" panose="02020603050405020304" pitchFamily="18" charset="0"/>
              </a:rPr>
              <a:t>thông</a:t>
            </a:r>
            <a:r>
              <a:rPr lang="en-US" sz="3034" dirty="0">
                <a:solidFill>
                  <a:prstClr val="black"/>
                </a:solidFill>
                <a:latin typeface="Times New Roman" panose="02020603050405020304" pitchFamily="18" charset="0"/>
                <a:cs typeface="Times New Roman" panose="02020603050405020304" pitchFamily="18" charset="0"/>
              </a:rPr>
              <a:t> tin </a:t>
            </a:r>
            <a:r>
              <a:rPr lang="en-US" sz="3034" dirty="0" err="1">
                <a:solidFill>
                  <a:prstClr val="black"/>
                </a:solidFill>
                <a:latin typeface="Times New Roman" panose="02020603050405020304" pitchFamily="18" charset="0"/>
                <a:cs typeface="Times New Roman" panose="02020603050405020304" pitchFamily="18" charset="0"/>
              </a:rPr>
              <a:t>sai</a:t>
            </a:r>
            <a:r>
              <a:rPr lang="en-US" sz="3034" dirty="0">
                <a:solidFill>
                  <a:prstClr val="black"/>
                </a:solidFill>
                <a:latin typeface="Times New Roman" panose="02020603050405020304" pitchFamily="18" charset="0"/>
                <a:cs typeface="Times New Roman" panose="02020603050405020304" pitchFamily="18" charset="0"/>
              </a:rPr>
              <a:t> </a:t>
            </a:r>
            <a:r>
              <a:rPr lang="en-US" sz="3034" dirty="0" err="1">
                <a:solidFill>
                  <a:prstClr val="black"/>
                </a:solidFill>
                <a:latin typeface="Times New Roman" panose="02020603050405020304" pitchFamily="18" charset="0"/>
                <a:cs typeface="Times New Roman" panose="02020603050405020304" pitchFamily="18" charset="0"/>
              </a:rPr>
              <a:t>sự</a:t>
            </a:r>
            <a:r>
              <a:rPr lang="en-US" sz="3034" dirty="0">
                <a:solidFill>
                  <a:prstClr val="black"/>
                </a:solidFill>
                <a:latin typeface="Times New Roman" panose="02020603050405020304" pitchFamily="18" charset="0"/>
                <a:cs typeface="Times New Roman" panose="02020603050405020304" pitchFamily="18" charset="0"/>
              </a:rPr>
              <a:t> </a:t>
            </a:r>
            <a:r>
              <a:rPr lang="en-US" sz="3034" dirty="0" err="1">
                <a:solidFill>
                  <a:prstClr val="black"/>
                </a:solidFill>
                <a:latin typeface="Times New Roman" panose="02020603050405020304" pitchFamily="18" charset="0"/>
                <a:cs typeface="Times New Roman" panose="02020603050405020304" pitchFamily="18" charset="0"/>
              </a:rPr>
              <a:t>thật</a:t>
            </a:r>
            <a:r>
              <a:rPr lang="en-US" sz="3034" dirty="0">
                <a:solidFill>
                  <a:prstClr val="black"/>
                </a:solidFill>
                <a:latin typeface="Times New Roman" panose="02020603050405020304" pitchFamily="18" charset="0"/>
                <a:cs typeface="Times New Roman" panose="02020603050405020304" pitchFamily="18" charset="0"/>
              </a:rPr>
              <a:t> </a:t>
            </a:r>
            <a:r>
              <a:rPr lang="en-US" sz="3034" dirty="0" err="1">
                <a:solidFill>
                  <a:prstClr val="black"/>
                </a:solidFill>
                <a:latin typeface="Times New Roman" panose="02020603050405020304" pitchFamily="18" charset="0"/>
                <a:cs typeface="Times New Roman" panose="02020603050405020304" pitchFamily="18" charset="0"/>
              </a:rPr>
              <a:t>là</a:t>
            </a:r>
            <a:r>
              <a:rPr lang="en-US" sz="3034" dirty="0">
                <a:solidFill>
                  <a:prstClr val="black"/>
                </a:solidFill>
                <a:latin typeface="Times New Roman" panose="02020603050405020304" pitchFamily="18" charset="0"/>
                <a:cs typeface="Times New Roman" panose="02020603050405020304" pitchFamily="18" charset="0"/>
              </a:rPr>
              <a:t> </a:t>
            </a:r>
            <a:r>
              <a:rPr lang="en-US" sz="3034" dirty="0" err="1">
                <a:solidFill>
                  <a:prstClr val="black"/>
                </a:solidFill>
                <a:latin typeface="Times New Roman" panose="02020603050405020304" pitchFamily="18" charset="0"/>
                <a:cs typeface="Times New Roman" panose="02020603050405020304" pitchFamily="18" charset="0"/>
              </a:rPr>
              <a:t>hành</a:t>
            </a:r>
            <a:r>
              <a:rPr lang="en-US" sz="3034" dirty="0">
                <a:solidFill>
                  <a:prstClr val="black"/>
                </a:solidFill>
                <a:latin typeface="Times New Roman" panose="02020603050405020304" pitchFamily="18" charset="0"/>
                <a:cs typeface="Times New Roman" panose="02020603050405020304" pitchFamily="18" charset="0"/>
              </a:rPr>
              <a:t> vi </a:t>
            </a:r>
            <a:r>
              <a:rPr lang="en-US" sz="3034" dirty="0" err="1">
                <a:solidFill>
                  <a:prstClr val="black"/>
                </a:solidFill>
                <a:latin typeface="Times New Roman" panose="02020603050405020304" pitchFamily="18" charset="0"/>
                <a:cs typeface="Times New Roman" panose="02020603050405020304" pitchFamily="18" charset="0"/>
              </a:rPr>
              <a:t>bị</a:t>
            </a:r>
            <a:r>
              <a:rPr lang="en-US" sz="3034" dirty="0">
                <a:solidFill>
                  <a:prstClr val="black"/>
                </a:solidFill>
                <a:latin typeface="Times New Roman" panose="02020603050405020304" pitchFamily="18" charset="0"/>
                <a:cs typeface="Times New Roman" panose="02020603050405020304" pitchFamily="18" charset="0"/>
              </a:rPr>
              <a:t> </a:t>
            </a:r>
            <a:r>
              <a:rPr lang="en-US" sz="3034" dirty="0" err="1">
                <a:solidFill>
                  <a:prstClr val="black"/>
                </a:solidFill>
                <a:latin typeface="Times New Roman" panose="02020603050405020304" pitchFamily="18" charset="0"/>
                <a:cs typeface="Times New Roman" panose="02020603050405020304" pitchFamily="18" charset="0"/>
              </a:rPr>
              <a:t>nghiêm</a:t>
            </a:r>
            <a:r>
              <a:rPr lang="en-US" sz="3034" dirty="0">
                <a:solidFill>
                  <a:prstClr val="black"/>
                </a:solidFill>
                <a:latin typeface="Times New Roman" panose="02020603050405020304" pitchFamily="18" charset="0"/>
                <a:cs typeface="Times New Roman" panose="02020603050405020304" pitchFamily="18" charset="0"/>
              </a:rPr>
              <a:t> </a:t>
            </a:r>
            <a:r>
              <a:rPr lang="en-US" sz="3034" dirty="0" err="1">
                <a:solidFill>
                  <a:prstClr val="black"/>
                </a:solidFill>
                <a:latin typeface="Times New Roman" panose="02020603050405020304" pitchFamily="18" charset="0"/>
                <a:cs typeface="Times New Roman" panose="02020603050405020304" pitchFamily="18" charset="0"/>
              </a:rPr>
              <a:t>cấm</a:t>
            </a:r>
            <a:endParaRPr lang="en-US" sz="3034"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702334" y="2801133"/>
            <a:ext cx="4574375" cy="3836757"/>
          </a:xfrm>
          <a:prstGeom prst="rect">
            <a:avLst/>
          </a:prstGeom>
        </p:spPr>
      </p:pic>
      <p:pic>
        <p:nvPicPr>
          <p:cNvPr id="7" name="Picture 6"/>
          <p:cNvPicPr>
            <a:picLocks noChangeAspect="1"/>
          </p:cNvPicPr>
          <p:nvPr/>
        </p:nvPicPr>
        <p:blipFill>
          <a:blip r:embed="rId3"/>
          <a:stretch>
            <a:fillRect/>
          </a:stretch>
        </p:blipFill>
        <p:spPr>
          <a:xfrm>
            <a:off x="982895" y="3429000"/>
            <a:ext cx="4013254" cy="2799244"/>
          </a:xfrm>
          <a:prstGeom prst="rect">
            <a:avLst/>
          </a:prstGeom>
        </p:spPr>
      </p:pic>
      <p:sp>
        <p:nvSpPr>
          <p:cNvPr id="8" name="Right Arrow 7"/>
          <p:cNvSpPr/>
          <p:nvPr/>
        </p:nvSpPr>
        <p:spPr>
          <a:xfrm>
            <a:off x="5754629" y="1926966"/>
            <a:ext cx="1024114" cy="7510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eaLnBrk="1" hangingPunct="1"/>
            <a:endParaRPr lang="en-US" sz="1707">
              <a:solidFill>
                <a:prstClr val="white"/>
              </a:solidFill>
              <a:latin typeface="Calibri"/>
            </a:endParaRPr>
          </a:p>
        </p:txBody>
      </p:sp>
      <p:sp>
        <p:nvSpPr>
          <p:cNvPr id="9" name="Rectangle 8"/>
          <p:cNvSpPr/>
          <p:nvPr/>
        </p:nvSpPr>
        <p:spPr>
          <a:xfrm>
            <a:off x="6878653" y="1645884"/>
            <a:ext cx="5120569" cy="131805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defTabSz="866943" eaLnBrk="1" hangingPunct="1"/>
            <a:r>
              <a:rPr lang="en-US" sz="2655" dirty="0" err="1">
                <a:solidFill>
                  <a:prstClr val="black"/>
                </a:solidFill>
                <a:latin typeface="Times New Roman" panose="02020603050405020304" pitchFamily="18" charset="0"/>
                <a:cs typeface="Times New Roman" panose="02020603050405020304" pitchFamily="18" charset="0"/>
              </a:rPr>
              <a:t>Điểm</a:t>
            </a:r>
            <a:r>
              <a:rPr lang="en-US" sz="2655" dirty="0">
                <a:solidFill>
                  <a:prstClr val="black"/>
                </a:solidFill>
                <a:latin typeface="Times New Roman" panose="02020603050405020304" pitchFamily="18" charset="0"/>
                <a:cs typeface="Times New Roman" panose="02020603050405020304" pitchFamily="18" charset="0"/>
              </a:rPr>
              <a:t> d, </a:t>
            </a:r>
            <a:r>
              <a:rPr lang="en-US" sz="2655" dirty="0" err="1">
                <a:solidFill>
                  <a:prstClr val="black"/>
                </a:solidFill>
                <a:latin typeface="Times New Roman" panose="02020603050405020304" pitchFamily="18" charset="0"/>
                <a:cs typeface="Times New Roman" panose="02020603050405020304" pitchFamily="18" charset="0"/>
              </a:rPr>
              <a:t>khoản</a:t>
            </a:r>
            <a:r>
              <a:rPr lang="en-US" sz="2655" dirty="0">
                <a:solidFill>
                  <a:prstClr val="black"/>
                </a:solidFill>
                <a:latin typeface="Times New Roman" panose="02020603050405020304" pitchFamily="18" charset="0"/>
                <a:cs typeface="Times New Roman" panose="02020603050405020304" pitchFamily="18" charset="0"/>
              </a:rPr>
              <a:t> 1, </a:t>
            </a:r>
            <a:r>
              <a:rPr lang="en-US" sz="2655" dirty="0" err="1">
                <a:solidFill>
                  <a:prstClr val="black"/>
                </a:solidFill>
                <a:latin typeface="Times New Roman" panose="02020603050405020304" pitchFamily="18" charset="0"/>
                <a:cs typeface="Times New Roman" panose="02020603050405020304" pitchFamily="18" charset="0"/>
              </a:rPr>
              <a:t>Điều</a:t>
            </a:r>
            <a:r>
              <a:rPr lang="en-US" sz="2655" dirty="0">
                <a:solidFill>
                  <a:prstClr val="black"/>
                </a:solidFill>
                <a:latin typeface="Times New Roman" panose="02020603050405020304" pitchFamily="18" charset="0"/>
                <a:cs typeface="Times New Roman" panose="02020603050405020304" pitchFamily="18" charset="0"/>
              </a:rPr>
              <a:t> 8. </a:t>
            </a:r>
            <a:r>
              <a:rPr lang="en-US" sz="2655" dirty="0" err="1">
                <a:solidFill>
                  <a:prstClr val="black"/>
                </a:solidFill>
                <a:latin typeface="Times New Roman" panose="02020603050405020304" pitchFamily="18" charset="0"/>
                <a:cs typeface="Times New Roman" panose="02020603050405020304" pitchFamily="18" charset="0"/>
              </a:rPr>
              <a:t>Các</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hành</a:t>
            </a:r>
            <a:r>
              <a:rPr lang="en-US" sz="2655" dirty="0">
                <a:solidFill>
                  <a:prstClr val="black"/>
                </a:solidFill>
                <a:latin typeface="Times New Roman" panose="02020603050405020304" pitchFamily="18" charset="0"/>
                <a:cs typeface="Times New Roman" panose="02020603050405020304" pitchFamily="18" charset="0"/>
              </a:rPr>
              <a:t> vi </a:t>
            </a:r>
            <a:r>
              <a:rPr lang="en-US" sz="2655" dirty="0" err="1">
                <a:solidFill>
                  <a:prstClr val="black"/>
                </a:solidFill>
                <a:latin typeface="Times New Roman" panose="02020603050405020304" pitchFamily="18" charset="0"/>
                <a:cs typeface="Times New Roman" panose="02020603050405020304" pitchFamily="18" charset="0"/>
              </a:rPr>
              <a:t>bị</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nghiêm</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cấm</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về</a:t>
            </a:r>
            <a:r>
              <a:rPr lang="en-US" sz="2655" dirty="0">
                <a:solidFill>
                  <a:prstClr val="black"/>
                </a:solidFill>
                <a:latin typeface="Times New Roman" panose="02020603050405020304" pitchFamily="18" charset="0"/>
                <a:cs typeface="Times New Roman" panose="02020603050405020304" pitchFamily="18" charset="0"/>
              </a:rPr>
              <a:t> an </a:t>
            </a:r>
            <a:r>
              <a:rPr lang="en-US" sz="2655" dirty="0" err="1">
                <a:solidFill>
                  <a:prstClr val="black"/>
                </a:solidFill>
                <a:latin typeface="Times New Roman" panose="02020603050405020304" pitchFamily="18" charset="0"/>
                <a:cs typeface="Times New Roman" panose="02020603050405020304" pitchFamily="18" charset="0"/>
              </a:rPr>
              <a:t>ninh</a:t>
            </a:r>
            <a:r>
              <a:rPr lang="en-US" sz="2655" dirty="0">
                <a:solidFill>
                  <a:prstClr val="black"/>
                </a:solidFill>
                <a:latin typeface="Times New Roman" panose="02020603050405020304" pitchFamily="18" charset="0"/>
                <a:cs typeface="Times New Roman" panose="02020603050405020304" pitchFamily="18" charset="0"/>
              </a:rPr>
              <a:t> </a:t>
            </a:r>
            <a:r>
              <a:rPr lang="en-US" sz="2655" err="1">
                <a:solidFill>
                  <a:prstClr val="black"/>
                </a:solidFill>
                <a:latin typeface="Times New Roman" panose="02020603050405020304" pitchFamily="18" charset="0"/>
                <a:cs typeface="Times New Roman" panose="02020603050405020304" pitchFamily="18" charset="0"/>
              </a:rPr>
              <a:t>mạng</a:t>
            </a:r>
            <a:r>
              <a:rPr lang="en-US" sz="2655">
                <a:solidFill>
                  <a:prstClr val="black"/>
                </a:solidFill>
                <a:latin typeface="Times New Roman" panose="02020603050405020304" pitchFamily="18" charset="0"/>
                <a:cs typeface="Times New Roman" panose="02020603050405020304" pitchFamily="18" charset="0"/>
              </a:rPr>
              <a:t> </a:t>
            </a:r>
            <a:r>
              <a:rPr lang="en-US" sz="2655" smtClean="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Luật</a:t>
            </a:r>
            <a:r>
              <a:rPr lang="en-US" sz="2655" dirty="0">
                <a:solidFill>
                  <a:prstClr val="black"/>
                </a:solidFill>
                <a:latin typeface="Times New Roman" panose="02020603050405020304" pitchFamily="18" charset="0"/>
                <a:cs typeface="Times New Roman" panose="02020603050405020304" pitchFamily="18" charset="0"/>
              </a:rPr>
              <a:t> an </a:t>
            </a:r>
            <a:r>
              <a:rPr lang="en-US" sz="2655" dirty="0" err="1">
                <a:solidFill>
                  <a:prstClr val="black"/>
                </a:solidFill>
                <a:latin typeface="Times New Roman" panose="02020603050405020304" pitchFamily="18" charset="0"/>
                <a:cs typeface="Times New Roman" panose="02020603050405020304" pitchFamily="18" charset="0"/>
              </a:rPr>
              <a:t>ninh</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mạng</a:t>
            </a:r>
            <a:r>
              <a:rPr lang="en-US" sz="2655" dirty="0">
                <a:solidFill>
                  <a:prstClr val="black"/>
                </a:solidFill>
                <a:latin typeface="Times New Roman" panose="02020603050405020304" pitchFamily="18" charset="0"/>
                <a:cs typeface="Times New Roman" panose="02020603050405020304" pitchFamily="18" charset="0"/>
              </a:rPr>
              <a:t> 2018</a:t>
            </a:r>
          </a:p>
        </p:txBody>
      </p:sp>
      <p:sp>
        <p:nvSpPr>
          <p:cNvPr id="10" name="Rectangle 9"/>
          <p:cNvSpPr/>
          <p:nvPr/>
        </p:nvSpPr>
        <p:spPr>
          <a:xfrm>
            <a:off x="6180686" y="3489592"/>
            <a:ext cx="5735037" cy="295234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defTabSz="866943" eaLnBrk="1" hangingPunct="1"/>
            <a:r>
              <a:rPr lang="vi-VN" sz="2655" dirty="0">
                <a:solidFill>
                  <a:prstClr val="black"/>
                </a:solidFill>
                <a:latin typeface="Times New Roman" panose="02020603050405020304" pitchFamily="18" charset="0"/>
              </a:rPr>
              <a:t>d) Thông tin sai sự thật gây hoang mang trong Nhân dân, gây thiệt hại cho hoạt động kinh tế - xã hội, gây khó khăn cho hoạt động của cơ quan nhà nước hoặc người thi hành công vụ, xâm phạm quyền và lợi ích hợp pháp của cơ quan, tổ chức, cá nhân khác;</a:t>
            </a:r>
            <a:endParaRPr lang="en-US" sz="2655" dirty="0">
              <a:solidFill>
                <a:prstClr val="black"/>
              </a:solidFill>
              <a:latin typeface="Calibri"/>
            </a:endParaRPr>
          </a:p>
        </p:txBody>
      </p:sp>
    </p:spTree>
    <p:extLst>
      <p:ext uri="{BB962C8B-B14F-4D97-AF65-F5344CB8AC3E}">
        <p14:creationId xmlns:p14="http://schemas.microsoft.com/office/powerpoint/2010/main" val="65507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2689" y="1449047"/>
            <a:ext cx="5666763" cy="172662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defTabSz="866943" eaLnBrk="1" hangingPunct="1"/>
            <a:r>
              <a:rPr lang="en-US" sz="2655" dirty="0" err="1">
                <a:solidFill>
                  <a:prstClr val="black"/>
                </a:solidFill>
                <a:latin typeface="Times New Roman" panose="02020603050405020304" pitchFamily="18" charset="0"/>
                <a:cs typeface="Times New Roman" panose="02020603050405020304" pitchFamily="18" charset="0"/>
              </a:rPr>
              <a:t>Đăng</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tải</a:t>
            </a:r>
            <a:r>
              <a:rPr lang="en-US" sz="2655" dirty="0">
                <a:solidFill>
                  <a:prstClr val="black"/>
                </a:solidFill>
                <a:latin typeface="Times New Roman" panose="02020603050405020304" pitchFamily="18" charset="0"/>
                <a:cs typeface="Times New Roman" panose="02020603050405020304" pitchFamily="18" charset="0"/>
              </a:rPr>
              <a:t>, </a:t>
            </a:r>
            <a:r>
              <a:rPr lang="en-US" sz="2655">
                <a:solidFill>
                  <a:prstClr val="black"/>
                </a:solidFill>
                <a:latin typeface="Times New Roman" panose="02020603050405020304" pitchFamily="18" charset="0"/>
                <a:cs typeface="Times New Roman" panose="02020603050405020304" pitchFamily="18" charset="0"/>
              </a:rPr>
              <a:t>chia </a:t>
            </a:r>
            <a:r>
              <a:rPr lang="en-US" sz="2655" smtClean="0">
                <a:solidFill>
                  <a:prstClr val="black"/>
                </a:solidFill>
                <a:latin typeface="Times New Roman" panose="02020603050405020304" pitchFamily="18" charset="0"/>
                <a:cs typeface="Times New Roman" panose="02020603050405020304" pitchFamily="18" charset="0"/>
              </a:rPr>
              <a:t>sẻ, </a:t>
            </a:r>
            <a:r>
              <a:rPr lang="en-US" sz="2655" dirty="0" err="1">
                <a:solidFill>
                  <a:prstClr val="black"/>
                </a:solidFill>
                <a:latin typeface="Times New Roman" panose="02020603050405020304" pitchFamily="18" charset="0"/>
                <a:cs typeface="Times New Roman" panose="02020603050405020304" pitchFamily="18" charset="0"/>
              </a:rPr>
              <a:t>bình</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luận</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thông</a:t>
            </a:r>
            <a:r>
              <a:rPr lang="en-US" sz="2655" dirty="0">
                <a:solidFill>
                  <a:prstClr val="black"/>
                </a:solidFill>
                <a:latin typeface="Times New Roman" panose="02020603050405020304" pitchFamily="18" charset="0"/>
                <a:cs typeface="Times New Roman" panose="02020603050405020304" pitchFamily="18" charset="0"/>
              </a:rPr>
              <a:t> tin </a:t>
            </a:r>
            <a:r>
              <a:rPr lang="en-US" sz="2655" dirty="0" err="1">
                <a:solidFill>
                  <a:prstClr val="black"/>
                </a:solidFill>
                <a:latin typeface="Times New Roman" panose="02020603050405020304" pitchFamily="18" charset="0"/>
                <a:cs typeface="Times New Roman" panose="02020603050405020304" pitchFamily="18" charset="0"/>
              </a:rPr>
              <a:t>có</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nội</a:t>
            </a:r>
            <a:r>
              <a:rPr lang="en-US" sz="2655" dirty="0">
                <a:solidFill>
                  <a:prstClr val="black"/>
                </a:solidFill>
                <a:latin typeface="Times New Roman" panose="02020603050405020304" pitchFamily="18" charset="0"/>
                <a:cs typeface="Times New Roman" panose="02020603050405020304" pitchFamily="18" charset="0"/>
              </a:rPr>
              <a:t> dung </a:t>
            </a:r>
            <a:r>
              <a:rPr lang="en-US" sz="2655" dirty="0" err="1">
                <a:solidFill>
                  <a:prstClr val="black"/>
                </a:solidFill>
                <a:latin typeface="Times New Roman" panose="02020603050405020304" pitchFamily="18" charset="0"/>
                <a:cs typeface="Times New Roman" panose="02020603050405020304" pitchFamily="18" charset="0"/>
              </a:rPr>
              <a:t>xuyên</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tạc</a:t>
            </a:r>
            <a:r>
              <a:rPr lang="en-US" sz="2655" dirty="0">
                <a:solidFill>
                  <a:prstClr val="black"/>
                </a:solidFill>
                <a:latin typeface="Times New Roman" panose="02020603050405020304" pitchFamily="18" charset="0"/>
                <a:cs typeface="Times New Roman" panose="02020603050405020304" pitchFamily="18" charset="0"/>
              </a:rPr>
              <a:t>, vu </a:t>
            </a:r>
            <a:r>
              <a:rPr lang="en-US" sz="2655" dirty="0" err="1">
                <a:solidFill>
                  <a:prstClr val="black"/>
                </a:solidFill>
                <a:latin typeface="Times New Roman" panose="02020603050405020304" pitchFamily="18" charset="0"/>
                <a:cs typeface="Times New Roman" panose="02020603050405020304" pitchFamily="18" charset="0"/>
              </a:rPr>
              <a:t>khống</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xúc</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phạm</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người</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khác</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là</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hành</a:t>
            </a:r>
            <a:r>
              <a:rPr lang="en-US" sz="2655" dirty="0">
                <a:solidFill>
                  <a:prstClr val="black"/>
                </a:solidFill>
                <a:latin typeface="Times New Roman" panose="02020603050405020304" pitchFamily="18" charset="0"/>
                <a:cs typeface="Times New Roman" panose="02020603050405020304" pitchFamily="18" charset="0"/>
              </a:rPr>
              <a:t> vi </a:t>
            </a:r>
            <a:r>
              <a:rPr lang="en-US" sz="2655" dirty="0" err="1">
                <a:solidFill>
                  <a:prstClr val="black"/>
                </a:solidFill>
                <a:latin typeface="Times New Roman" panose="02020603050405020304" pitchFamily="18" charset="0"/>
                <a:cs typeface="Times New Roman" panose="02020603050405020304" pitchFamily="18" charset="0"/>
              </a:rPr>
              <a:t>bị</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nghiêm</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cấm</a:t>
            </a:r>
            <a:endParaRPr lang="en-US" sz="2655" dirty="0">
              <a:solidFill>
                <a:prstClr val="black"/>
              </a:solidFill>
              <a:latin typeface="Times New Roman" panose="02020603050405020304" pitchFamily="18" charset="0"/>
              <a:cs typeface="Times New Roman" panose="02020603050405020304" pitchFamily="18" charset="0"/>
            </a:endParaRPr>
          </a:p>
        </p:txBody>
      </p:sp>
      <p:sp>
        <p:nvSpPr>
          <p:cNvPr id="8" name="Right Arrow 7"/>
          <p:cNvSpPr/>
          <p:nvPr/>
        </p:nvSpPr>
        <p:spPr>
          <a:xfrm>
            <a:off x="6052271" y="2010215"/>
            <a:ext cx="726472" cy="7510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eaLnBrk="1" hangingPunct="1"/>
            <a:endParaRPr lang="en-US" sz="1707">
              <a:solidFill>
                <a:prstClr val="white"/>
              </a:solidFill>
              <a:latin typeface="Calibri"/>
            </a:endParaRPr>
          </a:p>
        </p:txBody>
      </p:sp>
      <p:sp>
        <p:nvSpPr>
          <p:cNvPr id="9" name="Rectangle 8"/>
          <p:cNvSpPr/>
          <p:nvPr/>
        </p:nvSpPr>
        <p:spPr>
          <a:xfrm>
            <a:off x="6915291" y="1844067"/>
            <a:ext cx="5120569" cy="131805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defTabSz="866943" eaLnBrk="1" hangingPunct="1"/>
            <a:r>
              <a:rPr lang="en-US" sz="2655" dirty="0" err="1">
                <a:solidFill>
                  <a:prstClr val="black"/>
                </a:solidFill>
                <a:latin typeface="Times New Roman" panose="02020603050405020304" pitchFamily="18" charset="0"/>
                <a:cs typeface="Times New Roman" panose="02020603050405020304" pitchFamily="18" charset="0"/>
              </a:rPr>
              <a:t>Điểm</a:t>
            </a:r>
            <a:r>
              <a:rPr lang="en-US" sz="2655" dirty="0">
                <a:solidFill>
                  <a:prstClr val="black"/>
                </a:solidFill>
                <a:latin typeface="Times New Roman" panose="02020603050405020304" pitchFamily="18" charset="0"/>
                <a:cs typeface="Times New Roman" panose="02020603050405020304" pitchFamily="18" charset="0"/>
              </a:rPr>
              <a:t> d, </a:t>
            </a:r>
            <a:r>
              <a:rPr lang="en-US" sz="2655" dirty="0" err="1">
                <a:solidFill>
                  <a:prstClr val="black"/>
                </a:solidFill>
                <a:latin typeface="Times New Roman" panose="02020603050405020304" pitchFamily="18" charset="0"/>
                <a:cs typeface="Times New Roman" panose="02020603050405020304" pitchFamily="18" charset="0"/>
              </a:rPr>
              <a:t>khoản</a:t>
            </a:r>
            <a:r>
              <a:rPr lang="en-US" sz="2655" dirty="0">
                <a:solidFill>
                  <a:prstClr val="black"/>
                </a:solidFill>
                <a:latin typeface="Times New Roman" panose="02020603050405020304" pitchFamily="18" charset="0"/>
                <a:cs typeface="Times New Roman" panose="02020603050405020304" pitchFamily="18" charset="0"/>
              </a:rPr>
              <a:t> 2, </a:t>
            </a:r>
            <a:r>
              <a:rPr lang="en-US" sz="2655" dirty="0" err="1">
                <a:solidFill>
                  <a:prstClr val="black"/>
                </a:solidFill>
                <a:latin typeface="Times New Roman" panose="02020603050405020304" pitchFamily="18" charset="0"/>
                <a:cs typeface="Times New Roman" panose="02020603050405020304" pitchFamily="18" charset="0"/>
              </a:rPr>
              <a:t>Điều</a:t>
            </a:r>
            <a:r>
              <a:rPr lang="en-US" sz="2655" dirty="0">
                <a:solidFill>
                  <a:prstClr val="black"/>
                </a:solidFill>
                <a:latin typeface="Times New Roman" panose="02020603050405020304" pitchFamily="18" charset="0"/>
                <a:cs typeface="Times New Roman" panose="02020603050405020304" pitchFamily="18" charset="0"/>
              </a:rPr>
              <a:t> 12. </a:t>
            </a:r>
            <a:r>
              <a:rPr lang="en-US" sz="2655" dirty="0" err="1">
                <a:solidFill>
                  <a:prstClr val="black"/>
                </a:solidFill>
                <a:latin typeface="Times New Roman" panose="02020603050405020304" pitchFamily="18" charset="0"/>
                <a:cs typeface="Times New Roman" panose="02020603050405020304" pitchFamily="18" charset="0"/>
              </a:rPr>
              <a:t>Các</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hành</a:t>
            </a:r>
            <a:r>
              <a:rPr lang="en-US" sz="2655" dirty="0">
                <a:solidFill>
                  <a:prstClr val="black"/>
                </a:solidFill>
                <a:latin typeface="Times New Roman" panose="02020603050405020304" pitchFamily="18" charset="0"/>
                <a:cs typeface="Times New Roman" panose="02020603050405020304" pitchFamily="18" charset="0"/>
              </a:rPr>
              <a:t> vi </a:t>
            </a:r>
            <a:r>
              <a:rPr lang="en-US" sz="2655" dirty="0" err="1">
                <a:solidFill>
                  <a:prstClr val="black"/>
                </a:solidFill>
                <a:latin typeface="Times New Roman" panose="02020603050405020304" pitchFamily="18" charset="0"/>
                <a:cs typeface="Times New Roman" panose="02020603050405020304" pitchFamily="18" charset="0"/>
              </a:rPr>
              <a:t>bị</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nghiêm</a:t>
            </a:r>
            <a:r>
              <a:rPr lang="en-US" sz="2655" dirty="0">
                <a:solidFill>
                  <a:prstClr val="black"/>
                </a:solidFill>
                <a:latin typeface="Times New Roman" panose="02020603050405020304" pitchFamily="18" charset="0"/>
                <a:cs typeface="Times New Roman" panose="02020603050405020304" pitchFamily="18" charset="0"/>
              </a:rPr>
              <a:t> </a:t>
            </a:r>
            <a:r>
              <a:rPr lang="en-US" sz="2655" err="1">
                <a:solidFill>
                  <a:prstClr val="black"/>
                </a:solidFill>
                <a:latin typeface="Times New Roman" panose="02020603050405020304" pitchFamily="18" charset="0"/>
                <a:cs typeface="Times New Roman" panose="02020603050405020304" pitchFamily="18" charset="0"/>
              </a:rPr>
              <a:t>cấm</a:t>
            </a:r>
            <a:r>
              <a:rPr lang="en-US" sz="2655">
                <a:solidFill>
                  <a:prstClr val="black"/>
                </a:solidFill>
                <a:latin typeface="Times New Roman" panose="02020603050405020304" pitchFamily="18" charset="0"/>
                <a:cs typeface="Times New Roman" panose="02020603050405020304" pitchFamily="18" charset="0"/>
              </a:rPr>
              <a:t> </a:t>
            </a:r>
            <a:r>
              <a:rPr lang="en-US" sz="2655" smtClean="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Luật</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công</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nghệ</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thông</a:t>
            </a:r>
            <a:r>
              <a:rPr lang="en-US" sz="2655" dirty="0">
                <a:solidFill>
                  <a:prstClr val="black"/>
                </a:solidFill>
                <a:latin typeface="Times New Roman" panose="02020603050405020304" pitchFamily="18" charset="0"/>
                <a:cs typeface="Times New Roman" panose="02020603050405020304" pitchFamily="18" charset="0"/>
              </a:rPr>
              <a:t> tin</a:t>
            </a:r>
          </a:p>
        </p:txBody>
      </p:sp>
      <p:sp>
        <p:nvSpPr>
          <p:cNvPr id="10" name="Rectangle 9"/>
          <p:cNvSpPr/>
          <p:nvPr/>
        </p:nvSpPr>
        <p:spPr>
          <a:xfrm>
            <a:off x="6300823" y="4384840"/>
            <a:ext cx="5735037" cy="149310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defTabSz="866943" eaLnBrk="1" hangingPunct="1"/>
            <a:r>
              <a:rPr lang="vi-VN" sz="3034" dirty="0">
                <a:solidFill>
                  <a:prstClr val="black"/>
                </a:solidFill>
                <a:latin typeface="Times New Roman" panose="02020603050405020304" pitchFamily="18" charset="0"/>
              </a:rPr>
              <a:t>d) Xuyên tạc, vu khống, xúc phạm uy tín của tổ chức, danh dự, nhân phẩm, uy tín của công dân;</a:t>
            </a:r>
            <a:endParaRPr lang="en-US" sz="3034" dirty="0">
              <a:solidFill>
                <a:prstClr val="black"/>
              </a:solidFill>
              <a:latin typeface="Calibri"/>
            </a:endParaRPr>
          </a:p>
        </p:txBody>
      </p:sp>
      <p:pic>
        <p:nvPicPr>
          <p:cNvPr id="11" name="Picture 10"/>
          <p:cNvPicPr>
            <a:picLocks noChangeAspect="1"/>
          </p:cNvPicPr>
          <p:nvPr/>
        </p:nvPicPr>
        <p:blipFill>
          <a:blip r:embed="rId2"/>
          <a:stretch>
            <a:fillRect/>
          </a:stretch>
        </p:blipFill>
        <p:spPr>
          <a:xfrm>
            <a:off x="565786" y="3347520"/>
            <a:ext cx="4967111" cy="2962204"/>
          </a:xfrm>
          <a:prstGeom prst="rect">
            <a:avLst/>
          </a:prstGeom>
        </p:spPr>
      </p:pic>
      <p:sp>
        <p:nvSpPr>
          <p:cNvPr id="12" name="TextBox 11">
            <a:extLst>
              <a:ext uri="{FF2B5EF4-FFF2-40B4-BE49-F238E27FC236}">
                <a16:creationId xmlns:a16="http://schemas.microsoft.com/office/drawing/2014/main" id="{99F1DD1F-73B4-6714-A42A-3D1ACB024F2D}"/>
              </a:ext>
            </a:extLst>
          </p:cNvPr>
          <p:cNvSpPr txBox="1"/>
          <p:nvPr/>
        </p:nvSpPr>
        <p:spPr>
          <a:xfrm>
            <a:off x="381000" y="223955"/>
            <a:ext cx="11353800" cy="661207"/>
          </a:xfrm>
          <a:prstGeom prst="rect">
            <a:avLst/>
          </a:prstGeom>
          <a:noFill/>
        </p:spPr>
        <p:txBody>
          <a:bodyPr wrap="square">
            <a:spAutoFit/>
          </a:bodyPr>
          <a:lstStyle/>
          <a:p>
            <a:pPr defTabSz="866943" eaLnBrk="1" hangingPunct="1">
              <a:lnSpc>
                <a:spcPct val="150000"/>
              </a:lnSpc>
            </a:pP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Các</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bộ</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luật</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quy</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định</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về</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việc</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sử</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dụng</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công</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nghệ</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thông</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tin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và</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internet</a:t>
            </a:r>
            <a:endParaRPr lang="vi-VN"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8674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8">
            <a:extLst>
              <a:ext uri="{FF2B5EF4-FFF2-40B4-BE49-F238E27FC236}">
                <a16:creationId xmlns:a16="http://schemas.microsoft.com/office/drawing/2014/main" id="{207A20AB-B2D2-4C51-A98D-58A8E3FEAD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588" y="1295400"/>
            <a:ext cx="1801812"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0">
            <a:extLst>
              <a:ext uri="{FF2B5EF4-FFF2-40B4-BE49-F238E27FC236}">
                <a16:creationId xmlns:a16="http://schemas.microsoft.com/office/drawing/2014/main" id="{E3B5DAFD-239C-4671-B3CC-15657E59092C}"/>
              </a:ext>
            </a:extLst>
          </p:cNvPr>
          <p:cNvSpPr txBox="1">
            <a:spLocks noChangeArrowheads="1"/>
          </p:cNvSpPr>
          <p:nvPr/>
        </p:nvSpPr>
        <p:spPr bwMode="auto">
          <a:xfrm>
            <a:off x="128588" y="1804988"/>
            <a:ext cx="1658937" cy="29559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50000"/>
              </a:lnSpc>
              <a:defRPr/>
            </a:pPr>
            <a:r>
              <a:rPr lang="en-US" altLang="en-US" sz="3200" b="1" dirty="0" err="1">
                <a:solidFill>
                  <a:srgbClr val="6600CC"/>
                </a:solidFill>
                <a:latin typeface="+mn-lt"/>
              </a:rPr>
              <a:t>NỘI</a:t>
            </a:r>
            <a:r>
              <a:rPr lang="en-US" altLang="en-US" sz="3200" b="1">
                <a:solidFill>
                  <a:srgbClr val="6600CC"/>
                </a:solidFill>
                <a:latin typeface="+mn-lt"/>
              </a:rPr>
              <a:t> DUNG TRỌNG TÂM</a:t>
            </a:r>
          </a:p>
        </p:txBody>
      </p:sp>
      <p:sp>
        <p:nvSpPr>
          <p:cNvPr id="15364" name="AutoShape 4">
            <a:extLst>
              <a:ext uri="{FF2B5EF4-FFF2-40B4-BE49-F238E27FC236}">
                <a16:creationId xmlns:a16="http://schemas.microsoft.com/office/drawing/2014/main" id="{7192C8D5-FBE1-4745-B8ED-1C1AA6B959F4}"/>
              </a:ext>
            </a:extLst>
          </p:cNvPr>
          <p:cNvSpPr>
            <a:spLocks noChangeArrowheads="1"/>
          </p:cNvSpPr>
          <p:nvPr/>
        </p:nvSpPr>
        <p:spPr bwMode="gray">
          <a:xfrm>
            <a:off x="2187690" y="2443136"/>
            <a:ext cx="9392850" cy="692468"/>
          </a:xfrm>
          <a:prstGeom prst="roundRect">
            <a:avLst>
              <a:gd name="adj" fmla="val 50000"/>
            </a:avLst>
          </a:prstGeom>
          <a:noFill/>
          <a:ln w="57150" algn="ctr">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square" lIns="108000" tIns="0" rIns="3600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200" b="1" dirty="0" err="1">
                <a:latin typeface="Times New Roman" panose="02020603050405020304" pitchFamily="18" charset="0"/>
                <a:cs typeface="Times New Roman" panose="02020603050405020304" pitchFamily="18" charset="0"/>
              </a:rPr>
              <a:t>Một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số</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động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tiêu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cực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của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công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nghệ</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kĩ</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thuật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số</a:t>
            </a:r>
            <a:endParaRPr lang="en-US" altLang="en-US" sz="3200" dirty="0">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8513B8F0-1EE8-5968-1150-9EEDF181412C}"/>
              </a:ext>
            </a:extLst>
          </p:cNvPr>
          <p:cNvSpPr/>
          <p:nvPr/>
        </p:nvSpPr>
        <p:spPr>
          <a:xfrm>
            <a:off x="1598340" y="2550214"/>
            <a:ext cx="732336" cy="47830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1</a:t>
            </a:r>
          </a:p>
        </p:txBody>
      </p:sp>
      <p:sp>
        <p:nvSpPr>
          <p:cNvPr id="13" name="AutoShape 4">
            <a:extLst>
              <a:ext uri="{FF2B5EF4-FFF2-40B4-BE49-F238E27FC236}">
                <a16:creationId xmlns:a16="http://schemas.microsoft.com/office/drawing/2014/main" id="{FD2C9801-DE07-F351-35D2-8E0F8F3F620E}"/>
              </a:ext>
            </a:extLst>
          </p:cNvPr>
          <p:cNvSpPr>
            <a:spLocks noChangeArrowheads="1"/>
          </p:cNvSpPr>
          <p:nvPr/>
        </p:nvSpPr>
        <p:spPr bwMode="gray">
          <a:xfrm>
            <a:off x="2270238" y="3576523"/>
            <a:ext cx="9310302" cy="692468"/>
          </a:xfrm>
          <a:prstGeom prst="roundRect">
            <a:avLst>
              <a:gd name="adj" fmla="val 50000"/>
            </a:avLst>
          </a:prstGeom>
          <a:noFill/>
          <a:ln w="57150" algn="ctr">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square" lIns="108000" tIns="0" rIns="3600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200" b="1" dirty="0">
                <a:latin typeface="Times New Roman" panose="02020603050405020304" pitchFamily="18" charset="0"/>
                <a:cs typeface="Times New Roman" panose="02020603050405020304" pitchFamily="18" charset="0"/>
              </a:rPr>
              <a:t>Sử </a:t>
            </a:r>
            <a:r>
              <a:rPr lang="en-US" altLang="en-US" sz="3200" b="1" dirty="0" err="1">
                <a:latin typeface="Times New Roman" panose="02020603050405020304" pitchFamily="18" charset="0"/>
                <a:cs typeface="Times New Roman" panose="02020603050405020304" pitchFamily="18" charset="0"/>
              </a:rPr>
              <a:t>dụng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dịch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vụ</a:t>
            </a:r>
            <a:r>
              <a:rPr lang="en-US" altLang="en-US" sz="3200" b="1" dirty="0">
                <a:latin typeface="Times New Roman" panose="02020603050405020304" pitchFamily="18" charset="0"/>
                <a:cs typeface="Times New Roman" panose="02020603050405020304" pitchFamily="18" charset="0"/>
              </a:rPr>
              <a:t> Internet </a:t>
            </a:r>
            <a:r>
              <a:rPr lang="en-US" altLang="en-US" sz="3200" b="1" dirty="0" err="1">
                <a:latin typeface="Times New Roman" panose="02020603050405020304" pitchFamily="18" charset="0"/>
                <a:cs typeface="Times New Roman" panose="02020603050405020304" pitchFamily="18" charset="0"/>
              </a:rPr>
              <a:t>đúng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luật</a:t>
            </a:r>
            <a:endParaRPr lang="en-US" altLang="en-US" sz="3200" dirty="0">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9EA98ACA-AC53-85EF-E4A5-378EDA6CE4BE}"/>
              </a:ext>
            </a:extLst>
          </p:cNvPr>
          <p:cNvSpPr/>
          <p:nvPr/>
        </p:nvSpPr>
        <p:spPr>
          <a:xfrm>
            <a:off x="1689155" y="3668286"/>
            <a:ext cx="732336" cy="478302"/>
          </a:xfrm>
          <a:prstGeom prst="ellipse">
            <a:avLst/>
          </a:prstGeom>
          <a:solidFill>
            <a:srgbClr val="0070C0"/>
          </a:solidFill>
          <a:ln>
            <a:solidFill>
              <a:schemeClr val="accent1">
                <a:shade val="5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effectLst>
                  <a:outerShdw blurRad="50800" dist="50800" dir="5400000" algn="ctr" rotWithShape="0">
                    <a:srgbClr val="00B0F0"/>
                  </a:outerShdw>
                </a:effectLst>
                <a:latin typeface="Times New Roman" panose="02020603050405020304" pitchFamily="18" charset="0"/>
                <a:cs typeface="Times New Roman" panose="02020603050405020304" pitchFamily="18" charset="0"/>
              </a:rPr>
              <a:t>2</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4444" r="14445"/>
          <a:stretch/>
        </p:blipFill>
        <p:spPr>
          <a:xfrm>
            <a:off x="43543" y="1"/>
            <a:ext cx="1023257" cy="1219200"/>
          </a:xfrm>
          <a:prstGeom prst="rect">
            <a:avLst/>
          </a:prstGeom>
        </p:spPr>
      </p:pic>
      <p:sp>
        <p:nvSpPr>
          <p:cNvPr id="2" name="Right Arrow 1">
            <a:hlinkClick r:id="rId5" action="ppaction://hlinksldjump"/>
          </p:cNvPr>
          <p:cNvSpPr/>
          <p:nvPr/>
        </p:nvSpPr>
        <p:spPr>
          <a:xfrm>
            <a:off x="11353800" y="6172200"/>
            <a:ext cx="8382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5362"/>
                                        </p:tgtEl>
                                        <p:attrNameLst>
                                          <p:attrName>style.visibility</p:attrName>
                                        </p:attrNameLst>
                                      </p:cBhvr>
                                      <p:to>
                                        <p:strVal val="visible"/>
                                      </p:to>
                                    </p:set>
                                    <p:animEffect transition="in" filter="barn(inVertical)">
                                      <p:cBhvr>
                                        <p:cTn id="10" dur="500"/>
                                        <p:tgtEl>
                                          <p:spTgt spid="1536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364"/>
                                        </p:tgtEl>
                                        <p:attrNameLst>
                                          <p:attrName>style.visibility</p:attrName>
                                        </p:attrNameLst>
                                      </p:cBhvr>
                                      <p:to>
                                        <p:strVal val="visible"/>
                                      </p:to>
                                    </p:set>
                                    <p:animEffect transition="in" filter="barn(inVertical)">
                                      <p:cBhvr>
                                        <p:cTn id="18" dur="500"/>
                                        <p:tgtEl>
                                          <p:spTgt spid="1536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364" grpId="0" animBg="1"/>
      <p:bldP spid="5" grpId="0" animBg="1"/>
      <p:bldP spid="13"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2689" y="1449047"/>
            <a:ext cx="4369552" cy="149310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defTabSz="866943" eaLnBrk="1" hangingPunct="1"/>
            <a:r>
              <a:rPr lang="en-US" sz="3034" dirty="0">
                <a:solidFill>
                  <a:prstClr val="black"/>
                </a:solidFill>
                <a:latin typeface="Times New Roman" panose="02020603050405020304" pitchFamily="18" charset="0"/>
                <a:cs typeface="Times New Roman" panose="02020603050405020304" pitchFamily="18" charset="0"/>
              </a:rPr>
              <a:t>Like, share hay </a:t>
            </a:r>
            <a:r>
              <a:rPr lang="en-US" sz="3034" dirty="0" err="1">
                <a:solidFill>
                  <a:prstClr val="black"/>
                </a:solidFill>
                <a:latin typeface="Times New Roman" panose="02020603050405020304" pitchFamily="18" charset="0"/>
                <a:cs typeface="Times New Roman" panose="02020603050405020304" pitchFamily="18" charset="0"/>
              </a:rPr>
              <a:t>bình</a:t>
            </a:r>
            <a:r>
              <a:rPr lang="en-US" sz="3034" dirty="0">
                <a:solidFill>
                  <a:prstClr val="black"/>
                </a:solidFill>
                <a:latin typeface="Times New Roman" panose="02020603050405020304" pitchFamily="18" charset="0"/>
                <a:cs typeface="Times New Roman" panose="02020603050405020304" pitchFamily="18" charset="0"/>
              </a:rPr>
              <a:t> </a:t>
            </a:r>
            <a:r>
              <a:rPr lang="en-US" sz="3034" dirty="0" err="1">
                <a:solidFill>
                  <a:prstClr val="black"/>
                </a:solidFill>
                <a:latin typeface="Times New Roman" panose="02020603050405020304" pitchFamily="18" charset="0"/>
                <a:cs typeface="Times New Roman" panose="02020603050405020304" pitchFamily="18" charset="0"/>
              </a:rPr>
              <a:t>luận</a:t>
            </a:r>
            <a:r>
              <a:rPr lang="en-US" sz="3034" dirty="0">
                <a:solidFill>
                  <a:prstClr val="black"/>
                </a:solidFill>
                <a:latin typeface="Times New Roman" panose="02020603050405020304" pitchFamily="18" charset="0"/>
                <a:cs typeface="Times New Roman" panose="02020603050405020304" pitchFamily="18" charset="0"/>
              </a:rPr>
              <a:t> </a:t>
            </a:r>
            <a:r>
              <a:rPr lang="en-US" sz="3034" dirty="0" err="1">
                <a:solidFill>
                  <a:prstClr val="black"/>
                </a:solidFill>
                <a:latin typeface="Times New Roman" panose="02020603050405020304" pitchFamily="18" charset="0"/>
                <a:cs typeface="Times New Roman" panose="02020603050405020304" pitchFamily="18" charset="0"/>
              </a:rPr>
              <a:t>thông</a:t>
            </a:r>
            <a:r>
              <a:rPr lang="en-US" sz="3034" dirty="0">
                <a:solidFill>
                  <a:prstClr val="black"/>
                </a:solidFill>
                <a:latin typeface="Times New Roman" panose="02020603050405020304" pitchFamily="18" charset="0"/>
                <a:cs typeface="Times New Roman" panose="02020603050405020304" pitchFamily="18" charset="0"/>
              </a:rPr>
              <a:t> tin </a:t>
            </a:r>
            <a:r>
              <a:rPr lang="en-US" sz="3034" dirty="0" err="1">
                <a:solidFill>
                  <a:prstClr val="black"/>
                </a:solidFill>
                <a:latin typeface="Times New Roman" panose="02020603050405020304" pitchFamily="18" charset="0"/>
                <a:cs typeface="Times New Roman" panose="02020603050405020304" pitchFamily="18" charset="0"/>
              </a:rPr>
              <a:t>sai</a:t>
            </a:r>
            <a:r>
              <a:rPr lang="en-US" sz="3034" dirty="0">
                <a:solidFill>
                  <a:prstClr val="black"/>
                </a:solidFill>
                <a:latin typeface="Times New Roman" panose="02020603050405020304" pitchFamily="18" charset="0"/>
                <a:cs typeface="Times New Roman" panose="02020603050405020304" pitchFamily="18" charset="0"/>
              </a:rPr>
              <a:t> </a:t>
            </a:r>
            <a:r>
              <a:rPr lang="en-US" sz="3034" dirty="0" err="1">
                <a:solidFill>
                  <a:prstClr val="black"/>
                </a:solidFill>
                <a:latin typeface="Times New Roman" panose="02020603050405020304" pitchFamily="18" charset="0"/>
                <a:cs typeface="Times New Roman" panose="02020603050405020304" pitchFamily="18" charset="0"/>
              </a:rPr>
              <a:t>sự</a:t>
            </a:r>
            <a:r>
              <a:rPr lang="en-US" sz="3034" dirty="0">
                <a:solidFill>
                  <a:prstClr val="black"/>
                </a:solidFill>
                <a:latin typeface="Times New Roman" panose="02020603050405020304" pitchFamily="18" charset="0"/>
                <a:cs typeface="Times New Roman" panose="02020603050405020304" pitchFamily="18" charset="0"/>
              </a:rPr>
              <a:t> </a:t>
            </a:r>
            <a:r>
              <a:rPr lang="en-US" sz="3034" dirty="0" err="1">
                <a:solidFill>
                  <a:prstClr val="black"/>
                </a:solidFill>
                <a:latin typeface="Times New Roman" panose="02020603050405020304" pitchFamily="18" charset="0"/>
                <a:cs typeface="Times New Roman" panose="02020603050405020304" pitchFamily="18" charset="0"/>
              </a:rPr>
              <a:t>thật</a:t>
            </a:r>
            <a:r>
              <a:rPr lang="en-US" sz="3034" dirty="0">
                <a:solidFill>
                  <a:prstClr val="black"/>
                </a:solidFill>
                <a:latin typeface="Times New Roman" panose="02020603050405020304" pitchFamily="18" charset="0"/>
                <a:cs typeface="Times New Roman" panose="02020603050405020304" pitchFamily="18" charset="0"/>
              </a:rPr>
              <a:t> </a:t>
            </a:r>
            <a:r>
              <a:rPr lang="en-US" sz="3034" dirty="0" err="1">
                <a:solidFill>
                  <a:prstClr val="black"/>
                </a:solidFill>
                <a:latin typeface="Times New Roman" panose="02020603050405020304" pitchFamily="18" charset="0"/>
                <a:cs typeface="Times New Roman" panose="02020603050405020304" pitchFamily="18" charset="0"/>
              </a:rPr>
              <a:t>sẽ</a:t>
            </a:r>
            <a:r>
              <a:rPr lang="en-US" sz="3034" dirty="0">
                <a:solidFill>
                  <a:prstClr val="black"/>
                </a:solidFill>
                <a:latin typeface="Times New Roman" panose="02020603050405020304" pitchFamily="18" charset="0"/>
                <a:cs typeface="Times New Roman" panose="02020603050405020304" pitchFamily="18" charset="0"/>
              </a:rPr>
              <a:t> </a:t>
            </a:r>
            <a:r>
              <a:rPr lang="en-US" sz="3034" dirty="0" err="1">
                <a:solidFill>
                  <a:prstClr val="black"/>
                </a:solidFill>
                <a:latin typeface="Times New Roman" panose="02020603050405020304" pitchFamily="18" charset="0"/>
                <a:cs typeface="Times New Roman" panose="02020603050405020304" pitchFamily="18" charset="0"/>
              </a:rPr>
              <a:t>bị</a:t>
            </a:r>
            <a:r>
              <a:rPr lang="en-US" sz="3034" dirty="0">
                <a:solidFill>
                  <a:prstClr val="black"/>
                </a:solidFill>
                <a:latin typeface="Times New Roman" panose="02020603050405020304" pitchFamily="18" charset="0"/>
                <a:cs typeface="Times New Roman" panose="02020603050405020304" pitchFamily="18" charset="0"/>
              </a:rPr>
              <a:t> </a:t>
            </a:r>
            <a:r>
              <a:rPr lang="en-US" sz="3034" dirty="0" err="1">
                <a:solidFill>
                  <a:prstClr val="black"/>
                </a:solidFill>
                <a:latin typeface="Times New Roman" panose="02020603050405020304" pitchFamily="18" charset="0"/>
                <a:cs typeface="Times New Roman" panose="02020603050405020304" pitchFamily="18" charset="0"/>
              </a:rPr>
              <a:t>xử</a:t>
            </a:r>
            <a:r>
              <a:rPr lang="en-US" sz="3034" dirty="0">
                <a:solidFill>
                  <a:prstClr val="black"/>
                </a:solidFill>
                <a:latin typeface="Times New Roman" panose="02020603050405020304" pitchFamily="18" charset="0"/>
                <a:cs typeface="Times New Roman" panose="02020603050405020304" pitchFamily="18" charset="0"/>
              </a:rPr>
              <a:t> </a:t>
            </a:r>
            <a:r>
              <a:rPr lang="en-US" sz="3034" dirty="0" err="1">
                <a:solidFill>
                  <a:prstClr val="black"/>
                </a:solidFill>
                <a:latin typeface="Times New Roman" panose="02020603050405020304" pitchFamily="18" charset="0"/>
                <a:cs typeface="Times New Roman" panose="02020603050405020304" pitchFamily="18" charset="0"/>
              </a:rPr>
              <a:t>phạt</a:t>
            </a:r>
            <a:endParaRPr lang="en-US" sz="3034" dirty="0">
              <a:solidFill>
                <a:prstClr val="black"/>
              </a:solidFill>
              <a:latin typeface="Times New Roman" panose="02020603050405020304" pitchFamily="18" charset="0"/>
              <a:cs typeface="Times New Roman" panose="02020603050405020304" pitchFamily="18" charset="0"/>
            </a:endParaRPr>
          </a:p>
        </p:txBody>
      </p:sp>
      <p:sp>
        <p:nvSpPr>
          <p:cNvPr id="8" name="Right Arrow 7"/>
          <p:cNvSpPr/>
          <p:nvPr/>
        </p:nvSpPr>
        <p:spPr>
          <a:xfrm>
            <a:off x="4898738" y="1828258"/>
            <a:ext cx="853428" cy="7510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eaLnBrk="1" hangingPunct="1"/>
            <a:endParaRPr lang="en-US" sz="1707">
              <a:solidFill>
                <a:prstClr val="white"/>
              </a:solidFill>
              <a:latin typeface="Calibri"/>
            </a:endParaRPr>
          </a:p>
        </p:txBody>
      </p:sp>
      <p:sp>
        <p:nvSpPr>
          <p:cNvPr id="9" name="Rectangle 8"/>
          <p:cNvSpPr/>
          <p:nvPr/>
        </p:nvSpPr>
        <p:spPr>
          <a:xfrm>
            <a:off x="5862031" y="1557913"/>
            <a:ext cx="6053293" cy="102617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defTabSz="866943" eaLnBrk="1" hangingPunct="1"/>
            <a:r>
              <a:rPr lang="en-US" sz="3034" dirty="0" err="1">
                <a:solidFill>
                  <a:prstClr val="black"/>
                </a:solidFill>
                <a:latin typeface="Times New Roman" panose="02020603050405020304" pitchFamily="18" charset="0"/>
                <a:cs typeface="Times New Roman" panose="02020603050405020304" pitchFamily="18" charset="0"/>
              </a:rPr>
              <a:t>Điểm</a:t>
            </a:r>
            <a:r>
              <a:rPr lang="en-US" sz="3034" dirty="0">
                <a:solidFill>
                  <a:prstClr val="black"/>
                </a:solidFill>
                <a:latin typeface="Times New Roman" panose="02020603050405020304" pitchFamily="18" charset="0"/>
                <a:cs typeface="Times New Roman" panose="02020603050405020304" pitchFamily="18" charset="0"/>
              </a:rPr>
              <a:t> d, </a:t>
            </a:r>
            <a:r>
              <a:rPr lang="en-US" sz="3034" dirty="0" err="1">
                <a:solidFill>
                  <a:prstClr val="black"/>
                </a:solidFill>
                <a:latin typeface="Times New Roman" panose="02020603050405020304" pitchFamily="18" charset="0"/>
                <a:cs typeface="Times New Roman" panose="02020603050405020304" pitchFamily="18" charset="0"/>
              </a:rPr>
              <a:t>khoản</a:t>
            </a:r>
            <a:r>
              <a:rPr lang="en-US" sz="3034" dirty="0">
                <a:solidFill>
                  <a:prstClr val="black"/>
                </a:solidFill>
                <a:latin typeface="Times New Roman" panose="02020603050405020304" pitchFamily="18" charset="0"/>
                <a:cs typeface="Times New Roman" panose="02020603050405020304" pitchFamily="18" charset="0"/>
              </a:rPr>
              <a:t> 2, </a:t>
            </a:r>
            <a:r>
              <a:rPr lang="en-US" sz="3034" dirty="0" err="1">
                <a:solidFill>
                  <a:prstClr val="black"/>
                </a:solidFill>
                <a:latin typeface="Times New Roman" panose="02020603050405020304" pitchFamily="18" charset="0"/>
                <a:cs typeface="Times New Roman" panose="02020603050405020304" pitchFamily="18" charset="0"/>
              </a:rPr>
              <a:t>Điều</a:t>
            </a:r>
            <a:r>
              <a:rPr lang="en-US" sz="3034" dirty="0">
                <a:solidFill>
                  <a:prstClr val="black"/>
                </a:solidFill>
                <a:latin typeface="Times New Roman" panose="02020603050405020304" pitchFamily="18" charset="0"/>
                <a:cs typeface="Times New Roman" panose="02020603050405020304" pitchFamily="18" charset="0"/>
              </a:rPr>
              <a:t> 101 </a:t>
            </a:r>
            <a:r>
              <a:rPr lang="en-US" sz="3034" dirty="0" err="1">
                <a:solidFill>
                  <a:prstClr val="black"/>
                </a:solidFill>
                <a:latin typeface="Times New Roman" panose="02020603050405020304" pitchFamily="18" charset="0"/>
                <a:cs typeface="Times New Roman" panose="02020603050405020304" pitchFamily="18" charset="0"/>
              </a:rPr>
              <a:t>nghị</a:t>
            </a:r>
            <a:r>
              <a:rPr lang="en-US" sz="3034" dirty="0">
                <a:solidFill>
                  <a:prstClr val="black"/>
                </a:solidFill>
                <a:latin typeface="Times New Roman" panose="02020603050405020304" pitchFamily="18" charset="0"/>
                <a:cs typeface="Times New Roman" panose="02020603050405020304" pitchFamily="18" charset="0"/>
              </a:rPr>
              <a:t> </a:t>
            </a:r>
            <a:r>
              <a:rPr lang="en-US" sz="3034" dirty="0" err="1">
                <a:solidFill>
                  <a:prstClr val="black"/>
                </a:solidFill>
                <a:latin typeface="Times New Roman" panose="02020603050405020304" pitchFamily="18" charset="0"/>
                <a:cs typeface="Times New Roman" panose="02020603050405020304" pitchFamily="18" charset="0"/>
              </a:rPr>
              <a:t>định</a:t>
            </a:r>
            <a:r>
              <a:rPr lang="en-US" sz="3034" dirty="0">
                <a:solidFill>
                  <a:prstClr val="black"/>
                </a:solidFill>
                <a:latin typeface="Times New Roman" panose="02020603050405020304" pitchFamily="18" charset="0"/>
                <a:cs typeface="Times New Roman" panose="02020603050405020304" pitchFamily="18" charset="0"/>
              </a:rPr>
              <a:t> 15/2020/NĐ-CP</a:t>
            </a:r>
          </a:p>
        </p:txBody>
      </p:sp>
      <p:sp>
        <p:nvSpPr>
          <p:cNvPr id="10" name="Rectangle 9"/>
          <p:cNvSpPr/>
          <p:nvPr/>
        </p:nvSpPr>
        <p:spPr>
          <a:xfrm>
            <a:off x="5852587" y="3148809"/>
            <a:ext cx="6046725" cy="3360920"/>
          </a:xfrm>
          <a:prstGeom prst="rect">
            <a:avLst/>
          </a:prstGeom>
        </p:spPr>
        <p:txBody>
          <a:bodyPr wrap="square">
            <a:spAutoFit/>
          </a:bodyPr>
          <a:lstStyle/>
          <a:p>
            <a:pPr algn="just" defTabSz="866943" eaLnBrk="1" hangingPunct="1"/>
            <a:r>
              <a:rPr lang="vi-VN" sz="2655"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Phạt tiền từ 10.000.000 đồng đến 20.000.000 đồng đối với hành vi lợi dụng mạng xã hội để thực hiện một trong các hành vi sau:</a:t>
            </a:r>
            <a:endParaRPr lang="en-US" sz="2655"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866943" eaLnBrk="1" hangingPunct="1"/>
            <a:r>
              <a:rPr lang="en-US" sz="2655"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 </a:t>
            </a:r>
            <a:r>
              <a:rPr lang="en-US" sz="2655"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Cung</a:t>
            </a:r>
            <a:r>
              <a:rPr lang="en-US" sz="2655"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2655"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cấp</a:t>
            </a:r>
            <a:r>
              <a:rPr lang="en-US" sz="2655"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chia </a:t>
            </a:r>
            <a:r>
              <a:rPr lang="en-US" sz="2655"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sẻ</a:t>
            </a:r>
            <a:r>
              <a:rPr lang="en-US" sz="2655"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2655"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thông</a:t>
            </a:r>
            <a:r>
              <a:rPr lang="en-US" sz="2655"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tin </a:t>
            </a:r>
            <a:r>
              <a:rPr lang="en-US" sz="2655"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bịa</a:t>
            </a:r>
            <a:r>
              <a:rPr lang="en-US" sz="2655"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2655"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đặt</a:t>
            </a:r>
            <a:r>
              <a:rPr lang="en-US" sz="2655"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2655"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gây</a:t>
            </a:r>
            <a:r>
              <a:rPr lang="en-US" sz="2655"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2655"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hoang</a:t>
            </a:r>
            <a:r>
              <a:rPr lang="en-US" sz="2655"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2655"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mang</a:t>
            </a:r>
            <a:r>
              <a:rPr lang="en-US" sz="2655"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2655"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trong</a:t>
            </a:r>
            <a:r>
              <a:rPr lang="en-US" sz="2655"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2655"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Nhân</a:t>
            </a:r>
            <a:r>
              <a:rPr lang="en-US" sz="2655"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2655"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dân</a:t>
            </a:r>
            <a:r>
              <a:rPr lang="en-US" sz="2655"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2655"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kích</a:t>
            </a:r>
            <a:r>
              <a:rPr lang="en-US" sz="2655"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2655"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động</a:t>
            </a:r>
            <a:r>
              <a:rPr lang="en-US" sz="2655"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2655"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bạo</a:t>
            </a:r>
            <a:r>
              <a:rPr lang="en-US" sz="2655"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2655"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lực</a:t>
            </a:r>
            <a:r>
              <a:rPr lang="en-US" sz="2655"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2655"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tội</a:t>
            </a:r>
            <a:r>
              <a:rPr lang="en-US" sz="2655"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2655"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ác</a:t>
            </a:r>
            <a:r>
              <a:rPr lang="en-US" sz="2655"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2655"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tệ</a:t>
            </a:r>
            <a:r>
              <a:rPr lang="en-US" sz="2655"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2655"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nạn</a:t>
            </a:r>
            <a:r>
              <a:rPr lang="en-US" sz="2655"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2655"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xã</a:t>
            </a:r>
            <a:r>
              <a:rPr lang="en-US" sz="2655"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2655"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hội</a:t>
            </a:r>
            <a:r>
              <a:rPr lang="en-US" sz="2655"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2655"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đánh</a:t>
            </a:r>
            <a:r>
              <a:rPr lang="en-US" sz="2655"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2655"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bạc</a:t>
            </a:r>
            <a:r>
              <a:rPr lang="en-US" sz="2655"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2655"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hoặc</a:t>
            </a:r>
            <a:r>
              <a:rPr lang="en-US" sz="2655"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2655"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phục</a:t>
            </a:r>
            <a:r>
              <a:rPr lang="en-US" sz="2655"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2655"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vụ</a:t>
            </a:r>
            <a:r>
              <a:rPr lang="en-US" sz="2655"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2655"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đánh</a:t>
            </a:r>
            <a:r>
              <a:rPr lang="en-US" sz="2655"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2655"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bạc</a:t>
            </a:r>
            <a:r>
              <a:rPr lang="en-US" sz="2655"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p>
        </p:txBody>
      </p:sp>
      <p:pic>
        <p:nvPicPr>
          <p:cNvPr id="6" name="Picture 5"/>
          <p:cNvPicPr>
            <a:picLocks noChangeAspect="1"/>
          </p:cNvPicPr>
          <p:nvPr/>
        </p:nvPicPr>
        <p:blipFill>
          <a:blip r:embed="rId2"/>
          <a:stretch>
            <a:fillRect/>
          </a:stretch>
        </p:blipFill>
        <p:spPr>
          <a:xfrm>
            <a:off x="224415" y="3157778"/>
            <a:ext cx="4998230" cy="3550826"/>
          </a:xfrm>
          <a:prstGeom prst="rect">
            <a:avLst/>
          </a:prstGeom>
        </p:spPr>
      </p:pic>
      <p:sp>
        <p:nvSpPr>
          <p:cNvPr id="11" name="TextBox 10">
            <a:extLst>
              <a:ext uri="{FF2B5EF4-FFF2-40B4-BE49-F238E27FC236}">
                <a16:creationId xmlns:a16="http://schemas.microsoft.com/office/drawing/2014/main" id="{99F1DD1F-73B4-6714-A42A-3D1ACB024F2D}"/>
              </a:ext>
            </a:extLst>
          </p:cNvPr>
          <p:cNvSpPr txBox="1"/>
          <p:nvPr/>
        </p:nvSpPr>
        <p:spPr>
          <a:xfrm>
            <a:off x="381000" y="223955"/>
            <a:ext cx="11353800" cy="661207"/>
          </a:xfrm>
          <a:prstGeom prst="rect">
            <a:avLst/>
          </a:prstGeom>
          <a:noFill/>
        </p:spPr>
        <p:txBody>
          <a:bodyPr wrap="square">
            <a:spAutoFit/>
          </a:bodyPr>
          <a:lstStyle/>
          <a:p>
            <a:pPr defTabSz="866943" eaLnBrk="1" hangingPunct="1">
              <a:lnSpc>
                <a:spcPct val="150000"/>
              </a:lnSpc>
            </a:pP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Các</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bộ</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luật</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quy</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định</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về</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việc</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sử</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dụng</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công</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nghệ</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thông</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tin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và</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internet</a:t>
            </a:r>
            <a:endParaRPr lang="vi-VN"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78318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2688" y="1449047"/>
            <a:ext cx="11401801" cy="1026178"/>
          </a:xfrm>
          <a:prstGeom prst="rect">
            <a:avLst/>
          </a:prstGeom>
          <a:noFill/>
        </p:spPr>
        <p:txBody>
          <a:bodyPr wrap="square" rtlCol="0">
            <a:spAutoFit/>
          </a:bodyPr>
          <a:lstStyle/>
          <a:p>
            <a:pPr algn="just" defTabSz="866943" eaLnBrk="1" hangingPunct="1"/>
            <a:r>
              <a:rPr lang="en-US" sz="3034"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vi-VN" sz="3034"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Tội làm, tàng trữ, phát tán hoặc tuyên truyền thông tin, tài liệu, vật phẩm nhằm chống Nhà nước Cộng hòa xã hội chủ nghĩa Việt Nam </a:t>
            </a:r>
            <a:endParaRPr lang="en-US" sz="3034"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Right Arrow 7"/>
          <p:cNvSpPr/>
          <p:nvPr/>
        </p:nvSpPr>
        <p:spPr>
          <a:xfrm rot="5168419">
            <a:off x="8402585" y="2755400"/>
            <a:ext cx="1024114" cy="7510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eaLnBrk="1" hangingPunct="1"/>
            <a:endParaRPr lang="en-US" sz="1707">
              <a:solidFill>
                <a:prstClr val="white"/>
              </a:solidFill>
              <a:latin typeface="Calibri"/>
            </a:endParaRPr>
          </a:p>
        </p:txBody>
      </p:sp>
      <p:sp>
        <p:nvSpPr>
          <p:cNvPr id="9" name="Rectangle 8"/>
          <p:cNvSpPr/>
          <p:nvPr/>
        </p:nvSpPr>
        <p:spPr>
          <a:xfrm>
            <a:off x="6642195" y="3908138"/>
            <a:ext cx="5549805" cy="1026178"/>
          </a:xfrm>
          <a:prstGeom prst="rect">
            <a:avLst/>
          </a:prstGeom>
        </p:spPr>
        <p:txBody>
          <a:bodyPr wrap="square">
            <a:spAutoFit/>
          </a:bodyPr>
          <a:lstStyle/>
          <a:p>
            <a:pPr defTabSz="866943" eaLnBrk="1" hangingPunct="1"/>
            <a:r>
              <a:rPr lang="en-US" sz="3034"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Điều</a:t>
            </a:r>
            <a:r>
              <a:rPr lang="en-US" sz="3034"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117, </a:t>
            </a:r>
            <a:r>
              <a:rPr lang="en-US" sz="3034"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Bộ</a:t>
            </a:r>
            <a:r>
              <a:rPr lang="en-US" sz="3034"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3034"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luật</a:t>
            </a:r>
            <a:r>
              <a:rPr lang="en-US" sz="3034"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3034"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hình</a:t>
            </a:r>
            <a:r>
              <a:rPr lang="en-US" sz="3034"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sz="3034"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sự</a:t>
            </a:r>
            <a:r>
              <a:rPr lang="en-US" sz="3034"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2015 </a:t>
            </a:r>
            <a:r>
              <a:rPr lang="vi-VN" sz="3034" dirty="0">
                <a:solidFill>
                  <a:srgbClr val="333333"/>
                </a:solidFill>
                <a:latin typeface="Times New Roman" panose="02020603050405020304" pitchFamily="18" charset="0"/>
                <a:ea typeface="宋体" panose="02010600030101010101" pitchFamily="2" charset="-122"/>
                <a:cs typeface="Times New Roman" panose="02020603050405020304" pitchFamily="18" charset="0"/>
              </a:rPr>
              <a:t>mức phạt cao nhất đến </a:t>
            </a:r>
            <a:r>
              <a:rPr lang="vi-VN" sz="3034" b="1" dirty="0">
                <a:solidFill>
                  <a:srgbClr val="0C6AC7"/>
                </a:solidFill>
                <a:latin typeface="Times New Roman" panose="02020603050405020304" pitchFamily="18" charset="0"/>
                <a:ea typeface="宋体" panose="02010600030101010101" pitchFamily="2" charset="-122"/>
                <a:cs typeface="Times New Roman" panose="02020603050405020304" pitchFamily="18" charset="0"/>
              </a:rPr>
              <a:t>20 năm tù</a:t>
            </a:r>
            <a:r>
              <a:rPr lang="vi-VN" sz="3034" b="1" dirty="0">
                <a:solidFill>
                  <a:srgbClr val="333333"/>
                </a:solidFill>
                <a:latin typeface="Times New Roman" panose="02020603050405020304" pitchFamily="18" charset="0"/>
                <a:ea typeface="宋体" panose="02010600030101010101" pitchFamily="2" charset="-122"/>
                <a:cs typeface="Times New Roman" panose="02020603050405020304" pitchFamily="18" charset="0"/>
              </a:rPr>
              <a:t>.</a:t>
            </a:r>
          </a:p>
        </p:txBody>
      </p:sp>
      <p:pic>
        <p:nvPicPr>
          <p:cNvPr id="7" name="Picture 6"/>
          <p:cNvPicPr>
            <a:picLocks noChangeAspect="1"/>
          </p:cNvPicPr>
          <p:nvPr/>
        </p:nvPicPr>
        <p:blipFill>
          <a:blip r:embed="rId2"/>
          <a:stretch>
            <a:fillRect/>
          </a:stretch>
        </p:blipFill>
        <p:spPr>
          <a:xfrm>
            <a:off x="429237" y="2571914"/>
            <a:ext cx="6051231" cy="4034154"/>
          </a:xfrm>
          <a:prstGeom prst="rect">
            <a:avLst/>
          </a:prstGeom>
        </p:spPr>
      </p:pic>
      <p:sp>
        <p:nvSpPr>
          <p:cNvPr id="10" name="TextBox 9">
            <a:extLst>
              <a:ext uri="{FF2B5EF4-FFF2-40B4-BE49-F238E27FC236}">
                <a16:creationId xmlns:a16="http://schemas.microsoft.com/office/drawing/2014/main" id="{99F1DD1F-73B4-6714-A42A-3D1ACB024F2D}"/>
              </a:ext>
            </a:extLst>
          </p:cNvPr>
          <p:cNvSpPr txBox="1"/>
          <p:nvPr/>
        </p:nvSpPr>
        <p:spPr>
          <a:xfrm>
            <a:off x="381000" y="223955"/>
            <a:ext cx="11353800" cy="661207"/>
          </a:xfrm>
          <a:prstGeom prst="rect">
            <a:avLst/>
          </a:prstGeom>
          <a:noFill/>
        </p:spPr>
        <p:txBody>
          <a:bodyPr wrap="square">
            <a:spAutoFit/>
          </a:bodyPr>
          <a:lstStyle/>
          <a:p>
            <a:pPr defTabSz="866943" eaLnBrk="1" hangingPunct="1">
              <a:lnSpc>
                <a:spcPct val="150000"/>
              </a:lnSpc>
            </a:pP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Các</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bộ</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luật</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quy</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định</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về</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việc</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sử</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dụng</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công</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nghệ</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thông</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tin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và</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internet</a:t>
            </a:r>
            <a:endParaRPr lang="vi-VN"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98983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3072" y="1816967"/>
            <a:ext cx="11470074" cy="1602233"/>
          </a:xfrm>
          <a:prstGeom prst="rect">
            <a:avLst/>
          </a:prstGeom>
        </p:spPr>
        <p:txBody>
          <a:bodyPr wrap="square">
            <a:spAutoFit/>
          </a:bodyPr>
          <a:lstStyle/>
          <a:p>
            <a:pPr marL="239163" indent="-6350" algn="just" defTabSz="866943" eaLnBrk="1" hangingPunct="1">
              <a:lnSpc>
                <a:spcPct val="115000"/>
              </a:lnSpc>
              <a:spcBef>
                <a:spcPts val="800"/>
              </a:spcBef>
              <a:spcAft>
                <a:spcPts val="0"/>
              </a:spcAft>
            </a:pPr>
            <a:r>
              <a:rPr lang="nl-NL" sz="4266" dirty="0">
                <a:solidFill>
                  <a:prstClr val="black"/>
                </a:solidFill>
                <a:latin typeface="Times New Roman" pitchFamily="18" charset="0"/>
                <a:ea typeface="宋体" panose="02010600030101010101" pitchFamily="2" charset="-122"/>
                <a:cs typeface="Times New Roman" pitchFamily="18" charset="0"/>
              </a:rPr>
              <a:t>Hãy nêu một số hành vi cần tránh khi sử dụng không gian mạng?</a:t>
            </a:r>
            <a:endParaRPr lang="en-US" sz="4266" dirty="0">
              <a:solidFill>
                <a:srgbClr val="000000"/>
              </a:solidFill>
              <a:latin typeface="Times New Roman" pitchFamily="18" charset="0"/>
              <a:ea typeface="Calibri"/>
              <a:cs typeface="Times New Roman" pitchFamily="18" charset="0"/>
            </a:endParaRPr>
          </a:p>
        </p:txBody>
      </p:sp>
      <p:sp>
        <p:nvSpPr>
          <p:cNvPr id="6" name="Title 1"/>
          <p:cNvSpPr txBox="1">
            <a:spLocks/>
          </p:cNvSpPr>
          <p:nvPr/>
        </p:nvSpPr>
        <p:spPr>
          <a:xfrm>
            <a:off x="3429000" y="381000"/>
            <a:ext cx="5438218" cy="916283"/>
          </a:xfrm>
          <a:prstGeom prst="rect">
            <a:avLst/>
          </a:prstGeom>
          <a:solidFill>
            <a:schemeClr val="accent6">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vert="horz" lIns="121913" tIns="60956" rIns="121913" bIns="60956" rtlCol="0" anchor="ctr">
            <a:noAutofit/>
          </a:bodyPr>
          <a:lstStyle>
            <a:lvl1pPr algn="ctr" defTabSz="914400" rtl="0" eaLnBrk="1" latinLnBrk="0" hangingPunct="1">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866943"/>
            <a:r>
              <a:rPr lang="en-US" sz="2800" b="1" dirty="0">
                <a:solidFill>
                  <a:prstClr val="black">
                    <a:lumMod val="95000"/>
                    <a:lumOff val="5000"/>
                  </a:prstClr>
                </a:solidFill>
                <a:latin typeface="Times New Roman" pitchFamily="18" charset="0"/>
                <a:cs typeface="Times New Roman" pitchFamily="18" charset="0"/>
              </a:rPr>
              <a:t>HOẠT ĐỘNG CẶP ĐÔI (5’)</a:t>
            </a:r>
            <a:endParaRPr lang="vi-VN" sz="2800" b="1" dirty="0">
              <a:solidFill>
                <a:prstClr val="black">
                  <a:lumMod val="95000"/>
                  <a:lumOff val="5000"/>
                </a:prstClr>
              </a:solidFill>
              <a:latin typeface="Times New Roman" pitchFamily="18" charset="0"/>
              <a:cs typeface="Times New Roman" pitchFamily="18" charset="0"/>
            </a:endParaRPr>
          </a:p>
        </p:txBody>
      </p:sp>
    </p:spTree>
    <p:extLst>
      <p:ext uri="{BB962C8B-B14F-4D97-AF65-F5344CB8AC3E}">
        <p14:creationId xmlns:p14="http://schemas.microsoft.com/office/powerpoint/2010/main" val="4029391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F1DD1F-73B4-6714-A42A-3D1ACB024F2D}"/>
              </a:ext>
            </a:extLst>
          </p:cNvPr>
          <p:cNvSpPr txBox="1"/>
          <p:nvPr/>
        </p:nvSpPr>
        <p:spPr>
          <a:xfrm>
            <a:off x="325347" y="97717"/>
            <a:ext cx="5008653" cy="738664"/>
          </a:xfrm>
          <a:prstGeom prst="rect">
            <a:avLst/>
          </a:prstGeom>
          <a:noFill/>
        </p:spPr>
        <p:txBody>
          <a:bodyPr wrap="square">
            <a:spAutoFit/>
          </a:bodyPr>
          <a:lstStyle/>
          <a:p>
            <a:pPr defTabSz="866943" eaLnBrk="1" hangingPunct="1">
              <a:lnSpc>
                <a:spcPct val="150000"/>
              </a:lnSpc>
            </a:pP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Các</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hành</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vi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phạm</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pháp</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luật</a:t>
            </a:r>
            <a:endParaRPr lang="vi-VN"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Box 4"/>
          <p:cNvSpPr txBox="1"/>
          <p:nvPr/>
        </p:nvSpPr>
        <p:spPr>
          <a:xfrm>
            <a:off x="162818" y="1126524"/>
            <a:ext cx="3823359" cy="131805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defTabSz="866943" eaLnBrk="1" hangingPunct="1"/>
            <a:r>
              <a:rPr lang="en-US" sz="2655" dirty="0">
                <a:solidFill>
                  <a:prstClr val="black"/>
                </a:solidFill>
                <a:latin typeface="Times New Roman" panose="02020603050405020304" pitchFamily="18" charset="0"/>
                <a:cs typeface="Times New Roman" panose="02020603050405020304" pitchFamily="18" charset="0"/>
              </a:rPr>
              <a:t>Vi </a:t>
            </a:r>
            <a:r>
              <a:rPr lang="en-US" sz="2655" dirty="0" err="1">
                <a:solidFill>
                  <a:prstClr val="black"/>
                </a:solidFill>
                <a:latin typeface="Times New Roman" panose="02020603050405020304" pitchFamily="18" charset="0"/>
                <a:cs typeface="Times New Roman" panose="02020603050405020304" pitchFamily="18" charset="0"/>
              </a:rPr>
              <a:t>phạm</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pháp</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luật</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về</a:t>
            </a:r>
            <a:r>
              <a:rPr lang="en-US" sz="2655" dirty="0">
                <a:solidFill>
                  <a:prstClr val="black"/>
                </a:solidFill>
                <a:latin typeface="Times New Roman" panose="02020603050405020304" pitchFamily="18" charset="0"/>
                <a:cs typeface="Times New Roman" panose="02020603050405020304" pitchFamily="18" charset="0"/>
              </a:rPr>
              <a:t> an </a:t>
            </a:r>
            <a:r>
              <a:rPr lang="en-US" sz="2655" dirty="0" err="1">
                <a:solidFill>
                  <a:prstClr val="black"/>
                </a:solidFill>
                <a:latin typeface="Times New Roman" panose="02020603050405020304" pitchFamily="18" charset="0"/>
                <a:cs typeface="Times New Roman" panose="02020603050405020304" pitchFamily="18" charset="0"/>
              </a:rPr>
              <a:t>ninh</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quốc</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gia</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trật</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tự</a:t>
            </a:r>
            <a:r>
              <a:rPr lang="en-US" sz="2655" dirty="0">
                <a:solidFill>
                  <a:prstClr val="black"/>
                </a:solidFill>
                <a:latin typeface="Times New Roman" panose="02020603050405020304" pitchFamily="18" charset="0"/>
                <a:cs typeface="Times New Roman" panose="02020603050405020304" pitchFamily="18" charset="0"/>
              </a:rPr>
              <a:t>, an </a:t>
            </a:r>
            <a:r>
              <a:rPr lang="en-US" sz="2655" dirty="0" err="1">
                <a:solidFill>
                  <a:prstClr val="black"/>
                </a:solidFill>
                <a:latin typeface="Times New Roman" panose="02020603050405020304" pitchFamily="18" charset="0"/>
                <a:cs typeface="Times New Roman" panose="02020603050405020304" pitchFamily="18" charset="0"/>
              </a:rPr>
              <a:t>toàn</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xã</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hội</a:t>
            </a:r>
            <a:endParaRPr lang="en-US" sz="2655"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191000" y="1143000"/>
            <a:ext cx="3823359" cy="131805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defTabSz="866943" eaLnBrk="1" hangingPunct="1"/>
            <a:r>
              <a:rPr lang="en-US" sz="2655" dirty="0">
                <a:solidFill>
                  <a:prstClr val="black"/>
                </a:solidFill>
                <a:latin typeface="Times New Roman" panose="02020603050405020304" pitchFamily="18" charset="0"/>
                <a:cs typeface="Times New Roman" panose="02020603050405020304" pitchFamily="18" charset="0"/>
              </a:rPr>
              <a:t>Vi </a:t>
            </a:r>
            <a:r>
              <a:rPr lang="en-US" sz="2655" dirty="0" err="1">
                <a:solidFill>
                  <a:prstClr val="black"/>
                </a:solidFill>
                <a:latin typeface="Times New Roman" panose="02020603050405020304" pitchFamily="18" charset="0"/>
                <a:cs typeface="Times New Roman" panose="02020603050405020304" pitchFamily="18" charset="0"/>
              </a:rPr>
              <a:t>phạm</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quyền</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thân</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nhân</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uy</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tín</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của</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cá</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nhân</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và</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tổ</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chức</a:t>
            </a:r>
            <a:endParaRPr lang="en-US" sz="2655"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8177285" y="1143000"/>
            <a:ext cx="3823359" cy="90948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defTabSz="866943" eaLnBrk="1" hangingPunct="1"/>
            <a:r>
              <a:rPr lang="en-US" sz="2655" dirty="0">
                <a:solidFill>
                  <a:prstClr val="black"/>
                </a:solidFill>
                <a:latin typeface="Times New Roman" panose="02020603050405020304" pitchFamily="18" charset="0"/>
                <a:cs typeface="Times New Roman" panose="02020603050405020304" pitchFamily="18" charset="0"/>
              </a:rPr>
              <a:t>Vi </a:t>
            </a:r>
            <a:r>
              <a:rPr lang="en-US" sz="2655" dirty="0" err="1">
                <a:solidFill>
                  <a:prstClr val="black"/>
                </a:solidFill>
                <a:latin typeface="Times New Roman" panose="02020603050405020304" pitchFamily="18" charset="0"/>
                <a:cs typeface="Times New Roman" panose="02020603050405020304" pitchFamily="18" charset="0"/>
              </a:rPr>
              <a:t>phạm</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pháp</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luật</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liên</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quan</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đến</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sử</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hữu</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trí</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tuệ</a:t>
            </a:r>
            <a:endParaRPr lang="en-US" sz="2655"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231093" y="2887102"/>
            <a:ext cx="3823359" cy="2713922"/>
          </a:xfrm>
          <a:prstGeom prst="rect">
            <a:avLst/>
          </a:prstGeom>
        </p:spPr>
      </p:pic>
      <p:sp>
        <p:nvSpPr>
          <p:cNvPr id="13" name="TextBox 12"/>
          <p:cNvSpPr txBox="1"/>
          <p:nvPr/>
        </p:nvSpPr>
        <p:spPr>
          <a:xfrm>
            <a:off x="1538189" y="4326696"/>
            <a:ext cx="2321327" cy="172662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defTabSz="866943" eaLnBrk="1" hangingPunct="1"/>
            <a:r>
              <a:rPr lang="en-US" sz="2655" dirty="0">
                <a:solidFill>
                  <a:prstClr val="black"/>
                </a:solidFill>
                <a:latin typeface="Times New Roman" panose="02020603050405020304" pitchFamily="18" charset="0"/>
                <a:cs typeface="Times New Roman" panose="02020603050405020304" pitchFamily="18" charset="0"/>
              </a:rPr>
              <a:t>Chia </a:t>
            </a:r>
            <a:r>
              <a:rPr lang="en-US" sz="2655" dirty="0" err="1">
                <a:solidFill>
                  <a:prstClr val="black"/>
                </a:solidFill>
                <a:latin typeface="Times New Roman" panose="02020603050405020304" pitchFamily="18" charset="0"/>
                <a:cs typeface="Times New Roman" panose="02020603050405020304" pitchFamily="18" charset="0"/>
              </a:rPr>
              <a:t>sẽ</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phát</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tán</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các</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thông</a:t>
            </a:r>
            <a:r>
              <a:rPr lang="en-US" sz="2655" dirty="0">
                <a:solidFill>
                  <a:prstClr val="black"/>
                </a:solidFill>
                <a:latin typeface="Times New Roman" panose="02020603050405020304" pitchFamily="18" charset="0"/>
                <a:cs typeface="Times New Roman" panose="02020603050405020304" pitchFamily="18" charset="0"/>
              </a:rPr>
              <a:t> tin </a:t>
            </a:r>
            <a:r>
              <a:rPr lang="en-US" sz="2655" dirty="0" err="1">
                <a:solidFill>
                  <a:prstClr val="black"/>
                </a:solidFill>
                <a:latin typeface="Times New Roman" panose="02020603050405020304" pitchFamily="18" charset="0"/>
                <a:cs typeface="Times New Roman" panose="02020603050405020304" pitchFamily="18" charset="0"/>
              </a:rPr>
              <a:t>chưa</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được</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kiểm</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chứng</a:t>
            </a:r>
            <a:r>
              <a:rPr lang="en-US" sz="2655" dirty="0">
                <a:solidFill>
                  <a:prstClr val="black"/>
                </a:solidFill>
                <a:latin typeface="Times New Roman" panose="02020603050405020304" pitchFamily="18" charset="0"/>
                <a:cs typeface="Times New Roman" panose="02020603050405020304" pitchFamily="18" charset="0"/>
              </a:rPr>
              <a:t>.</a:t>
            </a:r>
          </a:p>
        </p:txBody>
      </p:sp>
      <p:pic>
        <p:nvPicPr>
          <p:cNvPr id="14" name="Picture 13"/>
          <p:cNvPicPr>
            <a:picLocks noChangeAspect="1"/>
          </p:cNvPicPr>
          <p:nvPr/>
        </p:nvPicPr>
        <p:blipFill>
          <a:blip r:embed="rId4"/>
          <a:stretch>
            <a:fillRect/>
          </a:stretch>
        </p:blipFill>
        <p:spPr>
          <a:xfrm>
            <a:off x="4378505" y="2887101"/>
            <a:ext cx="3781462" cy="2762062"/>
          </a:xfrm>
          <a:prstGeom prst="rect">
            <a:avLst/>
          </a:prstGeom>
        </p:spPr>
      </p:pic>
      <p:sp>
        <p:nvSpPr>
          <p:cNvPr id="15" name="TextBox 14"/>
          <p:cNvSpPr txBox="1"/>
          <p:nvPr/>
        </p:nvSpPr>
        <p:spPr>
          <a:xfrm>
            <a:off x="5594681" y="4287844"/>
            <a:ext cx="2640376" cy="1318053"/>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defTabSz="866943" eaLnBrk="1" hangingPunct="1"/>
            <a:r>
              <a:rPr lang="en-US" sz="2655" dirty="0" err="1">
                <a:solidFill>
                  <a:prstClr val="black"/>
                </a:solidFill>
                <a:latin typeface="Times New Roman" panose="02020603050405020304" pitchFamily="18" charset="0"/>
                <a:cs typeface="Times New Roman" panose="02020603050405020304" pitchFamily="18" charset="0"/>
              </a:rPr>
              <a:t>Đăng</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hình</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ảnh</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người</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khác</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khi</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chưa</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được</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đồng</a:t>
            </a:r>
            <a:r>
              <a:rPr lang="en-US" sz="2655" dirty="0">
                <a:solidFill>
                  <a:prstClr val="black"/>
                </a:solidFill>
                <a:latin typeface="Times New Roman" panose="02020603050405020304" pitchFamily="18" charset="0"/>
                <a:cs typeface="Times New Roman" panose="02020603050405020304" pitchFamily="18" charset="0"/>
              </a:rPr>
              <a:t> ý</a:t>
            </a:r>
          </a:p>
        </p:txBody>
      </p:sp>
      <p:pic>
        <p:nvPicPr>
          <p:cNvPr id="16" name="Picture 15"/>
          <p:cNvPicPr>
            <a:picLocks noChangeAspect="1"/>
          </p:cNvPicPr>
          <p:nvPr/>
        </p:nvPicPr>
        <p:blipFill>
          <a:blip r:embed="rId5"/>
          <a:stretch>
            <a:fillRect/>
          </a:stretch>
        </p:blipFill>
        <p:spPr>
          <a:xfrm>
            <a:off x="8380884" y="2765030"/>
            <a:ext cx="3639538" cy="2637084"/>
          </a:xfrm>
          <a:prstGeom prst="rect">
            <a:avLst/>
          </a:prstGeom>
        </p:spPr>
      </p:pic>
      <p:sp>
        <p:nvSpPr>
          <p:cNvPr id="17" name="TextBox 16"/>
          <p:cNvSpPr txBox="1"/>
          <p:nvPr/>
        </p:nvSpPr>
        <p:spPr>
          <a:xfrm>
            <a:off x="9273033" y="4083572"/>
            <a:ext cx="2741627" cy="172662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defTabSz="866943" eaLnBrk="1" hangingPunct="1"/>
            <a:r>
              <a:rPr lang="en-US" sz="2655" dirty="0">
                <a:solidFill>
                  <a:prstClr val="black"/>
                </a:solidFill>
                <a:latin typeface="Times New Roman" panose="02020603050405020304" pitchFamily="18" charset="0"/>
                <a:cs typeface="Times New Roman" panose="02020603050405020304" pitchFamily="18" charset="0"/>
              </a:rPr>
              <a:t>Chia </a:t>
            </a:r>
            <a:r>
              <a:rPr lang="en-US" sz="2655" dirty="0" err="1">
                <a:solidFill>
                  <a:prstClr val="black"/>
                </a:solidFill>
                <a:latin typeface="Times New Roman" panose="02020603050405020304" pitchFamily="18" charset="0"/>
                <a:cs typeface="Times New Roman" panose="02020603050405020304" pitchFamily="18" charset="0"/>
              </a:rPr>
              <a:t>sẽ</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các</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sản</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phẩm</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số</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của</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người</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khác</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khi</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chưa</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được</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phép</a:t>
            </a:r>
            <a:endParaRPr lang="en-US" sz="2655"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738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80">
                                          <p:stCondLst>
                                            <p:cond delay="0"/>
                                          </p:stCondLst>
                                        </p:cTn>
                                        <p:tgtEl>
                                          <p:spTgt spid="16"/>
                                        </p:tgtEl>
                                      </p:cBhvr>
                                    </p:animEffect>
                                    <p:anim calcmode="lin" valueType="num">
                                      <p:cBhvr>
                                        <p:cTn id="4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8" dur="26">
                                          <p:stCondLst>
                                            <p:cond delay="650"/>
                                          </p:stCondLst>
                                        </p:cTn>
                                        <p:tgtEl>
                                          <p:spTgt spid="16"/>
                                        </p:tgtEl>
                                      </p:cBhvr>
                                      <p:to x="100000" y="60000"/>
                                    </p:animScale>
                                    <p:animScale>
                                      <p:cBhvr>
                                        <p:cTn id="49" dur="166" decel="50000">
                                          <p:stCondLst>
                                            <p:cond delay="676"/>
                                          </p:stCondLst>
                                        </p:cTn>
                                        <p:tgtEl>
                                          <p:spTgt spid="16"/>
                                        </p:tgtEl>
                                      </p:cBhvr>
                                      <p:to x="100000" y="100000"/>
                                    </p:animScale>
                                    <p:animScale>
                                      <p:cBhvr>
                                        <p:cTn id="50" dur="26">
                                          <p:stCondLst>
                                            <p:cond delay="1312"/>
                                          </p:stCondLst>
                                        </p:cTn>
                                        <p:tgtEl>
                                          <p:spTgt spid="16"/>
                                        </p:tgtEl>
                                      </p:cBhvr>
                                      <p:to x="100000" y="80000"/>
                                    </p:animScale>
                                    <p:animScale>
                                      <p:cBhvr>
                                        <p:cTn id="51" dur="166" decel="50000">
                                          <p:stCondLst>
                                            <p:cond delay="1338"/>
                                          </p:stCondLst>
                                        </p:cTn>
                                        <p:tgtEl>
                                          <p:spTgt spid="16"/>
                                        </p:tgtEl>
                                      </p:cBhvr>
                                      <p:to x="100000" y="100000"/>
                                    </p:animScale>
                                    <p:animScale>
                                      <p:cBhvr>
                                        <p:cTn id="52" dur="26">
                                          <p:stCondLst>
                                            <p:cond delay="1642"/>
                                          </p:stCondLst>
                                        </p:cTn>
                                        <p:tgtEl>
                                          <p:spTgt spid="16"/>
                                        </p:tgtEl>
                                      </p:cBhvr>
                                      <p:to x="100000" y="90000"/>
                                    </p:animScale>
                                    <p:animScale>
                                      <p:cBhvr>
                                        <p:cTn id="53" dur="166" decel="50000">
                                          <p:stCondLst>
                                            <p:cond delay="1668"/>
                                          </p:stCondLst>
                                        </p:cTn>
                                        <p:tgtEl>
                                          <p:spTgt spid="16"/>
                                        </p:tgtEl>
                                      </p:cBhvr>
                                      <p:to x="100000" y="100000"/>
                                    </p:animScale>
                                    <p:animScale>
                                      <p:cBhvr>
                                        <p:cTn id="54" dur="26">
                                          <p:stCondLst>
                                            <p:cond delay="1808"/>
                                          </p:stCondLst>
                                        </p:cTn>
                                        <p:tgtEl>
                                          <p:spTgt spid="16"/>
                                        </p:tgtEl>
                                      </p:cBhvr>
                                      <p:to x="100000" y="95000"/>
                                    </p:animScale>
                                    <p:animScale>
                                      <p:cBhvr>
                                        <p:cTn id="55" dur="166" decel="50000">
                                          <p:stCondLst>
                                            <p:cond delay="1834"/>
                                          </p:stCondLst>
                                        </p:cTn>
                                        <p:tgtEl>
                                          <p:spTgt spid="16"/>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randombar(horizontal)">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3" grpId="0" animBg="1"/>
      <p:bldP spid="15"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277831" y="2651267"/>
            <a:ext cx="3714014" cy="3262381"/>
          </a:xfrm>
          <a:prstGeom prst="rect">
            <a:avLst/>
          </a:prstGeom>
        </p:spPr>
      </p:pic>
      <p:sp>
        <p:nvSpPr>
          <p:cNvPr id="5" name="TextBox 4"/>
          <p:cNvSpPr txBox="1"/>
          <p:nvPr/>
        </p:nvSpPr>
        <p:spPr>
          <a:xfrm>
            <a:off x="162818" y="1202724"/>
            <a:ext cx="3823359" cy="131805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defTabSz="866943" eaLnBrk="1" hangingPunct="1"/>
            <a:r>
              <a:rPr lang="en-US" sz="2655" dirty="0">
                <a:solidFill>
                  <a:prstClr val="black"/>
                </a:solidFill>
                <a:latin typeface="Times New Roman" panose="02020603050405020304" pitchFamily="18" charset="0"/>
                <a:cs typeface="Times New Roman" panose="02020603050405020304" pitchFamily="18" charset="0"/>
              </a:rPr>
              <a:t>Vi </a:t>
            </a:r>
            <a:r>
              <a:rPr lang="en-US" sz="2655" dirty="0" err="1">
                <a:solidFill>
                  <a:prstClr val="black"/>
                </a:solidFill>
                <a:latin typeface="Times New Roman" panose="02020603050405020304" pitchFamily="18" charset="0"/>
                <a:cs typeface="Times New Roman" panose="02020603050405020304" pitchFamily="18" charset="0"/>
              </a:rPr>
              <a:t>phạm</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việc</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đảm</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bảo</a:t>
            </a:r>
            <a:r>
              <a:rPr lang="en-US" sz="2655" dirty="0">
                <a:solidFill>
                  <a:prstClr val="black"/>
                </a:solidFill>
                <a:latin typeface="Times New Roman" panose="02020603050405020304" pitchFamily="18" charset="0"/>
                <a:cs typeface="Times New Roman" panose="02020603050405020304" pitchFamily="18" charset="0"/>
              </a:rPr>
              <a:t> an </a:t>
            </a:r>
            <a:r>
              <a:rPr lang="en-US" sz="2655" dirty="0" err="1">
                <a:solidFill>
                  <a:prstClr val="black"/>
                </a:solidFill>
                <a:latin typeface="Times New Roman" panose="02020603050405020304" pitchFamily="18" charset="0"/>
                <a:cs typeface="Times New Roman" panose="02020603050405020304" pitchFamily="18" charset="0"/>
              </a:rPr>
              <a:t>toàn</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thông</a:t>
            </a:r>
            <a:r>
              <a:rPr lang="en-US" sz="2655" dirty="0">
                <a:solidFill>
                  <a:prstClr val="black"/>
                </a:solidFill>
                <a:latin typeface="Times New Roman" panose="02020603050405020304" pitchFamily="18" charset="0"/>
                <a:cs typeface="Times New Roman" panose="02020603050405020304" pitchFamily="18" charset="0"/>
              </a:rPr>
              <a:t> tin </a:t>
            </a:r>
            <a:r>
              <a:rPr lang="en-US" sz="2655" dirty="0" err="1">
                <a:solidFill>
                  <a:prstClr val="black"/>
                </a:solidFill>
                <a:latin typeface="Times New Roman" panose="02020603050405020304" pitchFamily="18" charset="0"/>
                <a:cs typeface="Times New Roman" panose="02020603050405020304" pitchFamily="18" charset="0"/>
              </a:rPr>
              <a:t>trên</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không</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gian</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mạng</a:t>
            </a:r>
            <a:endParaRPr lang="en-US" sz="2655"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191000" y="1219200"/>
            <a:ext cx="3823359" cy="131805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defTabSz="866943" eaLnBrk="1" hangingPunct="1"/>
            <a:r>
              <a:rPr lang="en-US" sz="2655" dirty="0" err="1">
                <a:solidFill>
                  <a:prstClr val="black"/>
                </a:solidFill>
                <a:latin typeface="Times New Roman" panose="02020603050405020304" pitchFamily="18" charset="0"/>
                <a:cs typeface="Times New Roman" panose="02020603050405020304" pitchFamily="18" charset="0"/>
              </a:rPr>
              <a:t>Hành</a:t>
            </a:r>
            <a:r>
              <a:rPr lang="en-US" sz="2655" dirty="0">
                <a:solidFill>
                  <a:prstClr val="black"/>
                </a:solidFill>
                <a:latin typeface="Times New Roman" panose="02020603050405020304" pitchFamily="18" charset="0"/>
                <a:cs typeface="Times New Roman" panose="02020603050405020304" pitchFamily="18" charset="0"/>
              </a:rPr>
              <a:t> vi </a:t>
            </a:r>
            <a:r>
              <a:rPr lang="en-US" sz="2655" dirty="0" err="1">
                <a:solidFill>
                  <a:prstClr val="black"/>
                </a:solidFill>
                <a:latin typeface="Times New Roman" panose="02020603050405020304" pitchFamily="18" charset="0"/>
                <a:cs typeface="Times New Roman" panose="02020603050405020304" pitchFamily="18" charset="0"/>
              </a:rPr>
              <a:t>tuyên</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truyền</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quảng</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cáo</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giới</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thiệu</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sản</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phẩm</a:t>
            </a:r>
            <a:r>
              <a:rPr lang="en-US" sz="2655" dirty="0">
                <a:solidFill>
                  <a:prstClr val="black"/>
                </a:solidFill>
                <a:latin typeface="Times New Roman" panose="02020603050405020304" pitchFamily="18" charset="0"/>
                <a:cs typeface="Times New Roman" panose="02020603050405020304" pitchFamily="18" charset="0"/>
              </a:rPr>
              <a:t> …</a:t>
            </a:r>
          </a:p>
        </p:txBody>
      </p:sp>
      <p:sp>
        <p:nvSpPr>
          <p:cNvPr id="11" name="TextBox 10"/>
          <p:cNvSpPr txBox="1"/>
          <p:nvPr/>
        </p:nvSpPr>
        <p:spPr>
          <a:xfrm>
            <a:off x="8177285" y="1219200"/>
            <a:ext cx="3823359" cy="131805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defTabSz="866943" eaLnBrk="1" hangingPunct="1"/>
            <a:r>
              <a:rPr lang="en-US" sz="2655" dirty="0" err="1">
                <a:solidFill>
                  <a:prstClr val="black"/>
                </a:solidFill>
                <a:latin typeface="Times New Roman" panose="02020603050405020304" pitchFamily="18" charset="0"/>
                <a:cs typeface="Times New Roman" panose="02020603050405020304" pitchFamily="18" charset="0"/>
              </a:rPr>
              <a:t>Xuyên</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tạc</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lịch</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sử</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xúc</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phạm</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tôn</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giáo</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giới</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tính</a:t>
            </a:r>
            <a:r>
              <a:rPr lang="en-US" sz="2655" dirty="0">
                <a:solidFill>
                  <a:prstClr val="black"/>
                </a:solidFill>
                <a:latin typeface="Times New Roman" panose="02020603050405020304" pitchFamily="18" charset="0"/>
                <a:cs typeface="Times New Roman" panose="02020603050405020304" pitchFamily="18" charset="0"/>
              </a:rPr>
              <a:t> ....</a:t>
            </a:r>
          </a:p>
        </p:txBody>
      </p:sp>
      <p:pic>
        <p:nvPicPr>
          <p:cNvPr id="8" name="Picture 7"/>
          <p:cNvPicPr>
            <a:picLocks noChangeAspect="1"/>
          </p:cNvPicPr>
          <p:nvPr/>
        </p:nvPicPr>
        <p:blipFill>
          <a:blip r:embed="rId4"/>
          <a:stretch>
            <a:fillRect/>
          </a:stretch>
        </p:blipFill>
        <p:spPr>
          <a:xfrm>
            <a:off x="4259274" y="4889534"/>
            <a:ext cx="3732571" cy="1024114"/>
          </a:xfrm>
          <a:prstGeom prst="rect">
            <a:avLst/>
          </a:prstGeom>
        </p:spPr>
      </p:pic>
      <p:pic>
        <p:nvPicPr>
          <p:cNvPr id="9" name="Picture 8"/>
          <p:cNvPicPr>
            <a:picLocks noChangeAspect="1"/>
          </p:cNvPicPr>
          <p:nvPr/>
        </p:nvPicPr>
        <p:blipFill>
          <a:blip r:embed="rId5"/>
          <a:stretch>
            <a:fillRect/>
          </a:stretch>
        </p:blipFill>
        <p:spPr>
          <a:xfrm>
            <a:off x="8355729" y="2636484"/>
            <a:ext cx="3491620" cy="3367945"/>
          </a:xfrm>
          <a:prstGeom prst="rect">
            <a:avLst/>
          </a:prstGeom>
        </p:spPr>
      </p:pic>
      <p:pic>
        <p:nvPicPr>
          <p:cNvPr id="12" name="Picture 11"/>
          <p:cNvPicPr>
            <a:picLocks noChangeAspect="1"/>
          </p:cNvPicPr>
          <p:nvPr/>
        </p:nvPicPr>
        <p:blipFill>
          <a:blip r:embed="rId6"/>
          <a:stretch>
            <a:fillRect/>
          </a:stretch>
        </p:blipFill>
        <p:spPr>
          <a:xfrm>
            <a:off x="169437" y="2856090"/>
            <a:ext cx="3734876" cy="3057558"/>
          </a:xfrm>
          <a:prstGeom prst="rect">
            <a:avLst/>
          </a:prstGeom>
        </p:spPr>
      </p:pic>
      <p:sp>
        <p:nvSpPr>
          <p:cNvPr id="13" name="TextBox 12"/>
          <p:cNvSpPr txBox="1"/>
          <p:nvPr/>
        </p:nvSpPr>
        <p:spPr>
          <a:xfrm>
            <a:off x="1186933" y="4822745"/>
            <a:ext cx="2594424" cy="131805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866943" eaLnBrk="1" hangingPunct="1"/>
            <a:r>
              <a:rPr lang="en-US" sz="2655" dirty="0" err="1">
                <a:solidFill>
                  <a:prstClr val="black"/>
                </a:solidFill>
                <a:latin typeface="Times New Roman" panose="02020603050405020304" pitchFamily="18" charset="0"/>
                <a:cs typeface="Times New Roman" panose="02020603050405020304" pitchFamily="18" charset="0"/>
              </a:rPr>
              <a:t>Phát</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tán</a:t>
            </a:r>
            <a:r>
              <a:rPr lang="en-US" sz="2655" dirty="0">
                <a:solidFill>
                  <a:prstClr val="black"/>
                </a:solidFill>
                <a:latin typeface="Times New Roman" panose="02020603050405020304" pitchFamily="18" charset="0"/>
                <a:cs typeface="Times New Roman" panose="02020603050405020304" pitchFamily="18" charset="0"/>
              </a:rPr>
              <a:t> virus hay </a:t>
            </a:r>
            <a:r>
              <a:rPr lang="en-US" sz="2655" dirty="0" err="1">
                <a:solidFill>
                  <a:prstClr val="black"/>
                </a:solidFill>
                <a:latin typeface="Times New Roman" panose="02020603050405020304" pitchFamily="18" charset="0"/>
                <a:cs typeface="Times New Roman" panose="02020603050405020304" pitchFamily="18" charset="0"/>
              </a:rPr>
              <a:t>các</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liên</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kết</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lừa</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đảo</a:t>
            </a:r>
            <a:endParaRPr lang="en-US" sz="2655" dirty="0">
              <a:solidFill>
                <a:prstClr val="black"/>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487385" y="3625867"/>
            <a:ext cx="2779482" cy="131805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defTabSz="866943" eaLnBrk="1" hangingPunct="1"/>
            <a:r>
              <a:rPr lang="en-US" sz="2655" dirty="0" err="1">
                <a:solidFill>
                  <a:prstClr val="black"/>
                </a:solidFill>
                <a:latin typeface="Times New Roman" panose="02020603050405020304" pitchFamily="18" charset="0"/>
                <a:cs typeface="Times New Roman" panose="02020603050405020304" pitchFamily="18" charset="0"/>
              </a:rPr>
              <a:t>Quảng</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cáo</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rượu</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bia</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thuốc</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lá</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động</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vật</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quý</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hiếm</a:t>
            </a:r>
            <a:r>
              <a:rPr lang="en-US" sz="2655" dirty="0">
                <a:solidFill>
                  <a:prstClr val="black"/>
                </a:solidFill>
                <a:latin typeface="Times New Roman" panose="02020603050405020304" pitchFamily="18" charset="0"/>
                <a:cs typeface="Times New Roman" panose="02020603050405020304" pitchFamily="18" charset="0"/>
              </a:rPr>
              <a:t> …</a:t>
            </a:r>
          </a:p>
        </p:txBody>
      </p:sp>
      <p:sp>
        <p:nvSpPr>
          <p:cNvPr id="17" name="TextBox 16"/>
          <p:cNvSpPr txBox="1"/>
          <p:nvPr/>
        </p:nvSpPr>
        <p:spPr>
          <a:xfrm>
            <a:off x="9009340" y="4282704"/>
            <a:ext cx="2926871" cy="90948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defTabSz="866943" eaLnBrk="1" hangingPunct="1"/>
            <a:r>
              <a:rPr lang="en-US" sz="2655" dirty="0" err="1">
                <a:solidFill>
                  <a:prstClr val="black"/>
                </a:solidFill>
                <a:latin typeface="Times New Roman" panose="02020603050405020304" pitchFamily="18" charset="0"/>
                <a:cs typeface="Times New Roman" panose="02020603050405020304" pitchFamily="18" charset="0"/>
              </a:rPr>
              <a:t>Bôi</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nhọ</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xúc</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phạm</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tôn</a:t>
            </a:r>
            <a:r>
              <a:rPr lang="en-US" sz="2655" dirty="0">
                <a:solidFill>
                  <a:prstClr val="black"/>
                </a:solidFill>
                <a:latin typeface="Times New Roman" panose="02020603050405020304" pitchFamily="18" charset="0"/>
                <a:cs typeface="Times New Roman" panose="02020603050405020304" pitchFamily="18" charset="0"/>
              </a:rPr>
              <a:t> </a:t>
            </a:r>
            <a:r>
              <a:rPr lang="en-US" sz="2655" dirty="0" err="1">
                <a:solidFill>
                  <a:prstClr val="black"/>
                </a:solidFill>
                <a:latin typeface="Times New Roman" panose="02020603050405020304" pitchFamily="18" charset="0"/>
                <a:cs typeface="Times New Roman" panose="02020603050405020304" pitchFamily="18" charset="0"/>
              </a:rPr>
              <a:t>giáo</a:t>
            </a:r>
            <a:endParaRPr lang="en-US" sz="2655" dirty="0">
              <a:solidFill>
                <a:prstClr val="black"/>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99F1DD1F-73B4-6714-A42A-3D1ACB024F2D}"/>
              </a:ext>
            </a:extLst>
          </p:cNvPr>
          <p:cNvSpPr txBox="1"/>
          <p:nvPr/>
        </p:nvSpPr>
        <p:spPr>
          <a:xfrm>
            <a:off x="325347" y="97717"/>
            <a:ext cx="5008653" cy="738664"/>
          </a:xfrm>
          <a:prstGeom prst="rect">
            <a:avLst/>
          </a:prstGeom>
          <a:noFill/>
        </p:spPr>
        <p:txBody>
          <a:bodyPr wrap="square">
            <a:spAutoFit/>
          </a:bodyPr>
          <a:lstStyle/>
          <a:p>
            <a:pPr defTabSz="866943" eaLnBrk="1" hangingPunct="1">
              <a:lnSpc>
                <a:spcPct val="150000"/>
              </a:lnSpc>
            </a:pP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Các</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hành</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vi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phạm</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pháp</a:t>
            </a:r>
            <a:r>
              <a:rPr 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luật</a:t>
            </a:r>
            <a:endParaRPr lang="vi-VN"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82823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heel(1)">
                                      <p:cBhvr>
                                        <p:cTn id="49" dur="20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randombar(horizontal)">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3" grpId="0" animBg="1"/>
      <p:bldP spid="15"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0AE406-205F-4F85-BAD9-EA7B91B7E58E}"/>
              </a:ext>
            </a:extLst>
          </p:cNvPr>
          <p:cNvSpPr/>
          <p:nvPr/>
        </p:nvSpPr>
        <p:spPr>
          <a:xfrm>
            <a:off x="341499" y="244929"/>
            <a:ext cx="4200955" cy="4924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anchor="ctr">
            <a:spAutoFit/>
          </a:bodyPr>
          <a:lstStyle/>
          <a:p>
            <a:pPr algn="ctr">
              <a:defRPr/>
            </a:pPr>
            <a:r>
              <a:rPr lang="en-US" sz="3200">
                <a:solidFill>
                  <a:srgbClr val="FF0000"/>
                </a:solidFill>
                <a:latin typeface="Times New Roman" panose="02020603050405020304" pitchFamily="18" charset="0"/>
                <a:cs typeface="Times New Roman" panose="02020603050405020304" pitchFamily="18" charset="0"/>
              </a:rPr>
              <a:t>Nghiên cứu và thảo luận</a:t>
            </a:r>
            <a:endParaRPr lang="vi-VN" sz="3200">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42FFBEFB-87B9-4FD9-BF69-9BF1F1B160C6}"/>
              </a:ext>
            </a:extLst>
          </p:cNvPr>
          <p:cNvSpPr/>
          <p:nvPr/>
        </p:nvSpPr>
        <p:spPr>
          <a:xfrm>
            <a:off x="341499" y="1025043"/>
            <a:ext cx="7127034" cy="4924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anchor="ctr">
            <a:spAutoFit/>
          </a:bodyPr>
          <a:lstStyle/>
          <a:p>
            <a:pPr lvl="0" algn="ctr" defTabSz="342900" eaLnBrk="1" fontAlgn="auto" hangingPunct="1">
              <a:spcBef>
                <a:spcPts val="0"/>
              </a:spcBef>
              <a:spcAft>
                <a:spcPts val="0"/>
              </a:spcAft>
              <a:defRPr/>
            </a:pPr>
            <a:r>
              <a:rPr lang="en-US" sz="3200" smtClean="0">
                <a:solidFill>
                  <a:srgbClr val="000000"/>
                </a:solidFill>
                <a:latin typeface="Times New Roman" panose="02020603050405020304" pitchFamily="18" charset="0"/>
                <a:cs typeface="Times New Roman" panose="02020603050405020304" pitchFamily="18" charset="0"/>
              </a:rPr>
              <a:t>* Lưu </a:t>
            </a:r>
            <a:r>
              <a:rPr lang="en-US" sz="3200" dirty="0">
                <a:solidFill>
                  <a:srgbClr val="000000"/>
                </a:solidFill>
                <a:latin typeface="Times New Roman" panose="02020603050405020304" pitchFamily="18" charset="0"/>
                <a:cs typeface="Times New Roman" panose="02020603050405020304" pitchFamily="18" charset="0"/>
              </a:rPr>
              <a:t>ý </a:t>
            </a:r>
            <a:r>
              <a:rPr lang="en-US" sz="3200" dirty="0" err="1">
                <a:solidFill>
                  <a:srgbClr val="000000"/>
                </a:solidFill>
                <a:latin typeface="Times New Roman" panose="02020603050405020304" pitchFamily="18" charset="0"/>
                <a:cs typeface="Times New Roman" panose="02020603050405020304" pitchFamily="18" charset="0"/>
              </a:rPr>
              <a:t>khi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hoạt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động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môi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trường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số</a:t>
            </a:r>
            <a:endParaRPr lang="en-US" sz="3200" dirty="0">
              <a:solidFill>
                <a:srgbClr val="000000"/>
              </a:solidFill>
              <a:latin typeface="Times New Roman" panose="02020603050405020304" pitchFamily="18" charset="0"/>
              <a:cs typeface="Times New Roman" panose="02020603050405020304" pitchFamily="18" charset="0"/>
            </a:endParaRPr>
          </a:p>
        </p:txBody>
      </p:sp>
      <p:graphicFrame>
        <p:nvGraphicFramePr>
          <p:cNvPr id="4" name="Table 4">
            <a:extLst>
              <a:ext uri="{FF2B5EF4-FFF2-40B4-BE49-F238E27FC236}">
                <a16:creationId xmlns:a16="http://schemas.microsoft.com/office/drawing/2014/main" id="{0DE4A73A-1BE6-6CD4-1082-722ECCB4D170}"/>
              </a:ext>
            </a:extLst>
          </p:cNvPr>
          <p:cNvGraphicFramePr>
            <a:graphicFrameLocks noGrp="1"/>
          </p:cNvGraphicFramePr>
          <p:nvPr>
            <p:extLst>
              <p:ext uri="{D42A27DB-BD31-4B8C-83A1-F6EECF244321}">
                <p14:modId xmlns:p14="http://schemas.microsoft.com/office/powerpoint/2010/main" val="3380952406"/>
              </p:ext>
            </p:extLst>
          </p:nvPr>
        </p:nvGraphicFramePr>
        <p:xfrm>
          <a:off x="346942" y="1821486"/>
          <a:ext cx="11327988" cy="4045440"/>
        </p:xfrm>
        <a:graphic>
          <a:graphicData uri="http://schemas.openxmlformats.org/drawingml/2006/table">
            <a:tbl>
              <a:tblPr firstRow="1" bandRow="1">
                <a:tableStyleId>{F5AB1C69-6EDB-4FF4-983F-18BD219EF322}</a:tableStyleId>
              </a:tblPr>
              <a:tblGrid>
                <a:gridCol w="2104705">
                  <a:extLst>
                    <a:ext uri="{9D8B030D-6E8A-4147-A177-3AD203B41FA5}">
                      <a16:colId xmlns:a16="http://schemas.microsoft.com/office/drawing/2014/main" val="795175101"/>
                    </a:ext>
                  </a:extLst>
                </a:gridCol>
                <a:gridCol w="9223283">
                  <a:extLst>
                    <a:ext uri="{9D8B030D-6E8A-4147-A177-3AD203B41FA5}">
                      <a16:colId xmlns:a16="http://schemas.microsoft.com/office/drawing/2014/main" val="2517340449"/>
                    </a:ext>
                  </a:extLst>
                </a:gridCol>
              </a:tblGrid>
              <a:tr h="370840">
                <a:tc>
                  <a:txBody>
                    <a:bodyPr/>
                    <a:lstStyle/>
                    <a:p>
                      <a:pPr algn="just">
                        <a:lnSpc>
                          <a:spcPct val="100000"/>
                        </a:lnSpc>
                        <a:spcAft>
                          <a:spcPts val="0"/>
                        </a:spcAft>
                      </a:pP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cần</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làm</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gì</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khi</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hoạt</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môi</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trường</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số</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lang="vi-VN"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2000" marR="72000" marT="72000" marB="72000" anchor="ctr" anchorCtr="1">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a:lnSpc>
                          <a:spcPct val="100000"/>
                        </a:lnSpc>
                        <a:buNone/>
                      </a:pPr>
                      <a:r>
                        <a:rPr lang="en-US" altLang="en-US" sz="3200"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a:t>
                      </a:r>
                      <a:r>
                        <a:rPr lang="vi-VN" sz="3200" b="0" dirty="0">
                          <a:solidFill>
                            <a:srgbClr val="231F20"/>
                          </a:solidFill>
                          <a:effectLst/>
                          <a:latin typeface="Times New Roman" panose="02020603050405020304" pitchFamily="18" charset="0"/>
                          <a:cs typeface="Times New Roman" panose="02020603050405020304" pitchFamily="18" charset="0"/>
                        </a:rPr>
                        <a:t>Khi hoạt động trong môi trường số, sử dụng các dịch vụ </a:t>
                      </a:r>
                      <a:r>
                        <a:rPr lang="vi-VN" sz="3200" b="0" dirty="0" err="1">
                          <a:solidFill>
                            <a:srgbClr val="231F20"/>
                          </a:solidFill>
                          <a:effectLst/>
                          <a:latin typeface="Times New Roman" panose="02020603050405020304" pitchFamily="18" charset="0"/>
                          <a:cs typeface="Times New Roman" panose="02020603050405020304" pitchFamily="18" charset="0"/>
                        </a:rPr>
                        <a:t>Internet</a:t>
                      </a:r>
                      <a:r>
                        <a:rPr lang="vi-VN" sz="3200" b="0" dirty="0">
                          <a:solidFill>
                            <a:srgbClr val="231F20"/>
                          </a:solidFill>
                          <a:effectLst/>
                          <a:latin typeface="Times New Roman" panose="02020603050405020304" pitchFamily="18" charset="0"/>
                          <a:cs typeface="Times New Roman" panose="02020603050405020304" pitchFamily="18" charset="0"/>
                        </a:rPr>
                        <a:t>, người sử dụng cần có trách nhiệm, ứng xử lành mạnh, có văn </a:t>
                      </a:r>
                      <a:r>
                        <a:rPr lang="vi-VN" sz="3200" b="0" dirty="0" err="1">
                          <a:solidFill>
                            <a:srgbClr val="231F20"/>
                          </a:solidFill>
                          <a:effectLst/>
                          <a:latin typeface="Times New Roman" panose="02020603050405020304" pitchFamily="18" charset="0"/>
                          <a:cs typeface="Times New Roman" panose="02020603050405020304" pitchFamily="18" charset="0"/>
                        </a:rPr>
                        <a:t>hoá</a:t>
                      </a:r>
                      <a:r>
                        <a:rPr lang="vi-VN" sz="3200" b="0" dirty="0">
                          <a:solidFill>
                            <a:srgbClr val="231F20"/>
                          </a:solidFill>
                          <a:effectLst/>
                          <a:latin typeface="Times New Roman" panose="02020603050405020304" pitchFamily="18" charset="0"/>
                          <a:cs typeface="Times New Roman" panose="02020603050405020304" pitchFamily="18" charset="0"/>
                        </a:rPr>
                        <a:t> và không vi phạm pháp luật.</a:t>
                      </a:r>
                    </a:p>
                    <a:p>
                      <a:pPr marL="0" indent="0" algn="just">
                        <a:lnSpc>
                          <a:spcPct val="100000"/>
                        </a:lnSpc>
                        <a:buNone/>
                      </a:pPr>
                      <a:r>
                        <a:rPr lang="en-US" altLang="en-US" sz="3200"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a:t>
                      </a:r>
                      <a:r>
                        <a:rPr lang="vi-VN" sz="3200" b="0" dirty="0">
                          <a:solidFill>
                            <a:srgbClr val="231F20"/>
                          </a:solidFill>
                          <a:effectLst/>
                          <a:latin typeface="Times New Roman" panose="02020603050405020304" pitchFamily="18" charset="0"/>
                          <a:cs typeface="Times New Roman" panose="02020603050405020304" pitchFamily="18" charset="0"/>
                        </a:rPr>
                        <a:t>Khi hoạt động trong môi trường số, em cần cẩn trọng, tránh vi phạm bản quyền khi sử dụng dữ liệu, phần mềm và cảnh giác với các giao tiếp trên mạng. Đồng thời khi giao tiếp cũng luôn thể hiện là người có văn </a:t>
                      </a:r>
                      <a:r>
                        <a:rPr lang="vi-VN" sz="3200" b="0" dirty="0" err="1">
                          <a:solidFill>
                            <a:srgbClr val="231F20"/>
                          </a:solidFill>
                          <a:effectLst/>
                          <a:latin typeface="Times New Roman" panose="02020603050405020304" pitchFamily="18" charset="0"/>
                          <a:cs typeface="Times New Roman" panose="02020603050405020304" pitchFamily="18" charset="0"/>
                        </a:rPr>
                        <a:t>hoá</a:t>
                      </a:r>
                      <a:r>
                        <a:rPr lang="vi-VN" sz="3200" b="0" dirty="0">
                          <a:solidFill>
                            <a:srgbClr val="231F20"/>
                          </a:solidFill>
                          <a:effectLst/>
                          <a:latin typeface="Times New Roman" panose="02020603050405020304" pitchFamily="18" charset="0"/>
                          <a:cs typeface="Times New Roman" panose="02020603050405020304" pitchFamily="18" charset="0"/>
                        </a:rPr>
                        <a:t>, tôn trọng mọi người.</a:t>
                      </a:r>
                    </a:p>
                  </a:txBody>
                  <a:tcPr marL="72000" marR="72000" marT="72000" marB="7200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9653359"/>
                  </a:ext>
                </a:extLst>
              </a:tr>
            </a:tbl>
          </a:graphicData>
        </a:graphic>
      </p:graphicFrame>
      <p:sp>
        <p:nvSpPr>
          <p:cNvPr id="2" name="Rectangle 1">
            <a:extLst>
              <a:ext uri="{FF2B5EF4-FFF2-40B4-BE49-F238E27FC236}">
                <a16:creationId xmlns:a16="http://schemas.microsoft.com/office/drawing/2014/main" id="{E8AA02C9-4DFC-44EB-4B2B-24FE8712BC21}"/>
              </a:ext>
            </a:extLst>
          </p:cNvPr>
          <p:cNvSpPr/>
          <p:nvPr/>
        </p:nvSpPr>
        <p:spPr>
          <a:xfrm>
            <a:off x="2509171" y="1865215"/>
            <a:ext cx="9086476" cy="39171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3374165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1295400"/>
            <a:ext cx="10439400" cy="2308324"/>
          </a:xfrm>
          <a:prstGeom prst="rect">
            <a:avLst/>
          </a:prstGeom>
        </p:spPr>
        <p:txBody>
          <a:bodyPr wrap="square">
            <a:spAutoFit/>
          </a:bodyPr>
          <a:lstStyle/>
          <a:p>
            <a:pPr algn="just"/>
            <a:r>
              <a:rPr lang="en-US" altLang="vi-VN" sz="3600">
                <a:latin typeface="Times New Roman" panose="02020603050405020304" pitchFamily="18" charset="0"/>
                <a:ea typeface="Arial" panose="020B0604020202020204" pitchFamily="34" charset="0"/>
                <a:cs typeface="Times New Roman" panose="02020603050405020304" pitchFamily="18" charset="0"/>
              </a:rPr>
              <a:t>* </a:t>
            </a:r>
            <a:r>
              <a:rPr lang="vi-VN" altLang="vi-VN" sz="3600">
                <a:latin typeface="Times New Roman" panose="02020603050405020304" pitchFamily="18" charset="0"/>
                <a:ea typeface="Arial" panose="020B0604020202020204" pitchFamily="34" charset="0"/>
                <a:cs typeface="Times New Roman" panose="02020603050405020304" pitchFamily="18" charset="0"/>
              </a:rPr>
              <a:t>Tóm lại, người sử dụng Internet, mạng xã hội phải trang bị cho mình những kiến thức cần thiết để bảo đảm sử dụng không gian mạng có trách nhiệm, không vi phạm pháp luật. </a:t>
            </a:r>
            <a:endParaRPr lang="vi-VN" altLang="vi-VN" sz="36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1750732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29435" y="2438400"/>
            <a:ext cx="9817032"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Đăng bài hoặc bình luận gây mâu thuẫn vùng miền. </a:t>
            </a: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521917"/>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Quảng cáo bán hàng </a:t>
            </a:r>
            <a:r>
              <a:rPr lang="vi-VN" sz="3200" dirty="0" err="1">
                <a:solidFill>
                  <a:schemeClr val="tx1"/>
                </a:solidFill>
                <a:latin typeface="Times New Roman" panose="02020603050405020304" pitchFamily="18" charset="0"/>
                <a:cs typeface="Times New Roman" panose="02020603050405020304" pitchFamily="18" charset="0"/>
              </a:rPr>
              <a:t>hoá</a:t>
            </a:r>
            <a:r>
              <a:rPr lang="vi-VN" sz="3200" dirty="0">
                <a:solidFill>
                  <a:schemeClr val="tx1"/>
                </a:solidFill>
                <a:latin typeface="Times New Roman" panose="02020603050405020304" pitchFamily="18" charset="0"/>
                <a:cs typeface="Times New Roman" panose="02020603050405020304" pitchFamily="18" charset="0"/>
              </a:rPr>
              <a:t>, dịch vụ bị cấm. </a:t>
            </a: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350354"/>
            <a:ext cx="965746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Sử dụng trái phép tài khoản mạng của tổ chức, cá nhân khác. </a:t>
            </a:r>
            <a:endParaRPr lang="pt-BR" sz="3200" dirty="0">
              <a:solidFill>
                <a:schemeClr val="tx1"/>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535502"/>
            <a:ext cx="9504164"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pt-BR" sz="3200" dirty="0">
                <a:solidFill>
                  <a:schemeClr val="tx1"/>
                </a:solidFill>
                <a:latin typeface="Times New Roman" panose="02020603050405020304" pitchFamily="18" charset="0"/>
                <a:cs typeface="Times New Roman" panose="02020603050405020304" pitchFamily="18" charset="0"/>
              </a:rPr>
              <a:t>Chia sẻ thông tin về lớp học ngôn ngữ lập trình trực tuyến. </a:t>
            </a: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496778"/>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3"/>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762330"/>
            <a:ext cx="9594033" cy="119181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200" dirty="0">
                <a:solidFill>
                  <a:schemeClr val="accent2"/>
                </a:solidFill>
                <a:latin typeface="Times New Roman" panose="02020603050405020304" pitchFamily="18" charset="0"/>
                <a:cs typeface="Times New Roman" panose="02020603050405020304" pitchFamily="18" charset="0"/>
              </a:rPr>
              <a:t>Hành vi nào sau đây khi hoạt động trong môi trường số không vi phạm pháp luật, trái đạo đức, thiếu văn </a:t>
            </a:r>
            <a:r>
              <a:rPr lang="vi-VN" sz="3200" dirty="0" err="1">
                <a:solidFill>
                  <a:schemeClr val="accent2"/>
                </a:solidFill>
                <a:latin typeface="Times New Roman" panose="02020603050405020304" pitchFamily="18" charset="0"/>
                <a:cs typeface="Times New Roman" panose="02020603050405020304" pitchFamily="18" charset="0"/>
              </a:rPr>
              <a:t>hoá</a:t>
            </a:r>
            <a:r>
              <a:rPr lang="vi-VN" sz="3200" dirty="0">
                <a:solidFill>
                  <a:schemeClr val="accent2"/>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03461598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5F70D3E-3102-D8C6-7E89-411AC80D3EDF}"/>
              </a:ext>
            </a:extLst>
          </p:cNvPr>
          <p:cNvGraphicFramePr>
            <a:graphicFrameLocks noGrp="1"/>
          </p:cNvGraphicFramePr>
          <p:nvPr>
            <p:extLst>
              <p:ext uri="{D42A27DB-BD31-4B8C-83A1-F6EECF244321}">
                <p14:modId xmlns:p14="http://schemas.microsoft.com/office/powerpoint/2010/main" val="2518601534"/>
              </p:ext>
            </p:extLst>
          </p:nvPr>
        </p:nvGraphicFramePr>
        <p:xfrm>
          <a:off x="533400" y="213360"/>
          <a:ext cx="11125200" cy="6035040"/>
        </p:xfrm>
        <a:graphic>
          <a:graphicData uri="http://schemas.openxmlformats.org/drawingml/2006/table">
            <a:tbl>
              <a:tblPr firstRow="1" bandRow="1">
                <a:tableStyleId>{F5AB1C69-6EDB-4FF4-983F-18BD219EF322}</a:tableStyleId>
              </a:tblPr>
              <a:tblGrid>
                <a:gridCol w="4114800">
                  <a:extLst>
                    <a:ext uri="{9D8B030D-6E8A-4147-A177-3AD203B41FA5}">
                      <a16:colId xmlns:a16="http://schemas.microsoft.com/office/drawing/2014/main" val="2211991875"/>
                    </a:ext>
                  </a:extLst>
                </a:gridCol>
                <a:gridCol w="7010400">
                  <a:extLst>
                    <a:ext uri="{9D8B030D-6E8A-4147-A177-3AD203B41FA5}">
                      <a16:colId xmlns:a16="http://schemas.microsoft.com/office/drawing/2014/main" val="1030186620"/>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B050"/>
                          </a:solidFill>
                          <a:latin typeface="Times New Roman" panose="02020603050405020304" pitchFamily="18" charset="0"/>
                          <a:cs typeface="Times New Roman" panose="02020603050405020304" pitchFamily="18" charset="0"/>
                        </a:rPr>
                        <a:t>BÀI TẬP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8587265"/>
                  </a:ext>
                </a:extLst>
              </a:tr>
              <a:tr h="370840">
                <a:tc>
                  <a:txBody>
                    <a:bodyPr/>
                    <a:lstStyle/>
                    <a:p>
                      <a:pPr algn="l"/>
                      <a:r>
                        <a:rPr lang="vi-VN" sz="3200" dirty="0">
                          <a:solidFill>
                            <a:srgbClr val="0000CC"/>
                          </a:solidFill>
                          <a:latin typeface="Times New Roman" panose="02020603050405020304" pitchFamily="18" charset="0"/>
                          <a:cs typeface="Times New Roman" panose="02020603050405020304" pitchFamily="18" charset="0"/>
                        </a:rPr>
                        <a:t>Minh nhận được một liên kết lạ từ một bạn mới quen trên mạng yêu cầu chia sẻ liên kết này cho 5 bạn và truy cập liên kết để nhận được một phần quà là chiếc ba lô rất đẹp. Theo em, Minh có nên làm theo yêu cầu đó không? Tại sao?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vi-VN" sz="3200" kern="1200" dirty="0">
                          <a:solidFill>
                            <a:schemeClr val="dk1"/>
                          </a:solidFill>
                          <a:effectLst/>
                          <a:latin typeface="Times New Roman" panose="02020603050405020304" pitchFamily="18" charset="0"/>
                          <a:ea typeface="+mn-ea"/>
                          <a:cs typeface="Times New Roman" panose="02020603050405020304" pitchFamily="18" charset="0"/>
                        </a:rPr>
                        <a:t>Minh không nên thực hiện theo yêu cầu đó vì:</a:t>
                      </a:r>
                    </a:p>
                    <a:p>
                      <a:pPr algn="just"/>
                      <a:r>
                        <a:rPr lang="vi-VN" sz="3200" kern="1200" dirty="0">
                          <a:solidFill>
                            <a:schemeClr val="dk1"/>
                          </a:solidFill>
                          <a:effectLst/>
                          <a:latin typeface="Times New Roman" panose="02020603050405020304" pitchFamily="18" charset="0"/>
                          <a:ea typeface="+mn-ea"/>
                          <a:cs typeface="Times New Roman" panose="02020603050405020304" pitchFamily="18" charset="0"/>
                        </a:rPr>
                        <a:t>-Liên kết có thể là một mối đe dọa hoặc một hình thức lừa đảo hoặc lấy thông tin cá nhân của Minh</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a:t>
                      </a:r>
                      <a:endParaRPr lang="vi-VN" sz="3200" kern="1200" dirty="0">
                        <a:solidFill>
                          <a:schemeClr val="dk1"/>
                        </a:solidFill>
                        <a:effectLst/>
                        <a:latin typeface="Times New Roman" panose="02020603050405020304" pitchFamily="18" charset="0"/>
                        <a:ea typeface="+mn-ea"/>
                        <a:cs typeface="Times New Roman" panose="02020603050405020304" pitchFamily="18" charset="0"/>
                      </a:endParaRPr>
                    </a:p>
                    <a:p>
                      <a:pPr algn="just"/>
                      <a:r>
                        <a:rPr lang="vi-VN" sz="3200" kern="1200" dirty="0">
                          <a:solidFill>
                            <a:schemeClr val="dk1"/>
                          </a:solidFill>
                          <a:effectLst/>
                          <a:latin typeface="Times New Roman" panose="02020603050405020304" pitchFamily="18" charset="0"/>
                          <a:ea typeface="+mn-ea"/>
                          <a:cs typeface="Times New Roman" panose="02020603050405020304" pitchFamily="18" charset="0"/>
                        </a:rPr>
                        <a:t>-Chia sẻ liên kết lạ cho nhiều người khác có thể lây lan mối đe họa hoặc lừa đảo đến những người khác</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a:t>
                      </a:r>
                      <a:endParaRPr lang="vi-VN" sz="3200" kern="1200" dirty="0">
                        <a:solidFill>
                          <a:schemeClr val="dk1"/>
                        </a:solidFill>
                        <a:effectLst/>
                        <a:latin typeface="Times New Roman" panose="02020603050405020304" pitchFamily="18" charset="0"/>
                        <a:ea typeface="+mn-ea"/>
                        <a:cs typeface="Times New Roman" panose="02020603050405020304" pitchFamily="18" charset="0"/>
                      </a:endParaRPr>
                    </a:p>
                    <a:p>
                      <a:pPr algn="just"/>
                      <a:r>
                        <a:rPr lang="vi-VN" sz="3200" kern="1200" dirty="0">
                          <a:solidFill>
                            <a:schemeClr val="dk1"/>
                          </a:solidFill>
                          <a:effectLst/>
                          <a:latin typeface="Times New Roman" panose="02020603050405020304" pitchFamily="18" charset="0"/>
                          <a:ea typeface="+mn-ea"/>
                          <a:cs typeface="Times New Roman" panose="02020603050405020304" pitchFamily="18" charset="0"/>
                        </a:rPr>
                        <a:t>-Việc chia sẻ liên kết mà bạn không hiểu rõ có thể đưa đến rủi ro về an ninh mạng hoặc vi phạm các quy định pháp luật</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a:t>
                      </a:r>
                      <a:endParaRPr lang="vi-VN" sz="32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2712915"/>
                  </a:ext>
                </a:extLst>
              </a:tr>
            </a:tbl>
          </a:graphicData>
        </a:graphic>
      </p:graphicFrame>
      <p:pic>
        <p:nvPicPr>
          <p:cNvPr id="3" name="Picture 2">
            <a:extLst>
              <a:ext uri="{FF2B5EF4-FFF2-40B4-BE49-F238E27FC236}">
                <a16:creationId xmlns:a16="http://schemas.microsoft.com/office/drawing/2014/main" id="{A81E75AD-8B7A-F916-6FBB-AFA2966988C6}"/>
              </a:ext>
            </a:extLst>
          </p:cNvPr>
          <p:cNvPicPr>
            <a:picLocks noChangeAspect="1"/>
          </p:cNvPicPr>
          <p:nvPr/>
        </p:nvPicPr>
        <p:blipFill rotWithShape="1">
          <a:blip r:embed="rId3"/>
          <a:srcRect r="70376"/>
          <a:stretch/>
        </p:blipFill>
        <p:spPr>
          <a:xfrm>
            <a:off x="4114801" y="289560"/>
            <a:ext cx="542288" cy="499534"/>
          </a:xfrm>
          <a:prstGeom prst="rect">
            <a:avLst/>
          </a:prstGeom>
        </p:spPr>
      </p:pic>
      <p:sp>
        <p:nvSpPr>
          <p:cNvPr id="6" name="Rectangle 3">
            <a:extLst>
              <a:ext uri="{FF2B5EF4-FFF2-40B4-BE49-F238E27FC236}">
                <a16:creationId xmlns:a16="http://schemas.microsoft.com/office/drawing/2014/main" id="{FFFD34E0-4542-2775-5AE1-2741064AB994}"/>
              </a:ext>
            </a:extLst>
          </p:cNvPr>
          <p:cNvSpPr/>
          <p:nvPr/>
        </p:nvSpPr>
        <p:spPr>
          <a:xfrm>
            <a:off x="4724400" y="819574"/>
            <a:ext cx="6902378" cy="53831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5185159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324600" y="4267200"/>
            <a:ext cx="2209800" cy="1507160"/>
          </a:xfrm>
          <a:prstGeom prst="rect">
            <a:avLst/>
          </a:prstGeom>
        </p:spPr>
      </p:pic>
    </p:spTree>
    <p:extLst>
      <p:ext uri="{BB962C8B-B14F-4D97-AF65-F5344CB8AC3E}">
        <p14:creationId xmlns:p14="http://schemas.microsoft.com/office/powerpoint/2010/main" val="1549776270"/>
      </p:ext>
    </p:extLst>
  </p:cSld>
  <p:clrMapOvr>
    <a:masterClrMapping/>
  </p:clrMapOvr>
  <p:transition>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C39E351E-372F-E049-AD2E-16C1D200D9DB}"/>
              </a:ext>
            </a:extLst>
          </p:cNvPr>
          <p:cNvSpPr txBox="1">
            <a:spLocks noChangeArrowheads="1"/>
          </p:cNvSpPr>
          <p:nvPr/>
        </p:nvSpPr>
        <p:spPr bwMode="auto">
          <a:xfrm>
            <a:off x="457200" y="1327472"/>
            <a:ext cx="11201400" cy="4997128"/>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lIns="36000" tIns="36000" rIns="36000" bIns="36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ts val="0"/>
              </a:spcBef>
              <a:spcAft>
                <a:spcPts val="0"/>
              </a:spcAft>
            </a:pPr>
            <a:r>
              <a:rPr lang="en-US" sz="3200" b="1" dirty="0" err="1">
                <a:solidFill>
                  <a:srgbClr val="000000"/>
                </a:solidFill>
                <a:effectLst/>
                <a:latin typeface="Times New Roman" panose="02020603050405020304" pitchFamily="18" charset="0"/>
                <a:ea typeface="Calibri" panose="020F0502020204030204" pitchFamily="34" charset="0"/>
              </a:rPr>
              <a:t>Về</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kiến</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thức</a:t>
            </a:r>
            <a:r>
              <a:rPr lang="vi-VN" sz="3200" b="1" dirty="0">
                <a:solidFill>
                  <a:srgbClr val="000000"/>
                </a:solidFill>
                <a:effectLst/>
                <a:latin typeface="Times New Roman" panose="02020603050405020304" pitchFamily="18" charset="0"/>
                <a:ea typeface="Calibri" panose="020F0502020204030204" pitchFamily="34" charset="0"/>
              </a:rPr>
              <a:t>: </a:t>
            </a:r>
            <a:endParaRPr lang="en-US" sz="3200" b="1" dirty="0">
              <a:solidFill>
                <a:srgbClr val="000000"/>
              </a:solidFill>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vi-VN" sz="3200" dirty="0">
                <a:effectLst/>
                <a:latin typeface="Times New Roman" panose="02020603050405020304" pitchFamily="18" charset="0"/>
                <a:ea typeface="Times New Roman" panose="02020603050405020304" pitchFamily="18" charset="0"/>
              </a:rPr>
              <a:t>- Hiểu biết cơ bản về pháp luật, đạo đức và văn </a:t>
            </a:r>
            <a:r>
              <a:rPr lang="vi-VN" sz="3200" dirty="0" err="1">
                <a:effectLst/>
                <a:latin typeface="Times New Roman" panose="02020603050405020304" pitchFamily="18" charset="0"/>
                <a:ea typeface="Times New Roman" panose="02020603050405020304" pitchFamily="18" charset="0"/>
              </a:rPr>
              <a:t>hoá</a:t>
            </a:r>
            <a:r>
              <a:rPr lang="vi-VN" sz="3200" dirty="0">
                <a:effectLst/>
                <a:latin typeface="Times New Roman" panose="02020603050405020304" pitchFamily="18" charset="0"/>
                <a:ea typeface="Times New Roman" panose="02020603050405020304" pitchFamily="18" charset="0"/>
              </a:rPr>
              <a:t> liên quan đến sử dụng tài nguyên thông tin và giao tiếp trên mạng.</a:t>
            </a:r>
          </a:p>
          <a:p>
            <a:pPr marL="0" marR="0" algn="just">
              <a:spcBef>
                <a:spcPts val="0"/>
              </a:spcBef>
              <a:spcAft>
                <a:spcPts val="0"/>
              </a:spcAft>
            </a:pPr>
            <a:r>
              <a:rPr lang="vi-VN" sz="3200" dirty="0">
                <a:effectLst/>
                <a:latin typeface="Times New Roman" panose="02020603050405020304" pitchFamily="18" charset="0"/>
                <a:ea typeface="Times New Roman" panose="02020603050405020304" pitchFamily="18" charset="0"/>
              </a:rPr>
              <a:t>- Tác động tiêu cực của công nghệ kĩ thuật số đối với đời sống con người và xã hội, nêu được ví dụ minh </a:t>
            </a:r>
            <a:r>
              <a:rPr lang="vi-VN" sz="3200" dirty="0" err="1">
                <a:effectLst/>
                <a:latin typeface="Times New Roman" panose="02020603050405020304" pitchFamily="18" charset="0"/>
                <a:ea typeface="Times New Roman" panose="02020603050405020304" pitchFamily="18" charset="0"/>
              </a:rPr>
              <a:t>hoạ</a:t>
            </a:r>
            <a:r>
              <a:rPr lang="vi-VN" sz="3200" dirty="0">
                <a:effectLst/>
                <a:latin typeface="Times New Roman" panose="02020603050405020304" pitchFamily="18" charset="0"/>
                <a:ea typeface="Times New Roman" panose="02020603050405020304" pitchFamily="18" charset="0"/>
              </a:rPr>
              <a:t>.</a:t>
            </a:r>
          </a:p>
          <a:p>
            <a:pPr marL="0" marR="0" algn="just">
              <a:spcBef>
                <a:spcPts val="0"/>
              </a:spcBef>
              <a:spcAft>
                <a:spcPts val="0"/>
              </a:spcAft>
            </a:pPr>
            <a:r>
              <a:rPr lang="vi-VN" sz="3200" dirty="0">
                <a:effectLst/>
                <a:latin typeface="Times New Roman" panose="02020603050405020304" pitchFamily="18" charset="0"/>
                <a:ea typeface="Times New Roman" panose="02020603050405020304" pitchFamily="18" charset="0"/>
              </a:rPr>
              <a:t>- Nội dung liên quan đến luật Công nghệ thông tin, nghị định về sử dụng dịch vụ </a:t>
            </a:r>
            <a:r>
              <a:rPr lang="vi-VN" sz="3200" dirty="0" err="1">
                <a:effectLst/>
                <a:latin typeface="Times New Roman" panose="02020603050405020304" pitchFamily="18" charset="0"/>
                <a:ea typeface="Times New Roman" panose="02020603050405020304" pitchFamily="18" charset="0"/>
              </a:rPr>
              <a:t>Internet</a:t>
            </a:r>
            <a:r>
              <a:rPr lang="vi-VN" sz="3200" dirty="0">
                <a:effectLst/>
                <a:latin typeface="Times New Roman" panose="02020603050405020304" pitchFamily="18" charset="0"/>
                <a:ea typeface="Times New Roman" panose="02020603050405020304" pitchFamily="18" charset="0"/>
              </a:rPr>
              <a:t>, các </a:t>
            </a:r>
            <a:r>
              <a:rPr lang="vi-VN" sz="3200" dirty="0" err="1">
                <a:effectLst/>
                <a:latin typeface="Times New Roman" panose="02020603050405020304" pitchFamily="18" charset="0"/>
                <a:ea typeface="Times New Roman" panose="02020603050405020304" pitchFamily="18" charset="0"/>
              </a:rPr>
              <a:t>khía</a:t>
            </a:r>
            <a:r>
              <a:rPr lang="vi-VN" sz="3200" dirty="0">
                <a:effectLst/>
                <a:latin typeface="Times New Roman" panose="02020603050405020304" pitchFamily="18" charset="0"/>
                <a:ea typeface="Times New Roman" panose="02020603050405020304" pitchFamily="18" charset="0"/>
              </a:rPr>
              <a:t> cạnh pháp lí của việc sở hữu, sử dụng và trao đổi thông tin.</a:t>
            </a:r>
          </a:p>
          <a:p>
            <a:pPr marL="0" marR="0" algn="just">
              <a:spcBef>
                <a:spcPts val="0"/>
              </a:spcBef>
              <a:spcAft>
                <a:spcPts val="0"/>
              </a:spcAft>
            </a:pPr>
            <a:r>
              <a:rPr lang="vi-VN" sz="3200" dirty="0">
                <a:effectLst/>
                <a:latin typeface="Times New Roman" panose="02020603050405020304" pitchFamily="18" charset="0"/>
                <a:ea typeface="Times New Roman" panose="02020603050405020304" pitchFamily="18" charset="0"/>
              </a:rPr>
              <a:t>- Một số hành vi </a:t>
            </a:r>
            <a:r>
              <a:rPr lang="vi-VN" sz="3200" dirty="0" err="1">
                <a:effectLst/>
                <a:latin typeface="Times New Roman" panose="02020603050405020304" pitchFamily="18" charset="0"/>
                <a:ea typeface="Times New Roman" panose="02020603050405020304" pitchFamily="18" charset="0"/>
              </a:rPr>
              <a:t>vi</a:t>
            </a:r>
            <a:r>
              <a:rPr lang="vi-VN" sz="3200" dirty="0">
                <a:effectLst/>
                <a:latin typeface="Times New Roman" panose="02020603050405020304" pitchFamily="18" charset="0"/>
                <a:ea typeface="Times New Roman" panose="02020603050405020304" pitchFamily="18" charset="0"/>
              </a:rPr>
              <a:t> phạm pháp luật, trái đạo đức, thiếu văn </a:t>
            </a:r>
            <a:r>
              <a:rPr lang="vi-VN" sz="3200" dirty="0" err="1">
                <a:effectLst/>
                <a:latin typeface="Times New Roman" panose="02020603050405020304" pitchFamily="18" charset="0"/>
                <a:ea typeface="Times New Roman" panose="02020603050405020304" pitchFamily="18" charset="0"/>
              </a:rPr>
              <a:t>hoá</a:t>
            </a:r>
            <a:r>
              <a:rPr lang="vi-VN" sz="3200" dirty="0">
                <a:effectLst/>
                <a:latin typeface="Times New Roman" panose="02020603050405020304" pitchFamily="18" charset="0"/>
                <a:ea typeface="Times New Roman" panose="02020603050405020304" pitchFamily="18" charset="0"/>
              </a:rPr>
              <a:t> khi hoạt động trong</a:t>
            </a:r>
            <a:r>
              <a:rPr lang="en-US" sz="3200" dirty="0">
                <a:effectLst/>
                <a:latin typeface="Times New Roman" panose="02020603050405020304" pitchFamily="18" charset="0"/>
                <a:ea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rPr>
              <a:t>môi trường số thông qua một vài ví dụ.</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4444" r="14445"/>
          <a:stretch/>
        </p:blipFill>
        <p:spPr>
          <a:xfrm>
            <a:off x="43543" y="1"/>
            <a:ext cx="1023257" cy="1219200"/>
          </a:xfrm>
          <a:prstGeom prst="rect">
            <a:avLst/>
          </a:prstGeom>
        </p:spPr>
      </p:pic>
    </p:spTree>
  </p:cSld>
  <p:clrMapOvr>
    <a:masterClrMapping/>
  </p:clrMapOvr>
  <p:transition>
    <p:split orient="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5F70D3E-3102-D8C6-7E89-411AC80D3EDF}"/>
              </a:ext>
            </a:extLst>
          </p:cNvPr>
          <p:cNvGraphicFramePr>
            <a:graphicFrameLocks noGrp="1"/>
          </p:cNvGraphicFramePr>
          <p:nvPr>
            <p:extLst>
              <p:ext uri="{D42A27DB-BD31-4B8C-83A1-F6EECF244321}">
                <p14:modId xmlns:p14="http://schemas.microsoft.com/office/powerpoint/2010/main" val="2263439868"/>
              </p:ext>
            </p:extLst>
          </p:nvPr>
        </p:nvGraphicFramePr>
        <p:xfrm>
          <a:off x="381000" y="609600"/>
          <a:ext cx="11125200" cy="5059680"/>
        </p:xfrm>
        <a:graphic>
          <a:graphicData uri="http://schemas.openxmlformats.org/drawingml/2006/table">
            <a:tbl>
              <a:tblPr firstRow="1" bandRow="1">
                <a:tableStyleId>{F5AB1C69-6EDB-4FF4-983F-18BD219EF322}</a:tableStyleId>
              </a:tblPr>
              <a:tblGrid>
                <a:gridCol w="6858000">
                  <a:extLst>
                    <a:ext uri="{9D8B030D-6E8A-4147-A177-3AD203B41FA5}">
                      <a16:colId xmlns:a16="http://schemas.microsoft.com/office/drawing/2014/main" val="2211991875"/>
                    </a:ext>
                  </a:extLst>
                </a:gridCol>
                <a:gridCol w="4267200">
                  <a:extLst>
                    <a:ext uri="{9D8B030D-6E8A-4147-A177-3AD203B41FA5}">
                      <a16:colId xmlns:a16="http://schemas.microsoft.com/office/drawing/2014/main" val="1030186620"/>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B050"/>
                          </a:solidFill>
                          <a:latin typeface="Times New Roman" panose="02020603050405020304" pitchFamily="18" charset="0"/>
                          <a:cs typeface="Times New Roman" panose="02020603050405020304" pitchFamily="18" charset="0"/>
                        </a:rPr>
                        <a:t>LUYỆN TẬP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8587265"/>
                  </a:ext>
                </a:extLst>
              </a:tr>
              <a:tr h="370840">
                <a:tc>
                  <a:txBody>
                    <a:bodyPr/>
                    <a:lstStyle/>
                    <a:p>
                      <a:pPr algn="just"/>
                      <a:r>
                        <a:rPr lang="vi-VN" sz="3200" dirty="0">
                          <a:latin typeface="Times New Roman" panose="02020603050405020304" pitchFamily="18" charset="0"/>
                          <a:cs typeface="Times New Roman" panose="02020603050405020304" pitchFamily="18" charset="0"/>
                        </a:rPr>
                        <a:t>Em hãy cho biết những cách nào sau đây giúp em tránh được các tác động tiêu cực khi sử dụng công nghệ kĩ thuật số?</a:t>
                      </a:r>
                    </a:p>
                    <a:p>
                      <a:pPr algn="just"/>
                      <a:r>
                        <a:rPr lang="vi-VN" sz="3200" dirty="0">
                          <a:latin typeface="Times New Roman" panose="02020603050405020304" pitchFamily="18" charset="0"/>
                          <a:cs typeface="Times New Roman" panose="02020603050405020304" pitchFamily="18" charset="0"/>
                        </a:rPr>
                        <a:t>A. Không sử dụng thiết bị số trong thời gian dài liên tục</a:t>
                      </a:r>
                    </a:p>
                    <a:p>
                      <a:pPr algn="just"/>
                      <a:r>
                        <a:rPr lang="vi-VN" sz="3200" dirty="0">
                          <a:latin typeface="Times New Roman" panose="02020603050405020304" pitchFamily="18" charset="0"/>
                          <a:cs typeface="Times New Roman" panose="02020603050405020304" pitchFamily="18" charset="0"/>
                        </a:rPr>
                        <a:t>B. Không xem các </a:t>
                      </a:r>
                      <a:r>
                        <a:rPr lang="vi-VN" sz="3200" dirty="0" err="1">
                          <a:latin typeface="Times New Roman" panose="02020603050405020304" pitchFamily="18" charset="0"/>
                          <a:cs typeface="Times New Roman" panose="02020603050405020304" pitchFamily="18" charset="0"/>
                        </a:rPr>
                        <a:t>video</a:t>
                      </a:r>
                      <a:r>
                        <a:rPr lang="vi-VN" sz="3200" dirty="0">
                          <a:latin typeface="Times New Roman" panose="02020603050405020304" pitchFamily="18" charset="0"/>
                          <a:cs typeface="Times New Roman" panose="02020603050405020304" pitchFamily="18" charset="0"/>
                        </a:rPr>
                        <a:t> phản cảm</a:t>
                      </a:r>
                    </a:p>
                    <a:p>
                      <a:pPr algn="just"/>
                      <a:r>
                        <a:rPr lang="vi-VN" sz="3200" dirty="0">
                          <a:latin typeface="Times New Roman" panose="02020603050405020304" pitchFamily="18" charset="0"/>
                          <a:cs typeface="Times New Roman" panose="02020603050405020304" pitchFamily="18" charset="0"/>
                        </a:rPr>
                        <a:t>C. Giảm thời gian dùng điện thoại để nói chuyện với gia đình</a:t>
                      </a:r>
                    </a:p>
                    <a:p>
                      <a:pPr algn="just"/>
                      <a:r>
                        <a:rPr lang="vi-VN" sz="3200" dirty="0">
                          <a:latin typeface="Times New Roman" panose="02020603050405020304" pitchFamily="18" charset="0"/>
                          <a:cs typeface="Times New Roman" panose="02020603050405020304" pitchFamily="18" charset="0"/>
                        </a:rPr>
                        <a:t>D. Tham gia luyện tập thể dục thể thao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vi-VN" sz="3200" kern="1200" dirty="0">
                          <a:solidFill>
                            <a:schemeClr val="dk1"/>
                          </a:solidFill>
                          <a:effectLst/>
                          <a:latin typeface="Times New Roman" panose="02020603050405020304" pitchFamily="18" charset="0"/>
                          <a:ea typeface="+mn-ea"/>
                          <a:cs typeface="Times New Roman" panose="02020603050405020304" pitchFamily="18" charset="0"/>
                        </a:rPr>
                        <a:t>Theo em, tất cả các đáp án trên đều phần nào tránh được các tác động tiêu cực khi sử dụng công nghệ kỹ thuật số theo cách trực tiếp hoặc gián tiếp.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6858130"/>
                  </a:ext>
                </a:extLst>
              </a:tr>
            </a:tbl>
          </a:graphicData>
        </a:graphic>
      </p:graphicFrame>
      <p:pic>
        <p:nvPicPr>
          <p:cNvPr id="3" name="Picture 2">
            <a:extLst>
              <a:ext uri="{FF2B5EF4-FFF2-40B4-BE49-F238E27FC236}">
                <a16:creationId xmlns:a16="http://schemas.microsoft.com/office/drawing/2014/main" id="{A81E75AD-8B7A-F916-6FBB-AFA2966988C6}"/>
              </a:ext>
            </a:extLst>
          </p:cNvPr>
          <p:cNvPicPr>
            <a:picLocks noChangeAspect="1"/>
          </p:cNvPicPr>
          <p:nvPr/>
        </p:nvPicPr>
        <p:blipFill rotWithShape="1">
          <a:blip r:embed="rId3"/>
          <a:srcRect r="70376"/>
          <a:stretch/>
        </p:blipFill>
        <p:spPr>
          <a:xfrm>
            <a:off x="3962401" y="685800"/>
            <a:ext cx="542288" cy="499534"/>
          </a:xfrm>
          <a:prstGeom prst="rect">
            <a:avLst/>
          </a:prstGeom>
        </p:spPr>
      </p:pic>
      <p:sp>
        <p:nvSpPr>
          <p:cNvPr id="6" name="Rectangle 3">
            <a:extLst>
              <a:ext uri="{FF2B5EF4-FFF2-40B4-BE49-F238E27FC236}">
                <a16:creationId xmlns:a16="http://schemas.microsoft.com/office/drawing/2014/main" id="{FFFD34E0-4542-2775-5AE1-2741064AB994}"/>
              </a:ext>
            </a:extLst>
          </p:cNvPr>
          <p:cNvSpPr/>
          <p:nvPr/>
        </p:nvSpPr>
        <p:spPr>
          <a:xfrm>
            <a:off x="7315200" y="1261534"/>
            <a:ext cx="4114800" cy="42096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6973159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5F70D3E-3102-D8C6-7E89-411AC80D3EDF}"/>
              </a:ext>
            </a:extLst>
          </p:cNvPr>
          <p:cNvGraphicFramePr>
            <a:graphicFrameLocks noGrp="1"/>
          </p:cNvGraphicFramePr>
          <p:nvPr>
            <p:extLst>
              <p:ext uri="{D42A27DB-BD31-4B8C-83A1-F6EECF244321}">
                <p14:modId xmlns:p14="http://schemas.microsoft.com/office/powerpoint/2010/main" val="1948053101"/>
              </p:ext>
            </p:extLst>
          </p:nvPr>
        </p:nvGraphicFramePr>
        <p:xfrm>
          <a:off x="533400" y="990600"/>
          <a:ext cx="11125200" cy="3108960"/>
        </p:xfrm>
        <a:graphic>
          <a:graphicData uri="http://schemas.openxmlformats.org/drawingml/2006/table">
            <a:tbl>
              <a:tblPr firstRow="1" bandRow="1">
                <a:tableStyleId>{F5AB1C69-6EDB-4FF4-983F-18BD219EF322}</a:tableStyleId>
              </a:tblPr>
              <a:tblGrid>
                <a:gridCol w="5029200">
                  <a:extLst>
                    <a:ext uri="{9D8B030D-6E8A-4147-A177-3AD203B41FA5}">
                      <a16:colId xmlns:a16="http://schemas.microsoft.com/office/drawing/2014/main" val="2211991875"/>
                    </a:ext>
                  </a:extLst>
                </a:gridCol>
                <a:gridCol w="6096000">
                  <a:extLst>
                    <a:ext uri="{9D8B030D-6E8A-4147-A177-3AD203B41FA5}">
                      <a16:colId xmlns:a16="http://schemas.microsoft.com/office/drawing/2014/main" val="1030186620"/>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B050"/>
                          </a:solidFill>
                          <a:latin typeface="Times New Roman" panose="02020603050405020304" pitchFamily="18" charset="0"/>
                          <a:cs typeface="Times New Roman" panose="02020603050405020304" pitchFamily="18" charset="0"/>
                        </a:rPr>
                        <a:t>LUYỆN TẬP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8587265"/>
                  </a:ext>
                </a:extLst>
              </a:tr>
              <a:tr h="370840">
                <a:tc>
                  <a:txBody>
                    <a:bodyPr/>
                    <a:lstStyle/>
                    <a:p>
                      <a:pPr algn="just"/>
                      <a:r>
                        <a:rPr lang="vi-VN" sz="3200" dirty="0">
                          <a:latin typeface="Times New Roman" panose="02020603050405020304" pitchFamily="18" charset="0"/>
                          <a:cs typeface="Times New Roman" panose="02020603050405020304" pitchFamily="18" charset="0"/>
                        </a:rPr>
                        <a:t>Em hãy lấy ví dụ về một hành vi </a:t>
                      </a:r>
                      <a:r>
                        <a:rPr lang="vi-VN" sz="3200" dirty="0" err="1">
                          <a:latin typeface="Times New Roman" panose="02020603050405020304" pitchFamily="18" charset="0"/>
                          <a:cs typeface="Times New Roman" panose="02020603050405020304" pitchFamily="18" charset="0"/>
                        </a:rPr>
                        <a:t>vi</a:t>
                      </a:r>
                      <a:r>
                        <a:rPr lang="vi-VN" sz="3200" dirty="0">
                          <a:latin typeface="Times New Roman" panose="02020603050405020304" pitchFamily="18" charset="0"/>
                          <a:cs typeface="Times New Roman" panose="02020603050405020304" pitchFamily="18" charset="0"/>
                        </a:rPr>
                        <a:t> phạm pháp luật, một hành vi trái đạo đức khi hoạt động trong môi trường số.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vi-VN" sz="3200" kern="1200" dirty="0">
                          <a:solidFill>
                            <a:schemeClr val="dk1"/>
                          </a:solidFill>
                          <a:effectLst/>
                          <a:latin typeface="Times New Roman" panose="02020603050405020304" pitchFamily="18" charset="0"/>
                          <a:ea typeface="+mn-ea"/>
                          <a:cs typeface="Times New Roman" panose="02020603050405020304" pitchFamily="18" charset="0"/>
                        </a:rPr>
                        <a:t>-Hành vi </a:t>
                      </a:r>
                      <a:r>
                        <a:rPr lang="vi-VN" sz="3200" kern="1200" dirty="0" err="1">
                          <a:solidFill>
                            <a:schemeClr val="dk1"/>
                          </a:solidFill>
                          <a:effectLst/>
                          <a:latin typeface="Times New Roman" panose="02020603050405020304" pitchFamily="18" charset="0"/>
                          <a:ea typeface="+mn-ea"/>
                          <a:cs typeface="Times New Roman" panose="02020603050405020304" pitchFamily="18" charset="0"/>
                        </a:rPr>
                        <a:t>vi</a:t>
                      </a:r>
                      <a:r>
                        <a:rPr lang="vi-VN" sz="3200" kern="1200" dirty="0">
                          <a:solidFill>
                            <a:schemeClr val="dk1"/>
                          </a:solidFill>
                          <a:effectLst/>
                          <a:latin typeface="Times New Roman" panose="02020603050405020304" pitchFamily="18" charset="0"/>
                          <a:ea typeface="+mn-ea"/>
                          <a:cs typeface="Times New Roman" panose="02020603050405020304" pitchFamily="18" charset="0"/>
                        </a:rPr>
                        <a:t> phạm pháp luật: tham gia chơi tài xỉu, đánh bạc qua mạng</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a:t>
                      </a:r>
                      <a:endParaRPr lang="vi-VN" sz="3200" kern="1200" dirty="0">
                        <a:solidFill>
                          <a:schemeClr val="dk1"/>
                        </a:solidFill>
                        <a:effectLst/>
                        <a:latin typeface="Times New Roman" panose="02020603050405020304" pitchFamily="18" charset="0"/>
                        <a:ea typeface="+mn-ea"/>
                        <a:cs typeface="Times New Roman" panose="02020603050405020304" pitchFamily="18" charset="0"/>
                      </a:endParaRPr>
                    </a:p>
                    <a:p>
                      <a:pPr algn="just"/>
                      <a:r>
                        <a:rPr lang="vi-VN" sz="3200" kern="1200" dirty="0">
                          <a:solidFill>
                            <a:schemeClr val="dk1"/>
                          </a:solidFill>
                          <a:effectLst/>
                          <a:latin typeface="Times New Roman" panose="02020603050405020304" pitchFamily="18" charset="0"/>
                          <a:ea typeface="+mn-ea"/>
                          <a:cs typeface="Times New Roman" panose="02020603050405020304" pitchFamily="18" charset="0"/>
                        </a:rPr>
                        <a:t>-Hành vi </a:t>
                      </a:r>
                      <a:r>
                        <a:rPr lang="vi-VN" sz="3200" kern="1200" dirty="0" err="1">
                          <a:solidFill>
                            <a:schemeClr val="dk1"/>
                          </a:solidFill>
                          <a:effectLst/>
                          <a:latin typeface="Times New Roman" panose="02020603050405020304" pitchFamily="18" charset="0"/>
                          <a:ea typeface="+mn-ea"/>
                          <a:cs typeface="Times New Roman" panose="02020603050405020304" pitchFamily="18" charset="0"/>
                        </a:rPr>
                        <a:t>vi</a:t>
                      </a:r>
                      <a:r>
                        <a:rPr lang="vi-VN" sz="3200" kern="1200" dirty="0">
                          <a:solidFill>
                            <a:schemeClr val="dk1"/>
                          </a:solidFill>
                          <a:effectLst/>
                          <a:latin typeface="Times New Roman" panose="02020603050405020304" pitchFamily="18" charset="0"/>
                          <a:ea typeface="+mn-ea"/>
                          <a:cs typeface="Times New Roman" panose="02020603050405020304" pitchFamily="18" charset="0"/>
                        </a:rPr>
                        <a:t> phạm đạo đức: Xem các </a:t>
                      </a:r>
                      <a:r>
                        <a:rPr lang="vi-VN" sz="3200" kern="1200" dirty="0" err="1">
                          <a:solidFill>
                            <a:schemeClr val="dk1"/>
                          </a:solidFill>
                          <a:effectLst/>
                          <a:latin typeface="Times New Roman" panose="02020603050405020304" pitchFamily="18" charset="0"/>
                          <a:ea typeface="+mn-ea"/>
                          <a:cs typeface="Times New Roman" panose="02020603050405020304" pitchFamily="18" charset="0"/>
                        </a:rPr>
                        <a:t>video</a:t>
                      </a:r>
                      <a:r>
                        <a:rPr lang="vi-VN" sz="3200" kern="1200" dirty="0">
                          <a:solidFill>
                            <a:schemeClr val="dk1"/>
                          </a:solidFill>
                          <a:effectLst/>
                          <a:latin typeface="Times New Roman" panose="02020603050405020304" pitchFamily="18" charset="0"/>
                          <a:ea typeface="+mn-ea"/>
                          <a:cs typeface="Times New Roman" panose="02020603050405020304" pitchFamily="18" charset="0"/>
                        </a:rPr>
                        <a:t>, ảnh đồi trụy trên mạng</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a:t>
                      </a:r>
                      <a:endParaRPr lang="vi-VN" sz="32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2712915"/>
                  </a:ext>
                </a:extLst>
              </a:tr>
            </a:tbl>
          </a:graphicData>
        </a:graphic>
      </p:graphicFrame>
      <p:pic>
        <p:nvPicPr>
          <p:cNvPr id="3" name="Picture 2">
            <a:extLst>
              <a:ext uri="{FF2B5EF4-FFF2-40B4-BE49-F238E27FC236}">
                <a16:creationId xmlns:a16="http://schemas.microsoft.com/office/drawing/2014/main" id="{A81E75AD-8B7A-F916-6FBB-AFA2966988C6}"/>
              </a:ext>
            </a:extLst>
          </p:cNvPr>
          <p:cNvPicPr>
            <a:picLocks noChangeAspect="1"/>
          </p:cNvPicPr>
          <p:nvPr/>
        </p:nvPicPr>
        <p:blipFill rotWithShape="1">
          <a:blip r:embed="rId3"/>
          <a:srcRect r="70376"/>
          <a:stretch/>
        </p:blipFill>
        <p:spPr>
          <a:xfrm>
            <a:off x="4114801" y="1066800"/>
            <a:ext cx="542288" cy="499534"/>
          </a:xfrm>
          <a:prstGeom prst="rect">
            <a:avLst/>
          </a:prstGeom>
        </p:spPr>
      </p:pic>
      <p:sp>
        <p:nvSpPr>
          <p:cNvPr id="6" name="Rectangle 3">
            <a:extLst>
              <a:ext uri="{FF2B5EF4-FFF2-40B4-BE49-F238E27FC236}">
                <a16:creationId xmlns:a16="http://schemas.microsoft.com/office/drawing/2014/main" id="{FFFD34E0-4542-2775-5AE1-2741064AB994}"/>
              </a:ext>
            </a:extLst>
          </p:cNvPr>
          <p:cNvSpPr/>
          <p:nvPr/>
        </p:nvSpPr>
        <p:spPr>
          <a:xfrm>
            <a:off x="5638800" y="1645920"/>
            <a:ext cx="5943600" cy="228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5577822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29435" y="2378917"/>
            <a:ext cx="9817032"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Gây mất ngủ.</a:t>
            </a: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521917"/>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Ít giao tiếp.</a:t>
            </a: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622769"/>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pt-BR" sz="3200" dirty="0">
                <a:solidFill>
                  <a:schemeClr val="tx1"/>
                </a:solidFill>
                <a:latin typeface="Times New Roman" panose="02020603050405020304" pitchFamily="18" charset="0"/>
                <a:cs typeface="Times New Roman" panose="02020603050405020304" pitchFamily="18" charset="0"/>
              </a:rPr>
              <a:t>Thông tin cá nhân có thể bị rò rỉ và sử dụng bất hợp pháp.</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807917"/>
            <a:ext cx="804359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Gây nghiện </a:t>
            </a:r>
            <a:r>
              <a:rPr lang="vi-VN" sz="3200" dirty="0" err="1">
                <a:solidFill>
                  <a:schemeClr val="tx1"/>
                </a:solidFill>
                <a:latin typeface="Times New Roman" panose="02020603050405020304" pitchFamily="18" charset="0"/>
                <a:cs typeface="Times New Roman" panose="02020603050405020304" pitchFamily="18" charset="0"/>
              </a:rPr>
              <a:t>Internet</a:t>
            </a:r>
            <a:r>
              <a:rPr lang="vi-VN" sz="3200" dirty="0">
                <a:solidFill>
                  <a:schemeClr val="tx1"/>
                </a:solidFill>
                <a:latin typeface="Times New Roman" panose="02020603050405020304" pitchFamily="18" charset="0"/>
                <a:cs typeface="Times New Roman" panose="02020603050405020304" pitchFamily="18" charset="0"/>
              </a:rPr>
              <a:t>.</a:t>
            </a:r>
            <a:endParaRPr lang="pt-BR" sz="3200" dirty="0">
              <a:solidFill>
                <a:schemeClr val="tx1"/>
              </a:solidFill>
              <a:latin typeface="Times New Roman" panose="02020603050405020304" pitchFamily="18" charset="0"/>
              <a:cs typeface="Times New Roman" panose="02020603050405020304" pitchFamily="18" charset="0"/>
            </a:endParaRP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465503"/>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3"/>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762330"/>
            <a:ext cx="9594033" cy="119181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200" dirty="0">
                <a:solidFill>
                  <a:schemeClr val="accent2"/>
                </a:solidFill>
                <a:latin typeface="Times New Roman" panose="02020603050405020304" pitchFamily="18" charset="0"/>
                <a:cs typeface="Times New Roman" panose="02020603050405020304" pitchFamily="18" charset="0"/>
              </a:rPr>
              <a:t>Công nghệ kĩ thuật số có tác động tiêu cực đến quyền riêng tư như thế nào?</a:t>
            </a:r>
          </a:p>
        </p:txBody>
      </p:sp>
    </p:spTree>
    <p:extLst>
      <p:ext uri="{BB962C8B-B14F-4D97-AF65-F5344CB8AC3E}">
        <p14:creationId xmlns:p14="http://schemas.microsoft.com/office/powerpoint/2010/main" val="381181028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29435" y="2329815"/>
            <a:ext cx="9817032"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Nguy cơ thất nghiệp tăng.</a:t>
            </a: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521917"/>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Tổn hại thị lực.</a:t>
            </a: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622769"/>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Giúp tiết kiệm thời gian di chuyển.</a:t>
            </a:r>
            <a:endParaRPr lang="pt-BR" sz="3200" dirty="0">
              <a:solidFill>
                <a:schemeClr val="tx1"/>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807917"/>
            <a:ext cx="804359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pt-BR" sz="3200" dirty="0">
                <a:solidFill>
                  <a:schemeClr val="tx1"/>
                </a:solidFill>
                <a:latin typeface="Times New Roman" panose="02020603050405020304" pitchFamily="18" charset="0"/>
                <a:cs typeface="Times New Roman" panose="02020603050405020304" pitchFamily="18" charset="0"/>
              </a:rPr>
              <a:t>Tạo ra rác thải điện tử.</a:t>
            </a: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410200"/>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3"/>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762330"/>
            <a:ext cx="9594033" cy="119181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200" dirty="0">
                <a:solidFill>
                  <a:schemeClr val="accent2"/>
                </a:solidFill>
                <a:latin typeface="Times New Roman" panose="02020603050405020304" pitchFamily="18" charset="0"/>
                <a:cs typeface="Times New Roman" panose="02020603050405020304" pitchFamily="18" charset="0"/>
              </a:rPr>
              <a:t>Công nghệ kĩ thuật số có tác động tiêu cực đến môi trường như thế nào?</a:t>
            </a:r>
          </a:p>
        </p:txBody>
      </p:sp>
    </p:spTree>
    <p:extLst>
      <p:ext uri="{BB962C8B-B14F-4D97-AF65-F5344CB8AC3E}">
        <p14:creationId xmlns:p14="http://schemas.microsoft.com/office/powerpoint/2010/main" val="267298185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29435" y="2165985"/>
            <a:ext cx="9817032"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en-US" sz="3200" dirty="0" err="1">
                <a:solidFill>
                  <a:schemeClr val="tx1"/>
                </a:solidFill>
                <a:latin typeface="Times New Roman" panose="02020603050405020304" pitchFamily="18" charset="0"/>
                <a:cs typeface="Times New Roman" panose="02020603050405020304" pitchFamily="18" charset="0"/>
              </a:rPr>
              <a:t>Thúc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đẩy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nền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kinh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tế</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truyền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thống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chuyển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đổi</a:t>
            </a:r>
            <a:r>
              <a:rPr lang="en-US" sz="3200" dirty="0">
                <a:solidFill>
                  <a:schemeClr val="tx1"/>
                </a:solidFill>
                <a:latin typeface="Times New Roman" panose="02020603050405020304" pitchFamily="18" charset="0"/>
                <a:cs typeface="Times New Roman" panose="02020603050405020304" pitchFamily="18" charset="0"/>
              </a:rPr>
              <a:t> sang </a:t>
            </a:r>
            <a:r>
              <a:rPr lang="en-US" sz="3200" dirty="0" err="1">
                <a:solidFill>
                  <a:schemeClr val="tx1"/>
                </a:solidFill>
                <a:latin typeface="Times New Roman" panose="02020603050405020304" pitchFamily="18" charset="0"/>
                <a:cs typeface="Times New Roman" panose="02020603050405020304" pitchFamily="18" charset="0"/>
              </a:rPr>
              <a:t>kinh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tế</a:t>
            </a:r>
            <a:r>
              <a:rPr lang="en-US" sz="3200" dirty="0">
                <a:solidFill>
                  <a:schemeClr val="tx1"/>
                </a:solidFill>
                <a:latin typeface="Times New Roman" panose="02020603050405020304" pitchFamily="18" charset="0"/>
                <a:cs typeface="Times New Roman" panose="02020603050405020304" pitchFamily="18" charset="0"/>
              </a:rPr>
              <a:t> tri </a:t>
            </a:r>
            <a:r>
              <a:rPr lang="en-US" sz="3200" dirty="0" err="1">
                <a:solidFill>
                  <a:schemeClr val="tx1"/>
                </a:solidFill>
                <a:latin typeface="Times New Roman" panose="02020603050405020304" pitchFamily="18" charset="0"/>
                <a:cs typeface="Times New Roman" panose="02020603050405020304" pitchFamily="18" charset="0"/>
              </a:rPr>
              <a:t>thức</a:t>
            </a:r>
            <a:r>
              <a:rPr lang="en-US" sz="3200" dirty="0">
                <a:solidFill>
                  <a:schemeClr val="tx1"/>
                </a:solidFill>
                <a:latin typeface="Times New Roman" panose="02020603050405020304" pitchFamily="18" charset="0"/>
                <a:cs typeface="Times New Roman" panose="02020603050405020304" pitchFamily="18" charset="0"/>
              </a:rPr>
              <a:t>.</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249502"/>
            <a:ext cx="965746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Hạn chế những ý tưởng sáng tạo do thói quen tìm kiếm trên </a:t>
            </a:r>
            <a:r>
              <a:rPr lang="vi-VN" sz="3200" dirty="0" err="1">
                <a:solidFill>
                  <a:schemeClr val="tx1"/>
                </a:solidFill>
                <a:latin typeface="Times New Roman" panose="02020603050405020304" pitchFamily="18" charset="0"/>
                <a:cs typeface="Times New Roman" panose="02020603050405020304" pitchFamily="18" charset="0"/>
              </a:rPr>
              <a:t>Google</a:t>
            </a:r>
            <a:r>
              <a:rPr lang="vi-VN" sz="3200" dirty="0">
                <a:solidFill>
                  <a:schemeClr val="tx1"/>
                </a:solidFill>
                <a:latin typeface="Times New Roman" panose="02020603050405020304" pitchFamily="18" charset="0"/>
                <a:cs typeface="Times New Roman" panose="02020603050405020304" pitchFamily="18" charset="0"/>
              </a:rPr>
              <a:t>.</a:t>
            </a: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350354"/>
            <a:ext cx="965746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Khiến cho một bộ phận người dân yếu thế như người già, người khuyết tật ngày càng tụt hậu.</a:t>
            </a:r>
            <a:endParaRPr lang="pt-BR" sz="3200" dirty="0">
              <a:solidFill>
                <a:schemeClr val="tx1"/>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id="{2630051D-1685-4700-BD13-2867C7A6C65E}"/>
              </a:ext>
            </a:extLst>
          </p:cNvPr>
          <p:cNvSpPr/>
          <p:nvPr/>
        </p:nvSpPr>
        <p:spPr>
          <a:xfrm>
            <a:off x="2010769" y="5535502"/>
            <a:ext cx="965746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Tăng nguy cơ mắc các bệnh liên quan đến tim mạch, tiểu đường, ung thư và béo phì do ít vận động.</a:t>
            </a:r>
            <a:endParaRPr lang="pt-BR" sz="3200" dirty="0">
              <a:solidFill>
                <a:schemeClr val="tx1"/>
              </a:solidFill>
              <a:latin typeface="Times New Roman" panose="02020603050405020304" pitchFamily="18" charset="0"/>
              <a:cs typeface="Times New Roman" panose="02020603050405020304" pitchFamily="18" charset="0"/>
            </a:endParaRP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465503"/>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3"/>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762330"/>
            <a:ext cx="9594033" cy="119181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200" dirty="0">
                <a:solidFill>
                  <a:schemeClr val="accent2"/>
                </a:solidFill>
                <a:latin typeface="Times New Roman" panose="02020603050405020304" pitchFamily="18" charset="0"/>
                <a:cs typeface="Times New Roman" panose="02020603050405020304" pitchFamily="18" charset="0"/>
              </a:rPr>
              <a:t>Công nghệ kĩ thuật số có tác động tiêu cực đến xã hội như thế nào?</a:t>
            </a:r>
          </a:p>
        </p:txBody>
      </p:sp>
    </p:spTree>
    <p:extLst>
      <p:ext uri="{BB962C8B-B14F-4D97-AF65-F5344CB8AC3E}">
        <p14:creationId xmlns:p14="http://schemas.microsoft.com/office/powerpoint/2010/main" val="181705861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29435" y="2438400"/>
            <a:ext cx="9817032"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Gây ra bệnh khô mắt và giảm thị lực.</a:t>
            </a: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521917"/>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Những mối quan hệ xã hội bị ảnh hưởng.</a:t>
            </a: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622769"/>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pt-BR" sz="3200" dirty="0">
                <a:solidFill>
                  <a:schemeClr val="tx1"/>
                </a:solidFill>
                <a:latin typeface="Times New Roman" panose="02020603050405020304" pitchFamily="18" charset="0"/>
                <a:cs typeface="Times New Roman" panose="02020603050405020304" pitchFamily="18" charset="0"/>
              </a:rPr>
              <a:t>Dễ có những cảm xúc tiêu cực.</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807917"/>
            <a:ext cx="804359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Cổ </a:t>
            </a:r>
            <a:r>
              <a:rPr lang="vi-VN" sz="3200" dirty="0" err="1">
                <a:solidFill>
                  <a:schemeClr val="tx1"/>
                </a:solidFill>
                <a:latin typeface="Times New Roman" panose="02020603050405020304" pitchFamily="18" charset="0"/>
                <a:cs typeface="Times New Roman" panose="02020603050405020304" pitchFamily="18" charset="0"/>
              </a:rPr>
              <a:t>xuý</a:t>
            </a:r>
            <a:r>
              <a:rPr lang="vi-VN" sz="3200" dirty="0">
                <a:solidFill>
                  <a:schemeClr val="tx1"/>
                </a:solidFill>
                <a:latin typeface="Times New Roman" panose="02020603050405020304" pitchFamily="18" charset="0"/>
                <a:cs typeface="Times New Roman" panose="02020603050405020304" pitchFamily="18" charset="0"/>
              </a:rPr>
              <a:t> lối sống thiếu đạo đức.</a:t>
            </a:r>
            <a:endParaRPr lang="pt-BR" sz="3200" dirty="0">
              <a:solidFill>
                <a:schemeClr val="tx1"/>
              </a:solidFill>
              <a:latin typeface="Times New Roman" panose="02020603050405020304" pitchFamily="18" charset="0"/>
              <a:cs typeface="Times New Roman" panose="02020603050405020304" pitchFamily="18" charset="0"/>
            </a:endParaRP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1134"/>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3"/>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762330"/>
            <a:ext cx="9594033" cy="119181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200" dirty="0">
                <a:solidFill>
                  <a:schemeClr val="accent2"/>
                </a:solidFill>
                <a:latin typeface="Times New Roman" panose="02020603050405020304" pitchFamily="18" charset="0"/>
                <a:cs typeface="Times New Roman" panose="02020603050405020304" pitchFamily="18" charset="0"/>
              </a:rPr>
              <a:t>Công nghệ kĩ thuật số có tác động tiêu cực đến sức </a:t>
            </a:r>
            <a:r>
              <a:rPr lang="vi-VN" sz="3200" dirty="0" err="1">
                <a:solidFill>
                  <a:schemeClr val="accent2"/>
                </a:solidFill>
                <a:latin typeface="Times New Roman" panose="02020603050405020304" pitchFamily="18" charset="0"/>
                <a:cs typeface="Times New Roman" panose="02020603050405020304" pitchFamily="18" charset="0"/>
              </a:rPr>
              <a:t>khoẻ</a:t>
            </a:r>
            <a:r>
              <a:rPr lang="vi-VN" sz="3200" dirty="0">
                <a:solidFill>
                  <a:schemeClr val="accent2"/>
                </a:solidFill>
                <a:latin typeface="Times New Roman" panose="02020603050405020304" pitchFamily="18" charset="0"/>
                <a:cs typeface="Times New Roman" panose="02020603050405020304" pitchFamily="18" charset="0"/>
              </a:rPr>
              <a:t> thể chất của con người như thế nào?</a:t>
            </a:r>
          </a:p>
        </p:txBody>
      </p:sp>
    </p:spTree>
    <p:extLst>
      <p:ext uri="{BB962C8B-B14F-4D97-AF65-F5344CB8AC3E}">
        <p14:creationId xmlns:p14="http://schemas.microsoft.com/office/powerpoint/2010/main" val="14352018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29435" y="2165985"/>
            <a:ext cx="9817032"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Cải thiện quy trình tuyển dụng, thu thập và phân tích dữ liệu kinh doanh chính xác hơn.</a:t>
            </a: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249502"/>
            <a:ext cx="965746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Các nguồn tài nguyên trực tuyến không giới hạn phục vụ cho việc nghiên cứu.</a:t>
            </a: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350354"/>
            <a:ext cx="965746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pt-BR" sz="3200" dirty="0">
                <a:solidFill>
                  <a:schemeClr val="tx1"/>
                </a:solidFill>
                <a:latin typeface="Times New Roman" panose="02020603050405020304" pitchFamily="18" charset="0"/>
                <a:cs typeface="Times New Roman" panose="02020603050405020304" pitchFamily="18" charset="0"/>
              </a:rPr>
              <a:t>Tạo điều kiện cho việc mua sắm trực tuyến ngày càng phổ biến.</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807917"/>
            <a:ext cx="804359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Tạo ra lợi nhuận cho các doanh nghiệp.</a:t>
            </a:r>
            <a:endParaRPr lang="pt-BR" sz="3200" dirty="0">
              <a:solidFill>
                <a:schemeClr val="tx1"/>
              </a:solidFill>
              <a:latin typeface="Times New Roman" panose="02020603050405020304" pitchFamily="18" charset="0"/>
              <a:cs typeface="Times New Roman" panose="02020603050405020304" pitchFamily="18" charset="0"/>
            </a:endParaRP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336083"/>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3"/>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762330"/>
            <a:ext cx="9594033" cy="119181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200" dirty="0">
                <a:solidFill>
                  <a:schemeClr val="accent2"/>
                </a:solidFill>
                <a:latin typeface="Times New Roman" panose="02020603050405020304" pitchFamily="18" charset="0"/>
                <a:cs typeface="Times New Roman" panose="02020603050405020304" pitchFamily="18" charset="0"/>
              </a:rPr>
              <a:t>Công nghệ kĩ thuật số giúp tạo ra một nền giáo dục hiện đại và tiên tiến như thế nào?</a:t>
            </a:r>
          </a:p>
        </p:txBody>
      </p:sp>
    </p:spTree>
    <p:extLst>
      <p:ext uri="{BB962C8B-B14F-4D97-AF65-F5344CB8AC3E}">
        <p14:creationId xmlns:p14="http://schemas.microsoft.com/office/powerpoint/2010/main" val="335388778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324600" y="4419600"/>
            <a:ext cx="2209800" cy="1430960"/>
          </a:xfrm>
          <a:prstGeom prst="rect">
            <a:avLst/>
          </a:prstGeom>
        </p:spPr>
      </p:pic>
    </p:spTree>
    <p:extLst>
      <p:ext uri="{BB962C8B-B14F-4D97-AF65-F5344CB8AC3E}">
        <p14:creationId xmlns:p14="http://schemas.microsoft.com/office/powerpoint/2010/main" val="3450284340"/>
      </p:ext>
    </p:extLst>
  </p:cSld>
  <p:clrMapOvr>
    <a:masterClrMapping/>
  </p:clrMapOvr>
  <p:transition>
    <p:split orient="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5F70D3E-3102-D8C6-7E89-411AC80D3EDF}"/>
              </a:ext>
            </a:extLst>
          </p:cNvPr>
          <p:cNvGraphicFramePr>
            <a:graphicFrameLocks noGrp="1"/>
          </p:cNvGraphicFramePr>
          <p:nvPr>
            <p:extLst>
              <p:ext uri="{D42A27DB-BD31-4B8C-83A1-F6EECF244321}">
                <p14:modId xmlns:p14="http://schemas.microsoft.com/office/powerpoint/2010/main" val="2425709969"/>
              </p:ext>
            </p:extLst>
          </p:nvPr>
        </p:nvGraphicFramePr>
        <p:xfrm>
          <a:off x="304800" y="0"/>
          <a:ext cx="11658600" cy="6781800"/>
        </p:xfrm>
        <a:graphic>
          <a:graphicData uri="http://schemas.openxmlformats.org/drawingml/2006/table">
            <a:tbl>
              <a:tblPr firstRow="1" bandRow="1">
                <a:tableStyleId>{F5AB1C69-6EDB-4FF4-983F-18BD219EF322}</a:tableStyleId>
              </a:tblPr>
              <a:tblGrid>
                <a:gridCol w="2590800">
                  <a:extLst>
                    <a:ext uri="{9D8B030D-6E8A-4147-A177-3AD203B41FA5}">
                      <a16:colId xmlns:a16="http://schemas.microsoft.com/office/drawing/2014/main" val="2211991875"/>
                    </a:ext>
                  </a:extLst>
                </a:gridCol>
                <a:gridCol w="9067800">
                  <a:extLst>
                    <a:ext uri="{9D8B030D-6E8A-4147-A177-3AD203B41FA5}">
                      <a16:colId xmlns:a16="http://schemas.microsoft.com/office/drawing/2014/main" val="1030186620"/>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00B050"/>
                          </a:solidFill>
                          <a:latin typeface="Times New Roman" panose="02020603050405020304" pitchFamily="18" charset="0"/>
                          <a:cs typeface="Times New Roman" panose="02020603050405020304" pitchFamily="18" charset="0"/>
                        </a:rPr>
                        <a:t>VẬN DỤNG</a:t>
                      </a:r>
                      <a:endParaRPr lang="vi-VN" sz="2800">
                        <a:solidFill>
                          <a:srgbClr val="00B050"/>
                        </a:solidFill>
                        <a:latin typeface="Times New Roman" panose="02020603050405020304" pitchFamily="18" charset="0"/>
                        <a:cs typeface="Times New Roman" panose="02020603050405020304" pitchFamily="18" charset="0"/>
                      </a:endParaRPr>
                    </a:p>
                  </a:txBody>
                  <a:tcPr marR="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8587265"/>
                  </a:ext>
                </a:extLst>
              </a:tr>
              <a:tr h="370840">
                <a:tc>
                  <a:txBody>
                    <a:bodyPr/>
                    <a:lstStyle/>
                    <a:p>
                      <a:pPr algn="just"/>
                      <a:r>
                        <a:rPr lang="vi-VN" sz="2800" dirty="0">
                          <a:latin typeface="Times New Roman" panose="02020603050405020304" pitchFamily="18" charset="0"/>
                          <a:cs typeface="Times New Roman" panose="02020603050405020304" pitchFamily="18" charset="0"/>
                        </a:rPr>
                        <a:t>Em hãy tìm hiểu các hành vi bị cấm trong Luật Công nghệ thông tin số 67/2006/QH11 và Nghị định số 72/2013/NĐ-CP. Các hành vi bị cấm trong hai văn bản này giống và khác nhau như thế nào?</a:t>
                      </a:r>
                    </a:p>
                  </a:txBody>
                  <a:tcPr marR="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vi-VN" sz="2700" dirty="0">
                          <a:latin typeface="Times New Roman" panose="02020603050405020304" pitchFamily="18" charset="0"/>
                          <a:cs typeface="Times New Roman" panose="02020603050405020304" pitchFamily="18" charset="0"/>
                        </a:rPr>
                        <a:t>-Giống nhau:</a:t>
                      </a:r>
                      <a:r>
                        <a:rPr lang="en-US" sz="2700" dirty="0">
                          <a:latin typeface="Times New Roman" panose="02020603050405020304" pitchFamily="18" charset="0"/>
                          <a:cs typeface="Times New Roman" panose="02020603050405020304" pitchFamily="18" charset="0"/>
                        </a:rPr>
                        <a:t> </a:t>
                      </a:r>
                      <a:r>
                        <a:rPr lang="vi-VN" sz="2700" dirty="0">
                          <a:latin typeface="Times New Roman" panose="02020603050405020304" pitchFamily="18" charset="0"/>
                          <a:cs typeface="Times New Roman" panose="02020603050405020304" pitchFamily="18" charset="0"/>
                        </a:rPr>
                        <a:t>+Phạm vi áp dụng: tất cả các hoạt động liên quan đến công nghệ thông tin trên lãnh thổ Việt Nam</a:t>
                      </a:r>
                    </a:p>
                    <a:p>
                      <a:pPr algn="just"/>
                      <a:r>
                        <a:rPr lang="vi-VN" sz="2700" dirty="0">
                          <a:latin typeface="Times New Roman" panose="02020603050405020304" pitchFamily="18" charset="0"/>
                          <a:cs typeface="Times New Roman" panose="02020603050405020304" pitchFamily="18" charset="0"/>
                        </a:rPr>
                        <a:t>+Mục đích: quản lý, bảo vệ thông tin, đảm bảo an toàn, bảo mật và ổn định hệ thống công nghệ thông tin</a:t>
                      </a:r>
                    </a:p>
                    <a:p>
                      <a:pPr algn="just"/>
                      <a:r>
                        <a:rPr lang="vi-VN" sz="2700" dirty="0">
                          <a:latin typeface="Times New Roman" panose="02020603050405020304" pitchFamily="18" charset="0"/>
                          <a:cs typeface="Times New Roman" panose="02020603050405020304" pitchFamily="18" charset="0"/>
                        </a:rPr>
                        <a:t>+Quyền, trách nhiệm của cơ quan, tổ chức, cá nhân: cả hai đều quy định về quyền và trách nhiệm của cơ quan, tổ chức, cá nhân có liên quan đến việc quản lý và sử dụng công nghệ thông tin</a:t>
                      </a:r>
                    </a:p>
                    <a:p>
                      <a:pPr algn="just"/>
                      <a:r>
                        <a:rPr lang="vi-VN" sz="2700" dirty="0">
                          <a:latin typeface="Times New Roman" panose="02020603050405020304" pitchFamily="18" charset="0"/>
                          <a:cs typeface="Times New Roman" panose="02020603050405020304" pitchFamily="18" charset="0"/>
                        </a:rPr>
                        <a:t>-Khác nhau:</a:t>
                      </a:r>
                      <a:r>
                        <a:rPr lang="en-US" sz="2700" dirty="0">
                          <a:latin typeface="Times New Roman" panose="02020603050405020304" pitchFamily="18" charset="0"/>
                          <a:cs typeface="Times New Roman" panose="02020603050405020304" pitchFamily="18" charset="0"/>
                        </a:rPr>
                        <a:t> </a:t>
                      </a:r>
                      <a:r>
                        <a:rPr lang="vi-VN" sz="2700" dirty="0">
                          <a:latin typeface="Times New Roman" panose="02020603050405020304" pitchFamily="18" charset="0"/>
                          <a:cs typeface="Times New Roman" panose="02020603050405020304" pitchFamily="18" charset="0"/>
                        </a:rPr>
                        <a:t>+Thời điểm ban hành</a:t>
                      </a:r>
                    </a:p>
                    <a:p>
                      <a:pPr algn="just"/>
                      <a:r>
                        <a:rPr lang="vi-VN" sz="2700" dirty="0">
                          <a:latin typeface="Times New Roman" panose="02020603050405020304" pitchFamily="18" charset="0"/>
                          <a:cs typeface="Times New Roman" panose="02020603050405020304" pitchFamily="18" charset="0"/>
                        </a:rPr>
                        <a:t>+Luật công nghệ thông tin số cụ thể hơn về các quy định</a:t>
                      </a:r>
                    </a:p>
                    <a:p>
                      <a:pPr algn="just"/>
                      <a:r>
                        <a:rPr lang="vi-VN" sz="2700" dirty="0">
                          <a:latin typeface="Times New Roman" panose="02020603050405020304" pitchFamily="18" charset="0"/>
                          <a:cs typeface="Times New Roman" panose="02020603050405020304" pitchFamily="18" charset="0"/>
                        </a:rPr>
                        <a:t>+Nghị định số 72/2013/NĐ-CP có điều chỉnh rõ ràng hơn về hoạt động trên mạng xã hội, quyền và trách nhiệm của người dùng, cũng như quản lý thông tin trên mạng</a:t>
                      </a:r>
                    </a:p>
                    <a:p>
                      <a:pPr algn="just"/>
                      <a:r>
                        <a:rPr lang="vi-VN" sz="2700" dirty="0">
                          <a:latin typeface="Times New Roman" panose="02020603050405020304" pitchFamily="18" charset="0"/>
                          <a:cs typeface="Times New Roman" panose="02020603050405020304" pitchFamily="18" charset="0"/>
                        </a:rPr>
                        <a:t>+Nghị định số 72/2013/NĐ-CP có sự cập nhật và điều chỉnh phù hợp hơn với sự phát triển công nghệ so với Luật công nghệ thông tin số</a:t>
                      </a:r>
                    </a:p>
                  </a:txBody>
                  <a:tcPr marR="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2712915"/>
                  </a:ext>
                </a:extLst>
              </a:tr>
            </a:tbl>
          </a:graphicData>
        </a:graphic>
      </p:graphicFrame>
      <p:pic>
        <p:nvPicPr>
          <p:cNvPr id="3" name="Picture 2">
            <a:extLst>
              <a:ext uri="{FF2B5EF4-FFF2-40B4-BE49-F238E27FC236}">
                <a16:creationId xmlns:a16="http://schemas.microsoft.com/office/drawing/2014/main" id="{A81E75AD-8B7A-F916-6FBB-AFA2966988C6}"/>
              </a:ext>
            </a:extLst>
          </p:cNvPr>
          <p:cNvPicPr>
            <a:picLocks noChangeAspect="1"/>
          </p:cNvPicPr>
          <p:nvPr/>
        </p:nvPicPr>
        <p:blipFill rotWithShape="1">
          <a:blip r:embed="rId2"/>
          <a:srcRect r="70376"/>
          <a:stretch/>
        </p:blipFill>
        <p:spPr>
          <a:xfrm>
            <a:off x="4419600" y="0"/>
            <a:ext cx="542288" cy="499534"/>
          </a:xfrm>
          <a:prstGeom prst="rect">
            <a:avLst/>
          </a:prstGeom>
        </p:spPr>
      </p:pic>
      <p:sp>
        <p:nvSpPr>
          <p:cNvPr id="4" name="Rectangle 3">
            <a:extLst>
              <a:ext uri="{FF2B5EF4-FFF2-40B4-BE49-F238E27FC236}">
                <a16:creationId xmlns:a16="http://schemas.microsoft.com/office/drawing/2014/main" id="{C9C73F98-F56F-997C-1276-1AE9EF454289}"/>
              </a:ext>
            </a:extLst>
          </p:cNvPr>
          <p:cNvSpPr/>
          <p:nvPr/>
        </p:nvSpPr>
        <p:spPr>
          <a:xfrm>
            <a:off x="2971800" y="532528"/>
            <a:ext cx="8915400" cy="62492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5509097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00"/>
        <p:cNvGrpSpPr/>
        <p:nvPr/>
      </p:nvGrpSpPr>
      <p:grpSpPr>
        <a:xfrm>
          <a:off x="0" y="0"/>
          <a:ext cx="0" cy="0"/>
          <a:chOff x="0" y="0"/>
          <a:chExt cx="0" cy="0"/>
        </a:xfrm>
      </p:grpSpPr>
      <p:sp>
        <p:nvSpPr>
          <p:cNvPr id="5201" name="Google Shape;5201;p39"/>
          <p:cNvSpPr txBox="1">
            <a:spLocks noGrp="1"/>
          </p:cNvSpPr>
          <p:nvPr>
            <p:ph type="title"/>
          </p:nvPr>
        </p:nvSpPr>
        <p:spPr>
          <a:xfrm>
            <a:off x="415600" y="491767"/>
            <a:ext cx="11360800" cy="763600"/>
          </a:xfrm>
          <a:prstGeom prst="rect">
            <a:avLst/>
          </a:prstGeom>
          <a:solidFill>
            <a:schemeClr val="accent5">
              <a:lumMod val="20000"/>
              <a:lumOff val="80000"/>
            </a:schemeClr>
          </a:solidFill>
        </p:spPr>
        <p:txBody>
          <a:bodyPr spcFirstLastPara="1" wrap="square" lIns="121900" tIns="121900" rIns="121900" bIns="121900" anchor="ctr" anchorCtr="0">
            <a:noAutofit/>
          </a:bodyPr>
          <a:lstStyle/>
          <a:p>
            <a:r>
              <a:rPr lang="en" sz="4267" dirty="0">
                <a:latin typeface="+mn-lt"/>
              </a:rPr>
              <a:t>HƯỚNG DẪN VỀ NHÀ</a:t>
            </a:r>
            <a:endParaRPr sz="4267" dirty="0">
              <a:latin typeface="+mn-lt"/>
            </a:endParaRPr>
          </a:p>
        </p:txBody>
      </p:sp>
      <p:grpSp>
        <p:nvGrpSpPr>
          <p:cNvPr id="5202" name="Google Shape;5202;p39"/>
          <p:cNvGrpSpPr/>
          <p:nvPr/>
        </p:nvGrpSpPr>
        <p:grpSpPr>
          <a:xfrm>
            <a:off x="3745400" y="1786734"/>
            <a:ext cx="4769725" cy="4395853"/>
            <a:chOff x="2809050" y="1340050"/>
            <a:chExt cx="3577294" cy="3296890"/>
          </a:xfrm>
        </p:grpSpPr>
        <p:sp>
          <p:nvSpPr>
            <p:cNvPr id="5203" name="Google Shape;5203;p39"/>
            <p:cNvSpPr/>
            <p:nvPr/>
          </p:nvSpPr>
          <p:spPr>
            <a:xfrm>
              <a:off x="3140380" y="2997050"/>
              <a:ext cx="2883246" cy="1354914"/>
            </a:xfrm>
            <a:custGeom>
              <a:avLst/>
              <a:gdLst/>
              <a:ahLst/>
              <a:cxnLst/>
              <a:rect l="l" t="t" r="r" b="b"/>
              <a:pathLst>
                <a:path w="16360" h="7688" extrusionOk="0">
                  <a:moveTo>
                    <a:pt x="1" y="0"/>
                  </a:moveTo>
                  <a:lnTo>
                    <a:pt x="1826" y="6353"/>
                  </a:lnTo>
                  <a:lnTo>
                    <a:pt x="13066" y="7687"/>
                  </a:lnTo>
                  <a:lnTo>
                    <a:pt x="16360" y="0"/>
                  </a:lnTo>
                  <a:close/>
                </a:path>
              </a:pathLst>
            </a:custGeom>
            <a:solidFill>
              <a:srgbClr val="E7BC3D"/>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04" name="Google Shape;5204;p39"/>
            <p:cNvSpPr/>
            <p:nvPr/>
          </p:nvSpPr>
          <p:spPr>
            <a:xfrm>
              <a:off x="5142811" y="2468157"/>
              <a:ext cx="187517" cy="516552"/>
            </a:xfrm>
            <a:custGeom>
              <a:avLst/>
              <a:gdLst/>
              <a:ahLst/>
              <a:cxnLst/>
              <a:rect l="l" t="t" r="r" b="b"/>
              <a:pathLst>
                <a:path w="1064" h="2931" extrusionOk="0">
                  <a:moveTo>
                    <a:pt x="121" y="1"/>
                  </a:moveTo>
                  <a:cubicBezTo>
                    <a:pt x="54" y="1"/>
                    <a:pt x="1" y="54"/>
                    <a:pt x="1" y="121"/>
                  </a:cubicBezTo>
                  <a:lnTo>
                    <a:pt x="1" y="2811"/>
                  </a:lnTo>
                  <a:cubicBezTo>
                    <a:pt x="1" y="2877"/>
                    <a:pt x="54" y="2931"/>
                    <a:pt x="121" y="2931"/>
                  </a:cubicBezTo>
                  <a:lnTo>
                    <a:pt x="943" y="2931"/>
                  </a:lnTo>
                  <a:cubicBezTo>
                    <a:pt x="1010" y="2931"/>
                    <a:pt x="1063" y="2877"/>
                    <a:pt x="1063" y="2811"/>
                  </a:cubicBezTo>
                  <a:lnTo>
                    <a:pt x="1063" y="121"/>
                  </a:lnTo>
                  <a:cubicBezTo>
                    <a:pt x="1063" y="54"/>
                    <a:pt x="1010" y="1"/>
                    <a:pt x="943" y="1"/>
                  </a:cubicBezTo>
                  <a:close/>
                </a:path>
              </a:pathLst>
            </a:custGeom>
            <a:solidFill>
              <a:srgbClr val="68D3E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05" name="Google Shape;5205;p39"/>
            <p:cNvSpPr/>
            <p:nvPr/>
          </p:nvSpPr>
          <p:spPr>
            <a:xfrm>
              <a:off x="5187047" y="2593463"/>
              <a:ext cx="99045" cy="212366"/>
            </a:xfrm>
            <a:custGeom>
              <a:avLst/>
              <a:gdLst/>
              <a:ahLst/>
              <a:cxnLst/>
              <a:rect l="l" t="t" r="r" b="b"/>
              <a:pathLst>
                <a:path w="562" h="1205" extrusionOk="0">
                  <a:moveTo>
                    <a:pt x="0" y="1"/>
                  </a:moveTo>
                  <a:lnTo>
                    <a:pt x="0" y="1205"/>
                  </a:lnTo>
                  <a:lnTo>
                    <a:pt x="562" y="1205"/>
                  </a:lnTo>
                  <a:lnTo>
                    <a:pt x="562" y="1"/>
                  </a:lnTo>
                  <a:close/>
                </a:path>
              </a:pathLst>
            </a:custGeom>
            <a:solidFill>
              <a:srgbClr val="FFFFFF"/>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06" name="Google Shape;5206;p39"/>
            <p:cNvSpPr/>
            <p:nvPr/>
          </p:nvSpPr>
          <p:spPr>
            <a:xfrm>
              <a:off x="5193391" y="2850948"/>
              <a:ext cx="86356" cy="85828"/>
            </a:xfrm>
            <a:custGeom>
              <a:avLst/>
              <a:gdLst/>
              <a:ahLst/>
              <a:cxnLst/>
              <a:rect l="l" t="t" r="r" b="b"/>
              <a:pathLst>
                <a:path w="490" h="487" extrusionOk="0">
                  <a:moveTo>
                    <a:pt x="245" y="1"/>
                  </a:moveTo>
                  <a:cubicBezTo>
                    <a:pt x="110" y="1"/>
                    <a:pt x="1" y="110"/>
                    <a:pt x="1" y="243"/>
                  </a:cubicBezTo>
                  <a:cubicBezTo>
                    <a:pt x="1" y="378"/>
                    <a:pt x="110" y="487"/>
                    <a:pt x="245" y="487"/>
                  </a:cubicBezTo>
                  <a:cubicBezTo>
                    <a:pt x="380" y="487"/>
                    <a:pt x="489" y="378"/>
                    <a:pt x="489" y="243"/>
                  </a:cubicBezTo>
                  <a:cubicBezTo>
                    <a:pt x="489" y="110"/>
                    <a:pt x="380" y="1"/>
                    <a:pt x="245" y="1"/>
                  </a:cubicBezTo>
                  <a:close/>
                </a:path>
              </a:pathLst>
            </a:custGeom>
            <a:solidFill>
              <a:srgbClr val="FFFFFF"/>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07" name="Google Shape;5207;p39"/>
            <p:cNvSpPr/>
            <p:nvPr/>
          </p:nvSpPr>
          <p:spPr>
            <a:xfrm>
              <a:off x="5349363" y="2468157"/>
              <a:ext cx="187340" cy="516552"/>
            </a:xfrm>
            <a:custGeom>
              <a:avLst/>
              <a:gdLst/>
              <a:ahLst/>
              <a:cxnLst/>
              <a:rect l="l" t="t" r="r" b="b"/>
              <a:pathLst>
                <a:path w="1063" h="2931" extrusionOk="0">
                  <a:moveTo>
                    <a:pt x="122" y="1"/>
                  </a:moveTo>
                  <a:cubicBezTo>
                    <a:pt x="56" y="1"/>
                    <a:pt x="0" y="54"/>
                    <a:pt x="0" y="121"/>
                  </a:cubicBezTo>
                  <a:lnTo>
                    <a:pt x="0" y="2811"/>
                  </a:lnTo>
                  <a:cubicBezTo>
                    <a:pt x="0" y="2877"/>
                    <a:pt x="56" y="2931"/>
                    <a:pt x="122" y="2931"/>
                  </a:cubicBezTo>
                  <a:lnTo>
                    <a:pt x="943" y="2931"/>
                  </a:lnTo>
                  <a:cubicBezTo>
                    <a:pt x="1009" y="2931"/>
                    <a:pt x="1063" y="2877"/>
                    <a:pt x="1063" y="2811"/>
                  </a:cubicBezTo>
                  <a:lnTo>
                    <a:pt x="1063" y="121"/>
                  </a:lnTo>
                  <a:cubicBezTo>
                    <a:pt x="1063" y="54"/>
                    <a:pt x="1009" y="1"/>
                    <a:pt x="943" y="1"/>
                  </a:cubicBezTo>
                  <a:close/>
                </a:path>
              </a:pathLst>
            </a:custGeom>
            <a:solidFill>
              <a:srgbClr val="FF695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08" name="Google Shape;5208;p39"/>
            <p:cNvSpPr/>
            <p:nvPr/>
          </p:nvSpPr>
          <p:spPr>
            <a:xfrm>
              <a:off x="5393423" y="2593463"/>
              <a:ext cx="99574" cy="212366"/>
            </a:xfrm>
            <a:custGeom>
              <a:avLst/>
              <a:gdLst/>
              <a:ahLst/>
              <a:cxnLst/>
              <a:rect l="l" t="t" r="r" b="b"/>
              <a:pathLst>
                <a:path w="565" h="1205" extrusionOk="0">
                  <a:moveTo>
                    <a:pt x="1" y="1"/>
                  </a:moveTo>
                  <a:lnTo>
                    <a:pt x="1" y="1205"/>
                  </a:lnTo>
                  <a:lnTo>
                    <a:pt x="564" y="1205"/>
                  </a:lnTo>
                  <a:lnTo>
                    <a:pt x="564" y="1"/>
                  </a:lnTo>
                  <a:close/>
                </a:path>
              </a:pathLst>
            </a:custGeom>
            <a:solidFill>
              <a:srgbClr val="FFFFFF"/>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09" name="Google Shape;5209;p39"/>
            <p:cNvSpPr/>
            <p:nvPr/>
          </p:nvSpPr>
          <p:spPr>
            <a:xfrm>
              <a:off x="5395009" y="2850243"/>
              <a:ext cx="97636" cy="86180"/>
            </a:xfrm>
            <a:custGeom>
              <a:avLst/>
              <a:gdLst/>
              <a:ahLst/>
              <a:cxnLst/>
              <a:rect l="l" t="t" r="r" b="b"/>
              <a:pathLst>
                <a:path w="554" h="489" extrusionOk="0">
                  <a:moveTo>
                    <a:pt x="277" y="1"/>
                  </a:moveTo>
                  <a:cubicBezTo>
                    <a:pt x="182" y="1"/>
                    <a:pt x="91" y="57"/>
                    <a:pt x="52" y="152"/>
                  </a:cubicBezTo>
                  <a:cubicBezTo>
                    <a:pt x="1" y="277"/>
                    <a:pt x="58" y="418"/>
                    <a:pt x="185" y="469"/>
                  </a:cubicBezTo>
                  <a:cubicBezTo>
                    <a:pt x="215" y="482"/>
                    <a:pt x="247" y="488"/>
                    <a:pt x="278" y="488"/>
                  </a:cubicBezTo>
                  <a:cubicBezTo>
                    <a:pt x="373" y="488"/>
                    <a:pt x="463" y="432"/>
                    <a:pt x="502" y="339"/>
                  </a:cubicBezTo>
                  <a:cubicBezTo>
                    <a:pt x="553" y="215"/>
                    <a:pt x="495" y="71"/>
                    <a:pt x="371" y="20"/>
                  </a:cubicBezTo>
                  <a:cubicBezTo>
                    <a:pt x="340" y="7"/>
                    <a:pt x="309" y="1"/>
                    <a:pt x="277" y="1"/>
                  </a:cubicBezTo>
                  <a:close/>
                </a:path>
              </a:pathLst>
            </a:custGeom>
            <a:solidFill>
              <a:srgbClr val="FFFFFF"/>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10" name="Google Shape;5210;p39"/>
            <p:cNvSpPr/>
            <p:nvPr/>
          </p:nvSpPr>
          <p:spPr>
            <a:xfrm>
              <a:off x="5536529" y="2457054"/>
              <a:ext cx="249376" cy="531356"/>
            </a:xfrm>
            <a:custGeom>
              <a:avLst/>
              <a:gdLst/>
              <a:ahLst/>
              <a:cxnLst/>
              <a:rect l="l" t="t" r="r" b="b"/>
              <a:pathLst>
                <a:path w="1415" h="3015" extrusionOk="0">
                  <a:moveTo>
                    <a:pt x="944" y="1"/>
                  </a:moveTo>
                  <a:cubicBezTo>
                    <a:pt x="939" y="1"/>
                    <a:pt x="933" y="1"/>
                    <a:pt x="928" y="2"/>
                  </a:cubicBezTo>
                  <a:lnTo>
                    <a:pt x="114" y="107"/>
                  </a:lnTo>
                  <a:cubicBezTo>
                    <a:pt x="48" y="115"/>
                    <a:pt x="1" y="175"/>
                    <a:pt x="9" y="242"/>
                  </a:cubicBezTo>
                  <a:lnTo>
                    <a:pt x="352" y="2910"/>
                  </a:lnTo>
                  <a:cubicBezTo>
                    <a:pt x="360" y="2969"/>
                    <a:pt x="411" y="3014"/>
                    <a:pt x="471" y="3014"/>
                  </a:cubicBezTo>
                  <a:cubicBezTo>
                    <a:pt x="476" y="3014"/>
                    <a:pt x="482" y="3014"/>
                    <a:pt x="487" y="3013"/>
                  </a:cubicBezTo>
                  <a:lnTo>
                    <a:pt x="1303" y="2908"/>
                  </a:lnTo>
                  <a:cubicBezTo>
                    <a:pt x="1367" y="2900"/>
                    <a:pt x="1414" y="2840"/>
                    <a:pt x="1406" y="2773"/>
                  </a:cubicBezTo>
                  <a:lnTo>
                    <a:pt x="1063" y="107"/>
                  </a:lnTo>
                  <a:cubicBezTo>
                    <a:pt x="1055" y="46"/>
                    <a:pt x="1004" y="1"/>
                    <a:pt x="944" y="1"/>
                  </a:cubicBezTo>
                  <a:close/>
                </a:path>
              </a:pathLst>
            </a:custGeom>
            <a:solidFill>
              <a:srgbClr val="4EE27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11" name="Google Shape;5211;p39"/>
            <p:cNvSpPr/>
            <p:nvPr/>
          </p:nvSpPr>
          <p:spPr>
            <a:xfrm>
              <a:off x="5596627" y="2584827"/>
              <a:ext cx="125481" cy="223293"/>
            </a:xfrm>
            <a:custGeom>
              <a:avLst/>
              <a:gdLst/>
              <a:ahLst/>
              <a:cxnLst/>
              <a:rect l="l" t="t" r="r" b="b"/>
              <a:pathLst>
                <a:path w="712" h="1267" extrusionOk="0">
                  <a:moveTo>
                    <a:pt x="557" y="1"/>
                  </a:moveTo>
                  <a:lnTo>
                    <a:pt x="0" y="74"/>
                  </a:lnTo>
                  <a:lnTo>
                    <a:pt x="154" y="1266"/>
                  </a:lnTo>
                  <a:lnTo>
                    <a:pt x="711" y="1196"/>
                  </a:lnTo>
                  <a:lnTo>
                    <a:pt x="557" y="1"/>
                  </a:lnTo>
                  <a:close/>
                </a:path>
              </a:pathLst>
            </a:custGeom>
            <a:solidFill>
              <a:srgbClr val="FFFFFF"/>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12" name="Google Shape;5212;p39"/>
            <p:cNvSpPr/>
            <p:nvPr/>
          </p:nvSpPr>
          <p:spPr>
            <a:xfrm>
              <a:off x="5636986" y="2845661"/>
              <a:ext cx="91467" cy="86180"/>
            </a:xfrm>
            <a:custGeom>
              <a:avLst/>
              <a:gdLst/>
              <a:ahLst/>
              <a:cxnLst/>
              <a:rect l="l" t="t" r="r" b="b"/>
              <a:pathLst>
                <a:path w="519" h="489" extrusionOk="0">
                  <a:moveTo>
                    <a:pt x="259" y="1"/>
                  </a:moveTo>
                  <a:cubicBezTo>
                    <a:pt x="248" y="1"/>
                    <a:pt x="238" y="1"/>
                    <a:pt x="227" y="3"/>
                  </a:cubicBezTo>
                  <a:cubicBezTo>
                    <a:pt x="95" y="20"/>
                    <a:pt x="0" y="142"/>
                    <a:pt x="18" y="277"/>
                  </a:cubicBezTo>
                  <a:cubicBezTo>
                    <a:pt x="33" y="399"/>
                    <a:pt x="138" y="489"/>
                    <a:pt x="258" y="489"/>
                  </a:cubicBezTo>
                  <a:cubicBezTo>
                    <a:pt x="269" y="489"/>
                    <a:pt x="279" y="488"/>
                    <a:pt x="290" y="487"/>
                  </a:cubicBezTo>
                  <a:cubicBezTo>
                    <a:pt x="424" y="470"/>
                    <a:pt x="519" y="348"/>
                    <a:pt x="502" y="215"/>
                  </a:cubicBezTo>
                  <a:cubicBezTo>
                    <a:pt x="486" y="91"/>
                    <a:pt x="379" y="1"/>
                    <a:pt x="259" y="1"/>
                  </a:cubicBezTo>
                  <a:close/>
                </a:path>
              </a:pathLst>
            </a:custGeom>
            <a:solidFill>
              <a:srgbClr val="FFFFFF"/>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13" name="Google Shape;5213;p39"/>
            <p:cNvSpPr/>
            <p:nvPr/>
          </p:nvSpPr>
          <p:spPr>
            <a:xfrm>
              <a:off x="5070024" y="2983480"/>
              <a:ext cx="789896" cy="38244"/>
            </a:xfrm>
            <a:custGeom>
              <a:avLst/>
              <a:gdLst/>
              <a:ahLst/>
              <a:cxnLst/>
              <a:rect l="l" t="t" r="r" b="b"/>
              <a:pathLst>
                <a:path w="4482" h="217" extrusionOk="0">
                  <a:moveTo>
                    <a:pt x="1" y="0"/>
                  </a:moveTo>
                  <a:lnTo>
                    <a:pt x="1" y="217"/>
                  </a:lnTo>
                  <a:lnTo>
                    <a:pt x="4481" y="217"/>
                  </a:lnTo>
                  <a:lnTo>
                    <a:pt x="4481"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14" name="Google Shape;5214;p39"/>
            <p:cNvSpPr/>
            <p:nvPr/>
          </p:nvSpPr>
          <p:spPr>
            <a:xfrm>
              <a:off x="4600875" y="1357322"/>
              <a:ext cx="139051" cy="218006"/>
            </a:xfrm>
            <a:custGeom>
              <a:avLst/>
              <a:gdLst/>
              <a:ahLst/>
              <a:cxnLst/>
              <a:rect l="l" t="t" r="r" b="b"/>
              <a:pathLst>
                <a:path w="789" h="1237" extrusionOk="0">
                  <a:moveTo>
                    <a:pt x="0" y="1"/>
                  </a:moveTo>
                  <a:lnTo>
                    <a:pt x="761" y="1181"/>
                  </a:lnTo>
                  <a:lnTo>
                    <a:pt x="729" y="1234"/>
                  </a:lnTo>
                  <a:cubicBezTo>
                    <a:pt x="739" y="1234"/>
                    <a:pt x="748" y="1234"/>
                    <a:pt x="759" y="1237"/>
                  </a:cubicBezTo>
                  <a:lnTo>
                    <a:pt x="789" y="1187"/>
                  </a:lnTo>
                  <a:lnTo>
                    <a:pt x="0" y="1"/>
                  </a:lnTo>
                  <a:close/>
                </a:path>
              </a:pathLst>
            </a:custGeom>
            <a:solidFill>
              <a:srgbClr val="FF695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15" name="Google Shape;5215;p39"/>
            <p:cNvSpPr/>
            <p:nvPr/>
          </p:nvSpPr>
          <p:spPr>
            <a:xfrm>
              <a:off x="2961145" y="1357322"/>
              <a:ext cx="1773830" cy="1639890"/>
            </a:xfrm>
            <a:custGeom>
              <a:avLst/>
              <a:gdLst/>
              <a:ahLst/>
              <a:cxnLst/>
              <a:rect l="l" t="t" r="r" b="b"/>
              <a:pathLst>
                <a:path w="10065" h="9305" extrusionOk="0">
                  <a:moveTo>
                    <a:pt x="9304" y="1"/>
                  </a:moveTo>
                  <a:cubicBezTo>
                    <a:pt x="4166" y="1"/>
                    <a:pt x="1" y="4166"/>
                    <a:pt x="1" y="9304"/>
                  </a:cubicBezTo>
                  <a:lnTo>
                    <a:pt x="1194" y="8600"/>
                  </a:lnTo>
                  <a:lnTo>
                    <a:pt x="1230" y="8621"/>
                  </a:lnTo>
                  <a:lnTo>
                    <a:pt x="2406" y="9304"/>
                  </a:lnTo>
                  <a:cubicBezTo>
                    <a:pt x="2406" y="5494"/>
                    <a:pt x="5494" y="2406"/>
                    <a:pt x="9304" y="2406"/>
                  </a:cubicBezTo>
                  <a:lnTo>
                    <a:pt x="10033" y="1234"/>
                  </a:lnTo>
                  <a:lnTo>
                    <a:pt x="10065" y="1181"/>
                  </a:lnTo>
                  <a:lnTo>
                    <a:pt x="9304" y="1"/>
                  </a:lnTo>
                  <a:close/>
                </a:path>
              </a:pathLst>
            </a:custGeom>
            <a:solidFill>
              <a:srgbClr val="FEBA6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16" name="Google Shape;5216;p39"/>
            <p:cNvSpPr/>
            <p:nvPr/>
          </p:nvSpPr>
          <p:spPr>
            <a:xfrm>
              <a:off x="2961145" y="2872802"/>
              <a:ext cx="1639890" cy="1763785"/>
            </a:xfrm>
            <a:custGeom>
              <a:avLst/>
              <a:gdLst/>
              <a:ahLst/>
              <a:cxnLst/>
              <a:rect l="l" t="t" r="r" b="b"/>
              <a:pathLst>
                <a:path w="9305" h="10008" extrusionOk="0">
                  <a:moveTo>
                    <a:pt x="1194" y="1"/>
                  </a:moveTo>
                  <a:lnTo>
                    <a:pt x="1" y="705"/>
                  </a:lnTo>
                  <a:cubicBezTo>
                    <a:pt x="1" y="5844"/>
                    <a:pt x="4166" y="10007"/>
                    <a:pt x="9304" y="10007"/>
                  </a:cubicBezTo>
                  <a:lnTo>
                    <a:pt x="8458" y="8808"/>
                  </a:lnTo>
                  <a:lnTo>
                    <a:pt x="8488" y="8767"/>
                  </a:lnTo>
                  <a:lnTo>
                    <a:pt x="9304" y="7604"/>
                  </a:lnTo>
                  <a:cubicBezTo>
                    <a:pt x="5494" y="7604"/>
                    <a:pt x="2406" y="4516"/>
                    <a:pt x="2406" y="705"/>
                  </a:cubicBezTo>
                  <a:lnTo>
                    <a:pt x="1230" y="22"/>
                  </a:lnTo>
                  <a:lnTo>
                    <a:pt x="1194" y="1"/>
                  </a:lnTo>
                  <a:close/>
                </a:path>
              </a:pathLst>
            </a:custGeom>
            <a:solidFill>
              <a:srgbClr val="4EE27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17" name="Google Shape;5217;p39"/>
            <p:cNvSpPr/>
            <p:nvPr/>
          </p:nvSpPr>
          <p:spPr>
            <a:xfrm>
              <a:off x="4451776" y="2997050"/>
              <a:ext cx="1788987" cy="1639890"/>
            </a:xfrm>
            <a:custGeom>
              <a:avLst/>
              <a:gdLst/>
              <a:ahLst/>
              <a:cxnLst/>
              <a:rect l="l" t="t" r="r" b="b"/>
              <a:pathLst>
                <a:path w="10151" h="9305" extrusionOk="0">
                  <a:moveTo>
                    <a:pt x="7745" y="0"/>
                  </a:moveTo>
                  <a:cubicBezTo>
                    <a:pt x="7745" y="3811"/>
                    <a:pt x="4656" y="6899"/>
                    <a:pt x="846" y="6899"/>
                  </a:cubicBezTo>
                  <a:lnTo>
                    <a:pt x="30" y="8062"/>
                  </a:lnTo>
                  <a:lnTo>
                    <a:pt x="0" y="8103"/>
                  </a:lnTo>
                  <a:lnTo>
                    <a:pt x="846" y="9304"/>
                  </a:lnTo>
                  <a:cubicBezTo>
                    <a:pt x="5984" y="9304"/>
                    <a:pt x="10150" y="5139"/>
                    <a:pt x="10150" y="0"/>
                  </a:cubicBezTo>
                  <a:lnTo>
                    <a:pt x="10150" y="0"/>
                  </a:lnTo>
                  <a:lnTo>
                    <a:pt x="8927" y="589"/>
                  </a:lnTo>
                  <a:lnTo>
                    <a:pt x="8921" y="592"/>
                  </a:lnTo>
                  <a:lnTo>
                    <a:pt x="7745" y="0"/>
                  </a:lnTo>
                  <a:close/>
                </a:path>
              </a:pathLst>
            </a:custGeom>
            <a:solidFill>
              <a:srgbClr val="68D3E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18" name="Google Shape;5218;p39"/>
            <p:cNvSpPr/>
            <p:nvPr/>
          </p:nvSpPr>
          <p:spPr>
            <a:xfrm>
              <a:off x="4600875" y="1574801"/>
              <a:ext cx="133412" cy="206550"/>
            </a:xfrm>
            <a:custGeom>
              <a:avLst/>
              <a:gdLst/>
              <a:ahLst/>
              <a:cxnLst/>
              <a:rect l="l" t="t" r="r" b="b"/>
              <a:pathLst>
                <a:path w="757" h="1172" extrusionOk="0">
                  <a:moveTo>
                    <a:pt x="729" y="0"/>
                  </a:moveTo>
                  <a:lnTo>
                    <a:pt x="0" y="1172"/>
                  </a:lnTo>
                  <a:lnTo>
                    <a:pt x="756" y="3"/>
                  </a:lnTo>
                  <a:cubicBezTo>
                    <a:pt x="748" y="0"/>
                    <a:pt x="737" y="0"/>
                    <a:pt x="729" y="0"/>
                  </a:cubicBezTo>
                  <a:close/>
                </a:path>
              </a:pathLst>
            </a:custGeom>
            <a:solidFill>
              <a:srgbClr val="FEBA6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19" name="Google Shape;5219;p39"/>
            <p:cNvSpPr/>
            <p:nvPr/>
          </p:nvSpPr>
          <p:spPr>
            <a:xfrm>
              <a:off x="4600875" y="1357322"/>
              <a:ext cx="1639890" cy="1744046"/>
            </a:xfrm>
            <a:custGeom>
              <a:avLst/>
              <a:gdLst/>
              <a:ahLst/>
              <a:cxnLst/>
              <a:rect l="l" t="t" r="r" b="b"/>
              <a:pathLst>
                <a:path w="9305" h="9896" extrusionOk="0">
                  <a:moveTo>
                    <a:pt x="0" y="1"/>
                  </a:moveTo>
                  <a:lnTo>
                    <a:pt x="789" y="1187"/>
                  </a:lnTo>
                  <a:lnTo>
                    <a:pt x="759" y="1237"/>
                  </a:lnTo>
                  <a:lnTo>
                    <a:pt x="0" y="2406"/>
                  </a:lnTo>
                  <a:cubicBezTo>
                    <a:pt x="3810" y="2406"/>
                    <a:pt x="6899" y="5494"/>
                    <a:pt x="6899" y="9304"/>
                  </a:cubicBezTo>
                  <a:lnTo>
                    <a:pt x="8077" y="9896"/>
                  </a:lnTo>
                  <a:lnTo>
                    <a:pt x="8083" y="9891"/>
                  </a:lnTo>
                  <a:lnTo>
                    <a:pt x="9304" y="9304"/>
                  </a:lnTo>
                  <a:cubicBezTo>
                    <a:pt x="9304" y="4166"/>
                    <a:pt x="5138" y="1"/>
                    <a:pt x="0" y="1"/>
                  </a:cubicBezTo>
                  <a:close/>
                </a:path>
              </a:pathLst>
            </a:custGeom>
            <a:solidFill>
              <a:srgbClr val="FF695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20" name="Google Shape;5220;p39"/>
            <p:cNvSpPr/>
            <p:nvPr/>
          </p:nvSpPr>
          <p:spPr>
            <a:xfrm>
              <a:off x="4249454" y="2959335"/>
              <a:ext cx="702659" cy="155970"/>
            </a:xfrm>
            <a:custGeom>
              <a:avLst/>
              <a:gdLst/>
              <a:ahLst/>
              <a:cxnLst/>
              <a:rect l="l" t="t" r="r" b="b"/>
              <a:pathLst>
                <a:path w="3987" h="885" extrusionOk="0">
                  <a:moveTo>
                    <a:pt x="0" y="0"/>
                  </a:moveTo>
                  <a:lnTo>
                    <a:pt x="0" y="225"/>
                  </a:lnTo>
                  <a:lnTo>
                    <a:pt x="949" y="225"/>
                  </a:lnTo>
                  <a:cubicBezTo>
                    <a:pt x="1313" y="225"/>
                    <a:pt x="1609" y="521"/>
                    <a:pt x="1609" y="885"/>
                  </a:cubicBezTo>
                  <a:lnTo>
                    <a:pt x="2380" y="885"/>
                  </a:lnTo>
                  <a:cubicBezTo>
                    <a:pt x="2380" y="521"/>
                    <a:pt x="2675" y="225"/>
                    <a:pt x="3040" y="225"/>
                  </a:cubicBezTo>
                  <a:lnTo>
                    <a:pt x="3986" y="225"/>
                  </a:lnTo>
                  <a:lnTo>
                    <a:pt x="3986"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21" name="Google Shape;5221;p39"/>
            <p:cNvSpPr/>
            <p:nvPr/>
          </p:nvSpPr>
          <p:spPr>
            <a:xfrm>
              <a:off x="3948261" y="2128544"/>
              <a:ext cx="1305391" cy="838186"/>
            </a:xfrm>
            <a:custGeom>
              <a:avLst/>
              <a:gdLst/>
              <a:ahLst/>
              <a:cxnLst/>
              <a:rect l="l" t="t" r="r" b="b"/>
              <a:pathLst>
                <a:path w="7407" h="4756" extrusionOk="0">
                  <a:moveTo>
                    <a:pt x="429" y="0"/>
                  </a:moveTo>
                  <a:cubicBezTo>
                    <a:pt x="193" y="0"/>
                    <a:pt x="0" y="193"/>
                    <a:pt x="0" y="431"/>
                  </a:cubicBezTo>
                  <a:lnTo>
                    <a:pt x="0" y="4327"/>
                  </a:lnTo>
                  <a:cubicBezTo>
                    <a:pt x="0" y="4562"/>
                    <a:pt x="193" y="4755"/>
                    <a:pt x="429" y="4755"/>
                  </a:cubicBezTo>
                  <a:lnTo>
                    <a:pt x="6976" y="4755"/>
                  </a:lnTo>
                  <a:cubicBezTo>
                    <a:pt x="7214" y="4755"/>
                    <a:pt x="7406" y="4562"/>
                    <a:pt x="7406" y="4327"/>
                  </a:cubicBezTo>
                  <a:lnTo>
                    <a:pt x="7406" y="431"/>
                  </a:lnTo>
                  <a:cubicBezTo>
                    <a:pt x="7406" y="193"/>
                    <a:pt x="7214" y="0"/>
                    <a:pt x="6976" y="0"/>
                  </a:cubicBezTo>
                  <a:close/>
                </a:path>
              </a:pathLst>
            </a:custGeom>
            <a:solidFill>
              <a:srgbClr val="EEEEEE"/>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22" name="Google Shape;5222;p39"/>
            <p:cNvSpPr/>
            <p:nvPr/>
          </p:nvSpPr>
          <p:spPr>
            <a:xfrm>
              <a:off x="4023691" y="2194634"/>
              <a:ext cx="1154532" cy="690499"/>
            </a:xfrm>
            <a:custGeom>
              <a:avLst/>
              <a:gdLst/>
              <a:ahLst/>
              <a:cxnLst/>
              <a:rect l="l" t="t" r="r" b="b"/>
              <a:pathLst>
                <a:path w="6551" h="3918" extrusionOk="0">
                  <a:moveTo>
                    <a:pt x="1" y="0"/>
                  </a:moveTo>
                  <a:lnTo>
                    <a:pt x="1" y="3917"/>
                  </a:lnTo>
                  <a:lnTo>
                    <a:pt x="6550" y="3917"/>
                  </a:lnTo>
                  <a:lnTo>
                    <a:pt x="6550" y="0"/>
                  </a:lnTo>
                  <a:close/>
                </a:path>
              </a:pathLst>
            </a:custGeom>
            <a:solidFill>
              <a:srgbClr val="845F34"/>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23" name="Google Shape;5223;p39"/>
            <p:cNvSpPr/>
            <p:nvPr/>
          </p:nvSpPr>
          <p:spPr>
            <a:xfrm>
              <a:off x="4047131" y="2218426"/>
              <a:ext cx="1107300" cy="643267"/>
            </a:xfrm>
            <a:custGeom>
              <a:avLst/>
              <a:gdLst/>
              <a:ahLst/>
              <a:cxnLst/>
              <a:rect l="l" t="t" r="r" b="b"/>
              <a:pathLst>
                <a:path w="6283" h="3650" extrusionOk="0">
                  <a:moveTo>
                    <a:pt x="0" y="0"/>
                  </a:moveTo>
                  <a:lnTo>
                    <a:pt x="0" y="3650"/>
                  </a:lnTo>
                  <a:lnTo>
                    <a:pt x="6282" y="3650"/>
                  </a:lnTo>
                  <a:lnTo>
                    <a:pt x="6282" y="0"/>
                  </a:lnTo>
                  <a:close/>
                </a:path>
              </a:pathLst>
            </a:custGeom>
            <a:solidFill>
              <a:srgbClr val="FFFFFF"/>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24" name="Google Shape;5224;p39"/>
            <p:cNvSpPr/>
            <p:nvPr/>
          </p:nvSpPr>
          <p:spPr>
            <a:xfrm>
              <a:off x="3892040" y="3521714"/>
              <a:ext cx="1417831" cy="30665"/>
            </a:xfrm>
            <a:custGeom>
              <a:avLst/>
              <a:gdLst/>
              <a:ahLst/>
              <a:cxnLst/>
              <a:rect l="l" t="t" r="r" b="b"/>
              <a:pathLst>
                <a:path w="8045" h="174" extrusionOk="0">
                  <a:moveTo>
                    <a:pt x="0" y="1"/>
                  </a:moveTo>
                  <a:cubicBezTo>
                    <a:pt x="41" y="101"/>
                    <a:pt x="122" y="174"/>
                    <a:pt x="221" y="174"/>
                  </a:cubicBezTo>
                  <a:lnTo>
                    <a:pt x="7824" y="174"/>
                  </a:lnTo>
                  <a:cubicBezTo>
                    <a:pt x="7922" y="174"/>
                    <a:pt x="8004" y="101"/>
                    <a:pt x="8045" y="1"/>
                  </a:cubicBez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25" name="Google Shape;5225;p39"/>
            <p:cNvSpPr/>
            <p:nvPr/>
          </p:nvSpPr>
          <p:spPr>
            <a:xfrm>
              <a:off x="3884815" y="3107200"/>
              <a:ext cx="1432282" cy="414687"/>
            </a:xfrm>
            <a:custGeom>
              <a:avLst/>
              <a:gdLst/>
              <a:ahLst/>
              <a:cxnLst/>
              <a:rect l="l" t="t" r="r" b="b"/>
              <a:pathLst>
                <a:path w="8127" h="2353" extrusionOk="0">
                  <a:moveTo>
                    <a:pt x="958" y="1"/>
                  </a:moveTo>
                  <a:cubicBezTo>
                    <a:pt x="814" y="1"/>
                    <a:pt x="684" y="112"/>
                    <a:pt x="626" y="284"/>
                  </a:cubicBezTo>
                  <a:lnTo>
                    <a:pt x="33" y="2072"/>
                  </a:lnTo>
                  <a:cubicBezTo>
                    <a:pt x="0" y="2168"/>
                    <a:pt x="7" y="2269"/>
                    <a:pt x="41" y="2353"/>
                  </a:cubicBezTo>
                  <a:lnTo>
                    <a:pt x="8086" y="2353"/>
                  </a:lnTo>
                  <a:cubicBezTo>
                    <a:pt x="8120" y="2269"/>
                    <a:pt x="8126" y="2168"/>
                    <a:pt x="8094" y="2072"/>
                  </a:cubicBezTo>
                  <a:lnTo>
                    <a:pt x="7501" y="284"/>
                  </a:lnTo>
                  <a:cubicBezTo>
                    <a:pt x="7443" y="112"/>
                    <a:pt x="7312" y="1"/>
                    <a:pt x="7169" y="1"/>
                  </a:cubicBezTo>
                  <a:close/>
                </a:path>
              </a:pathLst>
            </a:custGeom>
            <a:solidFill>
              <a:srgbClr val="EEEEEE"/>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26" name="Google Shape;5226;p39"/>
            <p:cNvSpPr/>
            <p:nvPr/>
          </p:nvSpPr>
          <p:spPr>
            <a:xfrm>
              <a:off x="4428337" y="3345828"/>
              <a:ext cx="345249" cy="151917"/>
            </a:xfrm>
            <a:custGeom>
              <a:avLst/>
              <a:gdLst/>
              <a:ahLst/>
              <a:cxnLst/>
              <a:rect l="l" t="t" r="r" b="b"/>
              <a:pathLst>
                <a:path w="1959" h="862" extrusionOk="0">
                  <a:moveTo>
                    <a:pt x="76" y="0"/>
                  </a:moveTo>
                  <a:lnTo>
                    <a:pt x="1" y="861"/>
                  </a:lnTo>
                  <a:lnTo>
                    <a:pt x="1958" y="861"/>
                  </a:lnTo>
                  <a:lnTo>
                    <a:pt x="1883"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27" name="Google Shape;5227;p39"/>
            <p:cNvSpPr/>
            <p:nvPr/>
          </p:nvSpPr>
          <p:spPr>
            <a:xfrm>
              <a:off x="4060349" y="3145796"/>
              <a:ext cx="72962" cy="14804"/>
            </a:xfrm>
            <a:custGeom>
              <a:avLst/>
              <a:gdLst/>
              <a:ahLst/>
              <a:cxnLst/>
              <a:rect l="l" t="t" r="r" b="b"/>
              <a:pathLst>
                <a:path w="414" h="84" extrusionOk="0">
                  <a:moveTo>
                    <a:pt x="28" y="0"/>
                  </a:moveTo>
                  <a:lnTo>
                    <a:pt x="0" y="84"/>
                  </a:lnTo>
                  <a:lnTo>
                    <a:pt x="388" y="84"/>
                  </a:lnTo>
                  <a:lnTo>
                    <a:pt x="414"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28" name="Google Shape;5228;p39"/>
            <p:cNvSpPr/>
            <p:nvPr/>
          </p:nvSpPr>
          <p:spPr>
            <a:xfrm>
              <a:off x="4152346" y="3145796"/>
              <a:ext cx="71905" cy="14804"/>
            </a:xfrm>
            <a:custGeom>
              <a:avLst/>
              <a:gdLst/>
              <a:ahLst/>
              <a:cxnLst/>
              <a:rect l="l" t="t" r="r" b="b"/>
              <a:pathLst>
                <a:path w="408" h="84" extrusionOk="0">
                  <a:moveTo>
                    <a:pt x="25" y="0"/>
                  </a:moveTo>
                  <a:lnTo>
                    <a:pt x="1" y="84"/>
                  </a:lnTo>
                  <a:lnTo>
                    <a:pt x="389" y="84"/>
                  </a:lnTo>
                  <a:lnTo>
                    <a:pt x="408"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29" name="Google Shape;5229;p39"/>
            <p:cNvSpPr/>
            <p:nvPr/>
          </p:nvSpPr>
          <p:spPr>
            <a:xfrm>
              <a:off x="4244519" y="3145796"/>
              <a:ext cx="71200" cy="14804"/>
            </a:xfrm>
            <a:custGeom>
              <a:avLst/>
              <a:gdLst/>
              <a:ahLst/>
              <a:cxnLst/>
              <a:rect l="l" t="t" r="r" b="b"/>
              <a:pathLst>
                <a:path w="404" h="84" extrusionOk="0">
                  <a:moveTo>
                    <a:pt x="20" y="0"/>
                  </a:moveTo>
                  <a:lnTo>
                    <a:pt x="1" y="84"/>
                  </a:lnTo>
                  <a:lnTo>
                    <a:pt x="388" y="84"/>
                  </a:lnTo>
                  <a:lnTo>
                    <a:pt x="403"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30" name="Google Shape;5230;p39"/>
            <p:cNvSpPr/>
            <p:nvPr/>
          </p:nvSpPr>
          <p:spPr>
            <a:xfrm>
              <a:off x="4336692" y="3145796"/>
              <a:ext cx="69966" cy="14804"/>
            </a:xfrm>
            <a:custGeom>
              <a:avLst/>
              <a:gdLst/>
              <a:ahLst/>
              <a:cxnLst/>
              <a:rect l="l" t="t" r="r" b="b"/>
              <a:pathLst>
                <a:path w="397" h="84" extrusionOk="0">
                  <a:moveTo>
                    <a:pt x="13" y="0"/>
                  </a:moveTo>
                  <a:lnTo>
                    <a:pt x="0" y="84"/>
                  </a:lnTo>
                  <a:lnTo>
                    <a:pt x="388" y="84"/>
                  </a:lnTo>
                  <a:lnTo>
                    <a:pt x="396"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31" name="Google Shape;5231;p39"/>
            <p:cNvSpPr/>
            <p:nvPr/>
          </p:nvSpPr>
          <p:spPr>
            <a:xfrm>
              <a:off x="4428689" y="3145796"/>
              <a:ext cx="69261" cy="14804"/>
            </a:xfrm>
            <a:custGeom>
              <a:avLst/>
              <a:gdLst/>
              <a:ahLst/>
              <a:cxnLst/>
              <a:rect l="l" t="t" r="r" b="b"/>
              <a:pathLst>
                <a:path w="393" h="84" extrusionOk="0">
                  <a:moveTo>
                    <a:pt x="9" y="0"/>
                  </a:moveTo>
                  <a:lnTo>
                    <a:pt x="1" y="84"/>
                  </a:lnTo>
                  <a:lnTo>
                    <a:pt x="388" y="84"/>
                  </a:lnTo>
                  <a:lnTo>
                    <a:pt x="393"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32" name="Google Shape;5232;p39"/>
            <p:cNvSpPr/>
            <p:nvPr/>
          </p:nvSpPr>
          <p:spPr>
            <a:xfrm>
              <a:off x="4520862" y="3145796"/>
              <a:ext cx="68380" cy="14804"/>
            </a:xfrm>
            <a:custGeom>
              <a:avLst/>
              <a:gdLst/>
              <a:ahLst/>
              <a:cxnLst/>
              <a:rect l="l" t="t" r="r" b="b"/>
              <a:pathLst>
                <a:path w="388" h="84" extrusionOk="0">
                  <a:moveTo>
                    <a:pt x="5" y="0"/>
                  </a:moveTo>
                  <a:lnTo>
                    <a:pt x="0" y="84"/>
                  </a:lnTo>
                  <a:lnTo>
                    <a:pt x="386" y="84"/>
                  </a:lnTo>
                  <a:lnTo>
                    <a:pt x="388"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33" name="Google Shape;5233;p39"/>
            <p:cNvSpPr/>
            <p:nvPr/>
          </p:nvSpPr>
          <p:spPr>
            <a:xfrm>
              <a:off x="4612507" y="3145796"/>
              <a:ext cx="68556" cy="14804"/>
            </a:xfrm>
            <a:custGeom>
              <a:avLst/>
              <a:gdLst/>
              <a:ahLst/>
              <a:cxnLst/>
              <a:rect l="l" t="t" r="r" b="b"/>
              <a:pathLst>
                <a:path w="389" h="84" extrusionOk="0">
                  <a:moveTo>
                    <a:pt x="1" y="0"/>
                  </a:moveTo>
                  <a:lnTo>
                    <a:pt x="1" y="84"/>
                  </a:lnTo>
                  <a:lnTo>
                    <a:pt x="388" y="84"/>
                  </a:lnTo>
                  <a:lnTo>
                    <a:pt x="384"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34" name="Google Shape;5234;p39"/>
            <p:cNvSpPr/>
            <p:nvPr/>
          </p:nvSpPr>
          <p:spPr>
            <a:xfrm>
              <a:off x="4703975" y="3145796"/>
              <a:ext cx="69085" cy="14804"/>
            </a:xfrm>
            <a:custGeom>
              <a:avLst/>
              <a:gdLst/>
              <a:ahLst/>
              <a:cxnLst/>
              <a:rect l="l" t="t" r="r" b="b"/>
              <a:pathLst>
                <a:path w="392" h="84" extrusionOk="0">
                  <a:moveTo>
                    <a:pt x="0" y="0"/>
                  </a:moveTo>
                  <a:lnTo>
                    <a:pt x="4" y="84"/>
                  </a:lnTo>
                  <a:lnTo>
                    <a:pt x="392" y="84"/>
                  </a:lnTo>
                  <a:lnTo>
                    <a:pt x="383"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35" name="Google Shape;5235;p39"/>
            <p:cNvSpPr/>
            <p:nvPr/>
          </p:nvSpPr>
          <p:spPr>
            <a:xfrm>
              <a:off x="4794914" y="3145796"/>
              <a:ext cx="70319" cy="14804"/>
            </a:xfrm>
            <a:custGeom>
              <a:avLst/>
              <a:gdLst/>
              <a:ahLst/>
              <a:cxnLst/>
              <a:rect l="l" t="t" r="r" b="b"/>
              <a:pathLst>
                <a:path w="399" h="84" extrusionOk="0">
                  <a:moveTo>
                    <a:pt x="0" y="0"/>
                  </a:moveTo>
                  <a:lnTo>
                    <a:pt x="11" y="84"/>
                  </a:lnTo>
                  <a:lnTo>
                    <a:pt x="399" y="84"/>
                  </a:lnTo>
                  <a:lnTo>
                    <a:pt x="386"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36" name="Google Shape;5236;p39"/>
            <p:cNvSpPr/>
            <p:nvPr/>
          </p:nvSpPr>
          <p:spPr>
            <a:xfrm>
              <a:off x="4886206" y="3145796"/>
              <a:ext cx="71200" cy="14804"/>
            </a:xfrm>
            <a:custGeom>
              <a:avLst/>
              <a:gdLst/>
              <a:ahLst/>
              <a:cxnLst/>
              <a:rect l="l" t="t" r="r" b="b"/>
              <a:pathLst>
                <a:path w="404" h="84" extrusionOk="0">
                  <a:moveTo>
                    <a:pt x="1" y="0"/>
                  </a:moveTo>
                  <a:lnTo>
                    <a:pt x="15" y="84"/>
                  </a:lnTo>
                  <a:lnTo>
                    <a:pt x="403" y="84"/>
                  </a:lnTo>
                  <a:lnTo>
                    <a:pt x="384"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37" name="Google Shape;5237;p39"/>
            <p:cNvSpPr/>
            <p:nvPr/>
          </p:nvSpPr>
          <p:spPr>
            <a:xfrm>
              <a:off x="4977498" y="3145796"/>
              <a:ext cx="71905" cy="14804"/>
            </a:xfrm>
            <a:custGeom>
              <a:avLst/>
              <a:gdLst/>
              <a:ahLst/>
              <a:cxnLst/>
              <a:rect l="l" t="t" r="r" b="b"/>
              <a:pathLst>
                <a:path w="408" h="84" extrusionOk="0">
                  <a:moveTo>
                    <a:pt x="1" y="0"/>
                  </a:moveTo>
                  <a:lnTo>
                    <a:pt x="20" y="84"/>
                  </a:lnTo>
                  <a:lnTo>
                    <a:pt x="408" y="84"/>
                  </a:lnTo>
                  <a:lnTo>
                    <a:pt x="384"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38" name="Google Shape;5238;p39"/>
            <p:cNvSpPr/>
            <p:nvPr/>
          </p:nvSpPr>
          <p:spPr>
            <a:xfrm>
              <a:off x="5068438" y="3145796"/>
              <a:ext cx="72786" cy="14804"/>
            </a:xfrm>
            <a:custGeom>
              <a:avLst/>
              <a:gdLst/>
              <a:ahLst/>
              <a:cxnLst/>
              <a:rect l="l" t="t" r="r" b="b"/>
              <a:pathLst>
                <a:path w="413" h="84" extrusionOk="0">
                  <a:moveTo>
                    <a:pt x="1" y="0"/>
                  </a:moveTo>
                  <a:lnTo>
                    <a:pt x="27" y="84"/>
                  </a:lnTo>
                  <a:lnTo>
                    <a:pt x="412" y="84"/>
                  </a:lnTo>
                  <a:lnTo>
                    <a:pt x="384"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39" name="Google Shape;5239;p39"/>
            <p:cNvSpPr/>
            <p:nvPr/>
          </p:nvSpPr>
          <p:spPr>
            <a:xfrm>
              <a:off x="4047131" y="3174523"/>
              <a:ext cx="101689" cy="26964"/>
            </a:xfrm>
            <a:custGeom>
              <a:avLst/>
              <a:gdLst/>
              <a:ahLst/>
              <a:cxnLst/>
              <a:rect l="l" t="t" r="r" b="b"/>
              <a:pathLst>
                <a:path w="577" h="153" extrusionOk="0">
                  <a:moveTo>
                    <a:pt x="50" y="0"/>
                  </a:moveTo>
                  <a:lnTo>
                    <a:pt x="0" y="152"/>
                  </a:lnTo>
                  <a:lnTo>
                    <a:pt x="536" y="152"/>
                  </a:lnTo>
                  <a:lnTo>
                    <a:pt x="577"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40" name="Google Shape;5240;p39"/>
            <p:cNvSpPr/>
            <p:nvPr/>
          </p:nvSpPr>
          <p:spPr>
            <a:xfrm>
              <a:off x="4159219" y="3174523"/>
              <a:ext cx="68909" cy="26964"/>
            </a:xfrm>
            <a:custGeom>
              <a:avLst/>
              <a:gdLst/>
              <a:ahLst/>
              <a:cxnLst/>
              <a:rect l="l" t="t" r="r" b="b"/>
              <a:pathLst>
                <a:path w="391" h="153" extrusionOk="0">
                  <a:moveTo>
                    <a:pt x="39" y="0"/>
                  </a:moveTo>
                  <a:lnTo>
                    <a:pt x="1" y="152"/>
                  </a:lnTo>
                  <a:lnTo>
                    <a:pt x="356" y="152"/>
                  </a:lnTo>
                  <a:lnTo>
                    <a:pt x="390"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41" name="Google Shape;5241;p39"/>
            <p:cNvSpPr/>
            <p:nvPr/>
          </p:nvSpPr>
          <p:spPr>
            <a:xfrm>
              <a:off x="4243814" y="3174523"/>
              <a:ext cx="67675" cy="26964"/>
            </a:xfrm>
            <a:custGeom>
              <a:avLst/>
              <a:gdLst/>
              <a:ahLst/>
              <a:cxnLst/>
              <a:rect l="l" t="t" r="r" b="b"/>
              <a:pathLst>
                <a:path w="384" h="153" extrusionOk="0">
                  <a:moveTo>
                    <a:pt x="32" y="0"/>
                  </a:moveTo>
                  <a:lnTo>
                    <a:pt x="0" y="152"/>
                  </a:lnTo>
                  <a:lnTo>
                    <a:pt x="358" y="152"/>
                  </a:lnTo>
                  <a:lnTo>
                    <a:pt x="384"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42" name="Google Shape;5242;p39"/>
            <p:cNvSpPr/>
            <p:nvPr/>
          </p:nvSpPr>
          <p:spPr>
            <a:xfrm>
              <a:off x="4328761" y="3174523"/>
              <a:ext cx="66089" cy="26964"/>
            </a:xfrm>
            <a:custGeom>
              <a:avLst/>
              <a:gdLst/>
              <a:ahLst/>
              <a:cxnLst/>
              <a:rect l="l" t="t" r="r" b="b"/>
              <a:pathLst>
                <a:path w="375" h="153" extrusionOk="0">
                  <a:moveTo>
                    <a:pt x="24" y="0"/>
                  </a:moveTo>
                  <a:lnTo>
                    <a:pt x="0" y="152"/>
                  </a:lnTo>
                  <a:lnTo>
                    <a:pt x="356" y="152"/>
                  </a:lnTo>
                  <a:lnTo>
                    <a:pt x="375"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43" name="Google Shape;5243;p39"/>
            <p:cNvSpPr/>
            <p:nvPr/>
          </p:nvSpPr>
          <p:spPr>
            <a:xfrm>
              <a:off x="4413709" y="3174523"/>
              <a:ext cx="64679" cy="26964"/>
            </a:xfrm>
            <a:custGeom>
              <a:avLst/>
              <a:gdLst/>
              <a:ahLst/>
              <a:cxnLst/>
              <a:rect l="l" t="t" r="r" b="b"/>
              <a:pathLst>
                <a:path w="367" h="153" extrusionOk="0">
                  <a:moveTo>
                    <a:pt x="15" y="0"/>
                  </a:moveTo>
                  <a:lnTo>
                    <a:pt x="0" y="152"/>
                  </a:lnTo>
                  <a:lnTo>
                    <a:pt x="356" y="152"/>
                  </a:lnTo>
                  <a:lnTo>
                    <a:pt x="366"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44" name="Google Shape;5244;p39"/>
            <p:cNvSpPr/>
            <p:nvPr/>
          </p:nvSpPr>
          <p:spPr>
            <a:xfrm>
              <a:off x="4498127" y="3174523"/>
              <a:ext cx="63622" cy="26964"/>
            </a:xfrm>
            <a:custGeom>
              <a:avLst/>
              <a:gdLst/>
              <a:ahLst/>
              <a:cxnLst/>
              <a:rect l="l" t="t" r="r" b="b"/>
              <a:pathLst>
                <a:path w="361" h="153" extrusionOk="0">
                  <a:moveTo>
                    <a:pt x="9" y="0"/>
                  </a:moveTo>
                  <a:lnTo>
                    <a:pt x="1" y="152"/>
                  </a:lnTo>
                  <a:lnTo>
                    <a:pt x="358" y="152"/>
                  </a:lnTo>
                  <a:lnTo>
                    <a:pt x="361"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45" name="Google Shape;5245;p39"/>
            <p:cNvSpPr/>
            <p:nvPr/>
          </p:nvSpPr>
          <p:spPr>
            <a:xfrm>
              <a:off x="4583075" y="3174523"/>
              <a:ext cx="62917" cy="26964"/>
            </a:xfrm>
            <a:custGeom>
              <a:avLst/>
              <a:gdLst/>
              <a:ahLst/>
              <a:cxnLst/>
              <a:rect l="l" t="t" r="r" b="b"/>
              <a:pathLst>
                <a:path w="357" h="153" extrusionOk="0">
                  <a:moveTo>
                    <a:pt x="1" y="0"/>
                  </a:moveTo>
                  <a:lnTo>
                    <a:pt x="1" y="152"/>
                  </a:lnTo>
                  <a:lnTo>
                    <a:pt x="356" y="152"/>
                  </a:lnTo>
                  <a:lnTo>
                    <a:pt x="352"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46" name="Google Shape;5246;p39"/>
            <p:cNvSpPr/>
            <p:nvPr/>
          </p:nvSpPr>
          <p:spPr>
            <a:xfrm>
              <a:off x="4666612" y="3174523"/>
              <a:ext cx="64327" cy="26964"/>
            </a:xfrm>
            <a:custGeom>
              <a:avLst/>
              <a:gdLst/>
              <a:ahLst/>
              <a:cxnLst/>
              <a:rect l="l" t="t" r="r" b="b"/>
              <a:pathLst>
                <a:path w="365" h="153" extrusionOk="0">
                  <a:moveTo>
                    <a:pt x="0" y="0"/>
                  </a:moveTo>
                  <a:lnTo>
                    <a:pt x="6" y="152"/>
                  </a:lnTo>
                  <a:lnTo>
                    <a:pt x="364" y="152"/>
                  </a:lnTo>
                  <a:lnTo>
                    <a:pt x="351"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47" name="Google Shape;5247;p39"/>
            <p:cNvSpPr/>
            <p:nvPr/>
          </p:nvSpPr>
          <p:spPr>
            <a:xfrm>
              <a:off x="4749973" y="3174523"/>
              <a:ext cx="65384" cy="26964"/>
            </a:xfrm>
            <a:custGeom>
              <a:avLst/>
              <a:gdLst/>
              <a:ahLst/>
              <a:cxnLst/>
              <a:rect l="l" t="t" r="r" b="b"/>
              <a:pathLst>
                <a:path w="371" h="153" extrusionOk="0">
                  <a:moveTo>
                    <a:pt x="0" y="0"/>
                  </a:moveTo>
                  <a:lnTo>
                    <a:pt x="15" y="152"/>
                  </a:lnTo>
                  <a:lnTo>
                    <a:pt x="371" y="152"/>
                  </a:lnTo>
                  <a:lnTo>
                    <a:pt x="352"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48" name="Google Shape;5248;p39"/>
            <p:cNvSpPr/>
            <p:nvPr/>
          </p:nvSpPr>
          <p:spPr>
            <a:xfrm>
              <a:off x="4833335" y="3174523"/>
              <a:ext cx="66970" cy="26964"/>
            </a:xfrm>
            <a:custGeom>
              <a:avLst/>
              <a:gdLst/>
              <a:ahLst/>
              <a:cxnLst/>
              <a:rect l="l" t="t" r="r" b="b"/>
              <a:pathLst>
                <a:path w="380" h="153" extrusionOk="0">
                  <a:moveTo>
                    <a:pt x="1" y="0"/>
                  </a:moveTo>
                  <a:lnTo>
                    <a:pt x="22" y="152"/>
                  </a:lnTo>
                  <a:lnTo>
                    <a:pt x="380" y="152"/>
                  </a:lnTo>
                  <a:lnTo>
                    <a:pt x="352"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49" name="Google Shape;5249;p39"/>
            <p:cNvSpPr/>
            <p:nvPr/>
          </p:nvSpPr>
          <p:spPr>
            <a:xfrm>
              <a:off x="4916696" y="3174523"/>
              <a:ext cx="68204" cy="26964"/>
            </a:xfrm>
            <a:custGeom>
              <a:avLst/>
              <a:gdLst/>
              <a:ahLst/>
              <a:cxnLst/>
              <a:rect l="l" t="t" r="r" b="b"/>
              <a:pathLst>
                <a:path w="387" h="153" extrusionOk="0">
                  <a:moveTo>
                    <a:pt x="1" y="0"/>
                  </a:moveTo>
                  <a:lnTo>
                    <a:pt x="31" y="152"/>
                  </a:lnTo>
                  <a:lnTo>
                    <a:pt x="386" y="152"/>
                  </a:lnTo>
                  <a:lnTo>
                    <a:pt x="352"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50" name="Google Shape;5250;p39"/>
            <p:cNvSpPr/>
            <p:nvPr/>
          </p:nvSpPr>
          <p:spPr>
            <a:xfrm>
              <a:off x="5000233" y="3174523"/>
              <a:ext cx="69614" cy="26964"/>
            </a:xfrm>
            <a:custGeom>
              <a:avLst/>
              <a:gdLst/>
              <a:ahLst/>
              <a:cxnLst/>
              <a:rect l="l" t="t" r="r" b="b"/>
              <a:pathLst>
                <a:path w="395" h="153" extrusionOk="0">
                  <a:moveTo>
                    <a:pt x="0" y="0"/>
                  </a:moveTo>
                  <a:lnTo>
                    <a:pt x="37" y="152"/>
                  </a:lnTo>
                  <a:lnTo>
                    <a:pt x="394" y="152"/>
                  </a:lnTo>
                  <a:lnTo>
                    <a:pt x="352"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51" name="Google Shape;5251;p39"/>
            <p:cNvSpPr/>
            <p:nvPr/>
          </p:nvSpPr>
          <p:spPr>
            <a:xfrm>
              <a:off x="5083594" y="3174523"/>
              <a:ext cx="70847" cy="26964"/>
            </a:xfrm>
            <a:custGeom>
              <a:avLst/>
              <a:gdLst/>
              <a:ahLst/>
              <a:cxnLst/>
              <a:rect l="l" t="t" r="r" b="b"/>
              <a:pathLst>
                <a:path w="402" h="153" extrusionOk="0">
                  <a:moveTo>
                    <a:pt x="1" y="0"/>
                  </a:moveTo>
                  <a:lnTo>
                    <a:pt x="46" y="152"/>
                  </a:lnTo>
                  <a:lnTo>
                    <a:pt x="401" y="152"/>
                  </a:lnTo>
                  <a:lnTo>
                    <a:pt x="352"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52" name="Google Shape;5252;p39"/>
            <p:cNvSpPr/>
            <p:nvPr/>
          </p:nvSpPr>
          <p:spPr>
            <a:xfrm>
              <a:off x="4220022" y="3212238"/>
              <a:ext cx="69614" cy="28022"/>
            </a:xfrm>
            <a:custGeom>
              <a:avLst/>
              <a:gdLst/>
              <a:ahLst/>
              <a:cxnLst/>
              <a:rect l="l" t="t" r="r" b="b"/>
              <a:pathLst>
                <a:path w="395" h="159" extrusionOk="0">
                  <a:moveTo>
                    <a:pt x="35" y="0"/>
                  </a:moveTo>
                  <a:lnTo>
                    <a:pt x="0" y="159"/>
                  </a:lnTo>
                  <a:lnTo>
                    <a:pt x="364" y="159"/>
                  </a:lnTo>
                  <a:lnTo>
                    <a:pt x="394"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53" name="Google Shape;5253;p39"/>
            <p:cNvSpPr/>
            <p:nvPr/>
          </p:nvSpPr>
          <p:spPr>
            <a:xfrm>
              <a:off x="4312547" y="3212238"/>
              <a:ext cx="68028" cy="28022"/>
            </a:xfrm>
            <a:custGeom>
              <a:avLst/>
              <a:gdLst/>
              <a:ahLst/>
              <a:cxnLst/>
              <a:rect l="l" t="t" r="r" b="b"/>
              <a:pathLst>
                <a:path w="386" h="159" extrusionOk="0">
                  <a:moveTo>
                    <a:pt x="28" y="0"/>
                  </a:moveTo>
                  <a:lnTo>
                    <a:pt x="0" y="159"/>
                  </a:lnTo>
                  <a:lnTo>
                    <a:pt x="366" y="159"/>
                  </a:lnTo>
                  <a:lnTo>
                    <a:pt x="386"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54" name="Google Shape;5254;p39"/>
            <p:cNvSpPr/>
            <p:nvPr/>
          </p:nvSpPr>
          <p:spPr>
            <a:xfrm>
              <a:off x="4127144" y="3212238"/>
              <a:ext cx="71200" cy="28022"/>
            </a:xfrm>
            <a:custGeom>
              <a:avLst/>
              <a:gdLst/>
              <a:ahLst/>
              <a:cxnLst/>
              <a:rect l="l" t="t" r="r" b="b"/>
              <a:pathLst>
                <a:path w="404" h="159" extrusionOk="0">
                  <a:moveTo>
                    <a:pt x="43" y="0"/>
                  </a:moveTo>
                  <a:lnTo>
                    <a:pt x="0" y="159"/>
                  </a:lnTo>
                  <a:lnTo>
                    <a:pt x="367" y="159"/>
                  </a:lnTo>
                  <a:lnTo>
                    <a:pt x="403"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55" name="Google Shape;5255;p39"/>
            <p:cNvSpPr/>
            <p:nvPr/>
          </p:nvSpPr>
          <p:spPr>
            <a:xfrm>
              <a:off x="4034618" y="3212238"/>
              <a:ext cx="72257" cy="28022"/>
            </a:xfrm>
            <a:custGeom>
              <a:avLst/>
              <a:gdLst/>
              <a:ahLst/>
              <a:cxnLst/>
              <a:rect l="l" t="t" r="r" b="b"/>
              <a:pathLst>
                <a:path w="410" h="159" extrusionOk="0">
                  <a:moveTo>
                    <a:pt x="52" y="0"/>
                  </a:moveTo>
                  <a:lnTo>
                    <a:pt x="1" y="159"/>
                  </a:lnTo>
                  <a:lnTo>
                    <a:pt x="365" y="159"/>
                  </a:lnTo>
                  <a:lnTo>
                    <a:pt x="410"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56" name="Google Shape;5256;p39"/>
            <p:cNvSpPr/>
            <p:nvPr/>
          </p:nvSpPr>
          <p:spPr>
            <a:xfrm>
              <a:off x="4405249" y="3212238"/>
              <a:ext cx="66618" cy="28022"/>
            </a:xfrm>
            <a:custGeom>
              <a:avLst/>
              <a:gdLst/>
              <a:ahLst/>
              <a:cxnLst/>
              <a:rect l="l" t="t" r="r" b="b"/>
              <a:pathLst>
                <a:path w="378" h="159" extrusionOk="0">
                  <a:moveTo>
                    <a:pt x="18" y="0"/>
                  </a:moveTo>
                  <a:lnTo>
                    <a:pt x="1" y="159"/>
                  </a:lnTo>
                  <a:lnTo>
                    <a:pt x="365" y="159"/>
                  </a:lnTo>
                  <a:lnTo>
                    <a:pt x="378"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57" name="Google Shape;5257;p39"/>
            <p:cNvSpPr/>
            <p:nvPr/>
          </p:nvSpPr>
          <p:spPr>
            <a:xfrm>
              <a:off x="4498127" y="3212238"/>
              <a:ext cx="65208" cy="28022"/>
            </a:xfrm>
            <a:custGeom>
              <a:avLst/>
              <a:gdLst/>
              <a:ahLst/>
              <a:cxnLst/>
              <a:rect l="l" t="t" r="r" b="b"/>
              <a:pathLst>
                <a:path w="370" h="159" extrusionOk="0">
                  <a:moveTo>
                    <a:pt x="9" y="0"/>
                  </a:moveTo>
                  <a:lnTo>
                    <a:pt x="1" y="159"/>
                  </a:lnTo>
                  <a:lnTo>
                    <a:pt x="365" y="159"/>
                  </a:lnTo>
                  <a:lnTo>
                    <a:pt x="369"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58" name="Google Shape;5258;p39"/>
            <p:cNvSpPr/>
            <p:nvPr/>
          </p:nvSpPr>
          <p:spPr>
            <a:xfrm>
              <a:off x="4590653" y="3212238"/>
              <a:ext cx="64679" cy="28022"/>
            </a:xfrm>
            <a:custGeom>
              <a:avLst/>
              <a:gdLst/>
              <a:ahLst/>
              <a:cxnLst/>
              <a:rect l="l" t="t" r="r" b="b"/>
              <a:pathLst>
                <a:path w="367" h="159" extrusionOk="0">
                  <a:moveTo>
                    <a:pt x="3" y="0"/>
                  </a:moveTo>
                  <a:lnTo>
                    <a:pt x="1" y="159"/>
                  </a:lnTo>
                  <a:lnTo>
                    <a:pt x="367" y="159"/>
                  </a:lnTo>
                  <a:lnTo>
                    <a:pt x="360"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59" name="Google Shape;5259;p39"/>
            <p:cNvSpPr/>
            <p:nvPr/>
          </p:nvSpPr>
          <p:spPr>
            <a:xfrm>
              <a:off x="4681945" y="3212238"/>
              <a:ext cx="65913" cy="28022"/>
            </a:xfrm>
            <a:custGeom>
              <a:avLst/>
              <a:gdLst/>
              <a:ahLst/>
              <a:cxnLst/>
              <a:rect l="l" t="t" r="r" b="b"/>
              <a:pathLst>
                <a:path w="374" h="159" extrusionOk="0">
                  <a:moveTo>
                    <a:pt x="1" y="0"/>
                  </a:moveTo>
                  <a:lnTo>
                    <a:pt x="9" y="159"/>
                  </a:lnTo>
                  <a:lnTo>
                    <a:pt x="373" y="159"/>
                  </a:lnTo>
                  <a:lnTo>
                    <a:pt x="361"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60" name="Google Shape;5260;p39"/>
            <p:cNvSpPr/>
            <p:nvPr/>
          </p:nvSpPr>
          <p:spPr>
            <a:xfrm>
              <a:off x="4773413" y="3212238"/>
              <a:ext cx="67323" cy="28022"/>
            </a:xfrm>
            <a:custGeom>
              <a:avLst/>
              <a:gdLst/>
              <a:ahLst/>
              <a:cxnLst/>
              <a:rect l="l" t="t" r="r" b="b"/>
              <a:pathLst>
                <a:path w="382" h="159" extrusionOk="0">
                  <a:moveTo>
                    <a:pt x="0" y="0"/>
                  </a:moveTo>
                  <a:lnTo>
                    <a:pt x="15" y="159"/>
                  </a:lnTo>
                  <a:lnTo>
                    <a:pt x="381" y="159"/>
                  </a:lnTo>
                  <a:lnTo>
                    <a:pt x="360"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61" name="Google Shape;5261;p39"/>
            <p:cNvSpPr/>
            <p:nvPr/>
          </p:nvSpPr>
          <p:spPr>
            <a:xfrm>
              <a:off x="4864705" y="3212238"/>
              <a:ext cx="68556" cy="28022"/>
            </a:xfrm>
            <a:custGeom>
              <a:avLst/>
              <a:gdLst/>
              <a:ahLst/>
              <a:cxnLst/>
              <a:rect l="l" t="t" r="r" b="b"/>
              <a:pathLst>
                <a:path w="389" h="159" extrusionOk="0">
                  <a:moveTo>
                    <a:pt x="0" y="0"/>
                  </a:moveTo>
                  <a:lnTo>
                    <a:pt x="24" y="159"/>
                  </a:lnTo>
                  <a:lnTo>
                    <a:pt x="388" y="159"/>
                  </a:lnTo>
                  <a:lnTo>
                    <a:pt x="358"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62" name="Google Shape;5262;p39"/>
            <p:cNvSpPr/>
            <p:nvPr/>
          </p:nvSpPr>
          <p:spPr>
            <a:xfrm>
              <a:off x="4955645" y="3212238"/>
              <a:ext cx="70319" cy="28022"/>
            </a:xfrm>
            <a:custGeom>
              <a:avLst/>
              <a:gdLst/>
              <a:ahLst/>
              <a:cxnLst/>
              <a:rect l="l" t="t" r="r" b="b"/>
              <a:pathLst>
                <a:path w="399" h="159" extrusionOk="0">
                  <a:moveTo>
                    <a:pt x="1" y="0"/>
                  </a:moveTo>
                  <a:lnTo>
                    <a:pt x="35" y="159"/>
                  </a:lnTo>
                  <a:lnTo>
                    <a:pt x="399" y="159"/>
                  </a:lnTo>
                  <a:lnTo>
                    <a:pt x="360"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63" name="Google Shape;5263;p39"/>
            <p:cNvSpPr/>
            <p:nvPr/>
          </p:nvSpPr>
          <p:spPr>
            <a:xfrm>
              <a:off x="5040944" y="3212238"/>
              <a:ext cx="126186" cy="28022"/>
            </a:xfrm>
            <a:custGeom>
              <a:avLst/>
              <a:gdLst/>
              <a:ahLst/>
              <a:cxnLst/>
              <a:rect l="l" t="t" r="r" b="b"/>
              <a:pathLst>
                <a:path w="716" h="159" extrusionOk="0">
                  <a:moveTo>
                    <a:pt x="1" y="0"/>
                  </a:moveTo>
                  <a:lnTo>
                    <a:pt x="41" y="159"/>
                  </a:lnTo>
                  <a:lnTo>
                    <a:pt x="716" y="159"/>
                  </a:lnTo>
                  <a:lnTo>
                    <a:pt x="665"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64" name="Google Shape;5264;p39"/>
            <p:cNvSpPr/>
            <p:nvPr/>
          </p:nvSpPr>
          <p:spPr>
            <a:xfrm>
              <a:off x="4210857" y="3251892"/>
              <a:ext cx="71552" cy="29255"/>
            </a:xfrm>
            <a:custGeom>
              <a:avLst/>
              <a:gdLst/>
              <a:ahLst/>
              <a:cxnLst/>
              <a:rect l="l" t="t" r="r" b="b"/>
              <a:pathLst>
                <a:path w="406" h="166" extrusionOk="0">
                  <a:moveTo>
                    <a:pt x="37" y="0"/>
                  </a:moveTo>
                  <a:lnTo>
                    <a:pt x="1" y="165"/>
                  </a:lnTo>
                  <a:lnTo>
                    <a:pt x="374" y="165"/>
                  </a:lnTo>
                  <a:lnTo>
                    <a:pt x="406"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65" name="Google Shape;5265;p39"/>
            <p:cNvSpPr/>
            <p:nvPr/>
          </p:nvSpPr>
          <p:spPr>
            <a:xfrm>
              <a:off x="4305674" y="3251892"/>
              <a:ext cx="69966" cy="29255"/>
            </a:xfrm>
            <a:custGeom>
              <a:avLst/>
              <a:gdLst/>
              <a:ahLst/>
              <a:cxnLst/>
              <a:rect l="l" t="t" r="r" b="b"/>
              <a:pathLst>
                <a:path w="397" h="166" extrusionOk="0">
                  <a:moveTo>
                    <a:pt x="28" y="0"/>
                  </a:moveTo>
                  <a:lnTo>
                    <a:pt x="1" y="165"/>
                  </a:lnTo>
                  <a:lnTo>
                    <a:pt x="375" y="165"/>
                  </a:lnTo>
                  <a:lnTo>
                    <a:pt x="397"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66" name="Google Shape;5266;p39"/>
            <p:cNvSpPr/>
            <p:nvPr/>
          </p:nvSpPr>
          <p:spPr>
            <a:xfrm>
              <a:off x="4021048" y="3251892"/>
              <a:ext cx="167778" cy="29255"/>
            </a:xfrm>
            <a:custGeom>
              <a:avLst/>
              <a:gdLst/>
              <a:ahLst/>
              <a:cxnLst/>
              <a:rect l="l" t="t" r="r" b="b"/>
              <a:pathLst>
                <a:path w="952" h="166" extrusionOk="0">
                  <a:moveTo>
                    <a:pt x="56" y="0"/>
                  </a:moveTo>
                  <a:lnTo>
                    <a:pt x="1" y="165"/>
                  </a:lnTo>
                  <a:lnTo>
                    <a:pt x="913" y="165"/>
                  </a:lnTo>
                  <a:lnTo>
                    <a:pt x="952"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67" name="Google Shape;5267;p39"/>
            <p:cNvSpPr/>
            <p:nvPr/>
          </p:nvSpPr>
          <p:spPr>
            <a:xfrm>
              <a:off x="4400843" y="3251892"/>
              <a:ext cx="68028" cy="29255"/>
            </a:xfrm>
            <a:custGeom>
              <a:avLst/>
              <a:gdLst/>
              <a:ahLst/>
              <a:cxnLst/>
              <a:rect l="l" t="t" r="r" b="b"/>
              <a:pathLst>
                <a:path w="386" h="166" extrusionOk="0">
                  <a:moveTo>
                    <a:pt x="20" y="0"/>
                  </a:moveTo>
                  <a:lnTo>
                    <a:pt x="0" y="165"/>
                  </a:lnTo>
                  <a:lnTo>
                    <a:pt x="373" y="165"/>
                  </a:lnTo>
                  <a:lnTo>
                    <a:pt x="386"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68" name="Google Shape;5268;p39"/>
            <p:cNvSpPr/>
            <p:nvPr/>
          </p:nvSpPr>
          <p:spPr>
            <a:xfrm>
              <a:off x="4495484" y="3251892"/>
              <a:ext cx="66618" cy="29255"/>
            </a:xfrm>
            <a:custGeom>
              <a:avLst/>
              <a:gdLst/>
              <a:ahLst/>
              <a:cxnLst/>
              <a:rect l="l" t="t" r="r" b="b"/>
              <a:pathLst>
                <a:path w="378" h="166" extrusionOk="0">
                  <a:moveTo>
                    <a:pt x="12" y="0"/>
                  </a:moveTo>
                  <a:lnTo>
                    <a:pt x="1" y="165"/>
                  </a:lnTo>
                  <a:lnTo>
                    <a:pt x="376" y="165"/>
                  </a:lnTo>
                  <a:lnTo>
                    <a:pt x="378"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69" name="Google Shape;5269;p39"/>
            <p:cNvSpPr/>
            <p:nvPr/>
          </p:nvSpPr>
          <p:spPr>
            <a:xfrm>
              <a:off x="4590653" y="3251892"/>
              <a:ext cx="65913" cy="29255"/>
            </a:xfrm>
            <a:custGeom>
              <a:avLst/>
              <a:gdLst/>
              <a:ahLst/>
              <a:cxnLst/>
              <a:rect l="l" t="t" r="r" b="b"/>
              <a:pathLst>
                <a:path w="374" h="166" extrusionOk="0">
                  <a:moveTo>
                    <a:pt x="1" y="0"/>
                  </a:moveTo>
                  <a:lnTo>
                    <a:pt x="1" y="165"/>
                  </a:lnTo>
                  <a:lnTo>
                    <a:pt x="373" y="165"/>
                  </a:lnTo>
                  <a:lnTo>
                    <a:pt x="369"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70" name="Google Shape;5270;p39"/>
            <p:cNvSpPr/>
            <p:nvPr/>
          </p:nvSpPr>
          <p:spPr>
            <a:xfrm>
              <a:off x="4683884" y="3251892"/>
              <a:ext cx="67323" cy="29255"/>
            </a:xfrm>
            <a:custGeom>
              <a:avLst/>
              <a:gdLst/>
              <a:ahLst/>
              <a:cxnLst/>
              <a:rect l="l" t="t" r="r" b="b"/>
              <a:pathLst>
                <a:path w="382" h="166" extrusionOk="0">
                  <a:moveTo>
                    <a:pt x="1" y="0"/>
                  </a:moveTo>
                  <a:lnTo>
                    <a:pt x="9" y="165"/>
                  </a:lnTo>
                  <a:lnTo>
                    <a:pt x="382" y="165"/>
                  </a:lnTo>
                  <a:lnTo>
                    <a:pt x="369"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71" name="Google Shape;5271;p39"/>
            <p:cNvSpPr/>
            <p:nvPr/>
          </p:nvSpPr>
          <p:spPr>
            <a:xfrm>
              <a:off x="4777114" y="3251892"/>
              <a:ext cx="69261" cy="29255"/>
            </a:xfrm>
            <a:custGeom>
              <a:avLst/>
              <a:gdLst/>
              <a:ahLst/>
              <a:cxnLst/>
              <a:rect l="l" t="t" r="r" b="b"/>
              <a:pathLst>
                <a:path w="393" h="166" extrusionOk="0">
                  <a:moveTo>
                    <a:pt x="1" y="0"/>
                  </a:moveTo>
                  <a:lnTo>
                    <a:pt x="18" y="165"/>
                  </a:lnTo>
                  <a:lnTo>
                    <a:pt x="392" y="165"/>
                  </a:lnTo>
                  <a:lnTo>
                    <a:pt x="369"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72" name="Google Shape;5272;p39"/>
            <p:cNvSpPr/>
            <p:nvPr/>
          </p:nvSpPr>
          <p:spPr>
            <a:xfrm>
              <a:off x="4870697" y="3251892"/>
              <a:ext cx="70495" cy="29255"/>
            </a:xfrm>
            <a:custGeom>
              <a:avLst/>
              <a:gdLst/>
              <a:ahLst/>
              <a:cxnLst/>
              <a:rect l="l" t="t" r="r" b="b"/>
              <a:pathLst>
                <a:path w="400" h="166" extrusionOk="0">
                  <a:moveTo>
                    <a:pt x="1" y="0"/>
                  </a:moveTo>
                  <a:lnTo>
                    <a:pt x="26" y="165"/>
                  </a:lnTo>
                  <a:lnTo>
                    <a:pt x="399" y="165"/>
                  </a:lnTo>
                  <a:lnTo>
                    <a:pt x="367"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73" name="Google Shape;5273;p39"/>
            <p:cNvSpPr/>
            <p:nvPr/>
          </p:nvSpPr>
          <p:spPr>
            <a:xfrm>
              <a:off x="4963928" y="3251892"/>
              <a:ext cx="71905" cy="29255"/>
            </a:xfrm>
            <a:custGeom>
              <a:avLst/>
              <a:gdLst/>
              <a:ahLst/>
              <a:cxnLst/>
              <a:rect l="l" t="t" r="r" b="b"/>
              <a:pathLst>
                <a:path w="408" h="166" extrusionOk="0">
                  <a:moveTo>
                    <a:pt x="1" y="0"/>
                  </a:moveTo>
                  <a:lnTo>
                    <a:pt x="35" y="165"/>
                  </a:lnTo>
                  <a:lnTo>
                    <a:pt x="408" y="165"/>
                  </a:lnTo>
                  <a:lnTo>
                    <a:pt x="367"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74" name="Google Shape;5274;p39"/>
            <p:cNvSpPr/>
            <p:nvPr/>
          </p:nvSpPr>
          <p:spPr>
            <a:xfrm>
              <a:off x="5051166" y="3251892"/>
              <a:ext cx="129182" cy="29255"/>
            </a:xfrm>
            <a:custGeom>
              <a:avLst/>
              <a:gdLst/>
              <a:ahLst/>
              <a:cxnLst/>
              <a:rect l="l" t="t" r="r" b="b"/>
              <a:pathLst>
                <a:path w="733" h="166" extrusionOk="0">
                  <a:moveTo>
                    <a:pt x="0" y="0"/>
                  </a:moveTo>
                  <a:lnTo>
                    <a:pt x="43" y="165"/>
                  </a:lnTo>
                  <a:lnTo>
                    <a:pt x="733" y="165"/>
                  </a:lnTo>
                  <a:lnTo>
                    <a:pt x="679"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75" name="Google Shape;5275;p39"/>
            <p:cNvSpPr/>
            <p:nvPr/>
          </p:nvSpPr>
          <p:spPr>
            <a:xfrm>
              <a:off x="4111635" y="3292956"/>
              <a:ext cx="74548" cy="30842"/>
            </a:xfrm>
            <a:custGeom>
              <a:avLst/>
              <a:gdLst/>
              <a:ahLst/>
              <a:cxnLst/>
              <a:rect l="l" t="t" r="r" b="b"/>
              <a:pathLst>
                <a:path w="423" h="175" extrusionOk="0">
                  <a:moveTo>
                    <a:pt x="48" y="1"/>
                  </a:moveTo>
                  <a:lnTo>
                    <a:pt x="1" y="174"/>
                  </a:lnTo>
                  <a:lnTo>
                    <a:pt x="384" y="174"/>
                  </a:lnTo>
                  <a:lnTo>
                    <a:pt x="423" y="1"/>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76" name="Google Shape;5276;p39"/>
            <p:cNvSpPr/>
            <p:nvPr/>
          </p:nvSpPr>
          <p:spPr>
            <a:xfrm>
              <a:off x="4298801" y="3292956"/>
              <a:ext cx="71552" cy="30842"/>
            </a:xfrm>
            <a:custGeom>
              <a:avLst/>
              <a:gdLst/>
              <a:ahLst/>
              <a:cxnLst/>
              <a:rect l="l" t="t" r="r" b="b"/>
              <a:pathLst>
                <a:path w="406" h="175" extrusionOk="0">
                  <a:moveTo>
                    <a:pt x="29" y="1"/>
                  </a:moveTo>
                  <a:lnTo>
                    <a:pt x="1" y="174"/>
                  </a:lnTo>
                  <a:lnTo>
                    <a:pt x="382" y="174"/>
                  </a:lnTo>
                  <a:lnTo>
                    <a:pt x="406" y="1"/>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77" name="Google Shape;5277;p39"/>
            <p:cNvSpPr/>
            <p:nvPr/>
          </p:nvSpPr>
          <p:spPr>
            <a:xfrm>
              <a:off x="4007125" y="3308112"/>
              <a:ext cx="86885" cy="15685"/>
            </a:xfrm>
            <a:custGeom>
              <a:avLst/>
              <a:gdLst/>
              <a:ahLst/>
              <a:cxnLst/>
              <a:rect l="l" t="t" r="r" b="b"/>
              <a:pathLst>
                <a:path w="493" h="89" extrusionOk="0">
                  <a:moveTo>
                    <a:pt x="30" y="0"/>
                  </a:moveTo>
                  <a:lnTo>
                    <a:pt x="0" y="88"/>
                  </a:lnTo>
                  <a:lnTo>
                    <a:pt x="467" y="88"/>
                  </a:lnTo>
                  <a:lnTo>
                    <a:pt x="493"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78" name="Google Shape;5278;p39"/>
            <p:cNvSpPr/>
            <p:nvPr/>
          </p:nvSpPr>
          <p:spPr>
            <a:xfrm>
              <a:off x="4198168" y="3308112"/>
              <a:ext cx="85475" cy="15685"/>
            </a:xfrm>
            <a:custGeom>
              <a:avLst/>
              <a:gdLst/>
              <a:ahLst/>
              <a:cxnLst/>
              <a:rect l="l" t="t" r="r" b="b"/>
              <a:pathLst>
                <a:path w="485" h="89" extrusionOk="0">
                  <a:moveTo>
                    <a:pt x="19" y="0"/>
                  </a:moveTo>
                  <a:lnTo>
                    <a:pt x="0" y="88"/>
                  </a:lnTo>
                  <a:lnTo>
                    <a:pt x="467" y="88"/>
                  </a:lnTo>
                  <a:lnTo>
                    <a:pt x="484"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79" name="Google Shape;5279;p39"/>
            <p:cNvSpPr/>
            <p:nvPr/>
          </p:nvSpPr>
          <p:spPr>
            <a:xfrm>
              <a:off x="4395909" y="3292956"/>
              <a:ext cx="69966" cy="30842"/>
            </a:xfrm>
            <a:custGeom>
              <a:avLst/>
              <a:gdLst/>
              <a:ahLst/>
              <a:cxnLst/>
              <a:rect l="l" t="t" r="r" b="b"/>
              <a:pathLst>
                <a:path w="397" h="175" extrusionOk="0">
                  <a:moveTo>
                    <a:pt x="20" y="1"/>
                  </a:moveTo>
                  <a:lnTo>
                    <a:pt x="0" y="174"/>
                  </a:lnTo>
                  <a:lnTo>
                    <a:pt x="384" y="174"/>
                  </a:lnTo>
                  <a:lnTo>
                    <a:pt x="397" y="1"/>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80" name="Google Shape;5280;p39"/>
            <p:cNvSpPr/>
            <p:nvPr/>
          </p:nvSpPr>
          <p:spPr>
            <a:xfrm>
              <a:off x="4492840" y="3292956"/>
              <a:ext cx="359172" cy="30842"/>
            </a:xfrm>
            <a:custGeom>
              <a:avLst/>
              <a:gdLst/>
              <a:ahLst/>
              <a:cxnLst/>
              <a:rect l="l" t="t" r="r" b="b"/>
              <a:pathLst>
                <a:path w="2038" h="175" extrusionOk="0">
                  <a:moveTo>
                    <a:pt x="12" y="1"/>
                  </a:moveTo>
                  <a:lnTo>
                    <a:pt x="1" y="174"/>
                  </a:lnTo>
                  <a:lnTo>
                    <a:pt x="2038" y="174"/>
                  </a:lnTo>
                  <a:lnTo>
                    <a:pt x="2014" y="1"/>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81" name="Google Shape;5281;p39"/>
            <p:cNvSpPr/>
            <p:nvPr/>
          </p:nvSpPr>
          <p:spPr>
            <a:xfrm>
              <a:off x="4877218" y="3292956"/>
              <a:ext cx="72257" cy="30842"/>
            </a:xfrm>
            <a:custGeom>
              <a:avLst/>
              <a:gdLst/>
              <a:ahLst/>
              <a:cxnLst/>
              <a:rect l="l" t="t" r="r" b="b"/>
              <a:pathLst>
                <a:path w="410" h="175" extrusionOk="0">
                  <a:moveTo>
                    <a:pt x="0" y="1"/>
                  </a:moveTo>
                  <a:lnTo>
                    <a:pt x="26" y="174"/>
                  </a:lnTo>
                  <a:lnTo>
                    <a:pt x="409" y="174"/>
                  </a:lnTo>
                  <a:lnTo>
                    <a:pt x="375" y="1"/>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82" name="Google Shape;5282;p39"/>
            <p:cNvSpPr/>
            <p:nvPr/>
          </p:nvSpPr>
          <p:spPr>
            <a:xfrm>
              <a:off x="4972564" y="3292956"/>
              <a:ext cx="73844" cy="30842"/>
            </a:xfrm>
            <a:custGeom>
              <a:avLst/>
              <a:gdLst/>
              <a:ahLst/>
              <a:cxnLst/>
              <a:rect l="l" t="t" r="r" b="b"/>
              <a:pathLst>
                <a:path w="419" h="175" extrusionOk="0">
                  <a:moveTo>
                    <a:pt x="1" y="1"/>
                  </a:moveTo>
                  <a:lnTo>
                    <a:pt x="37" y="174"/>
                  </a:lnTo>
                  <a:lnTo>
                    <a:pt x="419" y="174"/>
                  </a:lnTo>
                  <a:lnTo>
                    <a:pt x="376" y="1"/>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83" name="Google Shape;5283;p39"/>
            <p:cNvSpPr/>
            <p:nvPr/>
          </p:nvSpPr>
          <p:spPr>
            <a:xfrm>
              <a:off x="5061741" y="3292956"/>
              <a:ext cx="132707" cy="30842"/>
            </a:xfrm>
            <a:custGeom>
              <a:avLst/>
              <a:gdLst/>
              <a:ahLst/>
              <a:cxnLst/>
              <a:rect l="l" t="t" r="r" b="b"/>
              <a:pathLst>
                <a:path w="753" h="175" extrusionOk="0">
                  <a:moveTo>
                    <a:pt x="0" y="1"/>
                  </a:moveTo>
                  <a:lnTo>
                    <a:pt x="45" y="174"/>
                  </a:lnTo>
                  <a:lnTo>
                    <a:pt x="752" y="174"/>
                  </a:lnTo>
                  <a:lnTo>
                    <a:pt x="696" y="1"/>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84" name="Google Shape;5284;p39"/>
            <p:cNvSpPr/>
            <p:nvPr/>
          </p:nvSpPr>
          <p:spPr>
            <a:xfrm>
              <a:off x="3824012" y="2540239"/>
              <a:ext cx="8459" cy="27846"/>
            </a:xfrm>
            <a:custGeom>
              <a:avLst/>
              <a:gdLst/>
              <a:ahLst/>
              <a:cxnLst/>
              <a:rect l="l" t="t" r="r" b="b"/>
              <a:pathLst>
                <a:path w="48" h="158" extrusionOk="0">
                  <a:moveTo>
                    <a:pt x="28" y="1"/>
                  </a:moveTo>
                  <a:cubicBezTo>
                    <a:pt x="20" y="1"/>
                    <a:pt x="13" y="8"/>
                    <a:pt x="11" y="16"/>
                  </a:cubicBezTo>
                  <a:lnTo>
                    <a:pt x="3" y="138"/>
                  </a:lnTo>
                  <a:cubicBezTo>
                    <a:pt x="1" y="149"/>
                    <a:pt x="9" y="157"/>
                    <a:pt x="18" y="157"/>
                  </a:cubicBezTo>
                  <a:cubicBezTo>
                    <a:pt x="29" y="157"/>
                    <a:pt x="37" y="151"/>
                    <a:pt x="37" y="140"/>
                  </a:cubicBezTo>
                  <a:lnTo>
                    <a:pt x="48" y="18"/>
                  </a:lnTo>
                  <a:cubicBezTo>
                    <a:pt x="48" y="10"/>
                    <a:pt x="41" y="1"/>
                    <a:pt x="31" y="1"/>
                  </a:cubicBezTo>
                  <a:cubicBezTo>
                    <a:pt x="30" y="1"/>
                    <a:pt x="29" y="1"/>
                    <a:pt x="28" y="1"/>
                  </a:cubicBezTo>
                  <a:close/>
                </a:path>
              </a:pathLst>
            </a:custGeom>
            <a:solidFill>
              <a:srgbClr val="FF695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85" name="Google Shape;5285;p39"/>
            <p:cNvSpPr/>
            <p:nvPr/>
          </p:nvSpPr>
          <p:spPr>
            <a:xfrm>
              <a:off x="3786297" y="2602275"/>
              <a:ext cx="53752" cy="278984"/>
            </a:xfrm>
            <a:custGeom>
              <a:avLst/>
              <a:gdLst/>
              <a:ahLst/>
              <a:cxnLst/>
              <a:rect l="l" t="t" r="r" b="b"/>
              <a:pathLst>
                <a:path w="305" h="1583" extrusionOk="0">
                  <a:moveTo>
                    <a:pt x="123" y="0"/>
                  </a:moveTo>
                  <a:lnTo>
                    <a:pt x="0" y="1568"/>
                  </a:lnTo>
                  <a:lnTo>
                    <a:pt x="183" y="1583"/>
                  </a:lnTo>
                  <a:lnTo>
                    <a:pt x="305" y="15"/>
                  </a:lnTo>
                  <a:lnTo>
                    <a:pt x="123" y="0"/>
                  </a:lnTo>
                  <a:close/>
                </a:path>
              </a:pathLst>
            </a:custGeom>
            <a:solidFill>
              <a:srgbClr val="FF695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86" name="Google Shape;5286;p39"/>
            <p:cNvSpPr/>
            <p:nvPr/>
          </p:nvSpPr>
          <p:spPr>
            <a:xfrm>
              <a:off x="3808503" y="2552047"/>
              <a:ext cx="32251" cy="50051"/>
            </a:xfrm>
            <a:custGeom>
              <a:avLst/>
              <a:gdLst/>
              <a:ahLst/>
              <a:cxnLst/>
              <a:rect l="l" t="t" r="r" b="b"/>
              <a:pathLst>
                <a:path w="183" h="284" extrusionOk="0">
                  <a:moveTo>
                    <a:pt x="112" y="1"/>
                  </a:moveTo>
                  <a:cubicBezTo>
                    <a:pt x="106" y="1"/>
                    <a:pt x="100" y="4"/>
                    <a:pt x="97" y="11"/>
                  </a:cubicBezTo>
                  <a:lnTo>
                    <a:pt x="1" y="270"/>
                  </a:lnTo>
                  <a:lnTo>
                    <a:pt x="183" y="283"/>
                  </a:lnTo>
                  <a:lnTo>
                    <a:pt x="183" y="283"/>
                  </a:lnTo>
                  <a:lnTo>
                    <a:pt x="127" y="13"/>
                  </a:lnTo>
                  <a:cubicBezTo>
                    <a:pt x="125" y="5"/>
                    <a:pt x="118" y="1"/>
                    <a:pt x="112" y="1"/>
                  </a:cubicBezTo>
                  <a:close/>
                </a:path>
              </a:pathLst>
            </a:custGeom>
            <a:solidFill>
              <a:srgbClr val="EEEEEE"/>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87" name="Google Shape;5287;p39"/>
            <p:cNvSpPr/>
            <p:nvPr/>
          </p:nvSpPr>
          <p:spPr>
            <a:xfrm>
              <a:off x="3691480" y="2878089"/>
              <a:ext cx="68556" cy="57277"/>
            </a:xfrm>
            <a:custGeom>
              <a:avLst/>
              <a:gdLst/>
              <a:ahLst/>
              <a:cxnLst/>
              <a:rect l="l" t="t" r="r" b="b"/>
              <a:pathLst>
                <a:path w="389" h="325" extrusionOk="0">
                  <a:moveTo>
                    <a:pt x="357" y="1"/>
                  </a:moveTo>
                  <a:cubicBezTo>
                    <a:pt x="354" y="1"/>
                    <a:pt x="352" y="1"/>
                    <a:pt x="350" y="1"/>
                  </a:cubicBezTo>
                  <a:lnTo>
                    <a:pt x="39" y="22"/>
                  </a:lnTo>
                  <a:cubicBezTo>
                    <a:pt x="16" y="24"/>
                    <a:pt x="1" y="35"/>
                    <a:pt x="7" y="46"/>
                  </a:cubicBezTo>
                  <a:lnTo>
                    <a:pt x="192" y="303"/>
                  </a:lnTo>
                  <a:cubicBezTo>
                    <a:pt x="203" y="317"/>
                    <a:pt x="214" y="325"/>
                    <a:pt x="224" y="325"/>
                  </a:cubicBezTo>
                  <a:cubicBezTo>
                    <a:pt x="236" y="325"/>
                    <a:pt x="247" y="316"/>
                    <a:pt x="256" y="296"/>
                  </a:cubicBezTo>
                  <a:lnTo>
                    <a:pt x="384" y="18"/>
                  </a:lnTo>
                  <a:cubicBezTo>
                    <a:pt x="388" y="8"/>
                    <a:pt x="375" y="1"/>
                    <a:pt x="357" y="1"/>
                  </a:cubicBez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88" name="Google Shape;5288;p39"/>
            <p:cNvSpPr/>
            <p:nvPr/>
          </p:nvSpPr>
          <p:spPr>
            <a:xfrm>
              <a:off x="3723203" y="2927260"/>
              <a:ext cx="14980" cy="10398"/>
            </a:xfrm>
            <a:custGeom>
              <a:avLst/>
              <a:gdLst/>
              <a:ahLst/>
              <a:cxnLst/>
              <a:rect l="l" t="t" r="r" b="b"/>
              <a:pathLst>
                <a:path w="85" h="59" extrusionOk="0">
                  <a:moveTo>
                    <a:pt x="84" y="0"/>
                  </a:moveTo>
                  <a:lnTo>
                    <a:pt x="1" y="7"/>
                  </a:lnTo>
                  <a:lnTo>
                    <a:pt x="24" y="52"/>
                  </a:lnTo>
                  <a:cubicBezTo>
                    <a:pt x="27" y="56"/>
                    <a:pt x="35" y="59"/>
                    <a:pt x="44" y="59"/>
                  </a:cubicBezTo>
                  <a:cubicBezTo>
                    <a:pt x="55" y="59"/>
                    <a:pt x="67" y="55"/>
                    <a:pt x="69" y="47"/>
                  </a:cubicBezTo>
                  <a:lnTo>
                    <a:pt x="84" y="0"/>
                  </a:lnTo>
                  <a:close/>
                </a:path>
              </a:pathLst>
            </a:custGeom>
            <a:solidFill>
              <a:srgbClr val="FF695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89" name="Google Shape;5289;p39"/>
            <p:cNvSpPr/>
            <p:nvPr/>
          </p:nvSpPr>
          <p:spPr>
            <a:xfrm>
              <a:off x="3667688" y="2561035"/>
              <a:ext cx="70847" cy="9693"/>
            </a:xfrm>
            <a:custGeom>
              <a:avLst/>
              <a:gdLst/>
              <a:ahLst/>
              <a:cxnLst/>
              <a:rect l="l" t="t" r="r" b="b"/>
              <a:pathLst>
                <a:path w="402" h="55" extrusionOk="0">
                  <a:moveTo>
                    <a:pt x="399" y="1"/>
                  </a:moveTo>
                  <a:lnTo>
                    <a:pt x="1" y="31"/>
                  </a:lnTo>
                  <a:lnTo>
                    <a:pt x="3" y="54"/>
                  </a:lnTo>
                  <a:lnTo>
                    <a:pt x="401" y="24"/>
                  </a:lnTo>
                  <a:lnTo>
                    <a:pt x="399" y="1"/>
                  </a:lnTo>
                  <a:close/>
                </a:path>
              </a:pathLst>
            </a:custGeom>
            <a:solidFill>
              <a:srgbClr val="EEEEEE"/>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90" name="Google Shape;5290;p39"/>
            <p:cNvSpPr/>
            <p:nvPr/>
          </p:nvSpPr>
          <p:spPr>
            <a:xfrm>
              <a:off x="3668217" y="2563326"/>
              <a:ext cx="93758" cy="322162"/>
            </a:xfrm>
            <a:custGeom>
              <a:avLst/>
              <a:gdLst/>
              <a:ahLst/>
              <a:cxnLst/>
              <a:rect l="l" t="t" r="r" b="b"/>
              <a:pathLst>
                <a:path w="532" h="1828" extrusionOk="0">
                  <a:moveTo>
                    <a:pt x="398" y="1"/>
                  </a:moveTo>
                  <a:lnTo>
                    <a:pt x="0" y="31"/>
                  </a:lnTo>
                  <a:lnTo>
                    <a:pt x="133" y="1828"/>
                  </a:lnTo>
                  <a:lnTo>
                    <a:pt x="531" y="1798"/>
                  </a:lnTo>
                  <a:lnTo>
                    <a:pt x="398" y="1"/>
                  </a:lnTo>
                  <a:close/>
                </a:path>
              </a:pathLst>
            </a:custGeom>
            <a:solidFill>
              <a:srgbClr val="4EE27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91" name="Google Shape;5291;p39"/>
            <p:cNvSpPr/>
            <p:nvPr/>
          </p:nvSpPr>
          <p:spPr>
            <a:xfrm>
              <a:off x="3674914" y="2677353"/>
              <a:ext cx="72257" cy="30665"/>
            </a:xfrm>
            <a:custGeom>
              <a:avLst/>
              <a:gdLst/>
              <a:ahLst/>
              <a:cxnLst/>
              <a:rect l="l" t="t" r="r" b="b"/>
              <a:pathLst>
                <a:path w="410" h="174" extrusionOk="0">
                  <a:moveTo>
                    <a:pt x="399" y="0"/>
                  </a:moveTo>
                  <a:lnTo>
                    <a:pt x="1" y="28"/>
                  </a:lnTo>
                  <a:lnTo>
                    <a:pt x="11" y="174"/>
                  </a:lnTo>
                  <a:lnTo>
                    <a:pt x="410" y="144"/>
                  </a:lnTo>
                  <a:lnTo>
                    <a:pt x="399" y="0"/>
                  </a:lnTo>
                  <a:close/>
                </a:path>
              </a:pathLst>
            </a:custGeom>
            <a:solidFill>
              <a:srgbClr val="845F34"/>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92" name="Google Shape;5292;p39"/>
            <p:cNvSpPr/>
            <p:nvPr/>
          </p:nvSpPr>
          <p:spPr>
            <a:xfrm>
              <a:off x="3691128" y="2559625"/>
              <a:ext cx="37539" cy="109267"/>
            </a:xfrm>
            <a:custGeom>
              <a:avLst/>
              <a:gdLst/>
              <a:ahLst/>
              <a:cxnLst/>
              <a:rect l="l" t="t" r="r" b="b"/>
              <a:pathLst>
                <a:path w="213" h="620" extrusionOk="0">
                  <a:moveTo>
                    <a:pt x="170" y="0"/>
                  </a:moveTo>
                  <a:lnTo>
                    <a:pt x="1" y="13"/>
                  </a:lnTo>
                  <a:lnTo>
                    <a:pt x="41" y="564"/>
                  </a:lnTo>
                  <a:cubicBezTo>
                    <a:pt x="43" y="595"/>
                    <a:pt x="69" y="620"/>
                    <a:pt x="100" y="620"/>
                  </a:cubicBezTo>
                  <a:cubicBezTo>
                    <a:pt x="103" y="620"/>
                    <a:pt x="105" y="620"/>
                    <a:pt x="108" y="619"/>
                  </a:cubicBezTo>
                  <a:lnTo>
                    <a:pt x="153" y="617"/>
                  </a:lnTo>
                  <a:cubicBezTo>
                    <a:pt x="187" y="615"/>
                    <a:pt x="213" y="585"/>
                    <a:pt x="211" y="551"/>
                  </a:cubicBezTo>
                  <a:lnTo>
                    <a:pt x="170" y="0"/>
                  </a:lnTo>
                  <a:close/>
                </a:path>
              </a:pathLst>
            </a:custGeom>
            <a:solidFill>
              <a:srgbClr val="845F34"/>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93" name="Google Shape;5293;p39"/>
            <p:cNvSpPr/>
            <p:nvPr/>
          </p:nvSpPr>
          <p:spPr>
            <a:xfrm>
              <a:off x="3631559" y="2777809"/>
              <a:ext cx="245499" cy="311059"/>
            </a:xfrm>
            <a:custGeom>
              <a:avLst/>
              <a:gdLst/>
              <a:ahLst/>
              <a:cxnLst/>
              <a:rect l="l" t="t" r="r" b="b"/>
              <a:pathLst>
                <a:path w="1393" h="1765" extrusionOk="0">
                  <a:moveTo>
                    <a:pt x="0" y="0"/>
                  </a:moveTo>
                  <a:lnTo>
                    <a:pt x="137" y="1765"/>
                  </a:lnTo>
                  <a:lnTo>
                    <a:pt x="1253" y="1765"/>
                  </a:lnTo>
                  <a:lnTo>
                    <a:pt x="1393"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94" name="Google Shape;5294;p39"/>
            <p:cNvSpPr/>
            <p:nvPr/>
          </p:nvSpPr>
          <p:spPr>
            <a:xfrm>
              <a:off x="3618693" y="2753664"/>
              <a:ext cx="271230" cy="24321"/>
            </a:xfrm>
            <a:custGeom>
              <a:avLst/>
              <a:gdLst/>
              <a:ahLst/>
              <a:cxnLst/>
              <a:rect l="l" t="t" r="r" b="b"/>
              <a:pathLst>
                <a:path w="1539" h="138" extrusionOk="0">
                  <a:moveTo>
                    <a:pt x="71" y="0"/>
                  </a:moveTo>
                  <a:cubicBezTo>
                    <a:pt x="33" y="0"/>
                    <a:pt x="1" y="30"/>
                    <a:pt x="1" y="69"/>
                  </a:cubicBezTo>
                  <a:cubicBezTo>
                    <a:pt x="1" y="107"/>
                    <a:pt x="33" y="137"/>
                    <a:pt x="71" y="137"/>
                  </a:cubicBezTo>
                  <a:lnTo>
                    <a:pt x="73" y="137"/>
                  </a:lnTo>
                  <a:lnTo>
                    <a:pt x="73" y="135"/>
                  </a:lnTo>
                  <a:lnTo>
                    <a:pt x="1466" y="135"/>
                  </a:lnTo>
                  <a:lnTo>
                    <a:pt x="1466" y="137"/>
                  </a:lnTo>
                  <a:lnTo>
                    <a:pt x="1468" y="137"/>
                  </a:lnTo>
                  <a:cubicBezTo>
                    <a:pt x="1506" y="137"/>
                    <a:pt x="1538" y="107"/>
                    <a:pt x="1538" y="69"/>
                  </a:cubicBezTo>
                  <a:cubicBezTo>
                    <a:pt x="1538" y="30"/>
                    <a:pt x="1506" y="0"/>
                    <a:pt x="1468" y="0"/>
                  </a:cubicBezTo>
                  <a:close/>
                </a:path>
              </a:pathLst>
            </a:custGeom>
            <a:solidFill>
              <a:srgbClr val="000000"/>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95" name="Google Shape;5295;p39"/>
            <p:cNvSpPr/>
            <p:nvPr/>
          </p:nvSpPr>
          <p:spPr>
            <a:xfrm>
              <a:off x="3631559" y="2777457"/>
              <a:ext cx="122838" cy="529"/>
            </a:xfrm>
            <a:custGeom>
              <a:avLst/>
              <a:gdLst/>
              <a:ahLst/>
              <a:cxnLst/>
              <a:rect l="l" t="t" r="r" b="b"/>
              <a:pathLst>
                <a:path w="697" h="3" extrusionOk="0">
                  <a:moveTo>
                    <a:pt x="0" y="0"/>
                  </a:moveTo>
                  <a:lnTo>
                    <a:pt x="0" y="2"/>
                  </a:lnTo>
                  <a:lnTo>
                    <a:pt x="696" y="2"/>
                  </a:lnTo>
                  <a:lnTo>
                    <a:pt x="696" y="0"/>
                  </a:lnTo>
                  <a:close/>
                </a:path>
              </a:pathLst>
            </a:custGeom>
            <a:solidFill>
              <a:srgbClr val="EEEEEE"/>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96" name="Google Shape;5296;p39"/>
            <p:cNvSpPr/>
            <p:nvPr/>
          </p:nvSpPr>
          <p:spPr>
            <a:xfrm>
              <a:off x="3754221" y="2777457"/>
              <a:ext cx="122838" cy="529"/>
            </a:xfrm>
            <a:custGeom>
              <a:avLst/>
              <a:gdLst/>
              <a:ahLst/>
              <a:cxnLst/>
              <a:rect l="l" t="t" r="r" b="b"/>
              <a:pathLst>
                <a:path w="697" h="3" extrusionOk="0">
                  <a:moveTo>
                    <a:pt x="0" y="0"/>
                  </a:moveTo>
                  <a:lnTo>
                    <a:pt x="0" y="2"/>
                  </a:lnTo>
                  <a:lnTo>
                    <a:pt x="697" y="2"/>
                  </a:lnTo>
                  <a:lnTo>
                    <a:pt x="697" y="0"/>
                  </a:lnTo>
                  <a:close/>
                </a:path>
              </a:pathLst>
            </a:custGeom>
            <a:solidFill>
              <a:srgbClr val="EEEEEE"/>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97" name="Google Shape;5297;p39"/>
            <p:cNvSpPr/>
            <p:nvPr/>
          </p:nvSpPr>
          <p:spPr>
            <a:xfrm>
              <a:off x="3957954" y="3457563"/>
              <a:ext cx="82127" cy="372390"/>
            </a:xfrm>
            <a:custGeom>
              <a:avLst/>
              <a:gdLst/>
              <a:ahLst/>
              <a:cxnLst/>
              <a:rect l="l" t="t" r="r" b="b"/>
              <a:pathLst>
                <a:path w="466" h="2113" extrusionOk="0">
                  <a:moveTo>
                    <a:pt x="466" y="0"/>
                  </a:moveTo>
                  <a:lnTo>
                    <a:pt x="466" y="0"/>
                  </a:lnTo>
                  <a:cubicBezTo>
                    <a:pt x="401" y="13"/>
                    <a:pt x="354" y="80"/>
                    <a:pt x="354" y="159"/>
                  </a:cubicBezTo>
                  <a:lnTo>
                    <a:pt x="1" y="2112"/>
                  </a:lnTo>
                  <a:lnTo>
                    <a:pt x="112" y="2112"/>
                  </a:lnTo>
                  <a:lnTo>
                    <a:pt x="466"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98" name="Google Shape;5298;p39"/>
            <p:cNvSpPr/>
            <p:nvPr/>
          </p:nvSpPr>
          <p:spPr>
            <a:xfrm>
              <a:off x="3977693" y="3456858"/>
              <a:ext cx="382964" cy="372742"/>
            </a:xfrm>
            <a:custGeom>
              <a:avLst/>
              <a:gdLst/>
              <a:ahLst/>
              <a:cxnLst/>
              <a:rect l="l" t="t" r="r" b="b"/>
              <a:pathLst>
                <a:path w="2173" h="2115" extrusionOk="0">
                  <a:moveTo>
                    <a:pt x="379" y="0"/>
                  </a:moveTo>
                  <a:cubicBezTo>
                    <a:pt x="371" y="0"/>
                    <a:pt x="362" y="2"/>
                    <a:pt x="354" y="4"/>
                  </a:cubicBezTo>
                  <a:lnTo>
                    <a:pt x="0" y="2114"/>
                  </a:lnTo>
                  <a:lnTo>
                    <a:pt x="2144" y="1988"/>
                  </a:lnTo>
                  <a:lnTo>
                    <a:pt x="2172" y="0"/>
                  </a:lnTo>
                  <a:close/>
                </a:path>
              </a:pathLst>
            </a:custGeom>
            <a:solidFill>
              <a:srgbClr val="68D3E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299" name="Google Shape;5299;p39"/>
            <p:cNvSpPr/>
            <p:nvPr/>
          </p:nvSpPr>
          <p:spPr>
            <a:xfrm>
              <a:off x="3957954" y="3801053"/>
              <a:ext cx="397768" cy="57101"/>
            </a:xfrm>
            <a:custGeom>
              <a:avLst/>
              <a:gdLst/>
              <a:ahLst/>
              <a:cxnLst/>
              <a:rect l="l" t="t" r="r" b="b"/>
              <a:pathLst>
                <a:path w="2257" h="324" extrusionOk="0">
                  <a:moveTo>
                    <a:pt x="149" y="0"/>
                  </a:moveTo>
                  <a:cubicBezTo>
                    <a:pt x="67" y="0"/>
                    <a:pt x="1" y="67"/>
                    <a:pt x="1" y="150"/>
                  </a:cubicBezTo>
                  <a:lnTo>
                    <a:pt x="1" y="174"/>
                  </a:lnTo>
                  <a:cubicBezTo>
                    <a:pt x="1" y="257"/>
                    <a:pt x="67" y="324"/>
                    <a:pt x="149" y="324"/>
                  </a:cubicBezTo>
                  <a:lnTo>
                    <a:pt x="2256" y="324"/>
                  </a:lnTo>
                  <a:lnTo>
                    <a:pt x="2256" y="0"/>
                  </a:lnTo>
                  <a:close/>
                </a:path>
              </a:pathLst>
            </a:custGeom>
            <a:solidFill>
              <a:srgbClr val="FFFFFF"/>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00" name="Google Shape;5300;p39"/>
            <p:cNvSpPr/>
            <p:nvPr/>
          </p:nvSpPr>
          <p:spPr>
            <a:xfrm>
              <a:off x="4051713" y="3503562"/>
              <a:ext cx="256426" cy="74901"/>
            </a:xfrm>
            <a:custGeom>
              <a:avLst/>
              <a:gdLst/>
              <a:ahLst/>
              <a:cxnLst/>
              <a:rect l="l" t="t" r="r" b="b"/>
              <a:pathLst>
                <a:path w="1455" h="425" extrusionOk="0">
                  <a:moveTo>
                    <a:pt x="56" y="1"/>
                  </a:moveTo>
                  <a:lnTo>
                    <a:pt x="0" y="425"/>
                  </a:lnTo>
                  <a:lnTo>
                    <a:pt x="1429" y="425"/>
                  </a:lnTo>
                  <a:lnTo>
                    <a:pt x="1454" y="1"/>
                  </a:lnTo>
                  <a:close/>
                </a:path>
              </a:pathLst>
            </a:custGeom>
            <a:solidFill>
              <a:srgbClr val="FFFFFF"/>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01" name="Google Shape;5301;p39"/>
            <p:cNvSpPr/>
            <p:nvPr/>
          </p:nvSpPr>
          <p:spPr>
            <a:xfrm>
              <a:off x="4191647" y="3819911"/>
              <a:ext cx="73844" cy="104333"/>
            </a:xfrm>
            <a:custGeom>
              <a:avLst/>
              <a:gdLst/>
              <a:ahLst/>
              <a:cxnLst/>
              <a:rect l="l" t="t" r="r" b="b"/>
              <a:pathLst>
                <a:path w="419" h="592" extrusionOk="0">
                  <a:moveTo>
                    <a:pt x="82" y="0"/>
                  </a:moveTo>
                  <a:lnTo>
                    <a:pt x="1" y="592"/>
                  </a:lnTo>
                  <a:lnTo>
                    <a:pt x="208" y="431"/>
                  </a:lnTo>
                  <a:lnTo>
                    <a:pt x="418" y="592"/>
                  </a:lnTo>
                  <a:lnTo>
                    <a:pt x="337" y="0"/>
                  </a:lnTo>
                  <a:close/>
                </a:path>
              </a:pathLst>
            </a:custGeom>
            <a:solidFill>
              <a:srgbClr val="FF695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02" name="Google Shape;5302;p39"/>
            <p:cNvSpPr/>
            <p:nvPr/>
          </p:nvSpPr>
          <p:spPr>
            <a:xfrm>
              <a:off x="4878981" y="3822554"/>
              <a:ext cx="366398" cy="98693"/>
            </a:xfrm>
            <a:custGeom>
              <a:avLst/>
              <a:gdLst/>
              <a:ahLst/>
              <a:cxnLst/>
              <a:rect l="l" t="t" r="r" b="b"/>
              <a:pathLst>
                <a:path w="2079" h="560" extrusionOk="0">
                  <a:moveTo>
                    <a:pt x="819" y="0"/>
                  </a:moveTo>
                  <a:lnTo>
                    <a:pt x="1" y="335"/>
                  </a:lnTo>
                  <a:lnTo>
                    <a:pt x="1" y="459"/>
                  </a:lnTo>
                  <a:cubicBezTo>
                    <a:pt x="1" y="514"/>
                    <a:pt x="46" y="559"/>
                    <a:pt x="104" y="559"/>
                  </a:cubicBezTo>
                  <a:lnTo>
                    <a:pt x="1978" y="559"/>
                  </a:lnTo>
                  <a:cubicBezTo>
                    <a:pt x="2033" y="559"/>
                    <a:pt x="2078" y="514"/>
                    <a:pt x="2078" y="459"/>
                  </a:cubicBezTo>
                  <a:lnTo>
                    <a:pt x="2078" y="296"/>
                  </a:lnTo>
                  <a:lnTo>
                    <a:pt x="819" y="0"/>
                  </a:lnTo>
                  <a:close/>
                </a:path>
              </a:pathLst>
            </a:custGeom>
            <a:solidFill>
              <a:srgbClr val="000000"/>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03" name="Google Shape;5303;p39"/>
            <p:cNvSpPr/>
            <p:nvPr/>
          </p:nvSpPr>
          <p:spPr>
            <a:xfrm>
              <a:off x="4902068" y="3595382"/>
              <a:ext cx="319871" cy="78602"/>
            </a:xfrm>
            <a:custGeom>
              <a:avLst/>
              <a:gdLst/>
              <a:ahLst/>
              <a:cxnLst/>
              <a:rect l="l" t="t" r="r" b="b"/>
              <a:pathLst>
                <a:path w="1815" h="446" extrusionOk="0">
                  <a:moveTo>
                    <a:pt x="54" y="0"/>
                  </a:moveTo>
                  <a:lnTo>
                    <a:pt x="0" y="446"/>
                  </a:lnTo>
                  <a:lnTo>
                    <a:pt x="1815" y="446"/>
                  </a:lnTo>
                  <a:lnTo>
                    <a:pt x="1761"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04" name="Google Shape;5304;p39"/>
            <p:cNvSpPr/>
            <p:nvPr/>
          </p:nvSpPr>
          <p:spPr>
            <a:xfrm>
              <a:off x="4877218" y="3673809"/>
              <a:ext cx="369570" cy="224703"/>
            </a:xfrm>
            <a:custGeom>
              <a:avLst/>
              <a:gdLst/>
              <a:ahLst/>
              <a:cxnLst/>
              <a:rect l="l" t="t" r="r" b="b"/>
              <a:pathLst>
                <a:path w="2097" h="1275" extrusionOk="0">
                  <a:moveTo>
                    <a:pt x="141" y="1"/>
                  </a:moveTo>
                  <a:lnTo>
                    <a:pt x="9" y="1140"/>
                  </a:lnTo>
                  <a:cubicBezTo>
                    <a:pt x="0" y="1215"/>
                    <a:pt x="69" y="1275"/>
                    <a:pt x="159" y="1275"/>
                  </a:cubicBezTo>
                  <a:lnTo>
                    <a:pt x="1936" y="1275"/>
                  </a:lnTo>
                  <a:cubicBezTo>
                    <a:pt x="2028" y="1275"/>
                    <a:pt x="2097" y="1215"/>
                    <a:pt x="2088" y="1140"/>
                  </a:cubicBezTo>
                  <a:lnTo>
                    <a:pt x="1953" y="1"/>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05" name="Google Shape;5305;p39"/>
            <p:cNvSpPr/>
            <p:nvPr/>
          </p:nvSpPr>
          <p:spPr>
            <a:xfrm>
              <a:off x="4938726" y="3628515"/>
              <a:ext cx="246556" cy="35600"/>
            </a:xfrm>
            <a:custGeom>
              <a:avLst/>
              <a:gdLst/>
              <a:ahLst/>
              <a:cxnLst/>
              <a:rect l="l" t="t" r="r" b="b"/>
              <a:pathLst>
                <a:path w="1399" h="202" extrusionOk="0">
                  <a:moveTo>
                    <a:pt x="19" y="1"/>
                  </a:moveTo>
                  <a:lnTo>
                    <a:pt x="0" y="202"/>
                  </a:lnTo>
                  <a:lnTo>
                    <a:pt x="1399" y="202"/>
                  </a:lnTo>
                  <a:lnTo>
                    <a:pt x="1379" y="1"/>
                  </a:lnTo>
                  <a:close/>
                </a:path>
              </a:pathLst>
            </a:custGeom>
            <a:solidFill>
              <a:srgbClr val="FFFFFF"/>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06" name="Google Shape;5306;p39"/>
            <p:cNvSpPr/>
            <p:nvPr/>
          </p:nvSpPr>
          <p:spPr>
            <a:xfrm>
              <a:off x="4937139" y="3682444"/>
              <a:ext cx="53047" cy="16038"/>
            </a:xfrm>
            <a:custGeom>
              <a:avLst/>
              <a:gdLst/>
              <a:ahLst/>
              <a:cxnLst/>
              <a:rect l="l" t="t" r="r" b="b"/>
              <a:pathLst>
                <a:path w="301" h="91" extrusionOk="0">
                  <a:moveTo>
                    <a:pt x="7" y="1"/>
                  </a:moveTo>
                  <a:lnTo>
                    <a:pt x="1" y="91"/>
                  </a:lnTo>
                  <a:lnTo>
                    <a:pt x="296" y="91"/>
                  </a:lnTo>
                  <a:lnTo>
                    <a:pt x="300" y="1"/>
                  </a:lnTo>
                  <a:close/>
                </a:path>
              </a:pathLst>
            </a:custGeom>
            <a:solidFill>
              <a:srgbClr val="4EE27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07" name="Google Shape;5307;p39"/>
            <p:cNvSpPr/>
            <p:nvPr/>
          </p:nvSpPr>
          <p:spPr>
            <a:xfrm>
              <a:off x="5002877" y="3682444"/>
              <a:ext cx="52519" cy="16038"/>
            </a:xfrm>
            <a:custGeom>
              <a:avLst/>
              <a:gdLst/>
              <a:ahLst/>
              <a:cxnLst/>
              <a:rect l="l" t="t" r="r" b="b"/>
              <a:pathLst>
                <a:path w="298" h="91" extrusionOk="0">
                  <a:moveTo>
                    <a:pt x="5" y="1"/>
                  </a:moveTo>
                  <a:lnTo>
                    <a:pt x="0" y="91"/>
                  </a:lnTo>
                  <a:lnTo>
                    <a:pt x="298" y="91"/>
                  </a:lnTo>
                  <a:lnTo>
                    <a:pt x="298" y="1"/>
                  </a:lnTo>
                  <a:close/>
                </a:path>
              </a:pathLst>
            </a:custGeom>
            <a:solidFill>
              <a:srgbClr val="4EE27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08" name="Google Shape;5308;p39"/>
            <p:cNvSpPr/>
            <p:nvPr/>
          </p:nvSpPr>
          <p:spPr>
            <a:xfrm>
              <a:off x="5068966" y="3682444"/>
              <a:ext cx="52166" cy="16038"/>
            </a:xfrm>
            <a:custGeom>
              <a:avLst/>
              <a:gdLst/>
              <a:ahLst/>
              <a:cxnLst/>
              <a:rect l="l" t="t" r="r" b="b"/>
              <a:pathLst>
                <a:path w="296" h="91" extrusionOk="0">
                  <a:moveTo>
                    <a:pt x="0" y="1"/>
                  </a:moveTo>
                  <a:lnTo>
                    <a:pt x="0" y="91"/>
                  </a:lnTo>
                  <a:lnTo>
                    <a:pt x="296" y="91"/>
                  </a:lnTo>
                  <a:lnTo>
                    <a:pt x="294" y="1"/>
                  </a:lnTo>
                  <a:close/>
                </a:path>
              </a:pathLst>
            </a:custGeom>
            <a:solidFill>
              <a:srgbClr val="4EE27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09" name="Google Shape;5309;p39"/>
            <p:cNvSpPr/>
            <p:nvPr/>
          </p:nvSpPr>
          <p:spPr>
            <a:xfrm>
              <a:off x="5133823" y="3682444"/>
              <a:ext cx="53400" cy="16038"/>
            </a:xfrm>
            <a:custGeom>
              <a:avLst/>
              <a:gdLst/>
              <a:ahLst/>
              <a:cxnLst/>
              <a:rect l="l" t="t" r="r" b="b"/>
              <a:pathLst>
                <a:path w="303" h="91" extrusionOk="0">
                  <a:moveTo>
                    <a:pt x="0" y="1"/>
                  </a:moveTo>
                  <a:lnTo>
                    <a:pt x="7" y="91"/>
                  </a:lnTo>
                  <a:lnTo>
                    <a:pt x="302" y="91"/>
                  </a:lnTo>
                  <a:lnTo>
                    <a:pt x="294" y="1"/>
                  </a:lnTo>
                  <a:close/>
                </a:path>
              </a:pathLst>
            </a:custGeom>
            <a:solidFill>
              <a:srgbClr val="4EE27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10" name="Google Shape;5310;p39"/>
            <p:cNvSpPr/>
            <p:nvPr/>
          </p:nvSpPr>
          <p:spPr>
            <a:xfrm>
              <a:off x="4930442" y="3717692"/>
              <a:ext cx="56044" cy="39301"/>
            </a:xfrm>
            <a:custGeom>
              <a:avLst/>
              <a:gdLst/>
              <a:ahLst/>
              <a:cxnLst/>
              <a:rect l="l" t="t" r="r" b="b"/>
              <a:pathLst>
                <a:path w="318" h="223" extrusionOk="0">
                  <a:moveTo>
                    <a:pt x="22" y="0"/>
                  </a:moveTo>
                  <a:lnTo>
                    <a:pt x="0" y="223"/>
                  </a:lnTo>
                  <a:lnTo>
                    <a:pt x="304" y="223"/>
                  </a:lnTo>
                  <a:lnTo>
                    <a:pt x="317" y="0"/>
                  </a:lnTo>
                  <a:close/>
                </a:path>
              </a:pathLst>
            </a:custGeom>
            <a:solidFill>
              <a:srgbClr val="FEBA6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11" name="Google Shape;5311;p39"/>
            <p:cNvSpPr/>
            <p:nvPr/>
          </p:nvSpPr>
          <p:spPr>
            <a:xfrm>
              <a:off x="4998999" y="3717692"/>
              <a:ext cx="54281" cy="39301"/>
            </a:xfrm>
            <a:custGeom>
              <a:avLst/>
              <a:gdLst/>
              <a:ahLst/>
              <a:cxnLst/>
              <a:rect l="l" t="t" r="r" b="b"/>
              <a:pathLst>
                <a:path w="308" h="223" extrusionOk="0">
                  <a:moveTo>
                    <a:pt x="12" y="0"/>
                  </a:moveTo>
                  <a:lnTo>
                    <a:pt x="1" y="223"/>
                  </a:lnTo>
                  <a:lnTo>
                    <a:pt x="305" y="223"/>
                  </a:lnTo>
                  <a:lnTo>
                    <a:pt x="307" y="0"/>
                  </a:lnTo>
                  <a:close/>
                </a:path>
              </a:pathLst>
            </a:custGeom>
            <a:solidFill>
              <a:srgbClr val="FEBA6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12" name="Google Shape;5312;p39"/>
            <p:cNvSpPr/>
            <p:nvPr/>
          </p:nvSpPr>
          <p:spPr>
            <a:xfrm>
              <a:off x="5067733" y="3717692"/>
              <a:ext cx="53752" cy="39301"/>
            </a:xfrm>
            <a:custGeom>
              <a:avLst/>
              <a:gdLst/>
              <a:ahLst/>
              <a:cxnLst/>
              <a:rect l="l" t="t" r="r" b="b"/>
              <a:pathLst>
                <a:path w="305" h="223" extrusionOk="0">
                  <a:moveTo>
                    <a:pt x="1" y="0"/>
                  </a:moveTo>
                  <a:lnTo>
                    <a:pt x="1" y="223"/>
                  </a:lnTo>
                  <a:lnTo>
                    <a:pt x="305" y="223"/>
                  </a:lnTo>
                  <a:lnTo>
                    <a:pt x="296" y="0"/>
                  </a:lnTo>
                  <a:close/>
                </a:path>
              </a:pathLst>
            </a:custGeom>
            <a:solidFill>
              <a:srgbClr val="FEBA6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13" name="Google Shape;5313;p39"/>
            <p:cNvSpPr/>
            <p:nvPr/>
          </p:nvSpPr>
          <p:spPr>
            <a:xfrm>
              <a:off x="4925508" y="3768273"/>
              <a:ext cx="58335" cy="41945"/>
            </a:xfrm>
            <a:custGeom>
              <a:avLst/>
              <a:gdLst/>
              <a:ahLst/>
              <a:cxnLst/>
              <a:rect l="l" t="t" r="r" b="b"/>
              <a:pathLst>
                <a:path w="331" h="238" extrusionOk="0">
                  <a:moveTo>
                    <a:pt x="22" y="0"/>
                  </a:moveTo>
                  <a:lnTo>
                    <a:pt x="0" y="238"/>
                  </a:lnTo>
                  <a:lnTo>
                    <a:pt x="317" y="238"/>
                  </a:lnTo>
                  <a:lnTo>
                    <a:pt x="330" y="0"/>
                  </a:lnTo>
                  <a:close/>
                </a:path>
              </a:pathLst>
            </a:custGeom>
            <a:solidFill>
              <a:srgbClr val="FEBA6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14" name="Google Shape;5314;p39"/>
            <p:cNvSpPr/>
            <p:nvPr/>
          </p:nvSpPr>
          <p:spPr>
            <a:xfrm>
              <a:off x="4996885" y="3768273"/>
              <a:ext cx="55867" cy="41945"/>
            </a:xfrm>
            <a:custGeom>
              <a:avLst/>
              <a:gdLst/>
              <a:ahLst/>
              <a:cxnLst/>
              <a:rect l="l" t="t" r="r" b="b"/>
              <a:pathLst>
                <a:path w="317" h="238" extrusionOk="0">
                  <a:moveTo>
                    <a:pt x="11" y="0"/>
                  </a:moveTo>
                  <a:lnTo>
                    <a:pt x="0" y="238"/>
                  </a:lnTo>
                  <a:lnTo>
                    <a:pt x="315" y="238"/>
                  </a:lnTo>
                  <a:lnTo>
                    <a:pt x="317" y="0"/>
                  </a:lnTo>
                  <a:close/>
                </a:path>
              </a:pathLst>
            </a:custGeom>
            <a:solidFill>
              <a:srgbClr val="FEBA6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15" name="Google Shape;5315;p39"/>
            <p:cNvSpPr/>
            <p:nvPr/>
          </p:nvSpPr>
          <p:spPr>
            <a:xfrm>
              <a:off x="5067733" y="3768273"/>
              <a:ext cx="56044" cy="41945"/>
            </a:xfrm>
            <a:custGeom>
              <a:avLst/>
              <a:gdLst/>
              <a:ahLst/>
              <a:cxnLst/>
              <a:rect l="l" t="t" r="r" b="b"/>
              <a:pathLst>
                <a:path w="318" h="238" extrusionOk="0">
                  <a:moveTo>
                    <a:pt x="1" y="0"/>
                  </a:moveTo>
                  <a:lnTo>
                    <a:pt x="3" y="238"/>
                  </a:lnTo>
                  <a:lnTo>
                    <a:pt x="318" y="238"/>
                  </a:lnTo>
                  <a:lnTo>
                    <a:pt x="309" y="0"/>
                  </a:lnTo>
                  <a:close/>
                </a:path>
              </a:pathLst>
            </a:custGeom>
            <a:solidFill>
              <a:srgbClr val="FEBA6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16" name="Google Shape;5316;p39"/>
            <p:cNvSpPr/>
            <p:nvPr/>
          </p:nvSpPr>
          <p:spPr>
            <a:xfrm>
              <a:off x="4920221" y="3822554"/>
              <a:ext cx="60449" cy="45469"/>
            </a:xfrm>
            <a:custGeom>
              <a:avLst/>
              <a:gdLst/>
              <a:ahLst/>
              <a:cxnLst/>
              <a:rect l="l" t="t" r="r" b="b"/>
              <a:pathLst>
                <a:path w="343" h="258" extrusionOk="0">
                  <a:moveTo>
                    <a:pt x="24" y="0"/>
                  </a:moveTo>
                  <a:lnTo>
                    <a:pt x="0" y="257"/>
                  </a:lnTo>
                  <a:lnTo>
                    <a:pt x="330" y="257"/>
                  </a:lnTo>
                  <a:lnTo>
                    <a:pt x="343" y="0"/>
                  </a:lnTo>
                  <a:close/>
                </a:path>
              </a:pathLst>
            </a:custGeom>
            <a:solidFill>
              <a:srgbClr val="FEBA6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17" name="Google Shape;5317;p39"/>
            <p:cNvSpPr/>
            <p:nvPr/>
          </p:nvSpPr>
          <p:spPr>
            <a:xfrm>
              <a:off x="4994241" y="3822554"/>
              <a:ext cx="58158" cy="45469"/>
            </a:xfrm>
            <a:custGeom>
              <a:avLst/>
              <a:gdLst/>
              <a:ahLst/>
              <a:cxnLst/>
              <a:rect l="l" t="t" r="r" b="b"/>
              <a:pathLst>
                <a:path w="330" h="258" extrusionOk="0">
                  <a:moveTo>
                    <a:pt x="13" y="0"/>
                  </a:moveTo>
                  <a:lnTo>
                    <a:pt x="0" y="257"/>
                  </a:lnTo>
                  <a:lnTo>
                    <a:pt x="330" y="257"/>
                  </a:lnTo>
                  <a:lnTo>
                    <a:pt x="330" y="0"/>
                  </a:lnTo>
                  <a:close/>
                </a:path>
              </a:pathLst>
            </a:custGeom>
            <a:solidFill>
              <a:srgbClr val="FEBA6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18" name="Google Shape;5318;p39"/>
            <p:cNvSpPr/>
            <p:nvPr/>
          </p:nvSpPr>
          <p:spPr>
            <a:xfrm>
              <a:off x="5068085" y="3822554"/>
              <a:ext cx="58335" cy="45469"/>
            </a:xfrm>
            <a:custGeom>
              <a:avLst/>
              <a:gdLst/>
              <a:ahLst/>
              <a:cxnLst/>
              <a:rect l="l" t="t" r="r" b="b"/>
              <a:pathLst>
                <a:path w="331" h="258" extrusionOk="0">
                  <a:moveTo>
                    <a:pt x="1" y="0"/>
                  </a:moveTo>
                  <a:lnTo>
                    <a:pt x="1" y="257"/>
                  </a:lnTo>
                  <a:lnTo>
                    <a:pt x="331" y="257"/>
                  </a:lnTo>
                  <a:lnTo>
                    <a:pt x="320" y="0"/>
                  </a:lnTo>
                  <a:close/>
                </a:path>
              </a:pathLst>
            </a:custGeom>
            <a:solidFill>
              <a:srgbClr val="FEBA6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19" name="Google Shape;5319;p39"/>
            <p:cNvSpPr/>
            <p:nvPr/>
          </p:nvSpPr>
          <p:spPr>
            <a:xfrm>
              <a:off x="5134527" y="3717692"/>
              <a:ext cx="54634" cy="26436"/>
            </a:xfrm>
            <a:custGeom>
              <a:avLst/>
              <a:gdLst/>
              <a:ahLst/>
              <a:cxnLst/>
              <a:rect l="l" t="t" r="r" b="b"/>
              <a:pathLst>
                <a:path w="310" h="150" extrusionOk="0">
                  <a:moveTo>
                    <a:pt x="1" y="0"/>
                  </a:moveTo>
                  <a:lnTo>
                    <a:pt x="7" y="150"/>
                  </a:lnTo>
                  <a:lnTo>
                    <a:pt x="309" y="150"/>
                  </a:lnTo>
                  <a:lnTo>
                    <a:pt x="296" y="0"/>
                  </a:lnTo>
                  <a:close/>
                </a:path>
              </a:pathLst>
            </a:custGeom>
            <a:solidFill>
              <a:srgbClr val="FF695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20" name="Google Shape;5320;p39"/>
            <p:cNvSpPr/>
            <p:nvPr/>
          </p:nvSpPr>
          <p:spPr>
            <a:xfrm>
              <a:off x="5136466" y="3755055"/>
              <a:ext cx="56396" cy="28022"/>
            </a:xfrm>
            <a:custGeom>
              <a:avLst/>
              <a:gdLst/>
              <a:ahLst/>
              <a:cxnLst/>
              <a:rect l="l" t="t" r="r" b="b"/>
              <a:pathLst>
                <a:path w="320" h="159" extrusionOk="0">
                  <a:moveTo>
                    <a:pt x="0" y="0"/>
                  </a:moveTo>
                  <a:lnTo>
                    <a:pt x="9" y="159"/>
                  </a:lnTo>
                  <a:lnTo>
                    <a:pt x="320" y="159"/>
                  </a:lnTo>
                  <a:lnTo>
                    <a:pt x="305" y="0"/>
                  </a:lnTo>
                  <a:close/>
                </a:path>
              </a:pathLst>
            </a:custGeom>
            <a:solidFill>
              <a:srgbClr val="FEBA6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21" name="Google Shape;5321;p39"/>
            <p:cNvSpPr/>
            <p:nvPr/>
          </p:nvSpPr>
          <p:spPr>
            <a:xfrm>
              <a:off x="5138405" y="3794532"/>
              <a:ext cx="61683" cy="73491"/>
            </a:xfrm>
            <a:custGeom>
              <a:avLst/>
              <a:gdLst/>
              <a:ahLst/>
              <a:cxnLst/>
              <a:rect l="l" t="t" r="r" b="b"/>
              <a:pathLst>
                <a:path w="350" h="417" extrusionOk="0">
                  <a:moveTo>
                    <a:pt x="0" y="1"/>
                  </a:moveTo>
                  <a:lnTo>
                    <a:pt x="22" y="416"/>
                  </a:lnTo>
                  <a:lnTo>
                    <a:pt x="349" y="416"/>
                  </a:lnTo>
                  <a:lnTo>
                    <a:pt x="313" y="1"/>
                  </a:lnTo>
                  <a:close/>
                </a:path>
              </a:pathLst>
            </a:custGeom>
            <a:solidFill>
              <a:srgbClr val="FEBA6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22" name="Google Shape;5322;p39"/>
            <p:cNvSpPr/>
            <p:nvPr/>
          </p:nvSpPr>
          <p:spPr>
            <a:xfrm>
              <a:off x="5074959" y="3607719"/>
              <a:ext cx="105038" cy="12337"/>
            </a:xfrm>
            <a:custGeom>
              <a:avLst/>
              <a:gdLst/>
              <a:ahLst/>
              <a:cxnLst/>
              <a:rect l="l" t="t" r="r" b="b"/>
              <a:pathLst>
                <a:path w="596" h="70" extrusionOk="0">
                  <a:moveTo>
                    <a:pt x="0" y="1"/>
                  </a:moveTo>
                  <a:lnTo>
                    <a:pt x="0" y="69"/>
                  </a:lnTo>
                  <a:lnTo>
                    <a:pt x="596" y="69"/>
                  </a:lnTo>
                  <a:lnTo>
                    <a:pt x="591" y="1"/>
                  </a:lnTo>
                  <a:close/>
                </a:path>
              </a:pathLst>
            </a:custGeom>
            <a:solidFill>
              <a:srgbClr val="FF695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23" name="Google Shape;5323;p39"/>
            <p:cNvSpPr/>
            <p:nvPr/>
          </p:nvSpPr>
          <p:spPr>
            <a:xfrm>
              <a:off x="2809050" y="1340403"/>
              <a:ext cx="1139728" cy="1038391"/>
            </a:xfrm>
            <a:custGeom>
              <a:avLst/>
              <a:gdLst/>
              <a:ahLst/>
              <a:cxnLst/>
              <a:rect l="l" t="t" r="r" b="b"/>
              <a:pathLst>
                <a:path w="6467" h="5892" extrusionOk="0">
                  <a:moveTo>
                    <a:pt x="3233" y="1"/>
                  </a:moveTo>
                  <a:cubicBezTo>
                    <a:pt x="2480" y="1"/>
                    <a:pt x="1726" y="288"/>
                    <a:pt x="1151" y="864"/>
                  </a:cubicBezTo>
                  <a:cubicBezTo>
                    <a:pt x="1" y="2014"/>
                    <a:pt x="1" y="3879"/>
                    <a:pt x="1151" y="5029"/>
                  </a:cubicBezTo>
                  <a:cubicBezTo>
                    <a:pt x="1726" y="5604"/>
                    <a:pt x="2480" y="5892"/>
                    <a:pt x="3233" y="5892"/>
                  </a:cubicBezTo>
                  <a:cubicBezTo>
                    <a:pt x="3987" y="5892"/>
                    <a:pt x="4741" y="5604"/>
                    <a:pt x="5316" y="5029"/>
                  </a:cubicBezTo>
                  <a:cubicBezTo>
                    <a:pt x="6466" y="3879"/>
                    <a:pt x="6466" y="2014"/>
                    <a:pt x="5316" y="864"/>
                  </a:cubicBezTo>
                  <a:cubicBezTo>
                    <a:pt x="4741" y="288"/>
                    <a:pt x="3987" y="1"/>
                    <a:pt x="3233" y="1"/>
                  </a:cubicBezTo>
                  <a:close/>
                </a:path>
              </a:pathLst>
            </a:custGeom>
            <a:solidFill>
              <a:srgbClr val="FEBA6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24" name="Google Shape;5324;p39"/>
            <p:cNvSpPr/>
            <p:nvPr/>
          </p:nvSpPr>
          <p:spPr>
            <a:xfrm>
              <a:off x="2859983" y="1340050"/>
              <a:ext cx="1038568" cy="1038568"/>
            </a:xfrm>
            <a:custGeom>
              <a:avLst/>
              <a:gdLst/>
              <a:ahLst/>
              <a:cxnLst/>
              <a:rect l="l" t="t" r="r" b="b"/>
              <a:pathLst>
                <a:path w="5893" h="5893" extrusionOk="0">
                  <a:moveTo>
                    <a:pt x="2946" y="0"/>
                  </a:moveTo>
                  <a:cubicBezTo>
                    <a:pt x="1318" y="0"/>
                    <a:pt x="1" y="1320"/>
                    <a:pt x="1" y="2947"/>
                  </a:cubicBezTo>
                  <a:cubicBezTo>
                    <a:pt x="1" y="4575"/>
                    <a:pt x="1318" y="5892"/>
                    <a:pt x="2946" y="5892"/>
                  </a:cubicBezTo>
                  <a:cubicBezTo>
                    <a:pt x="4573" y="5892"/>
                    <a:pt x="5893" y="4575"/>
                    <a:pt x="5893" y="2947"/>
                  </a:cubicBezTo>
                  <a:cubicBezTo>
                    <a:pt x="5893" y="1320"/>
                    <a:pt x="4573" y="0"/>
                    <a:pt x="2946" y="0"/>
                  </a:cubicBezTo>
                  <a:close/>
                </a:path>
              </a:pathLst>
            </a:custGeom>
            <a:solidFill>
              <a:srgbClr val="FEBA6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25" name="Google Shape;5325;p39"/>
            <p:cNvSpPr/>
            <p:nvPr/>
          </p:nvSpPr>
          <p:spPr>
            <a:xfrm>
              <a:off x="3461664" y="1377766"/>
              <a:ext cx="410105" cy="630930"/>
            </a:xfrm>
            <a:custGeom>
              <a:avLst/>
              <a:gdLst/>
              <a:ahLst/>
              <a:cxnLst/>
              <a:rect l="l" t="t" r="r" b="b"/>
              <a:pathLst>
                <a:path w="2327" h="3580" extrusionOk="0">
                  <a:moveTo>
                    <a:pt x="118" y="0"/>
                  </a:moveTo>
                  <a:cubicBezTo>
                    <a:pt x="80" y="39"/>
                    <a:pt x="41" y="80"/>
                    <a:pt x="1" y="118"/>
                  </a:cubicBezTo>
                  <a:cubicBezTo>
                    <a:pt x="1243" y="341"/>
                    <a:pt x="2187" y="1429"/>
                    <a:pt x="2187" y="2733"/>
                  </a:cubicBezTo>
                  <a:cubicBezTo>
                    <a:pt x="2187" y="2988"/>
                    <a:pt x="2151" y="3237"/>
                    <a:pt x="2082" y="3470"/>
                  </a:cubicBezTo>
                  <a:cubicBezTo>
                    <a:pt x="2121" y="3506"/>
                    <a:pt x="2157" y="3543"/>
                    <a:pt x="2196" y="3579"/>
                  </a:cubicBezTo>
                  <a:cubicBezTo>
                    <a:pt x="2282" y="3312"/>
                    <a:pt x="2327" y="3027"/>
                    <a:pt x="2327" y="2733"/>
                  </a:cubicBezTo>
                  <a:cubicBezTo>
                    <a:pt x="2327" y="1393"/>
                    <a:pt x="1380" y="270"/>
                    <a:pt x="118" y="0"/>
                  </a:cubicBezTo>
                  <a:close/>
                </a:path>
              </a:pathLst>
            </a:custGeom>
            <a:solidFill>
              <a:srgbClr val="FFFFFF"/>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26" name="Google Shape;5326;p39"/>
            <p:cNvSpPr/>
            <p:nvPr/>
          </p:nvSpPr>
          <p:spPr>
            <a:xfrm>
              <a:off x="2886419" y="1366839"/>
              <a:ext cx="939698" cy="985344"/>
            </a:xfrm>
            <a:custGeom>
              <a:avLst/>
              <a:gdLst/>
              <a:ahLst/>
              <a:cxnLst/>
              <a:rect l="l" t="t" r="r" b="b"/>
              <a:pathLst>
                <a:path w="5332" h="5591" extrusionOk="0">
                  <a:moveTo>
                    <a:pt x="2796" y="0"/>
                  </a:moveTo>
                  <a:cubicBezTo>
                    <a:pt x="1256" y="0"/>
                    <a:pt x="1" y="1253"/>
                    <a:pt x="1" y="2795"/>
                  </a:cubicBezTo>
                  <a:cubicBezTo>
                    <a:pt x="1" y="4335"/>
                    <a:pt x="1256" y="5590"/>
                    <a:pt x="2796" y="5590"/>
                  </a:cubicBezTo>
                  <a:cubicBezTo>
                    <a:pt x="3918" y="5590"/>
                    <a:pt x="4886" y="4926"/>
                    <a:pt x="5331" y="3971"/>
                  </a:cubicBezTo>
                  <a:cubicBezTo>
                    <a:pt x="5295" y="3937"/>
                    <a:pt x="5261" y="3903"/>
                    <a:pt x="5224" y="3868"/>
                  </a:cubicBezTo>
                  <a:cubicBezTo>
                    <a:pt x="4811" y="4800"/>
                    <a:pt x="3879" y="5451"/>
                    <a:pt x="2796" y="5451"/>
                  </a:cubicBezTo>
                  <a:cubicBezTo>
                    <a:pt x="1331" y="5451"/>
                    <a:pt x="140" y="4260"/>
                    <a:pt x="140" y="2795"/>
                  </a:cubicBezTo>
                  <a:cubicBezTo>
                    <a:pt x="140" y="1330"/>
                    <a:pt x="1331" y="140"/>
                    <a:pt x="2796" y="140"/>
                  </a:cubicBezTo>
                  <a:lnTo>
                    <a:pt x="2845" y="140"/>
                  </a:lnTo>
                  <a:cubicBezTo>
                    <a:pt x="2890" y="95"/>
                    <a:pt x="2935" y="52"/>
                    <a:pt x="2980" y="7"/>
                  </a:cubicBezTo>
                  <a:cubicBezTo>
                    <a:pt x="2918" y="2"/>
                    <a:pt x="2858" y="0"/>
                    <a:pt x="2796" y="0"/>
                  </a:cubicBezTo>
                  <a:close/>
                </a:path>
              </a:pathLst>
            </a:custGeom>
            <a:solidFill>
              <a:srgbClr val="FFFFFF"/>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27" name="Google Shape;5327;p39"/>
            <p:cNvSpPr/>
            <p:nvPr/>
          </p:nvSpPr>
          <p:spPr>
            <a:xfrm>
              <a:off x="2967665" y="1447556"/>
              <a:ext cx="823029" cy="823382"/>
            </a:xfrm>
            <a:custGeom>
              <a:avLst/>
              <a:gdLst/>
              <a:ahLst/>
              <a:cxnLst/>
              <a:rect l="l" t="t" r="r" b="b"/>
              <a:pathLst>
                <a:path w="4670" h="4672" extrusionOk="0">
                  <a:moveTo>
                    <a:pt x="2335" y="1"/>
                  </a:moveTo>
                  <a:cubicBezTo>
                    <a:pt x="1045" y="1"/>
                    <a:pt x="0" y="1048"/>
                    <a:pt x="0" y="2337"/>
                  </a:cubicBezTo>
                  <a:cubicBezTo>
                    <a:pt x="0" y="3627"/>
                    <a:pt x="1045" y="4672"/>
                    <a:pt x="2335" y="4672"/>
                  </a:cubicBezTo>
                  <a:cubicBezTo>
                    <a:pt x="3624" y="4672"/>
                    <a:pt x="4669" y="3627"/>
                    <a:pt x="4669" y="2337"/>
                  </a:cubicBezTo>
                  <a:cubicBezTo>
                    <a:pt x="4669" y="1048"/>
                    <a:pt x="3624" y="1"/>
                    <a:pt x="2335" y="1"/>
                  </a:cubicBezTo>
                  <a:close/>
                </a:path>
              </a:pathLst>
            </a:custGeom>
            <a:solidFill>
              <a:srgbClr val="FFFFFF"/>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28" name="Google Shape;5328;p39"/>
            <p:cNvSpPr/>
            <p:nvPr/>
          </p:nvSpPr>
          <p:spPr>
            <a:xfrm>
              <a:off x="5246263" y="1340403"/>
              <a:ext cx="1140080" cy="1038391"/>
            </a:xfrm>
            <a:custGeom>
              <a:avLst/>
              <a:gdLst/>
              <a:ahLst/>
              <a:cxnLst/>
              <a:rect l="l" t="t" r="r" b="b"/>
              <a:pathLst>
                <a:path w="6469" h="5892" extrusionOk="0">
                  <a:moveTo>
                    <a:pt x="3236" y="1"/>
                  </a:moveTo>
                  <a:cubicBezTo>
                    <a:pt x="2482" y="1"/>
                    <a:pt x="1728" y="288"/>
                    <a:pt x="1153" y="864"/>
                  </a:cubicBezTo>
                  <a:cubicBezTo>
                    <a:pt x="1" y="2014"/>
                    <a:pt x="1" y="3879"/>
                    <a:pt x="1153" y="5029"/>
                  </a:cubicBezTo>
                  <a:cubicBezTo>
                    <a:pt x="1728" y="5604"/>
                    <a:pt x="2482" y="5892"/>
                    <a:pt x="3236" y="5892"/>
                  </a:cubicBezTo>
                  <a:cubicBezTo>
                    <a:pt x="3990" y="5892"/>
                    <a:pt x="4744" y="5604"/>
                    <a:pt x="5319" y="5029"/>
                  </a:cubicBezTo>
                  <a:cubicBezTo>
                    <a:pt x="6469" y="3879"/>
                    <a:pt x="6469" y="2014"/>
                    <a:pt x="5319" y="864"/>
                  </a:cubicBezTo>
                  <a:cubicBezTo>
                    <a:pt x="4744" y="288"/>
                    <a:pt x="3990" y="1"/>
                    <a:pt x="3236" y="1"/>
                  </a:cubicBezTo>
                  <a:close/>
                </a:path>
              </a:pathLst>
            </a:custGeom>
            <a:solidFill>
              <a:srgbClr val="FEBA6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29" name="Google Shape;5329;p39"/>
            <p:cNvSpPr/>
            <p:nvPr/>
          </p:nvSpPr>
          <p:spPr>
            <a:xfrm>
              <a:off x="5297196" y="1340050"/>
              <a:ext cx="1038568" cy="1038568"/>
            </a:xfrm>
            <a:custGeom>
              <a:avLst/>
              <a:gdLst/>
              <a:ahLst/>
              <a:cxnLst/>
              <a:rect l="l" t="t" r="r" b="b"/>
              <a:pathLst>
                <a:path w="5893" h="5893" extrusionOk="0">
                  <a:moveTo>
                    <a:pt x="2948" y="0"/>
                  </a:moveTo>
                  <a:cubicBezTo>
                    <a:pt x="1320" y="0"/>
                    <a:pt x="1" y="1320"/>
                    <a:pt x="1" y="2947"/>
                  </a:cubicBezTo>
                  <a:cubicBezTo>
                    <a:pt x="1" y="4575"/>
                    <a:pt x="1320" y="5892"/>
                    <a:pt x="2948" y="5892"/>
                  </a:cubicBezTo>
                  <a:cubicBezTo>
                    <a:pt x="4576" y="5892"/>
                    <a:pt x="5893" y="4575"/>
                    <a:pt x="5893" y="2947"/>
                  </a:cubicBezTo>
                  <a:cubicBezTo>
                    <a:pt x="5893" y="1320"/>
                    <a:pt x="4576" y="0"/>
                    <a:pt x="2948" y="0"/>
                  </a:cubicBezTo>
                  <a:close/>
                </a:path>
              </a:pathLst>
            </a:custGeom>
            <a:solidFill>
              <a:srgbClr val="FF695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30" name="Google Shape;5330;p39"/>
            <p:cNvSpPr/>
            <p:nvPr/>
          </p:nvSpPr>
          <p:spPr>
            <a:xfrm>
              <a:off x="5899230" y="1377766"/>
              <a:ext cx="410105" cy="630930"/>
            </a:xfrm>
            <a:custGeom>
              <a:avLst/>
              <a:gdLst/>
              <a:ahLst/>
              <a:cxnLst/>
              <a:rect l="l" t="t" r="r" b="b"/>
              <a:pathLst>
                <a:path w="2327" h="3580" extrusionOk="0">
                  <a:moveTo>
                    <a:pt x="119" y="0"/>
                  </a:moveTo>
                  <a:cubicBezTo>
                    <a:pt x="80" y="39"/>
                    <a:pt x="39" y="80"/>
                    <a:pt x="1" y="118"/>
                  </a:cubicBezTo>
                  <a:cubicBezTo>
                    <a:pt x="1243" y="341"/>
                    <a:pt x="2188" y="1429"/>
                    <a:pt x="2188" y="2733"/>
                  </a:cubicBezTo>
                  <a:cubicBezTo>
                    <a:pt x="2188" y="2988"/>
                    <a:pt x="2151" y="3237"/>
                    <a:pt x="2083" y="3470"/>
                  </a:cubicBezTo>
                  <a:cubicBezTo>
                    <a:pt x="2121" y="3506"/>
                    <a:pt x="2158" y="3543"/>
                    <a:pt x="2196" y="3579"/>
                  </a:cubicBezTo>
                  <a:cubicBezTo>
                    <a:pt x="2280" y="3312"/>
                    <a:pt x="2327" y="3027"/>
                    <a:pt x="2327" y="2733"/>
                  </a:cubicBezTo>
                  <a:cubicBezTo>
                    <a:pt x="2327" y="1393"/>
                    <a:pt x="1378" y="270"/>
                    <a:pt x="119" y="0"/>
                  </a:cubicBezTo>
                  <a:close/>
                </a:path>
              </a:pathLst>
            </a:custGeom>
            <a:solidFill>
              <a:srgbClr val="FFFFFF"/>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31" name="Google Shape;5331;p39"/>
            <p:cNvSpPr/>
            <p:nvPr/>
          </p:nvSpPr>
          <p:spPr>
            <a:xfrm>
              <a:off x="5323985" y="1366839"/>
              <a:ext cx="939346" cy="985344"/>
            </a:xfrm>
            <a:custGeom>
              <a:avLst/>
              <a:gdLst/>
              <a:ahLst/>
              <a:cxnLst/>
              <a:rect l="l" t="t" r="r" b="b"/>
              <a:pathLst>
                <a:path w="5330" h="5591" extrusionOk="0">
                  <a:moveTo>
                    <a:pt x="2796" y="0"/>
                  </a:moveTo>
                  <a:cubicBezTo>
                    <a:pt x="1254" y="0"/>
                    <a:pt x="1" y="1253"/>
                    <a:pt x="1" y="2795"/>
                  </a:cubicBezTo>
                  <a:cubicBezTo>
                    <a:pt x="1" y="4335"/>
                    <a:pt x="1254" y="5590"/>
                    <a:pt x="2796" y="5590"/>
                  </a:cubicBezTo>
                  <a:cubicBezTo>
                    <a:pt x="3916" y="5590"/>
                    <a:pt x="4886" y="4926"/>
                    <a:pt x="5330" y="3971"/>
                  </a:cubicBezTo>
                  <a:cubicBezTo>
                    <a:pt x="5295" y="3937"/>
                    <a:pt x="5261" y="3903"/>
                    <a:pt x="5225" y="3868"/>
                  </a:cubicBezTo>
                  <a:cubicBezTo>
                    <a:pt x="4811" y="4800"/>
                    <a:pt x="3877" y="5451"/>
                    <a:pt x="2796" y="5451"/>
                  </a:cubicBezTo>
                  <a:cubicBezTo>
                    <a:pt x="1331" y="5451"/>
                    <a:pt x="140" y="4260"/>
                    <a:pt x="140" y="2795"/>
                  </a:cubicBezTo>
                  <a:cubicBezTo>
                    <a:pt x="140" y="1330"/>
                    <a:pt x="1331" y="140"/>
                    <a:pt x="2796" y="140"/>
                  </a:cubicBezTo>
                  <a:lnTo>
                    <a:pt x="2845" y="140"/>
                  </a:lnTo>
                  <a:cubicBezTo>
                    <a:pt x="2890" y="95"/>
                    <a:pt x="2935" y="52"/>
                    <a:pt x="2978" y="7"/>
                  </a:cubicBezTo>
                  <a:cubicBezTo>
                    <a:pt x="2918" y="2"/>
                    <a:pt x="2858" y="0"/>
                    <a:pt x="2796" y="0"/>
                  </a:cubicBezTo>
                  <a:close/>
                </a:path>
              </a:pathLst>
            </a:custGeom>
            <a:solidFill>
              <a:srgbClr val="FFFFFF"/>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32" name="Google Shape;5332;p39"/>
            <p:cNvSpPr/>
            <p:nvPr/>
          </p:nvSpPr>
          <p:spPr>
            <a:xfrm>
              <a:off x="5364520" y="1448085"/>
              <a:ext cx="903746" cy="823029"/>
            </a:xfrm>
            <a:custGeom>
              <a:avLst/>
              <a:gdLst/>
              <a:ahLst/>
              <a:cxnLst/>
              <a:rect l="l" t="t" r="r" b="b"/>
              <a:pathLst>
                <a:path w="5128" h="4670" extrusionOk="0">
                  <a:moveTo>
                    <a:pt x="2564" y="0"/>
                  </a:moveTo>
                  <a:cubicBezTo>
                    <a:pt x="1966" y="0"/>
                    <a:pt x="1369" y="228"/>
                    <a:pt x="912" y="683"/>
                  </a:cubicBezTo>
                  <a:cubicBezTo>
                    <a:pt x="0" y="1595"/>
                    <a:pt x="0" y="3075"/>
                    <a:pt x="912" y="3986"/>
                  </a:cubicBezTo>
                  <a:cubicBezTo>
                    <a:pt x="1369" y="4442"/>
                    <a:pt x="1966" y="4670"/>
                    <a:pt x="2564" y="4670"/>
                  </a:cubicBezTo>
                  <a:cubicBezTo>
                    <a:pt x="3161" y="4670"/>
                    <a:pt x="3759" y="4442"/>
                    <a:pt x="4215" y="3986"/>
                  </a:cubicBezTo>
                  <a:cubicBezTo>
                    <a:pt x="5127" y="3075"/>
                    <a:pt x="5127" y="1595"/>
                    <a:pt x="4215" y="683"/>
                  </a:cubicBezTo>
                  <a:cubicBezTo>
                    <a:pt x="3759" y="228"/>
                    <a:pt x="3161" y="0"/>
                    <a:pt x="2564" y="0"/>
                  </a:cubicBezTo>
                  <a:close/>
                </a:path>
              </a:pathLst>
            </a:custGeom>
            <a:solidFill>
              <a:srgbClr val="FFFFFF"/>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33" name="Google Shape;5333;p39"/>
            <p:cNvSpPr/>
            <p:nvPr/>
          </p:nvSpPr>
          <p:spPr>
            <a:xfrm>
              <a:off x="2809050" y="3597321"/>
              <a:ext cx="1139728" cy="1038744"/>
            </a:xfrm>
            <a:custGeom>
              <a:avLst/>
              <a:gdLst/>
              <a:ahLst/>
              <a:cxnLst/>
              <a:rect l="l" t="t" r="r" b="b"/>
              <a:pathLst>
                <a:path w="6467" h="5894" extrusionOk="0">
                  <a:moveTo>
                    <a:pt x="3233" y="0"/>
                  </a:moveTo>
                  <a:cubicBezTo>
                    <a:pt x="2480" y="0"/>
                    <a:pt x="1726" y="288"/>
                    <a:pt x="1151" y="863"/>
                  </a:cubicBezTo>
                  <a:cubicBezTo>
                    <a:pt x="1" y="2013"/>
                    <a:pt x="1" y="3879"/>
                    <a:pt x="1151" y="5031"/>
                  </a:cubicBezTo>
                  <a:cubicBezTo>
                    <a:pt x="1726" y="5606"/>
                    <a:pt x="2480" y="5893"/>
                    <a:pt x="3233" y="5893"/>
                  </a:cubicBezTo>
                  <a:cubicBezTo>
                    <a:pt x="3987" y="5893"/>
                    <a:pt x="4741" y="5606"/>
                    <a:pt x="5316" y="5031"/>
                  </a:cubicBezTo>
                  <a:cubicBezTo>
                    <a:pt x="6466" y="3879"/>
                    <a:pt x="6466" y="2013"/>
                    <a:pt x="5316" y="863"/>
                  </a:cubicBezTo>
                  <a:cubicBezTo>
                    <a:pt x="4741" y="288"/>
                    <a:pt x="3987" y="0"/>
                    <a:pt x="3233" y="0"/>
                  </a:cubicBezTo>
                  <a:close/>
                </a:path>
              </a:pathLst>
            </a:custGeom>
            <a:solidFill>
              <a:srgbClr val="FEBA6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34" name="Google Shape;5334;p39"/>
            <p:cNvSpPr/>
            <p:nvPr/>
          </p:nvSpPr>
          <p:spPr>
            <a:xfrm>
              <a:off x="2859631" y="3597145"/>
              <a:ext cx="1038568" cy="1038568"/>
            </a:xfrm>
            <a:custGeom>
              <a:avLst/>
              <a:gdLst/>
              <a:ahLst/>
              <a:cxnLst/>
              <a:rect l="l" t="t" r="r" b="b"/>
              <a:pathLst>
                <a:path w="5893" h="5893" extrusionOk="0">
                  <a:moveTo>
                    <a:pt x="2948" y="1"/>
                  </a:moveTo>
                  <a:cubicBezTo>
                    <a:pt x="1320" y="1"/>
                    <a:pt x="1" y="1320"/>
                    <a:pt x="1" y="2946"/>
                  </a:cubicBezTo>
                  <a:cubicBezTo>
                    <a:pt x="1" y="4573"/>
                    <a:pt x="1320" y="5893"/>
                    <a:pt x="2948" y="5893"/>
                  </a:cubicBezTo>
                  <a:cubicBezTo>
                    <a:pt x="4575" y="5893"/>
                    <a:pt x="5892" y="4573"/>
                    <a:pt x="5892" y="2946"/>
                  </a:cubicBezTo>
                  <a:cubicBezTo>
                    <a:pt x="5892" y="1320"/>
                    <a:pt x="4575" y="1"/>
                    <a:pt x="2948" y="1"/>
                  </a:cubicBezTo>
                  <a:close/>
                </a:path>
              </a:pathLst>
            </a:custGeom>
            <a:solidFill>
              <a:srgbClr val="4EE27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35" name="Google Shape;5335;p39"/>
            <p:cNvSpPr/>
            <p:nvPr/>
          </p:nvSpPr>
          <p:spPr>
            <a:xfrm>
              <a:off x="3461664" y="3635036"/>
              <a:ext cx="410105" cy="630754"/>
            </a:xfrm>
            <a:custGeom>
              <a:avLst/>
              <a:gdLst/>
              <a:ahLst/>
              <a:cxnLst/>
              <a:rect l="l" t="t" r="r" b="b"/>
              <a:pathLst>
                <a:path w="2327" h="3579" extrusionOk="0">
                  <a:moveTo>
                    <a:pt x="118" y="0"/>
                  </a:moveTo>
                  <a:cubicBezTo>
                    <a:pt x="80" y="39"/>
                    <a:pt x="41" y="79"/>
                    <a:pt x="1" y="118"/>
                  </a:cubicBezTo>
                  <a:cubicBezTo>
                    <a:pt x="1243" y="341"/>
                    <a:pt x="2187" y="1429"/>
                    <a:pt x="2187" y="2733"/>
                  </a:cubicBezTo>
                  <a:cubicBezTo>
                    <a:pt x="2187" y="2988"/>
                    <a:pt x="2151" y="3236"/>
                    <a:pt x="2082" y="3470"/>
                  </a:cubicBezTo>
                  <a:cubicBezTo>
                    <a:pt x="2121" y="3506"/>
                    <a:pt x="2157" y="3542"/>
                    <a:pt x="2196" y="3579"/>
                  </a:cubicBezTo>
                  <a:cubicBezTo>
                    <a:pt x="2282" y="3311"/>
                    <a:pt x="2327" y="3026"/>
                    <a:pt x="2327" y="2733"/>
                  </a:cubicBezTo>
                  <a:cubicBezTo>
                    <a:pt x="2327" y="1392"/>
                    <a:pt x="1380" y="270"/>
                    <a:pt x="118" y="0"/>
                  </a:cubicBezTo>
                  <a:close/>
                </a:path>
              </a:pathLst>
            </a:custGeom>
            <a:solidFill>
              <a:srgbClr val="FFFFFF"/>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36" name="Google Shape;5336;p39"/>
            <p:cNvSpPr/>
            <p:nvPr/>
          </p:nvSpPr>
          <p:spPr>
            <a:xfrm>
              <a:off x="2886419" y="3623580"/>
              <a:ext cx="939698" cy="985696"/>
            </a:xfrm>
            <a:custGeom>
              <a:avLst/>
              <a:gdLst/>
              <a:ahLst/>
              <a:cxnLst/>
              <a:rect l="l" t="t" r="r" b="b"/>
              <a:pathLst>
                <a:path w="5332" h="5593" extrusionOk="0">
                  <a:moveTo>
                    <a:pt x="2796" y="1"/>
                  </a:moveTo>
                  <a:cubicBezTo>
                    <a:pt x="1256" y="1"/>
                    <a:pt x="1" y="1256"/>
                    <a:pt x="1" y="2796"/>
                  </a:cubicBezTo>
                  <a:cubicBezTo>
                    <a:pt x="1" y="4338"/>
                    <a:pt x="1256" y="5593"/>
                    <a:pt x="2796" y="5593"/>
                  </a:cubicBezTo>
                  <a:cubicBezTo>
                    <a:pt x="3918" y="5593"/>
                    <a:pt x="4886" y="4929"/>
                    <a:pt x="5331" y="3974"/>
                  </a:cubicBezTo>
                  <a:cubicBezTo>
                    <a:pt x="5295" y="3939"/>
                    <a:pt x="5261" y="3905"/>
                    <a:pt x="5224" y="3871"/>
                  </a:cubicBezTo>
                  <a:cubicBezTo>
                    <a:pt x="4811" y="4803"/>
                    <a:pt x="3879" y="5451"/>
                    <a:pt x="2796" y="5451"/>
                  </a:cubicBezTo>
                  <a:cubicBezTo>
                    <a:pt x="1331" y="5451"/>
                    <a:pt x="140" y="4261"/>
                    <a:pt x="140" y="2796"/>
                  </a:cubicBezTo>
                  <a:cubicBezTo>
                    <a:pt x="140" y="1333"/>
                    <a:pt x="1331" y="140"/>
                    <a:pt x="2796" y="140"/>
                  </a:cubicBezTo>
                  <a:cubicBezTo>
                    <a:pt x="2813" y="140"/>
                    <a:pt x="2828" y="142"/>
                    <a:pt x="2845" y="142"/>
                  </a:cubicBezTo>
                  <a:cubicBezTo>
                    <a:pt x="2890" y="97"/>
                    <a:pt x="2935" y="52"/>
                    <a:pt x="2980" y="7"/>
                  </a:cubicBezTo>
                  <a:cubicBezTo>
                    <a:pt x="2918" y="3"/>
                    <a:pt x="2858" y="1"/>
                    <a:pt x="2796" y="1"/>
                  </a:cubicBezTo>
                  <a:close/>
                </a:path>
              </a:pathLst>
            </a:custGeom>
            <a:solidFill>
              <a:srgbClr val="FFFFFF"/>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37" name="Google Shape;5337;p39"/>
            <p:cNvSpPr/>
            <p:nvPr/>
          </p:nvSpPr>
          <p:spPr>
            <a:xfrm>
              <a:off x="2967665" y="3704827"/>
              <a:ext cx="823029" cy="823382"/>
            </a:xfrm>
            <a:custGeom>
              <a:avLst/>
              <a:gdLst/>
              <a:ahLst/>
              <a:cxnLst/>
              <a:rect l="l" t="t" r="r" b="b"/>
              <a:pathLst>
                <a:path w="4670" h="4672" extrusionOk="0">
                  <a:moveTo>
                    <a:pt x="2335" y="0"/>
                  </a:moveTo>
                  <a:cubicBezTo>
                    <a:pt x="1045" y="0"/>
                    <a:pt x="0" y="1045"/>
                    <a:pt x="0" y="2335"/>
                  </a:cubicBezTo>
                  <a:cubicBezTo>
                    <a:pt x="0" y="3626"/>
                    <a:pt x="1045" y="4671"/>
                    <a:pt x="2335" y="4671"/>
                  </a:cubicBezTo>
                  <a:cubicBezTo>
                    <a:pt x="3624" y="4671"/>
                    <a:pt x="4669" y="3626"/>
                    <a:pt x="4669" y="2335"/>
                  </a:cubicBezTo>
                  <a:cubicBezTo>
                    <a:pt x="4669" y="1045"/>
                    <a:pt x="3624" y="0"/>
                    <a:pt x="2335" y="0"/>
                  </a:cubicBezTo>
                  <a:close/>
                </a:path>
              </a:pathLst>
            </a:custGeom>
            <a:solidFill>
              <a:srgbClr val="FFFFFF"/>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38" name="Google Shape;5338;p39"/>
            <p:cNvSpPr/>
            <p:nvPr/>
          </p:nvSpPr>
          <p:spPr>
            <a:xfrm>
              <a:off x="5246263" y="3597321"/>
              <a:ext cx="1140080" cy="1038744"/>
            </a:xfrm>
            <a:custGeom>
              <a:avLst/>
              <a:gdLst/>
              <a:ahLst/>
              <a:cxnLst/>
              <a:rect l="l" t="t" r="r" b="b"/>
              <a:pathLst>
                <a:path w="6469" h="5894" extrusionOk="0">
                  <a:moveTo>
                    <a:pt x="3236" y="0"/>
                  </a:moveTo>
                  <a:cubicBezTo>
                    <a:pt x="2482" y="0"/>
                    <a:pt x="1728" y="288"/>
                    <a:pt x="1153" y="863"/>
                  </a:cubicBezTo>
                  <a:cubicBezTo>
                    <a:pt x="1" y="2013"/>
                    <a:pt x="1" y="3879"/>
                    <a:pt x="1153" y="5031"/>
                  </a:cubicBezTo>
                  <a:cubicBezTo>
                    <a:pt x="1728" y="5606"/>
                    <a:pt x="2482" y="5893"/>
                    <a:pt x="3236" y="5893"/>
                  </a:cubicBezTo>
                  <a:cubicBezTo>
                    <a:pt x="3990" y="5893"/>
                    <a:pt x="4744" y="5606"/>
                    <a:pt x="5319" y="5031"/>
                  </a:cubicBezTo>
                  <a:cubicBezTo>
                    <a:pt x="6469" y="3879"/>
                    <a:pt x="6469" y="2013"/>
                    <a:pt x="5319" y="863"/>
                  </a:cubicBezTo>
                  <a:cubicBezTo>
                    <a:pt x="4744" y="288"/>
                    <a:pt x="3990" y="0"/>
                    <a:pt x="3236" y="0"/>
                  </a:cubicBezTo>
                  <a:close/>
                </a:path>
              </a:pathLst>
            </a:custGeom>
            <a:solidFill>
              <a:srgbClr val="FEBA6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39" name="Google Shape;5339;p39"/>
            <p:cNvSpPr/>
            <p:nvPr/>
          </p:nvSpPr>
          <p:spPr>
            <a:xfrm>
              <a:off x="5297196" y="3597145"/>
              <a:ext cx="1038568" cy="1038568"/>
            </a:xfrm>
            <a:custGeom>
              <a:avLst/>
              <a:gdLst/>
              <a:ahLst/>
              <a:cxnLst/>
              <a:rect l="l" t="t" r="r" b="b"/>
              <a:pathLst>
                <a:path w="5893" h="5893" extrusionOk="0">
                  <a:moveTo>
                    <a:pt x="2948" y="1"/>
                  </a:moveTo>
                  <a:cubicBezTo>
                    <a:pt x="1320" y="1"/>
                    <a:pt x="1" y="1320"/>
                    <a:pt x="1" y="2948"/>
                  </a:cubicBezTo>
                  <a:cubicBezTo>
                    <a:pt x="1" y="4573"/>
                    <a:pt x="1320" y="5893"/>
                    <a:pt x="2948" y="5893"/>
                  </a:cubicBezTo>
                  <a:cubicBezTo>
                    <a:pt x="4576" y="5893"/>
                    <a:pt x="5893" y="4573"/>
                    <a:pt x="5893" y="2948"/>
                  </a:cubicBezTo>
                  <a:cubicBezTo>
                    <a:pt x="5893" y="1320"/>
                    <a:pt x="4576" y="1"/>
                    <a:pt x="2948"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40" name="Google Shape;5340;p39"/>
            <p:cNvSpPr/>
            <p:nvPr/>
          </p:nvSpPr>
          <p:spPr>
            <a:xfrm>
              <a:off x="5899230" y="3635036"/>
              <a:ext cx="410105" cy="630754"/>
            </a:xfrm>
            <a:custGeom>
              <a:avLst/>
              <a:gdLst/>
              <a:ahLst/>
              <a:cxnLst/>
              <a:rect l="l" t="t" r="r" b="b"/>
              <a:pathLst>
                <a:path w="2327" h="3579" extrusionOk="0">
                  <a:moveTo>
                    <a:pt x="119" y="0"/>
                  </a:moveTo>
                  <a:cubicBezTo>
                    <a:pt x="80" y="39"/>
                    <a:pt x="39" y="79"/>
                    <a:pt x="1" y="118"/>
                  </a:cubicBezTo>
                  <a:cubicBezTo>
                    <a:pt x="1243" y="341"/>
                    <a:pt x="2188" y="1429"/>
                    <a:pt x="2188" y="2733"/>
                  </a:cubicBezTo>
                  <a:cubicBezTo>
                    <a:pt x="2188" y="2988"/>
                    <a:pt x="2151" y="3236"/>
                    <a:pt x="2083" y="3470"/>
                  </a:cubicBezTo>
                  <a:cubicBezTo>
                    <a:pt x="2121" y="3506"/>
                    <a:pt x="2158" y="3542"/>
                    <a:pt x="2196" y="3579"/>
                  </a:cubicBezTo>
                  <a:cubicBezTo>
                    <a:pt x="2280" y="3311"/>
                    <a:pt x="2327" y="3026"/>
                    <a:pt x="2327" y="2733"/>
                  </a:cubicBezTo>
                  <a:cubicBezTo>
                    <a:pt x="2327" y="1392"/>
                    <a:pt x="1378" y="270"/>
                    <a:pt x="119" y="0"/>
                  </a:cubicBezTo>
                  <a:close/>
                </a:path>
              </a:pathLst>
            </a:custGeom>
            <a:solidFill>
              <a:srgbClr val="FFFFFF"/>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41" name="Google Shape;5341;p39"/>
            <p:cNvSpPr/>
            <p:nvPr/>
          </p:nvSpPr>
          <p:spPr>
            <a:xfrm>
              <a:off x="5323985" y="3623580"/>
              <a:ext cx="939346" cy="985696"/>
            </a:xfrm>
            <a:custGeom>
              <a:avLst/>
              <a:gdLst/>
              <a:ahLst/>
              <a:cxnLst/>
              <a:rect l="l" t="t" r="r" b="b"/>
              <a:pathLst>
                <a:path w="5330" h="5593" extrusionOk="0">
                  <a:moveTo>
                    <a:pt x="2796" y="1"/>
                  </a:moveTo>
                  <a:cubicBezTo>
                    <a:pt x="1254" y="1"/>
                    <a:pt x="1" y="1256"/>
                    <a:pt x="1" y="2796"/>
                  </a:cubicBezTo>
                  <a:cubicBezTo>
                    <a:pt x="1" y="4338"/>
                    <a:pt x="1254" y="5593"/>
                    <a:pt x="2796" y="5593"/>
                  </a:cubicBezTo>
                  <a:cubicBezTo>
                    <a:pt x="3916" y="5593"/>
                    <a:pt x="4886" y="4929"/>
                    <a:pt x="5330" y="3974"/>
                  </a:cubicBezTo>
                  <a:cubicBezTo>
                    <a:pt x="5295" y="3939"/>
                    <a:pt x="5261" y="3905"/>
                    <a:pt x="5225" y="3871"/>
                  </a:cubicBezTo>
                  <a:cubicBezTo>
                    <a:pt x="4811" y="4803"/>
                    <a:pt x="3877" y="5451"/>
                    <a:pt x="2796" y="5451"/>
                  </a:cubicBezTo>
                  <a:cubicBezTo>
                    <a:pt x="1331" y="5451"/>
                    <a:pt x="140" y="4261"/>
                    <a:pt x="140" y="2796"/>
                  </a:cubicBezTo>
                  <a:cubicBezTo>
                    <a:pt x="140" y="1333"/>
                    <a:pt x="1331" y="140"/>
                    <a:pt x="2796" y="140"/>
                  </a:cubicBezTo>
                  <a:cubicBezTo>
                    <a:pt x="2811" y="140"/>
                    <a:pt x="2828" y="142"/>
                    <a:pt x="2845" y="142"/>
                  </a:cubicBezTo>
                  <a:cubicBezTo>
                    <a:pt x="2890" y="97"/>
                    <a:pt x="2935" y="52"/>
                    <a:pt x="2978" y="7"/>
                  </a:cubicBezTo>
                  <a:cubicBezTo>
                    <a:pt x="2918" y="3"/>
                    <a:pt x="2858" y="1"/>
                    <a:pt x="2796" y="1"/>
                  </a:cubicBezTo>
                  <a:close/>
                </a:path>
              </a:pathLst>
            </a:custGeom>
            <a:solidFill>
              <a:srgbClr val="FFFFFF"/>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42" name="Google Shape;5342;p39"/>
            <p:cNvSpPr/>
            <p:nvPr/>
          </p:nvSpPr>
          <p:spPr>
            <a:xfrm>
              <a:off x="5364520" y="3705003"/>
              <a:ext cx="903746" cy="823382"/>
            </a:xfrm>
            <a:custGeom>
              <a:avLst/>
              <a:gdLst/>
              <a:ahLst/>
              <a:cxnLst/>
              <a:rect l="l" t="t" r="r" b="b"/>
              <a:pathLst>
                <a:path w="5128" h="4672" extrusionOk="0">
                  <a:moveTo>
                    <a:pt x="2564" y="0"/>
                  </a:moveTo>
                  <a:cubicBezTo>
                    <a:pt x="1966" y="0"/>
                    <a:pt x="1369" y="228"/>
                    <a:pt x="912" y="685"/>
                  </a:cubicBezTo>
                  <a:cubicBezTo>
                    <a:pt x="0" y="1597"/>
                    <a:pt x="0" y="3075"/>
                    <a:pt x="912" y="3987"/>
                  </a:cubicBezTo>
                  <a:cubicBezTo>
                    <a:pt x="1369" y="4443"/>
                    <a:pt x="1966" y="4671"/>
                    <a:pt x="2564" y="4671"/>
                  </a:cubicBezTo>
                  <a:cubicBezTo>
                    <a:pt x="3161" y="4671"/>
                    <a:pt x="3759" y="4443"/>
                    <a:pt x="4215" y="3987"/>
                  </a:cubicBezTo>
                  <a:cubicBezTo>
                    <a:pt x="5127" y="3075"/>
                    <a:pt x="5127" y="1597"/>
                    <a:pt x="4215" y="685"/>
                  </a:cubicBezTo>
                  <a:cubicBezTo>
                    <a:pt x="3759" y="228"/>
                    <a:pt x="3161" y="0"/>
                    <a:pt x="2564" y="0"/>
                  </a:cubicBezTo>
                  <a:close/>
                </a:path>
              </a:pathLst>
            </a:custGeom>
            <a:solidFill>
              <a:srgbClr val="FFFFFF"/>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43" name="Google Shape;5343;p39"/>
            <p:cNvSpPr/>
            <p:nvPr/>
          </p:nvSpPr>
          <p:spPr>
            <a:xfrm>
              <a:off x="4674895" y="3752764"/>
              <a:ext cx="139756" cy="41240"/>
            </a:xfrm>
            <a:custGeom>
              <a:avLst/>
              <a:gdLst/>
              <a:ahLst/>
              <a:cxnLst/>
              <a:rect l="l" t="t" r="r" b="b"/>
              <a:pathLst>
                <a:path w="793" h="234" extrusionOk="0">
                  <a:moveTo>
                    <a:pt x="7" y="0"/>
                  </a:moveTo>
                  <a:lnTo>
                    <a:pt x="0" y="176"/>
                  </a:lnTo>
                  <a:lnTo>
                    <a:pt x="598" y="234"/>
                  </a:lnTo>
                  <a:lnTo>
                    <a:pt x="773" y="163"/>
                  </a:lnTo>
                  <a:lnTo>
                    <a:pt x="793" y="58"/>
                  </a:lnTo>
                  <a:lnTo>
                    <a:pt x="7"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44" name="Google Shape;5344;p39"/>
            <p:cNvSpPr/>
            <p:nvPr/>
          </p:nvSpPr>
          <p:spPr>
            <a:xfrm>
              <a:off x="4460765" y="3720688"/>
              <a:ext cx="372390" cy="63622"/>
            </a:xfrm>
            <a:custGeom>
              <a:avLst/>
              <a:gdLst/>
              <a:ahLst/>
              <a:cxnLst/>
              <a:rect l="l" t="t" r="r" b="b"/>
              <a:pathLst>
                <a:path w="2113" h="361" extrusionOk="0">
                  <a:moveTo>
                    <a:pt x="18" y="0"/>
                  </a:moveTo>
                  <a:lnTo>
                    <a:pt x="1" y="174"/>
                  </a:lnTo>
                  <a:lnTo>
                    <a:pt x="2095" y="360"/>
                  </a:lnTo>
                  <a:lnTo>
                    <a:pt x="2113" y="184"/>
                  </a:lnTo>
                  <a:lnTo>
                    <a:pt x="18" y="0"/>
                  </a:lnTo>
                  <a:close/>
                </a:path>
              </a:pathLst>
            </a:custGeom>
            <a:solidFill>
              <a:srgbClr val="4EE27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45" name="Google Shape;5345;p39"/>
            <p:cNvSpPr/>
            <p:nvPr/>
          </p:nvSpPr>
          <p:spPr>
            <a:xfrm>
              <a:off x="4412828" y="3719455"/>
              <a:ext cx="51990" cy="31194"/>
            </a:xfrm>
            <a:custGeom>
              <a:avLst/>
              <a:gdLst/>
              <a:ahLst/>
              <a:cxnLst/>
              <a:rect l="l" t="t" r="r" b="b"/>
              <a:pathLst>
                <a:path w="295" h="177" extrusionOk="0">
                  <a:moveTo>
                    <a:pt x="294" y="1"/>
                  </a:moveTo>
                  <a:lnTo>
                    <a:pt x="1" y="63"/>
                  </a:lnTo>
                  <a:lnTo>
                    <a:pt x="279" y="176"/>
                  </a:lnTo>
                  <a:lnTo>
                    <a:pt x="294" y="1"/>
                  </a:lnTo>
                  <a:close/>
                </a:path>
              </a:pathLst>
            </a:custGeom>
            <a:solidFill>
              <a:srgbClr val="4EE27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46" name="Google Shape;5346;p39"/>
            <p:cNvSpPr/>
            <p:nvPr/>
          </p:nvSpPr>
          <p:spPr>
            <a:xfrm>
              <a:off x="4415471" y="3651250"/>
              <a:ext cx="123190" cy="46350"/>
            </a:xfrm>
            <a:custGeom>
              <a:avLst/>
              <a:gdLst/>
              <a:ahLst/>
              <a:cxnLst/>
              <a:rect l="l" t="t" r="r" b="b"/>
              <a:pathLst>
                <a:path w="699" h="263" extrusionOk="0">
                  <a:moveTo>
                    <a:pt x="675" y="0"/>
                  </a:moveTo>
                  <a:lnTo>
                    <a:pt x="1" y="82"/>
                  </a:lnTo>
                  <a:cubicBezTo>
                    <a:pt x="13" y="185"/>
                    <a:pt x="102" y="263"/>
                    <a:pt x="205" y="263"/>
                  </a:cubicBezTo>
                  <a:cubicBezTo>
                    <a:pt x="212" y="263"/>
                    <a:pt x="220" y="262"/>
                    <a:pt x="228" y="261"/>
                  </a:cubicBezTo>
                  <a:lnTo>
                    <a:pt x="699" y="206"/>
                  </a:lnTo>
                  <a:lnTo>
                    <a:pt x="675"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47" name="Google Shape;5347;p39"/>
            <p:cNvSpPr/>
            <p:nvPr/>
          </p:nvSpPr>
          <p:spPr>
            <a:xfrm>
              <a:off x="4439616" y="3612654"/>
              <a:ext cx="339962" cy="68556"/>
            </a:xfrm>
            <a:custGeom>
              <a:avLst/>
              <a:gdLst/>
              <a:ahLst/>
              <a:cxnLst/>
              <a:rect l="l" t="t" r="r" b="b"/>
              <a:pathLst>
                <a:path w="1929" h="389" extrusionOk="0">
                  <a:moveTo>
                    <a:pt x="1909" y="1"/>
                  </a:moveTo>
                  <a:lnTo>
                    <a:pt x="1" y="226"/>
                  </a:lnTo>
                  <a:lnTo>
                    <a:pt x="20" y="388"/>
                  </a:lnTo>
                  <a:lnTo>
                    <a:pt x="1928" y="163"/>
                  </a:lnTo>
                  <a:lnTo>
                    <a:pt x="1909" y="1"/>
                  </a:lnTo>
                  <a:close/>
                </a:path>
              </a:pathLst>
            </a:custGeom>
            <a:solidFill>
              <a:srgbClr val="FF695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48" name="Google Shape;5348;p39"/>
            <p:cNvSpPr/>
            <p:nvPr/>
          </p:nvSpPr>
          <p:spPr>
            <a:xfrm>
              <a:off x="4381105" y="3641028"/>
              <a:ext cx="135703" cy="48642"/>
            </a:xfrm>
            <a:custGeom>
              <a:avLst/>
              <a:gdLst/>
              <a:ahLst/>
              <a:cxnLst/>
              <a:rect l="l" t="t" r="r" b="b"/>
              <a:pathLst>
                <a:path w="770" h="276" extrusionOk="0">
                  <a:moveTo>
                    <a:pt x="746" y="0"/>
                  </a:moveTo>
                  <a:lnTo>
                    <a:pt x="95" y="77"/>
                  </a:lnTo>
                  <a:cubicBezTo>
                    <a:pt x="39" y="84"/>
                    <a:pt x="1" y="133"/>
                    <a:pt x="7" y="187"/>
                  </a:cubicBezTo>
                  <a:cubicBezTo>
                    <a:pt x="13" y="238"/>
                    <a:pt x="56" y="275"/>
                    <a:pt x="107" y="275"/>
                  </a:cubicBezTo>
                  <a:cubicBezTo>
                    <a:pt x="111" y="275"/>
                    <a:pt x="115" y="275"/>
                    <a:pt x="119" y="274"/>
                  </a:cubicBezTo>
                  <a:lnTo>
                    <a:pt x="770" y="197"/>
                  </a:lnTo>
                  <a:lnTo>
                    <a:pt x="746" y="0"/>
                  </a:lnTo>
                  <a:close/>
                </a:path>
              </a:pathLst>
            </a:custGeom>
            <a:solidFill>
              <a:srgbClr val="595959"/>
            </a:solidFill>
            <a:ln>
              <a:noFill/>
            </a:ln>
          </p:spPr>
          <p:txBody>
            <a:bodyPr spcFirstLastPara="1" wrap="square" lIns="121900" tIns="121900" rIns="121900" bIns="121900" anchor="ctr" anchorCtr="0">
              <a:noAutofit/>
            </a:bodyPr>
            <a:lstStyle/>
            <a:p>
              <a:pPr>
                <a:spcBef>
                  <a:spcPts val="0"/>
                </a:spcBef>
                <a:spcAft>
                  <a:spcPts val="0"/>
                </a:spcAft>
              </a:pPr>
              <a:endParaRPr/>
            </a:p>
          </p:txBody>
        </p:sp>
      </p:grpSp>
      <p:sp>
        <p:nvSpPr>
          <p:cNvPr id="5349" name="Google Shape;5349;p39"/>
          <p:cNvSpPr txBox="1"/>
          <p:nvPr/>
        </p:nvSpPr>
        <p:spPr>
          <a:xfrm>
            <a:off x="4127300" y="2148541"/>
            <a:ext cx="709105" cy="632000"/>
          </a:xfrm>
          <a:prstGeom prst="rect">
            <a:avLst/>
          </a:prstGeom>
          <a:noFill/>
          <a:ln>
            <a:noFill/>
          </a:ln>
        </p:spPr>
        <p:txBody>
          <a:bodyPr spcFirstLastPara="1" wrap="square" lIns="121900" tIns="121900" rIns="121900" bIns="121900" anchor="ctr" anchorCtr="0">
            <a:noAutofit/>
          </a:bodyPr>
          <a:lstStyle/>
          <a:p>
            <a:pPr algn="ctr">
              <a:spcBef>
                <a:spcPts val="0"/>
              </a:spcBef>
              <a:spcAft>
                <a:spcPts val="0"/>
              </a:spcAft>
            </a:pPr>
            <a:r>
              <a:rPr lang="en" sz="3200" b="1" dirty="0">
                <a:solidFill>
                  <a:schemeClr val="accent6">
                    <a:lumMod val="75000"/>
                  </a:schemeClr>
                </a:solidFill>
                <a:latin typeface="+mn-lt"/>
                <a:ea typeface="Fira Sans Extra Condensed"/>
                <a:cs typeface="Fira Sans Extra Condensed"/>
                <a:sym typeface="Fira Sans Extra Condensed"/>
              </a:rPr>
              <a:t>01</a:t>
            </a:r>
            <a:endParaRPr sz="3200" b="1" dirty="0">
              <a:solidFill>
                <a:schemeClr val="accent6">
                  <a:lumMod val="75000"/>
                </a:schemeClr>
              </a:solidFill>
              <a:latin typeface="+mn-lt"/>
              <a:ea typeface="Fira Sans Extra Condensed"/>
              <a:cs typeface="Fira Sans Extra Condensed"/>
              <a:sym typeface="Fira Sans Extra Condensed"/>
            </a:endParaRPr>
          </a:p>
        </p:txBody>
      </p:sp>
      <p:sp>
        <p:nvSpPr>
          <p:cNvPr id="5350" name="Google Shape;5350;p39"/>
          <p:cNvSpPr txBox="1"/>
          <p:nvPr/>
        </p:nvSpPr>
        <p:spPr>
          <a:xfrm>
            <a:off x="7391084" y="2149447"/>
            <a:ext cx="709105" cy="632000"/>
          </a:xfrm>
          <a:prstGeom prst="rect">
            <a:avLst/>
          </a:prstGeom>
          <a:noFill/>
          <a:ln>
            <a:noFill/>
          </a:ln>
        </p:spPr>
        <p:txBody>
          <a:bodyPr spcFirstLastPara="1" wrap="square" lIns="121900" tIns="121900" rIns="121900" bIns="121900" anchor="ctr" anchorCtr="0">
            <a:noAutofit/>
          </a:bodyPr>
          <a:lstStyle/>
          <a:p>
            <a:pPr algn="ctr">
              <a:spcBef>
                <a:spcPts val="0"/>
              </a:spcBef>
              <a:spcAft>
                <a:spcPts val="0"/>
              </a:spcAft>
            </a:pPr>
            <a:r>
              <a:rPr lang="en" sz="3200" b="1" dirty="0">
                <a:solidFill>
                  <a:schemeClr val="accent2">
                    <a:lumMod val="75000"/>
                  </a:schemeClr>
                </a:solidFill>
                <a:latin typeface="+mn-lt"/>
                <a:ea typeface="Fira Sans Extra Condensed"/>
                <a:cs typeface="Fira Sans Extra Condensed"/>
                <a:sym typeface="Fira Sans Extra Condensed"/>
              </a:rPr>
              <a:t>02</a:t>
            </a:r>
            <a:endParaRPr sz="3200" b="1" dirty="0">
              <a:solidFill>
                <a:schemeClr val="accent2">
                  <a:lumMod val="75000"/>
                </a:schemeClr>
              </a:solidFill>
              <a:latin typeface="+mn-lt"/>
              <a:ea typeface="Fira Sans Extra Condensed"/>
              <a:cs typeface="Fira Sans Extra Condensed"/>
              <a:sym typeface="Fira Sans Extra Condensed"/>
            </a:endParaRPr>
          </a:p>
        </p:txBody>
      </p:sp>
      <p:sp>
        <p:nvSpPr>
          <p:cNvPr id="5351" name="Google Shape;5351;p39"/>
          <p:cNvSpPr txBox="1"/>
          <p:nvPr/>
        </p:nvSpPr>
        <p:spPr>
          <a:xfrm>
            <a:off x="4131696" y="5172551"/>
            <a:ext cx="709105" cy="632000"/>
          </a:xfrm>
          <a:prstGeom prst="rect">
            <a:avLst/>
          </a:prstGeom>
          <a:noFill/>
          <a:ln>
            <a:noFill/>
          </a:ln>
        </p:spPr>
        <p:txBody>
          <a:bodyPr spcFirstLastPara="1" wrap="square" lIns="121900" tIns="121900" rIns="121900" bIns="121900" anchor="ctr" anchorCtr="0">
            <a:noAutofit/>
          </a:bodyPr>
          <a:lstStyle/>
          <a:p>
            <a:pPr algn="ctr">
              <a:spcBef>
                <a:spcPts val="0"/>
              </a:spcBef>
              <a:spcAft>
                <a:spcPts val="0"/>
              </a:spcAft>
            </a:pPr>
            <a:r>
              <a:rPr lang="en" sz="3200" b="1" dirty="0">
                <a:solidFill>
                  <a:schemeClr val="accent4">
                    <a:lumMod val="75000"/>
                  </a:schemeClr>
                </a:solidFill>
                <a:latin typeface="+mn-lt"/>
                <a:ea typeface="Fira Sans Extra Condensed"/>
                <a:cs typeface="Fira Sans Extra Condensed"/>
                <a:sym typeface="Fira Sans Extra Condensed"/>
              </a:rPr>
              <a:t>03</a:t>
            </a:r>
            <a:endParaRPr sz="3200" b="1" dirty="0">
              <a:solidFill>
                <a:schemeClr val="accent4">
                  <a:lumMod val="75000"/>
                </a:schemeClr>
              </a:solidFill>
              <a:latin typeface="+mn-lt"/>
              <a:ea typeface="Fira Sans Extra Condensed"/>
              <a:cs typeface="Fira Sans Extra Condensed"/>
              <a:sym typeface="Fira Sans Extra Condensed"/>
            </a:endParaRPr>
          </a:p>
        </p:txBody>
      </p:sp>
      <p:sp>
        <p:nvSpPr>
          <p:cNvPr id="5352" name="Google Shape;5352;p39"/>
          <p:cNvSpPr txBox="1"/>
          <p:nvPr/>
        </p:nvSpPr>
        <p:spPr>
          <a:xfrm>
            <a:off x="7409342" y="5198016"/>
            <a:ext cx="709105" cy="632000"/>
          </a:xfrm>
          <a:prstGeom prst="rect">
            <a:avLst/>
          </a:prstGeom>
          <a:noFill/>
          <a:ln>
            <a:noFill/>
          </a:ln>
        </p:spPr>
        <p:txBody>
          <a:bodyPr spcFirstLastPara="1" wrap="square" lIns="121900" tIns="121900" rIns="121900" bIns="121900" anchor="ctr" anchorCtr="0">
            <a:noAutofit/>
          </a:bodyPr>
          <a:lstStyle/>
          <a:p>
            <a:pPr algn="ctr">
              <a:spcBef>
                <a:spcPts val="0"/>
              </a:spcBef>
              <a:spcAft>
                <a:spcPts val="0"/>
              </a:spcAft>
            </a:pPr>
            <a:r>
              <a:rPr lang="en" sz="3200" b="1" dirty="0">
                <a:solidFill>
                  <a:schemeClr val="accent1">
                    <a:lumMod val="75000"/>
                  </a:schemeClr>
                </a:solidFill>
                <a:latin typeface="+mn-lt"/>
                <a:ea typeface="Fira Sans Extra Condensed"/>
                <a:cs typeface="Fira Sans Extra Condensed"/>
                <a:sym typeface="Fira Sans Extra Condensed"/>
              </a:rPr>
              <a:t>04</a:t>
            </a:r>
            <a:endParaRPr sz="3200" b="1" dirty="0">
              <a:solidFill>
                <a:schemeClr val="accent1">
                  <a:lumMod val="75000"/>
                </a:schemeClr>
              </a:solidFill>
              <a:latin typeface="+mn-lt"/>
              <a:ea typeface="Fira Sans Extra Condensed"/>
              <a:cs typeface="Fira Sans Extra Condensed"/>
              <a:sym typeface="Fira Sans Extra Condensed"/>
            </a:endParaRPr>
          </a:p>
        </p:txBody>
      </p:sp>
      <p:grpSp>
        <p:nvGrpSpPr>
          <p:cNvPr id="5365" name="Google Shape;5365;p39"/>
          <p:cNvGrpSpPr/>
          <p:nvPr/>
        </p:nvGrpSpPr>
        <p:grpSpPr>
          <a:xfrm>
            <a:off x="5794668" y="3064903"/>
            <a:ext cx="671201" cy="753028"/>
            <a:chOff x="4346000" y="2298677"/>
            <a:chExt cx="503401" cy="564771"/>
          </a:xfrm>
        </p:grpSpPr>
        <p:sp>
          <p:nvSpPr>
            <p:cNvPr id="5366" name="Google Shape;5366;p39"/>
            <p:cNvSpPr/>
            <p:nvPr/>
          </p:nvSpPr>
          <p:spPr>
            <a:xfrm>
              <a:off x="4346000" y="2661269"/>
              <a:ext cx="176725" cy="155552"/>
            </a:xfrm>
            <a:custGeom>
              <a:avLst/>
              <a:gdLst/>
              <a:ahLst/>
              <a:cxnLst/>
              <a:rect l="l" t="t" r="r" b="b"/>
              <a:pathLst>
                <a:path w="18121" h="15950" extrusionOk="0">
                  <a:moveTo>
                    <a:pt x="18121" y="1"/>
                  </a:moveTo>
                  <a:lnTo>
                    <a:pt x="8060" y="1216"/>
                  </a:lnTo>
                  <a:lnTo>
                    <a:pt x="1616" y="10852"/>
                  </a:lnTo>
                  <a:cubicBezTo>
                    <a:pt x="1" y="13362"/>
                    <a:pt x="2319" y="15950"/>
                    <a:pt x="4655" y="15950"/>
                  </a:cubicBezTo>
                  <a:cubicBezTo>
                    <a:pt x="5572" y="15950"/>
                    <a:pt x="6493" y="15550"/>
                    <a:pt x="7178" y="14590"/>
                  </a:cubicBezTo>
                  <a:lnTo>
                    <a:pt x="18121" y="1"/>
                  </a:lnTo>
                  <a:close/>
                </a:path>
              </a:pathLst>
            </a:custGeom>
            <a:solidFill>
              <a:schemeClr val="accent6"/>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67" name="Google Shape;5367;p39"/>
            <p:cNvSpPr/>
            <p:nvPr/>
          </p:nvSpPr>
          <p:spPr>
            <a:xfrm>
              <a:off x="4391993" y="2562892"/>
              <a:ext cx="231222" cy="189979"/>
            </a:xfrm>
            <a:custGeom>
              <a:avLst/>
              <a:gdLst/>
              <a:ahLst/>
              <a:cxnLst/>
              <a:rect l="l" t="t" r="r" b="b"/>
              <a:pathLst>
                <a:path w="23709" h="19480" extrusionOk="0">
                  <a:moveTo>
                    <a:pt x="11934" y="1"/>
                  </a:moveTo>
                  <a:cubicBezTo>
                    <a:pt x="7910" y="1"/>
                    <a:pt x="2288" y="9490"/>
                    <a:pt x="0" y="13036"/>
                  </a:cubicBezTo>
                  <a:lnTo>
                    <a:pt x="9788" y="19480"/>
                  </a:lnTo>
                  <a:cubicBezTo>
                    <a:pt x="11611" y="16501"/>
                    <a:pt x="23709" y="4464"/>
                    <a:pt x="12675" y="118"/>
                  </a:cubicBezTo>
                  <a:cubicBezTo>
                    <a:pt x="12435" y="38"/>
                    <a:pt x="12188" y="1"/>
                    <a:pt x="11934" y="1"/>
                  </a:cubicBezTo>
                  <a:close/>
                </a:path>
              </a:pathLst>
            </a:custGeom>
            <a:solidFill>
              <a:srgbClr val="FF695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68" name="Google Shape;5368;p39"/>
            <p:cNvSpPr/>
            <p:nvPr/>
          </p:nvSpPr>
          <p:spPr>
            <a:xfrm>
              <a:off x="4673016" y="2562853"/>
              <a:ext cx="71447" cy="116211"/>
            </a:xfrm>
            <a:custGeom>
              <a:avLst/>
              <a:gdLst/>
              <a:ahLst/>
              <a:cxnLst/>
              <a:rect l="l" t="t" r="r" b="b"/>
              <a:pathLst>
                <a:path w="7326" h="11916" extrusionOk="0">
                  <a:moveTo>
                    <a:pt x="0" y="0"/>
                  </a:moveTo>
                  <a:lnTo>
                    <a:pt x="2493" y="11915"/>
                  </a:lnTo>
                  <a:lnTo>
                    <a:pt x="7326" y="10791"/>
                  </a:lnTo>
                  <a:cubicBezTo>
                    <a:pt x="7022" y="487"/>
                    <a:pt x="1" y="0"/>
                    <a:pt x="0" y="0"/>
                  </a:cubicBezTo>
                  <a:close/>
                </a:path>
              </a:pathLst>
            </a:custGeom>
            <a:solidFill>
              <a:srgbClr val="FF695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69" name="Google Shape;5369;p39"/>
            <p:cNvSpPr/>
            <p:nvPr/>
          </p:nvSpPr>
          <p:spPr>
            <a:xfrm>
              <a:off x="4473213" y="2552124"/>
              <a:ext cx="273918" cy="273372"/>
            </a:xfrm>
            <a:custGeom>
              <a:avLst/>
              <a:gdLst/>
              <a:ahLst/>
              <a:cxnLst/>
              <a:rect l="l" t="t" r="r" b="b"/>
              <a:pathLst>
                <a:path w="28087" h="28031" extrusionOk="0">
                  <a:moveTo>
                    <a:pt x="12826" y="1"/>
                  </a:moveTo>
                  <a:cubicBezTo>
                    <a:pt x="10104" y="1"/>
                    <a:pt x="7132" y="365"/>
                    <a:pt x="3344" y="1070"/>
                  </a:cubicBezTo>
                  <a:cubicBezTo>
                    <a:pt x="882" y="1222"/>
                    <a:pt x="700" y="6085"/>
                    <a:pt x="1" y="7726"/>
                  </a:cubicBezTo>
                  <a:lnTo>
                    <a:pt x="5259" y="28031"/>
                  </a:lnTo>
                  <a:lnTo>
                    <a:pt x="20883" y="28031"/>
                  </a:lnTo>
                  <a:cubicBezTo>
                    <a:pt x="22433" y="21192"/>
                    <a:pt x="28086" y="3198"/>
                    <a:pt x="21399" y="1283"/>
                  </a:cubicBezTo>
                  <a:cubicBezTo>
                    <a:pt x="18366" y="418"/>
                    <a:pt x="15740" y="1"/>
                    <a:pt x="12826" y="1"/>
                  </a:cubicBezTo>
                  <a:close/>
                </a:path>
              </a:pathLst>
            </a:custGeom>
            <a:solidFill>
              <a:srgbClr val="FF695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70" name="Google Shape;5370;p39"/>
            <p:cNvSpPr/>
            <p:nvPr/>
          </p:nvSpPr>
          <p:spPr>
            <a:xfrm>
              <a:off x="4483590" y="2664116"/>
              <a:ext cx="20168" cy="78683"/>
            </a:xfrm>
            <a:custGeom>
              <a:avLst/>
              <a:gdLst/>
              <a:ahLst/>
              <a:cxnLst/>
              <a:rect l="l" t="t" r="r" b="b"/>
              <a:pathLst>
                <a:path w="2068" h="8068" extrusionOk="0">
                  <a:moveTo>
                    <a:pt x="121" y="1"/>
                  </a:moveTo>
                  <a:cubicBezTo>
                    <a:pt x="110" y="1"/>
                    <a:pt x="100" y="4"/>
                    <a:pt x="92" y="13"/>
                  </a:cubicBezTo>
                  <a:cubicBezTo>
                    <a:pt x="31" y="13"/>
                    <a:pt x="1" y="73"/>
                    <a:pt x="1" y="104"/>
                  </a:cubicBezTo>
                  <a:lnTo>
                    <a:pt x="1885" y="8007"/>
                  </a:lnTo>
                  <a:cubicBezTo>
                    <a:pt x="1885" y="8037"/>
                    <a:pt x="1915" y="8067"/>
                    <a:pt x="1976" y="8067"/>
                  </a:cubicBezTo>
                  <a:cubicBezTo>
                    <a:pt x="2037" y="8067"/>
                    <a:pt x="2067" y="8007"/>
                    <a:pt x="2037" y="7976"/>
                  </a:cubicBezTo>
                  <a:lnTo>
                    <a:pt x="183" y="73"/>
                  </a:lnTo>
                  <a:cubicBezTo>
                    <a:pt x="183" y="29"/>
                    <a:pt x="150" y="1"/>
                    <a:pt x="121" y="1"/>
                  </a:cubicBezTo>
                  <a:close/>
                </a:path>
              </a:pathLst>
            </a:custGeom>
            <a:solidFill>
              <a:srgbClr val="000000"/>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71" name="Google Shape;5371;p39"/>
            <p:cNvSpPr/>
            <p:nvPr/>
          </p:nvSpPr>
          <p:spPr>
            <a:xfrm>
              <a:off x="4698217" y="2637852"/>
              <a:ext cx="12756" cy="78566"/>
            </a:xfrm>
            <a:custGeom>
              <a:avLst/>
              <a:gdLst/>
              <a:ahLst/>
              <a:cxnLst/>
              <a:rect l="l" t="t" r="r" b="b"/>
              <a:pathLst>
                <a:path w="1308" h="8056" extrusionOk="0">
                  <a:moveTo>
                    <a:pt x="1246" y="0"/>
                  </a:moveTo>
                  <a:cubicBezTo>
                    <a:pt x="1185" y="0"/>
                    <a:pt x="1155" y="31"/>
                    <a:pt x="1155" y="61"/>
                  </a:cubicBezTo>
                  <a:lnTo>
                    <a:pt x="30" y="7964"/>
                  </a:lnTo>
                  <a:cubicBezTo>
                    <a:pt x="0" y="8025"/>
                    <a:pt x="30" y="8055"/>
                    <a:pt x="91" y="8055"/>
                  </a:cubicBezTo>
                  <a:cubicBezTo>
                    <a:pt x="152" y="8055"/>
                    <a:pt x="182" y="8025"/>
                    <a:pt x="182" y="7994"/>
                  </a:cubicBezTo>
                  <a:lnTo>
                    <a:pt x="1307" y="91"/>
                  </a:lnTo>
                  <a:cubicBezTo>
                    <a:pt x="1307" y="61"/>
                    <a:pt x="1277" y="0"/>
                    <a:pt x="1246" y="0"/>
                  </a:cubicBezTo>
                  <a:close/>
                </a:path>
              </a:pathLst>
            </a:custGeom>
            <a:solidFill>
              <a:srgbClr val="000000"/>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72" name="Google Shape;5372;p39"/>
            <p:cNvSpPr/>
            <p:nvPr/>
          </p:nvSpPr>
          <p:spPr>
            <a:xfrm>
              <a:off x="4542584" y="2538841"/>
              <a:ext cx="75894" cy="71447"/>
            </a:xfrm>
            <a:custGeom>
              <a:avLst/>
              <a:gdLst/>
              <a:ahLst/>
              <a:cxnLst/>
              <a:rect l="l" t="t" r="r" b="b"/>
              <a:pathLst>
                <a:path w="7782" h="7326" extrusionOk="0">
                  <a:moveTo>
                    <a:pt x="2341" y="0"/>
                  </a:moveTo>
                  <a:cubicBezTo>
                    <a:pt x="2006" y="0"/>
                    <a:pt x="1702" y="122"/>
                    <a:pt x="1459" y="365"/>
                  </a:cubicBezTo>
                  <a:lnTo>
                    <a:pt x="0" y="1824"/>
                  </a:lnTo>
                  <a:lnTo>
                    <a:pt x="3344" y="6839"/>
                  </a:lnTo>
                  <a:cubicBezTo>
                    <a:pt x="3558" y="7161"/>
                    <a:pt x="3899" y="7325"/>
                    <a:pt x="4243" y="7325"/>
                  </a:cubicBezTo>
                  <a:cubicBezTo>
                    <a:pt x="4483" y="7325"/>
                    <a:pt x="4724" y="7245"/>
                    <a:pt x="4924" y="7082"/>
                  </a:cubicBezTo>
                  <a:lnTo>
                    <a:pt x="7782" y="4681"/>
                  </a:lnTo>
                  <a:lnTo>
                    <a:pt x="2888" y="1672"/>
                  </a:lnTo>
                  <a:lnTo>
                    <a:pt x="3161" y="0"/>
                  </a:lnTo>
                  <a:close/>
                </a:path>
              </a:pathLst>
            </a:custGeom>
            <a:solidFill>
              <a:srgbClr val="EEEEEE"/>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73" name="Google Shape;5373;p39"/>
            <p:cNvSpPr/>
            <p:nvPr/>
          </p:nvSpPr>
          <p:spPr>
            <a:xfrm>
              <a:off x="4618469" y="2538841"/>
              <a:ext cx="40327" cy="67595"/>
            </a:xfrm>
            <a:custGeom>
              <a:avLst/>
              <a:gdLst/>
              <a:ahLst/>
              <a:cxnLst/>
              <a:rect l="l" t="t" r="r" b="b"/>
              <a:pathLst>
                <a:path w="4135" h="6931" extrusionOk="0">
                  <a:moveTo>
                    <a:pt x="1460" y="0"/>
                  </a:moveTo>
                  <a:lnTo>
                    <a:pt x="1551" y="2067"/>
                  </a:lnTo>
                  <a:lnTo>
                    <a:pt x="1" y="4681"/>
                  </a:lnTo>
                  <a:lnTo>
                    <a:pt x="2767" y="6809"/>
                  </a:lnTo>
                  <a:cubicBezTo>
                    <a:pt x="2878" y="6892"/>
                    <a:pt x="3003" y="6930"/>
                    <a:pt x="3124" y="6930"/>
                  </a:cubicBezTo>
                  <a:cubicBezTo>
                    <a:pt x="3401" y="6930"/>
                    <a:pt x="3657" y="6731"/>
                    <a:pt x="3678" y="6414"/>
                  </a:cubicBezTo>
                  <a:lnTo>
                    <a:pt x="4134" y="2067"/>
                  </a:lnTo>
                  <a:lnTo>
                    <a:pt x="3101" y="547"/>
                  </a:lnTo>
                  <a:cubicBezTo>
                    <a:pt x="2888" y="213"/>
                    <a:pt x="2493" y="0"/>
                    <a:pt x="2067" y="0"/>
                  </a:cubicBezTo>
                  <a:close/>
                </a:path>
              </a:pathLst>
            </a:custGeom>
            <a:solidFill>
              <a:srgbClr val="EEEEEE"/>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74" name="Google Shape;5374;p39"/>
            <p:cNvSpPr/>
            <p:nvPr/>
          </p:nvSpPr>
          <p:spPr>
            <a:xfrm>
              <a:off x="4613729" y="2600177"/>
              <a:ext cx="9489" cy="9226"/>
            </a:xfrm>
            <a:custGeom>
              <a:avLst/>
              <a:gdLst/>
              <a:ahLst/>
              <a:cxnLst/>
              <a:rect l="l" t="t" r="r" b="b"/>
              <a:pathLst>
                <a:path w="973" h="946" extrusionOk="0">
                  <a:moveTo>
                    <a:pt x="533" y="0"/>
                  </a:moveTo>
                  <a:cubicBezTo>
                    <a:pt x="518" y="0"/>
                    <a:pt x="502" y="1"/>
                    <a:pt x="487" y="3"/>
                  </a:cubicBezTo>
                  <a:cubicBezTo>
                    <a:pt x="213" y="3"/>
                    <a:pt x="0" y="216"/>
                    <a:pt x="0" y="459"/>
                  </a:cubicBezTo>
                  <a:cubicBezTo>
                    <a:pt x="0" y="733"/>
                    <a:pt x="213" y="945"/>
                    <a:pt x="487" y="945"/>
                  </a:cubicBezTo>
                  <a:cubicBezTo>
                    <a:pt x="760" y="945"/>
                    <a:pt x="973" y="733"/>
                    <a:pt x="973" y="459"/>
                  </a:cubicBezTo>
                  <a:cubicBezTo>
                    <a:pt x="973" y="230"/>
                    <a:pt x="784" y="0"/>
                    <a:pt x="533" y="0"/>
                  </a:cubicBezTo>
                  <a:close/>
                </a:path>
              </a:pathLst>
            </a:custGeom>
            <a:solidFill>
              <a:srgbClr val="EEEEEE"/>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75" name="Google Shape;5375;p39"/>
            <p:cNvSpPr/>
            <p:nvPr/>
          </p:nvSpPr>
          <p:spPr>
            <a:xfrm>
              <a:off x="4614910" y="2618873"/>
              <a:ext cx="9206" cy="9499"/>
            </a:xfrm>
            <a:custGeom>
              <a:avLst/>
              <a:gdLst/>
              <a:ahLst/>
              <a:cxnLst/>
              <a:rect l="l" t="t" r="r" b="b"/>
              <a:pathLst>
                <a:path w="944" h="974" extrusionOk="0">
                  <a:moveTo>
                    <a:pt x="457" y="1"/>
                  </a:moveTo>
                  <a:cubicBezTo>
                    <a:pt x="214" y="1"/>
                    <a:pt x="1" y="214"/>
                    <a:pt x="1" y="487"/>
                  </a:cubicBezTo>
                  <a:cubicBezTo>
                    <a:pt x="1" y="761"/>
                    <a:pt x="214" y="974"/>
                    <a:pt x="457" y="974"/>
                  </a:cubicBezTo>
                  <a:cubicBezTo>
                    <a:pt x="730" y="974"/>
                    <a:pt x="943" y="761"/>
                    <a:pt x="943" y="487"/>
                  </a:cubicBezTo>
                  <a:cubicBezTo>
                    <a:pt x="943" y="214"/>
                    <a:pt x="730" y="1"/>
                    <a:pt x="457" y="1"/>
                  </a:cubicBezTo>
                  <a:close/>
                </a:path>
              </a:pathLst>
            </a:custGeom>
            <a:solidFill>
              <a:srgbClr val="EEEEEE"/>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76" name="Google Shape;5376;p39"/>
            <p:cNvSpPr/>
            <p:nvPr/>
          </p:nvSpPr>
          <p:spPr>
            <a:xfrm>
              <a:off x="4576972" y="2685660"/>
              <a:ext cx="96052" cy="66034"/>
            </a:xfrm>
            <a:custGeom>
              <a:avLst/>
              <a:gdLst/>
              <a:ahLst/>
              <a:cxnLst/>
              <a:rect l="l" t="t" r="r" b="b"/>
              <a:pathLst>
                <a:path w="9849" h="6771" extrusionOk="0">
                  <a:moveTo>
                    <a:pt x="5632" y="0"/>
                  </a:moveTo>
                  <a:cubicBezTo>
                    <a:pt x="1612" y="0"/>
                    <a:pt x="0" y="2880"/>
                    <a:pt x="0" y="2880"/>
                  </a:cubicBezTo>
                  <a:lnTo>
                    <a:pt x="851" y="6557"/>
                  </a:lnTo>
                  <a:lnTo>
                    <a:pt x="7082" y="6770"/>
                  </a:lnTo>
                  <a:lnTo>
                    <a:pt x="9848" y="904"/>
                  </a:lnTo>
                  <a:cubicBezTo>
                    <a:pt x="8219" y="252"/>
                    <a:pt x="6820" y="0"/>
                    <a:pt x="5632" y="0"/>
                  </a:cubicBezTo>
                  <a:close/>
                </a:path>
              </a:pathLst>
            </a:custGeom>
            <a:solidFill>
              <a:schemeClr val="accent6"/>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77" name="Google Shape;5377;p39"/>
            <p:cNvSpPr/>
            <p:nvPr/>
          </p:nvSpPr>
          <p:spPr>
            <a:xfrm>
              <a:off x="4389624" y="2713739"/>
              <a:ext cx="195655" cy="101689"/>
            </a:xfrm>
            <a:custGeom>
              <a:avLst/>
              <a:gdLst/>
              <a:ahLst/>
              <a:cxnLst/>
              <a:rect l="l" t="t" r="r" b="b"/>
              <a:pathLst>
                <a:path w="20062" h="10427" extrusionOk="0">
                  <a:moveTo>
                    <a:pt x="19210" y="1"/>
                  </a:moveTo>
                  <a:lnTo>
                    <a:pt x="0" y="3283"/>
                  </a:lnTo>
                  <a:lnTo>
                    <a:pt x="1125" y="10426"/>
                  </a:lnTo>
                  <a:lnTo>
                    <a:pt x="20061" y="3678"/>
                  </a:lnTo>
                  <a:lnTo>
                    <a:pt x="19210" y="1"/>
                  </a:lnTo>
                  <a:close/>
                </a:path>
              </a:pathLst>
            </a:custGeom>
            <a:solidFill>
              <a:schemeClr val="accent6"/>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78" name="Google Shape;5378;p39"/>
            <p:cNvSpPr/>
            <p:nvPr/>
          </p:nvSpPr>
          <p:spPr>
            <a:xfrm>
              <a:off x="4410367" y="2733303"/>
              <a:ext cx="47446" cy="9499"/>
            </a:xfrm>
            <a:custGeom>
              <a:avLst/>
              <a:gdLst/>
              <a:ahLst/>
              <a:cxnLst/>
              <a:rect l="l" t="t" r="r" b="b"/>
              <a:pathLst>
                <a:path w="4865" h="974" extrusionOk="0">
                  <a:moveTo>
                    <a:pt x="4773" y="1"/>
                  </a:moveTo>
                  <a:lnTo>
                    <a:pt x="92" y="821"/>
                  </a:lnTo>
                  <a:cubicBezTo>
                    <a:pt x="31" y="821"/>
                    <a:pt x="1" y="852"/>
                    <a:pt x="1" y="913"/>
                  </a:cubicBezTo>
                  <a:cubicBezTo>
                    <a:pt x="31" y="943"/>
                    <a:pt x="62" y="973"/>
                    <a:pt x="92" y="973"/>
                  </a:cubicBezTo>
                  <a:lnTo>
                    <a:pt x="122" y="973"/>
                  </a:lnTo>
                  <a:lnTo>
                    <a:pt x="4803" y="183"/>
                  </a:lnTo>
                  <a:cubicBezTo>
                    <a:pt x="4834" y="153"/>
                    <a:pt x="4864" y="122"/>
                    <a:pt x="4864" y="61"/>
                  </a:cubicBezTo>
                  <a:cubicBezTo>
                    <a:pt x="4864" y="31"/>
                    <a:pt x="4803" y="1"/>
                    <a:pt x="4773" y="1"/>
                  </a:cubicBezTo>
                  <a:close/>
                </a:path>
              </a:pathLst>
            </a:custGeom>
            <a:solidFill>
              <a:srgbClr val="000000"/>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79" name="Google Shape;5379;p39"/>
            <p:cNvSpPr/>
            <p:nvPr/>
          </p:nvSpPr>
          <p:spPr>
            <a:xfrm>
              <a:off x="4577557" y="2656460"/>
              <a:ext cx="271841" cy="206987"/>
            </a:xfrm>
            <a:custGeom>
              <a:avLst/>
              <a:gdLst/>
              <a:ahLst/>
              <a:cxnLst/>
              <a:rect l="l" t="t" r="r" b="b"/>
              <a:pathLst>
                <a:path w="27874" h="21224" extrusionOk="0">
                  <a:moveTo>
                    <a:pt x="21239" y="1"/>
                  </a:moveTo>
                  <a:cubicBezTo>
                    <a:pt x="15026" y="1"/>
                    <a:pt x="7904" y="1193"/>
                    <a:pt x="7904" y="1193"/>
                  </a:cubicBezTo>
                  <a:lnTo>
                    <a:pt x="1" y="19764"/>
                  </a:lnTo>
                  <a:lnTo>
                    <a:pt x="1278" y="21223"/>
                  </a:lnTo>
                  <a:lnTo>
                    <a:pt x="27874" y="767"/>
                  </a:lnTo>
                  <a:cubicBezTo>
                    <a:pt x="26185" y="201"/>
                    <a:pt x="23789" y="1"/>
                    <a:pt x="21239" y="1"/>
                  </a:cubicBezTo>
                  <a:close/>
                </a:path>
              </a:pathLst>
            </a:custGeom>
            <a:solidFill>
              <a:srgbClr val="EEEEEE"/>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80" name="Google Shape;5380;p39"/>
            <p:cNvSpPr/>
            <p:nvPr/>
          </p:nvSpPr>
          <p:spPr>
            <a:xfrm>
              <a:off x="4729932" y="2663941"/>
              <a:ext cx="119468" cy="179943"/>
            </a:xfrm>
            <a:custGeom>
              <a:avLst/>
              <a:gdLst/>
              <a:ahLst/>
              <a:cxnLst/>
              <a:rect l="l" t="t" r="r" b="b"/>
              <a:pathLst>
                <a:path w="12250" h="18451" extrusionOk="0">
                  <a:moveTo>
                    <a:pt x="12250" y="0"/>
                  </a:moveTo>
                  <a:lnTo>
                    <a:pt x="9180" y="426"/>
                  </a:lnTo>
                  <a:lnTo>
                    <a:pt x="0" y="18450"/>
                  </a:lnTo>
                  <a:cubicBezTo>
                    <a:pt x="0" y="18450"/>
                    <a:pt x="7" y="18450"/>
                    <a:pt x="20" y="18450"/>
                  </a:cubicBezTo>
                  <a:cubicBezTo>
                    <a:pt x="261" y="18450"/>
                    <a:pt x="2706" y="18396"/>
                    <a:pt x="3861" y="16201"/>
                  </a:cubicBezTo>
                  <a:lnTo>
                    <a:pt x="12250" y="0"/>
                  </a:lnTo>
                  <a:close/>
                </a:path>
              </a:pathLst>
            </a:custGeom>
            <a:solidFill>
              <a:srgbClr val="000000"/>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81" name="Google Shape;5381;p39"/>
            <p:cNvSpPr/>
            <p:nvPr/>
          </p:nvSpPr>
          <p:spPr>
            <a:xfrm>
              <a:off x="4590011" y="2668086"/>
              <a:ext cx="229447" cy="195362"/>
            </a:xfrm>
            <a:custGeom>
              <a:avLst/>
              <a:gdLst/>
              <a:ahLst/>
              <a:cxnLst/>
              <a:rect l="l" t="t" r="r" b="b"/>
              <a:pathLst>
                <a:path w="23527" h="20032" extrusionOk="0">
                  <a:moveTo>
                    <a:pt x="23527" y="1"/>
                  </a:moveTo>
                  <a:lnTo>
                    <a:pt x="7721" y="1399"/>
                  </a:lnTo>
                  <a:lnTo>
                    <a:pt x="1" y="20031"/>
                  </a:lnTo>
                  <a:lnTo>
                    <a:pt x="1" y="20031"/>
                  </a:lnTo>
                  <a:lnTo>
                    <a:pt x="14347" y="18025"/>
                  </a:lnTo>
                  <a:lnTo>
                    <a:pt x="23527" y="1"/>
                  </a:lnTo>
                  <a:close/>
                </a:path>
              </a:pathLst>
            </a:custGeom>
            <a:solidFill>
              <a:srgbClr val="000000"/>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82" name="Google Shape;5382;p39"/>
            <p:cNvSpPr/>
            <p:nvPr/>
          </p:nvSpPr>
          <p:spPr>
            <a:xfrm>
              <a:off x="4673016" y="2710774"/>
              <a:ext cx="94570" cy="28175"/>
            </a:xfrm>
            <a:custGeom>
              <a:avLst/>
              <a:gdLst/>
              <a:ahLst/>
              <a:cxnLst/>
              <a:rect l="l" t="t" r="r" b="b"/>
              <a:pathLst>
                <a:path w="9697" h="2889" extrusionOk="0">
                  <a:moveTo>
                    <a:pt x="9697" y="1"/>
                  </a:moveTo>
                  <a:lnTo>
                    <a:pt x="882" y="791"/>
                  </a:lnTo>
                  <a:lnTo>
                    <a:pt x="0" y="2888"/>
                  </a:lnTo>
                  <a:lnTo>
                    <a:pt x="8602" y="2098"/>
                  </a:lnTo>
                  <a:lnTo>
                    <a:pt x="9697" y="1"/>
                  </a:lnTo>
                  <a:close/>
                </a:path>
              </a:pathLst>
            </a:custGeom>
            <a:solidFill>
              <a:srgbClr val="EEEEEE"/>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83" name="Google Shape;5383;p39"/>
            <p:cNvSpPr/>
            <p:nvPr/>
          </p:nvSpPr>
          <p:spPr>
            <a:xfrm>
              <a:off x="4779144" y="2580632"/>
              <a:ext cx="70257" cy="83316"/>
            </a:xfrm>
            <a:custGeom>
              <a:avLst/>
              <a:gdLst/>
              <a:ahLst/>
              <a:cxnLst/>
              <a:rect l="l" t="t" r="r" b="b"/>
              <a:pathLst>
                <a:path w="7204" h="8543" extrusionOk="0">
                  <a:moveTo>
                    <a:pt x="3526" y="1"/>
                  </a:moveTo>
                  <a:lnTo>
                    <a:pt x="0" y="8117"/>
                  </a:lnTo>
                  <a:lnTo>
                    <a:pt x="7204" y="8542"/>
                  </a:lnTo>
                  <a:lnTo>
                    <a:pt x="5350" y="1"/>
                  </a:lnTo>
                  <a:close/>
                </a:path>
              </a:pathLst>
            </a:custGeom>
            <a:solidFill>
              <a:srgbClr val="EEEEEE"/>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84" name="Google Shape;5384;p39"/>
            <p:cNvSpPr/>
            <p:nvPr/>
          </p:nvSpPr>
          <p:spPr>
            <a:xfrm>
              <a:off x="4747419" y="2695716"/>
              <a:ext cx="92200" cy="93956"/>
            </a:xfrm>
            <a:custGeom>
              <a:avLst/>
              <a:gdLst/>
              <a:ahLst/>
              <a:cxnLst/>
              <a:rect l="l" t="t" r="r" b="b"/>
              <a:pathLst>
                <a:path w="9454" h="9634" extrusionOk="0">
                  <a:moveTo>
                    <a:pt x="3002" y="1"/>
                  </a:moveTo>
                  <a:cubicBezTo>
                    <a:pt x="2880" y="1"/>
                    <a:pt x="2759" y="46"/>
                    <a:pt x="2676" y="146"/>
                  </a:cubicBezTo>
                  <a:cubicBezTo>
                    <a:pt x="2493" y="329"/>
                    <a:pt x="2493" y="633"/>
                    <a:pt x="2676" y="815"/>
                  </a:cubicBezTo>
                  <a:lnTo>
                    <a:pt x="5320" y="3368"/>
                  </a:lnTo>
                  <a:lnTo>
                    <a:pt x="1308" y="724"/>
                  </a:lnTo>
                  <a:cubicBezTo>
                    <a:pt x="1203" y="650"/>
                    <a:pt x="1087" y="617"/>
                    <a:pt x="973" y="617"/>
                  </a:cubicBezTo>
                  <a:cubicBezTo>
                    <a:pt x="756" y="617"/>
                    <a:pt x="546" y="738"/>
                    <a:pt x="426" y="937"/>
                  </a:cubicBezTo>
                  <a:cubicBezTo>
                    <a:pt x="244" y="1210"/>
                    <a:pt x="305" y="1575"/>
                    <a:pt x="578" y="1757"/>
                  </a:cubicBezTo>
                  <a:lnTo>
                    <a:pt x="4286" y="4675"/>
                  </a:lnTo>
                  <a:lnTo>
                    <a:pt x="943" y="2943"/>
                  </a:lnTo>
                  <a:cubicBezTo>
                    <a:pt x="862" y="2898"/>
                    <a:pt x="778" y="2877"/>
                    <a:pt x="696" y="2877"/>
                  </a:cubicBezTo>
                  <a:cubicBezTo>
                    <a:pt x="502" y="2877"/>
                    <a:pt x="320" y="2994"/>
                    <a:pt x="213" y="3186"/>
                  </a:cubicBezTo>
                  <a:cubicBezTo>
                    <a:pt x="92" y="3399"/>
                    <a:pt x="183" y="3703"/>
                    <a:pt x="396" y="3855"/>
                  </a:cubicBezTo>
                  <a:lnTo>
                    <a:pt x="3770" y="6317"/>
                  </a:lnTo>
                  <a:lnTo>
                    <a:pt x="882" y="4949"/>
                  </a:lnTo>
                  <a:cubicBezTo>
                    <a:pt x="801" y="4904"/>
                    <a:pt x="714" y="4883"/>
                    <a:pt x="628" y="4883"/>
                  </a:cubicBezTo>
                  <a:cubicBezTo>
                    <a:pt x="426" y="4883"/>
                    <a:pt x="229" y="5000"/>
                    <a:pt x="122" y="5192"/>
                  </a:cubicBezTo>
                  <a:cubicBezTo>
                    <a:pt x="1" y="5435"/>
                    <a:pt x="61" y="5739"/>
                    <a:pt x="305" y="5922"/>
                  </a:cubicBezTo>
                  <a:lnTo>
                    <a:pt x="4195" y="8779"/>
                  </a:lnTo>
                  <a:lnTo>
                    <a:pt x="3800" y="9599"/>
                  </a:lnTo>
                  <a:cubicBezTo>
                    <a:pt x="3800" y="9599"/>
                    <a:pt x="3947" y="9633"/>
                    <a:pt x="4196" y="9633"/>
                  </a:cubicBezTo>
                  <a:cubicBezTo>
                    <a:pt x="4888" y="9633"/>
                    <a:pt x="6372" y="9370"/>
                    <a:pt x="7691" y="7381"/>
                  </a:cubicBezTo>
                  <a:cubicBezTo>
                    <a:pt x="9454" y="4675"/>
                    <a:pt x="7752" y="3216"/>
                    <a:pt x="7752" y="3216"/>
                  </a:cubicBezTo>
                  <a:lnTo>
                    <a:pt x="3283" y="86"/>
                  </a:lnTo>
                  <a:cubicBezTo>
                    <a:pt x="3201" y="31"/>
                    <a:pt x="3101" y="1"/>
                    <a:pt x="3002" y="1"/>
                  </a:cubicBezTo>
                  <a:close/>
                </a:path>
              </a:pathLst>
            </a:custGeom>
            <a:solidFill>
              <a:schemeClr val="accent6"/>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85" name="Google Shape;5385;p39"/>
            <p:cNvSpPr/>
            <p:nvPr/>
          </p:nvSpPr>
          <p:spPr>
            <a:xfrm>
              <a:off x="4651141" y="2408016"/>
              <a:ext cx="49455" cy="44696"/>
            </a:xfrm>
            <a:custGeom>
              <a:avLst/>
              <a:gdLst/>
              <a:ahLst/>
              <a:cxnLst/>
              <a:rect l="l" t="t" r="r" b="b"/>
              <a:pathLst>
                <a:path w="5071" h="4583" extrusionOk="0">
                  <a:moveTo>
                    <a:pt x="2435" y="0"/>
                  </a:moveTo>
                  <a:cubicBezTo>
                    <a:pt x="1639" y="0"/>
                    <a:pt x="1074" y="755"/>
                    <a:pt x="663" y="1530"/>
                  </a:cubicBezTo>
                  <a:cubicBezTo>
                    <a:pt x="328" y="2229"/>
                    <a:pt x="116" y="2989"/>
                    <a:pt x="55" y="3779"/>
                  </a:cubicBezTo>
                  <a:cubicBezTo>
                    <a:pt x="0" y="4218"/>
                    <a:pt x="465" y="4582"/>
                    <a:pt x="981" y="4582"/>
                  </a:cubicBezTo>
                  <a:cubicBezTo>
                    <a:pt x="1036" y="4582"/>
                    <a:pt x="1093" y="4578"/>
                    <a:pt x="1149" y="4569"/>
                  </a:cubicBezTo>
                  <a:cubicBezTo>
                    <a:pt x="3155" y="4296"/>
                    <a:pt x="5070" y="1074"/>
                    <a:pt x="3094" y="162"/>
                  </a:cubicBezTo>
                  <a:cubicBezTo>
                    <a:pt x="2859" y="50"/>
                    <a:pt x="2639" y="0"/>
                    <a:pt x="2435" y="0"/>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86" name="Google Shape;5386;p39"/>
            <p:cNvSpPr/>
            <p:nvPr/>
          </p:nvSpPr>
          <p:spPr>
            <a:xfrm>
              <a:off x="4672128" y="2442083"/>
              <a:ext cx="11566" cy="10728"/>
            </a:xfrm>
            <a:custGeom>
              <a:avLst/>
              <a:gdLst/>
              <a:ahLst/>
              <a:cxnLst/>
              <a:rect l="l" t="t" r="r" b="b"/>
              <a:pathLst>
                <a:path w="1186" h="1100" extrusionOk="0">
                  <a:moveTo>
                    <a:pt x="573" y="1"/>
                  </a:moveTo>
                  <a:cubicBezTo>
                    <a:pt x="535" y="1"/>
                    <a:pt x="495" y="4"/>
                    <a:pt x="456" y="12"/>
                  </a:cubicBezTo>
                  <a:cubicBezTo>
                    <a:pt x="183" y="103"/>
                    <a:pt x="0" y="377"/>
                    <a:pt x="61" y="681"/>
                  </a:cubicBezTo>
                  <a:cubicBezTo>
                    <a:pt x="111" y="932"/>
                    <a:pt x="327" y="1100"/>
                    <a:pt x="571" y="1100"/>
                  </a:cubicBezTo>
                  <a:cubicBezTo>
                    <a:pt x="623" y="1100"/>
                    <a:pt x="676" y="1092"/>
                    <a:pt x="730" y="1076"/>
                  </a:cubicBezTo>
                  <a:cubicBezTo>
                    <a:pt x="1003" y="1015"/>
                    <a:pt x="1186" y="711"/>
                    <a:pt x="1125" y="438"/>
                  </a:cubicBezTo>
                  <a:cubicBezTo>
                    <a:pt x="1072" y="173"/>
                    <a:pt x="835" y="1"/>
                    <a:pt x="573" y="1"/>
                  </a:cubicBezTo>
                  <a:close/>
                </a:path>
              </a:pathLst>
            </a:custGeom>
            <a:solidFill>
              <a:srgbClr val="EEEEEE"/>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87" name="Google Shape;5387;p39"/>
            <p:cNvSpPr/>
            <p:nvPr/>
          </p:nvSpPr>
          <p:spPr>
            <a:xfrm>
              <a:off x="4479738" y="2411147"/>
              <a:ext cx="107317" cy="97759"/>
            </a:xfrm>
            <a:custGeom>
              <a:avLst/>
              <a:gdLst/>
              <a:ahLst/>
              <a:cxnLst/>
              <a:rect l="l" t="t" r="r" b="b"/>
              <a:pathLst>
                <a:path w="11004" h="10024" extrusionOk="0">
                  <a:moveTo>
                    <a:pt x="5498" y="0"/>
                  </a:moveTo>
                  <a:cubicBezTo>
                    <a:pt x="4218" y="0"/>
                    <a:pt x="2934" y="494"/>
                    <a:pt x="1946" y="1482"/>
                  </a:cubicBezTo>
                  <a:cubicBezTo>
                    <a:pt x="0" y="3427"/>
                    <a:pt x="0" y="6589"/>
                    <a:pt x="1946" y="8564"/>
                  </a:cubicBezTo>
                  <a:cubicBezTo>
                    <a:pt x="2934" y="9537"/>
                    <a:pt x="4218" y="10023"/>
                    <a:pt x="5498" y="10023"/>
                  </a:cubicBezTo>
                  <a:cubicBezTo>
                    <a:pt x="6779" y="10023"/>
                    <a:pt x="8055" y="9537"/>
                    <a:pt x="9028" y="8564"/>
                  </a:cubicBezTo>
                  <a:cubicBezTo>
                    <a:pt x="11004" y="6589"/>
                    <a:pt x="11004" y="3427"/>
                    <a:pt x="9028" y="1482"/>
                  </a:cubicBezTo>
                  <a:cubicBezTo>
                    <a:pt x="8055" y="494"/>
                    <a:pt x="6779" y="0"/>
                    <a:pt x="5498" y="0"/>
                  </a:cubicBezTo>
                  <a:close/>
                </a:path>
              </a:pathLst>
            </a:custGeom>
            <a:solidFill>
              <a:srgbClr val="000000"/>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88" name="Google Shape;5388;p39"/>
            <p:cNvSpPr/>
            <p:nvPr/>
          </p:nvSpPr>
          <p:spPr>
            <a:xfrm>
              <a:off x="4500784" y="2332071"/>
              <a:ext cx="44774" cy="90571"/>
            </a:xfrm>
            <a:custGeom>
              <a:avLst/>
              <a:gdLst/>
              <a:ahLst/>
              <a:cxnLst/>
              <a:rect l="l" t="t" r="r" b="b"/>
              <a:pathLst>
                <a:path w="4591" h="9287" extrusionOk="0">
                  <a:moveTo>
                    <a:pt x="3920" y="0"/>
                  </a:moveTo>
                  <a:cubicBezTo>
                    <a:pt x="3341" y="0"/>
                    <a:pt x="2456" y="270"/>
                    <a:pt x="1551" y="1566"/>
                  </a:cubicBezTo>
                  <a:cubicBezTo>
                    <a:pt x="0" y="3785"/>
                    <a:pt x="244" y="8465"/>
                    <a:pt x="3405" y="9286"/>
                  </a:cubicBezTo>
                  <a:lnTo>
                    <a:pt x="4590" y="137"/>
                  </a:lnTo>
                  <a:cubicBezTo>
                    <a:pt x="4590" y="137"/>
                    <a:pt x="4332" y="0"/>
                    <a:pt x="3920" y="0"/>
                  </a:cubicBezTo>
                  <a:close/>
                </a:path>
              </a:pathLst>
            </a:custGeom>
            <a:solidFill>
              <a:srgbClr val="000000"/>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89" name="Google Shape;5389;p39"/>
            <p:cNvSpPr/>
            <p:nvPr/>
          </p:nvSpPr>
          <p:spPr>
            <a:xfrm>
              <a:off x="4545549" y="2298677"/>
              <a:ext cx="177866" cy="97574"/>
            </a:xfrm>
            <a:custGeom>
              <a:avLst/>
              <a:gdLst/>
              <a:ahLst/>
              <a:cxnLst/>
              <a:rect l="l" t="t" r="r" b="b"/>
              <a:pathLst>
                <a:path w="18238" h="10005" extrusionOk="0">
                  <a:moveTo>
                    <a:pt x="5645" y="1"/>
                  </a:moveTo>
                  <a:cubicBezTo>
                    <a:pt x="672" y="1"/>
                    <a:pt x="0" y="3561"/>
                    <a:pt x="0" y="3561"/>
                  </a:cubicBezTo>
                  <a:lnTo>
                    <a:pt x="13678" y="10005"/>
                  </a:lnTo>
                  <a:cubicBezTo>
                    <a:pt x="18238" y="3804"/>
                    <a:pt x="13921" y="1008"/>
                    <a:pt x="7356" y="126"/>
                  </a:cubicBezTo>
                  <a:cubicBezTo>
                    <a:pt x="6736" y="40"/>
                    <a:pt x="6167" y="1"/>
                    <a:pt x="5645" y="1"/>
                  </a:cubicBezTo>
                  <a:close/>
                </a:path>
              </a:pathLst>
            </a:custGeom>
            <a:solidFill>
              <a:srgbClr val="000000"/>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90" name="Google Shape;5390;p39"/>
            <p:cNvSpPr/>
            <p:nvPr/>
          </p:nvSpPr>
          <p:spPr>
            <a:xfrm>
              <a:off x="4521830" y="2311161"/>
              <a:ext cx="156820" cy="148833"/>
            </a:xfrm>
            <a:custGeom>
              <a:avLst/>
              <a:gdLst/>
              <a:ahLst/>
              <a:cxnLst/>
              <a:rect l="l" t="t" r="r" b="b"/>
              <a:pathLst>
                <a:path w="16080" h="15261" extrusionOk="0">
                  <a:moveTo>
                    <a:pt x="8297" y="1"/>
                  </a:moveTo>
                  <a:cubicBezTo>
                    <a:pt x="8257" y="1"/>
                    <a:pt x="8217" y="1"/>
                    <a:pt x="8177" y="1"/>
                  </a:cubicBezTo>
                  <a:cubicBezTo>
                    <a:pt x="3618" y="62"/>
                    <a:pt x="1" y="3527"/>
                    <a:pt x="61" y="7752"/>
                  </a:cubicBezTo>
                  <a:cubicBezTo>
                    <a:pt x="122" y="11939"/>
                    <a:pt x="3764" y="15261"/>
                    <a:pt x="8267" y="15261"/>
                  </a:cubicBezTo>
                  <a:cubicBezTo>
                    <a:pt x="8308" y="15261"/>
                    <a:pt x="8349" y="15261"/>
                    <a:pt x="8390" y="15260"/>
                  </a:cubicBezTo>
                  <a:cubicBezTo>
                    <a:pt x="12919" y="15199"/>
                    <a:pt x="16080" y="11764"/>
                    <a:pt x="16019" y="7539"/>
                  </a:cubicBezTo>
                  <a:cubicBezTo>
                    <a:pt x="15959" y="3352"/>
                    <a:pt x="12763" y="1"/>
                    <a:pt x="8297" y="1"/>
                  </a:cubicBezTo>
                  <a:close/>
                </a:path>
              </a:pathLst>
            </a:custGeom>
            <a:solidFill>
              <a:srgbClr val="000000"/>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91" name="Google Shape;5391;p39"/>
            <p:cNvSpPr/>
            <p:nvPr/>
          </p:nvSpPr>
          <p:spPr>
            <a:xfrm>
              <a:off x="4570740" y="2445165"/>
              <a:ext cx="62855" cy="139334"/>
            </a:xfrm>
            <a:custGeom>
              <a:avLst/>
              <a:gdLst/>
              <a:ahLst/>
              <a:cxnLst/>
              <a:rect l="l" t="t" r="r" b="b"/>
              <a:pathLst>
                <a:path w="6445" h="14287" extrusionOk="0">
                  <a:moveTo>
                    <a:pt x="1733" y="0"/>
                  </a:moveTo>
                  <a:lnTo>
                    <a:pt x="1" y="11277"/>
                  </a:lnTo>
                  <a:lnTo>
                    <a:pt x="4895" y="14286"/>
                  </a:lnTo>
                  <a:lnTo>
                    <a:pt x="6445" y="11672"/>
                  </a:lnTo>
                  <a:lnTo>
                    <a:pt x="5958" y="1246"/>
                  </a:lnTo>
                  <a:lnTo>
                    <a:pt x="1733" y="0"/>
                  </a:lnTo>
                  <a:close/>
                </a:path>
              </a:pathLst>
            </a:custGeom>
            <a:solidFill>
              <a:schemeClr val="accent6"/>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92" name="Google Shape;5392;p39"/>
            <p:cNvSpPr/>
            <p:nvPr/>
          </p:nvSpPr>
          <p:spPr>
            <a:xfrm>
              <a:off x="4590606" y="2465022"/>
              <a:ext cx="41214" cy="55745"/>
            </a:xfrm>
            <a:custGeom>
              <a:avLst/>
              <a:gdLst/>
              <a:ahLst/>
              <a:cxnLst/>
              <a:rect l="l" t="t" r="r" b="b"/>
              <a:pathLst>
                <a:path w="4226" h="5716" extrusionOk="0">
                  <a:moveTo>
                    <a:pt x="3952" y="1"/>
                  </a:moveTo>
                  <a:lnTo>
                    <a:pt x="0" y="1703"/>
                  </a:lnTo>
                  <a:lnTo>
                    <a:pt x="4225" y="5715"/>
                  </a:lnTo>
                  <a:lnTo>
                    <a:pt x="3952" y="1"/>
                  </a:ln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93" name="Google Shape;5393;p39"/>
            <p:cNvSpPr/>
            <p:nvPr/>
          </p:nvSpPr>
          <p:spPr>
            <a:xfrm>
              <a:off x="4524503" y="2324454"/>
              <a:ext cx="158303" cy="169147"/>
            </a:xfrm>
            <a:custGeom>
              <a:avLst/>
              <a:gdLst/>
              <a:ahLst/>
              <a:cxnLst/>
              <a:rect l="l" t="t" r="r" b="b"/>
              <a:pathLst>
                <a:path w="16232" h="17344" extrusionOk="0">
                  <a:moveTo>
                    <a:pt x="9235" y="1"/>
                  </a:moveTo>
                  <a:cubicBezTo>
                    <a:pt x="8348" y="1"/>
                    <a:pt x="7464" y="129"/>
                    <a:pt x="6626" y="371"/>
                  </a:cubicBezTo>
                  <a:cubicBezTo>
                    <a:pt x="0" y="2286"/>
                    <a:pt x="3070" y="9216"/>
                    <a:pt x="3070" y="9246"/>
                  </a:cubicBezTo>
                  <a:lnTo>
                    <a:pt x="4195" y="12347"/>
                  </a:lnTo>
                  <a:cubicBezTo>
                    <a:pt x="4468" y="13441"/>
                    <a:pt x="5411" y="15447"/>
                    <a:pt x="6353" y="15964"/>
                  </a:cubicBezTo>
                  <a:cubicBezTo>
                    <a:pt x="7940" y="16860"/>
                    <a:pt x="9160" y="17343"/>
                    <a:pt x="10372" y="17343"/>
                  </a:cubicBezTo>
                  <a:cubicBezTo>
                    <a:pt x="11133" y="17343"/>
                    <a:pt x="11892" y="17153"/>
                    <a:pt x="12736" y="16754"/>
                  </a:cubicBezTo>
                  <a:cubicBezTo>
                    <a:pt x="15593" y="15386"/>
                    <a:pt x="16231" y="11009"/>
                    <a:pt x="15654" y="5204"/>
                  </a:cubicBezTo>
                  <a:cubicBezTo>
                    <a:pt x="15289" y="1708"/>
                    <a:pt x="12827" y="523"/>
                    <a:pt x="10912" y="158"/>
                  </a:cubicBezTo>
                  <a:cubicBezTo>
                    <a:pt x="10359" y="52"/>
                    <a:pt x="9796" y="1"/>
                    <a:pt x="9235" y="1"/>
                  </a:cubicBezTo>
                  <a:close/>
                </a:path>
              </a:pathLst>
            </a:custGeom>
            <a:solidFill>
              <a:schemeClr val="accent6"/>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94" name="Google Shape;5394;p39"/>
            <p:cNvSpPr/>
            <p:nvPr/>
          </p:nvSpPr>
          <p:spPr>
            <a:xfrm>
              <a:off x="4644255" y="2427551"/>
              <a:ext cx="9499" cy="21475"/>
            </a:xfrm>
            <a:custGeom>
              <a:avLst/>
              <a:gdLst/>
              <a:ahLst/>
              <a:cxnLst/>
              <a:rect l="l" t="t" r="r" b="b"/>
              <a:pathLst>
                <a:path w="974" h="2202" extrusionOk="0">
                  <a:moveTo>
                    <a:pt x="94" y="0"/>
                  </a:moveTo>
                  <a:cubicBezTo>
                    <a:pt x="82" y="0"/>
                    <a:pt x="71" y="4"/>
                    <a:pt x="62" y="13"/>
                  </a:cubicBezTo>
                  <a:cubicBezTo>
                    <a:pt x="1" y="43"/>
                    <a:pt x="1" y="74"/>
                    <a:pt x="31" y="134"/>
                  </a:cubicBezTo>
                  <a:lnTo>
                    <a:pt x="791" y="1533"/>
                  </a:lnTo>
                  <a:lnTo>
                    <a:pt x="153" y="2049"/>
                  </a:lnTo>
                  <a:cubicBezTo>
                    <a:pt x="123" y="2080"/>
                    <a:pt x="123" y="2110"/>
                    <a:pt x="153" y="2171"/>
                  </a:cubicBezTo>
                  <a:cubicBezTo>
                    <a:pt x="153" y="2171"/>
                    <a:pt x="183" y="2201"/>
                    <a:pt x="214" y="2201"/>
                  </a:cubicBezTo>
                  <a:cubicBezTo>
                    <a:pt x="214" y="2201"/>
                    <a:pt x="244" y="2201"/>
                    <a:pt x="244" y="2171"/>
                  </a:cubicBezTo>
                  <a:lnTo>
                    <a:pt x="943" y="1624"/>
                  </a:lnTo>
                  <a:cubicBezTo>
                    <a:pt x="974" y="1593"/>
                    <a:pt x="974" y="1533"/>
                    <a:pt x="974" y="1502"/>
                  </a:cubicBezTo>
                  <a:lnTo>
                    <a:pt x="153" y="43"/>
                  </a:lnTo>
                  <a:cubicBezTo>
                    <a:pt x="153" y="22"/>
                    <a:pt x="123" y="0"/>
                    <a:pt x="94" y="0"/>
                  </a:cubicBezTo>
                  <a:close/>
                </a:path>
              </a:pathLst>
            </a:custGeom>
            <a:solidFill>
              <a:srgbClr val="000000"/>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95" name="Google Shape;5395;p39"/>
            <p:cNvSpPr/>
            <p:nvPr/>
          </p:nvSpPr>
          <p:spPr>
            <a:xfrm>
              <a:off x="4650487" y="2374944"/>
              <a:ext cx="30243" cy="13371"/>
            </a:xfrm>
            <a:custGeom>
              <a:avLst/>
              <a:gdLst/>
              <a:ahLst/>
              <a:cxnLst/>
              <a:rect l="l" t="t" r="r" b="b"/>
              <a:pathLst>
                <a:path w="3101" h="1371" extrusionOk="0">
                  <a:moveTo>
                    <a:pt x="1137" y="0"/>
                  </a:moveTo>
                  <a:cubicBezTo>
                    <a:pt x="377" y="0"/>
                    <a:pt x="213" y="422"/>
                    <a:pt x="213" y="422"/>
                  </a:cubicBezTo>
                  <a:cubicBezTo>
                    <a:pt x="213" y="422"/>
                    <a:pt x="0" y="999"/>
                    <a:pt x="882" y="1091"/>
                  </a:cubicBezTo>
                  <a:cubicBezTo>
                    <a:pt x="1581" y="1182"/>
                    <a:pt x="2006" y="1212"/>
                    <a:pt x="2402" y="1334"/>
                  </a:cubicBezTo>
                  <a:cubicBezTo>
                    <a:pt x="2460" y="1359"/>
                    <a:pt x="2521" y="1370"/>
                    <a:pt x="2581" y="1370"/>
                  </a:cubicBezTo>
                  <a:cubicBezTo>
                    <a:pt x="2739" y="1370"/>
                    <a:pt x="2891" y="1292"/>
                    <a:pt x="2979" y="1182"/>
                  </a:cubicBezTo>
                  <a:cubicBezTo>
                    <a:pt x="3101" y="1060"/>
                    <a:pt x="3101" y="908"/>
                    <a:pt x="2979" y="787"/>
                  </a:cubicBezTo>
                  <a:cubicBezTo>
                    <a:pt x="2766" y="513"/>
                    <a:pt x="2310" y="118"/>
                    <a:pt x="1490" y="27"/>
                  </a:cubicBezTo>
                  <a:cubicBezTo>
                    <a:pt x="1360" y="8"/>
                    <a:pt x="1243" y="0"/>
                    <a:pt x="1137" y="0"/>
                  </a:cubicBezTo>
                  <a:close/>
                </a:path>
              </a:pathLst>
            </a:custGeom>
            <a:solidFill>
              <a:srgbClr val="000000"/>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96" name="Google Shape;5396;p39"/>
            <p:cNvSpPr/>
            <p:nvPr/>
          </p:nvSpPr>
          <p:spPr>
            <a:xfrm>
              <a:off x="4581712" y="2374925"/>
              <a:ext cx="47436" cy="15926"/>
            </a:xfrm>
            <a:custGeom>
              <a:avLst/>
              <a:gdLst/>
              <a:ahLst/>
              <a:cxnLst/>
              <a:rect l="l" t="t" r="r" b="b"/>
              <a:pathLst>
                <a:path w="4864" h="1633" extrusionOk="0">
                  <a:moveTo>
                    <a:pt x="3341" y="1"/>
                  </a:moveTo>
                  <a:cubicBezTo>
                    <a:pt x="3189" y="1"/>
                    <a:pt x="3018" y="9"/>
                    <a:pt x="2827" y="29"/>
                  </a:cubicBezTo>
                  <a:cubicBezTo>
                    <a:pt x="1672" y="150"/>
                    <a:pt x="487" y="789"/>
                    <a:pt x="183" y="1032"/>
                  </a:cubicBezTo>
                  <a:cubicBezTo>
                    <a:pt x="31" y="1153"/>
                    <a:pt x="1" y="1336"/>
                    <a:pt x="152" y="1457"/>
                  </a:cubicBezTo>
                  <a:cubicBezTo>
                    <a:pt x="288" y="1570"/>
                    <a:pt x="507" y="1633"/>
                    <a:pt x="735" y="1633"/>
                  </a:cubicBezTo>
                  <a:cubicBezTo>
                    <a:pt x="814" y="1633"/>
                    <a:pt x="895" y="1625"/>
                    <a:pt x="973" y="1609"/>
                  </a:cubicBezTo>
                  <a:cubicBezTo>
                    <a:pt x="1520" y="1457"/>
                    <a:pt x="2675" y="1184"/>
                    <a:pt x="3618" y="1093"/>
                  </a:cubicBezTo>
                  <a:cubicBezTo>
                    <a:pt x="4864" y="971"/>
                    <a:pt x="4560" y="394"/>
                    <a:pt x="4560" y="394"/>
                  </a:cubicBezTo>
                  <a:cubicBezTo>
                    <a:pt x="4560" y="394"/>
                    <a:pt x="4375" y="1"/>
                    <a:pt x="3341" y="1"/>
                  </a:cubicBezTo>
                  <a:close/>
                </a:path>
              </a:pathLst>
            </a:custGeom>
            <a:solidFill>
              <a:srgbClr val="000000"/>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97" name="Google Shape;5397;p39"/>
            <p:cNvSpPr/>
            <p:nvPr/>
          </p:nvSpPr>
          <p:spPr>
            <a:xfrm>
              <a:off x="4593863" y="2408475"/>
              <a:ext cx="35587" cy="17184"/>
            </a:xfrm>
            <a:custGeom>
              <a:avLst/>
              <a:gdLst/>
              <a:ahLst/>
              <a:cxnLst/>
              <a:rect l="l" t="t" r="r" b="b"/>
              <a:pathLst>
                <a:path w="3649" h="1762" extrusionOk="0">
                  <a:moveTo>
                    <a:pt x="1964" y="0"/>
                  </a:moveTo>
                  <a:cubicBezTo>
                    <a:pt x="1462" y="0"/>
                    <a:pt x="819" y="169"/>
                    <a:pt x="1" y="631"/>
                  </a:cubicBezTo>
                  <a:cubicBezTo>
                    <a:pt x="1" y="631"/>
                    <a:pt x="689" y="1761"/>
                    <a:pt x="1992" y="1761"/>
                  </a:cubicBezTo>
                  <a:cubicBezTo>
                    <a:pt x="2465" y="1761"/>
                    <a:pt x="3018" y="1613"/>
                    <a:pt x="3648" y="1209"/>
                  </a:cubicBezTo>
                  <a:cubicBezTo>
                    <a:pt x="3648" y="1209"/>
                    <a:pt x="3310" y="0"/>
                    <a:pt x="1964" y="0"/>
                  </a:cubicBezTo>
                  <a:close/>
                </a:path>
              </a:pathLst>
            </a:custGeom>
            <a:solidFill>
              <a:srgbClr val="EEEEEE"/>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98" name="Google Shape;5398;p39"/>
            <p:cNvSpPr/>
            <p:nvPr/>
          </p:nvSpPr>
          <p:spPr>
            <a:xfrm>
              <a:off x="4603353" y="2408045"/>
              <a:ext cx="19866" cy="19105"/>
            </a:xfrm>
            <a:custGeom>
              <a:avLst/>
              <a:gdLst/>
              <a:ahLst/>
              <a:cxnLst/>
              <a:rect l="l" t="t" r="r" b="b"/>
              <a:pathLst>
                <a:path w="2037" h="1959" extrusionOk="0">
                  <a:moveTo>
                    <a:pt x="994" y="0"/>
                  </a:moveTo>
                  <a:cubicBezTo>
                    <a:pt x="957" y="0"/>
                    <a:pt x="920" y="2"/>
                    <a:pt x="882" y="7"/>
                  </a:cubicBezTo>
                  <a:cubicBezTo>
                    <a:pt x="365" y="68"/>
                    <a:pt x="0" y="584"/>
                    <a:pt x="61" y="1101"/>
                  </a:cubicBezTo>
                  <a:cubicBezTo>
                    <a:pt x="146" y="1608"/>
                    <a:pt x="544" y="1959"/>
                    <a:pt x="1013" y="1959"/>
                  </a:cubicBezTo>
                  <a:cubicBezTo>
                    <a:pt x="1050" y="1959"/>
                    <a:pt x="1087" y="1956"/>
                    <a:pt x="1125" y="1952"/>
                  </a:cubicBezTo>
                  <a:cubicBezTo>
                    <a:pt x="1672" y="1891"/>
                    <a:pt x="2037" y="1405"/>
                    <a:pt x="1946" y="858"/>
                  </a:cubicBezTo>
                  <a:cubicBezTo>
                    <a:pt x="1889" y="351"/>
                    <a:pt x="1467" y="0"/>
                    <a:pt x="994" y="0"/>
                  </a:cubicBezTo>
                  <a:close/>
                </a:path>
              </a:pathLst>
            </a:custGeom>
            <a:solidFill>
              <a:srgbClr val="000000"/>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399" name="Google Shape;5399;p39"/>
            <p:cNvSpPr/>
            <p:nvPr/>
          </p:nvSpPr>
          <p:spPr>
            <a:xfrm>
              <a:off x="4592976" y="2407509"/>
              <a:ext cx="37060" cy="13351"/>
            </a:xfrm>
            <a:custGeom>
              <a:avLst/>
              <a:gdLst/>
              <a:ahLst/>
              <a:cxnLst/>
              <a:rect l="l" t="t" r="r" b="b"/>
              <a:pathLst>
                <a:path w="3800" h="1369" extrusionOk="0">
                  <a:moveTo>
                    <a:pt x="2067" y="1"/>
                  </a:moveTo>
                  <a:cubicBezTo>
                    <a:pt x="1703" y="1"/>
                    <a:pt x="1338" y="92"/>
                    <a:pt x="1004" y="183"/>
                  </a:cubicBezTo>
                  <a:cubicBezTo>
                    <a:pt x="669" y="305"/>
                    <a:pt x="335" y="457"/>
                    <a:pt x="61" y="700"/>
                  </a:cubicBezTo>
                  <a:cubicBezTo>
                    <a:pt x="31" y="700"/>
                    <a:pt x="1" y="761"/>
                    <a:pt x="31" y="791"/>
                  </a:cubicBezTo>
                  <a:cubicBezTo>
                    <a:pt x="46" y="806"/>
                    <a:pt x="61" y="814"/>
                    <a:pt x="77" y="814"/>
                  </a:cubicBezTo>
                  <a:cubicBezTo>
                    <a:pt x="92" y="814"/>
                    <a:pt x="107" y="806"/>
                    <a:pt x="122" y="791"/>
                  </a:cubicBezTo>
                  <a:cubicBezTo>
                    <a:pt x="396" y="609"/>
                    <a:pt x="700" y="457"/>
                    <a:pt x="1034" y="335"/>
                  </a:cubicBezTo>
                  <a:cubicBezTo>
                    <a:pt x="1309" y="260"/>
                    <a:pt x="1605" y="206"/>
                    <a:pt x="1870" y="206"/>
                  </a:cubicBezTo>
                  <a:cubicBezTo>
                    <a:pt x="1927" y="206"/>
                    <a:pt x="1983" y="208"/>
                    <a:pt x="2037" y="214"/>
                  </a:cubicBezTo>
                  <a:cubicBezTo>
                    <a:pt x="2402" y="214"/>
                    <a:pt x="2736" y="305"/>
                    <a:pt x="2979" y="487"/>
                  </a:cubicBezTo>
                  <a:cubicBezTo>
                    <a:pt x="3253" y="670"/>
                    <a:pt x="3466" y="943"/>
                    <a:pt x="3526" y="1247"/>
                  </a:cubicBezTo>
                  <a:cubicBezTo>
                    <a:pt x="3557" y="1338"/>
                    <a:pt x="3618" y="1369"/>
                    <a:pt x="3678" y="1369"/>
                  </a:cubicBezTo>
                  <a:cubicBezTo>
                    <a:pt x="3770" y="1338"/>
                    <a:pt x="3800" y="1278"/>
                    <a:pt x="3800" y="1186"/>
                  </a:cubicBezTo>
                  <a:cubicBezTo>
                    <a:pt x="3709" y="791"/>
                    <a:pt x="3435" y="487"/>
                    <a:pt x="3131" y="275"/>
                  </a:cubicBezTo>
                  <a:cubicBezTo>
                    <a:pt x="2797" y="92"/>
                    <a:pt x="2432" y="1"/>
                    <a:pt x="2067" y="1"/>
                  </a:cubicBezTo>
                  <a:close/>
                </a:path>
              </a:pathLst>
            </a:custGeom>
            <a:solidFill>
              <a:srgbClr val="000000"/>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400" name="Google Shape;5400;p39"/>
            <p:cNvSpPr/>
            <p:nvPr/>
          </p:nvSpPr>
          <p:spPr>
            <a:xfrm>
              <a:off x="4651667" y="2407334"/>
              <a:ext cx="24918" cy="17359"/>
            </a:xfrm>
            <a:custGeom>
              <a:avLst/>
              <a:gdLst/>
              <a:ahLst/>
              <a:cxnLst/>
              <a:rect l="l" t="t" r="r" b="b"/>
              <a:pathLst>
                <a:path w="2555" h="1780" extrusionOk="0">
                  <a:moveTo>
                    <a:pt x="1445" y="0"/>
                  </a:moveTo>
                  <a:cubicBezTo>
                    <a:pt x="495" y="0"/>
                    <a:pt x="1" y="1296"/>
                    <a:pt x="1" y="1296"/>
                  </a:cubicBezTo>
                  <a:cubicBezTo>
                    <a:pt x="397" y="1647"/>
                    <a:pt x="753" y="1780"/>
                    <a:pt x="1065" y="1780"/>
                  </a:cubicBezTo>
                  <a:cubicBezTo>
                    <a:pt x="2019" y="1780"/>
                    <a:pt x="2554" y="536"/>
                    <a:pt x="2554" y="536"/>
                  </a:cubicBezTo>
                  <a:cubicBezTo>
                    <a:pt x="2134" y="146"/>
                    <a:pt x="1764" y="0"/>
                    <a:pt x="1445" y="0"/>
                  </a:cubicBezTo>
                  <a:close/>
                </a:path>
              </a:pathLst>
            </a:custGeom>
            <a:solidFill>
              <a:srgbClr val="EEEEEE"/>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401" name="Google Shape;5401;p39"/>
            <p:cNvSpPr/>
            <p:nvPr/>
          </p:nvSpPr>
          <p:spPr>
            <a:xfrm>
              <a:off x="4657012" y="2407441"/>
              <a:ext cx="15126" cy="17291"/>
            </a:xfrm>
            <a:custGeom>
              <a:avLst/>
              <a:gdLst/>
              <a:ahLst/>
              <a:cxnLst/>
              <a:rect l="l" t="t" r="r" b="b"/>
              <a:pathLst>
                <a:path w="1551" h="1773" extrusionOk="0">
                  <a:moveTo>
                    <a:pt x="819" y="1"/>
                  </a:moveTo>
                  <a:cubicBezTo>
                    <a:pt x="461" y="1"/>
                    <a:pt x="145" y="320"/>
                    <a:pt x="61" y="768"/>
                  </a:cubicBezTo>
                  <a:cubicBezTo>
                    <a:pt x="0" y="1254"/>
                    <a:pt x="243" y="1710"/>
                    <a:pt x="638" y="1771"/>
                  </a:cubicBezTo>
                  <a:cubicBezTo>
                    <a:pt x="655" y="1772"/>
                    <a:pt x="672" y="1773"/>
                    <a:pt x="688" y="1773"/>
                  </a:cubicBezTo>
                  <a:cubicBezTo>
                    <a:pt x="1064" y="1773"/>
                    <a:pt x="1401" y="1446"/>
                    <a:pt x="1459" y="981"/>
                  </a:cubicBezTo>
                  <a:cubicBezTo>
                    <a:pt x="1550" y="494"/>
                    <a:pt x="1307" y="38"/>
                    <a:pt x="912" y="8"/>
                  </a:cubicBezTo>
                  <a:cubicBezTo>
                    <a:pt x="881" y="3"/>
                    <a:pt x="850" y="1"/>
                    <a:pt x="819" y="1"/>
                  </a:cubicBezTo>
                  <a:close/>
                </a:path>
              </a:pathLst>
            </a:custGeom>
            <a:solidFill>
              <a:srgbClr val="000000"/>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402" name="Google Shape;5402;p39"/>
            <p:cNvSpPr/>
            <p:nvPr/>
          </p:nvSpPr>
          <p:spPr>
            <a:xfrm>
              <a:off x="4650780" y="2406700"/>
              <a:ext cx="26390" cy="13390"/>
            </a:xfrm>
            <a:custGeom>
              <a:avLst/>
              <a:gdLst/>
              <a:ahLst/>
              <a:cxnLst/>
              <a:rect l="l" t="t" r="r" b="b"/>
              <a:pathLst>
                <a:path w="2706" h="1373" extrusionOk="0">
                  <a:moveTo>
                    <a:pt x="1612" y="0"/>
                  </a:moveTo>
                  <a:cubicBezTo>
                    <a:pt x="1551" y="0"/>
                    <a:pt x="1490" y="8"/>
                    <a:pt x="1429" y="23"/>
                  </a:cubicBezTo>
                  <a:lnTo>
                    <a:pt x="1460" y="23"/>
                  </a:lnTo>
                  <a:cubicBezTo>
                    <a:pt x="1277" y="54"/>
                    <a:pt x="1125" y="84"/>
                    <a:pt x="973" y="175"/>
                  </a:cubicBezTo>
                  <a:cubicBezTo>
                    <a:pt x="852" y="236"/>
                    <a:pt x="700" y="327"/>
                    <a:pt x="578" y="418"/>
                  </a:cubicBezTo>
                  <a:cubicBezTo>
                    <a:pt x="457" y="540"/>
                    <a:pt x="365" y="661"/>
                    <a:pt x="274" y="783"/>
                  </a:cubicBezTo>
                  <a:cubicBezTo>
                    <a:pt x="183" y="905"/>
                    <a:pt x="92" y="1057"/>
                    <a:pt x="31" y="1209"/>
                  </a:cubicBezTo>
                  <a:cubicBezTo>
                    <a:pt x="1" y="1269"/>
                    <a:pt x="31" y="1330"/>
                    <a:pt x="92" y="1361"/>
                  </a:cubicBezTo>
                  <a:cubicBezTo>
                    <a:pt x="108" y="1369"/>
                    <a:pt x="124" y="1372"/>
                    <a:pt x="140" y="1372"/>
                  </a:cubicBezTo>
                  <a:cubicBezTo>
                    <a:pt x="183" y="1372"/>
                    <a:pt x="222" y="1344"/>
                    <a:pt x="244" y="1300"/>
                  </a:cubicBezTo>
                  <a:cubicBezTo>
                    <a:pt x="365" y="1026"/>
                    <a:pt x="517" y="783"/>
                    <a:pt x="730" y="570"/>
                  </a:cubicBezTo>
                  <a:cubicBezTo>
                    <a:pt x="821" y="479"/>
                    <a:pt x="943" y="388"/>
                    <a:pt x="1065" y="327"/>
                  </a:cubicBezTo>
                  <a:cubicBezTo>
                    <a:pt x="1186" y="266"/>
                    <a:pt x="1338" y="236"/>
                    <a:pt x="1490" y="206"/>
                  </a:cubicBezTo>
                  <a:lnTo>
                    <a:pt x="1490" y="175"/>
                  </a:lnTo>
                  <a:cubicBezTo>
                    <a:pt x="1557" y="164"/>
                    <a:pt x="1632" y="157"/>
                    <a:pt x="1709" y="157"/>
                  </a:cubicBezTo>
                  <a:cubicBezTo>
                    <a:pt x="1842" y="157"/>
                    <a:pt x="1982" y="178"/>
                    <a:pt x="2098" y="236"/>
                  </a:cubicBezTo>
                  <a:cubicBezTo>
                    <a:pt x="2311" y="327"/>
                    <a:pt x="2463" y="449"/>
                    <a:pt x="2615" y="631"/>
                  </a:cubicBezTo>
                  <a:cubicBezTo>
                    <a:pt x="2615" y="661"/>
                    <a:pt x="2645" y="661"/>
                    <a:pt x="2676" y="661"/>
                  </a:cubicBezTo>
                  <a:cubicBezTo>
                    <a:pt x="2706" y="631"/>
                    <a:pt x="2706" y="601"/>
                    <a:pt x="2676" y="570"/>
                  </a:cubicBezTo>
                  <a:cubicBezTo>
                    <a:pt x="2554" y="388"/>
                    <a:pt x="2372" y="206"/>
                    <a:pt x="2159" y="114"/>
                  </a:cubicBezTo>
                  <a:cubicBezTo>
                    <a:pt x="2037" y="54"/>
                    <a:pt x="1916" y="23"/>
                    <a:pt x="1794" y="23"/>
                  </a:cubicBezTo>
                  <a:cubicBezTo>
                    <a:pt x="1733" y="8"/>
                    <a:pt x="1672" y="0"/>
                    <a:pt x="1612" y="0"/>
                  </a:cubicBezTo>
                  <a:close/>
                </a:path>
              </a:pathLst>
            </a:custGeom>
            <a:solidFill>
              <a:srgbClr val="000000"/>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403" name="Google Shape;5403;p39"/>
            <p:cNvSpPr/>
            <p:nvPr/>
          </p:nvSpPr>
          <p:spPr>
            <a:xfrm>
              <a:off x="4620839" y="2457024"/>
              <a:ext cx="31140" cy="11596"/>
            </a:xfrm>
            <a:custGeom>
              <a:avLst/>
              <a:gdLst/>
              <a:ahLst/>
              <a:cxnLst/>
              <a:rect l="l" t="t" r="r" b="b"/>
              <a:pathLst>
                <a:path w="3193" h="1189" extrusionOk="0">
                  <a:moveTo>
                    <a:pt x="1" y="0"/>
                  </a:moveTo>
                  <a:lnTo>
                    <a:pt x="1" y="0"/>
                  </a:lnTo>
                  <a:cubicBezTo>
                    <a:pt x="1" y="0"/>
                    <a:pt x="548" y="1125"/>
                    <a:pt x="1946" y="1185"/>
                  </a:cubicBezTo>
                  <a:cubicBezTo>
                    <a:pt x="1979" y="1187"/>
                    <a:pt x="2012" y="1188"/>
                    <a:pt x="2044" y="1188"/>
                  </a:cubicBezTo>
                  <a:cubicBezTo>
                    <a:pt x="2965" y="1188"/>
                    <a:pt x="3192" y="365"/>
                    <a:pt x="3192" y="365"/>
                  </a:cubicBezTo>
                  <a:lnTo>
                    <a:pt x="1" y="0"/>
                  </a:lnTo>
                  <a:close/>
                </a:path>
              </a:pathLst>
            </a:custGeom>
            <a:solidFill>
              <a:srgbClr val="FF695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404" name="Google Shape;5404;p39"/>
            <p:cNvSpPr/>
            <p:nvPr/>
          </p:nvSpPr>
          <p:spPr>
            <a:xfrm>
              <a:off x="4622029" y="2455698"/>
              <a:ext cx="29355" cy="5071"/>
            </a:xfrm>
            <a:custGeom>
              <a:avLst/>
              <a:gdLst/>
              <a:ahLst/>
              <a:cxnLst/>
              <a:rect l="l" t="t" r="r" b="b"/>
              <a:pathLst>
                <a:path w="3010" h="520" extrusionOk="0">
                  <a:moveTo>
                    <a:pt x="1728" y="0"/>
                  </a:moveTo>
                  <a:cubicBezTo>
                    <a:pt x="908" y="0"/>
                    <a:pt x="0" y="166"/>
                    <a:pt x="0" y="166"/>
                  </a:cubicBezTo>
                  <a:cubicBezTo>
                    <a:pt x="504" y="448"/>
                    <a:pt x="1231" y="520"/>
                    <a:pt x="1844" y="520"/>
                  </a:cubicBezTo>
                  <a:cubicBezTo>
                    <a:pt x="2490" y="520"/>
                    <a:pt x="3009" y="440"/>
                    <a:pt x="3009" y="440"/>
                  </a:cubicBezTo>
                  <a:cubicBezTo>
                    <a:pt x="2930" y="98"/>
                    <a:pt x="2355" y="0"/>
                    <a:pt x="1728" y="0"/>
                  </a:cubicBezTo>
                  <a:close/>
                </a:path>
              </a:pathLst>
            </a:custGeom>
            <a:solidFill>
              <a:srgbClr val="FF695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405" name="Google Shape;5405;p39"/>
            <p:cNvSpPr/>
            <p:nvPr/>
          </p:nvSpPr>
          <p:spPr>
            <a:xfrm>
              <a:off x="4619064" y="2455123"/>
              <a:ext cx="35285" cy="7539"/>
            </a:xfrm>
            <a:custGeom>
              <a:avLst/>
              <a:gdLst/>
              <a:ahLst/>
              <a:cxnLst/>
              <a:rect l="l" t="t" r="r" b="b"/>
              <a:pathLst>
                <a:path w="3618" h="773" extrusionOk="0">
                  <a:moveTo>
                    <a:pt x="90" y="0"/>
                  </a:moveTo>
                  <a:cubicBezTo>
                    <a:pt x="61" y="0"/>
                    <a:pt x="31" y="22"/>
                    <a:pt x="31" y="43"/>
                  </a:cubicBezTo>
                  <a:cubicBezTo>
                    <a:pt x="0" y="104"/>
                    <a:pt x="0" y="134"/>
                    <a:pt x="61" y="165"/>
                  </a:cubicBezTo>
                  <a:cubicBezTo>
                    <a:pt x="882" y="621"/>
                    <a:pt x="1642" y="773"/>
                    <a:pt x="2250" y="773"/>
                  </a:cubicBezTo>
                  <a:cubicBezTo>
                    <a:pt x="3010" y="773"/>
                    <a:pt x="3526" y="529"/>
                    <a:pt x="3557" y="499"/>
                  </a:cubicBezTo>
                  <a:cubicBezTo>
                    <a:pt x="3587" y="499"/>
                    <a:pt x="3617" y="438"/>
                    <a:pt x="3587" y="408"/>
                  </a:cubicBezTo>
                  <a:cubicBezTo>
                    <a:pt x="3587" y="347"/>
                    <a:pt x="3526" y="347"/>
                    <a:pt x="3496" y="347"/>
                  </a:cubicBezTo>
                  <a:cubicBezTo>
                    <a:pt x="3479" y="364"/>
                    <a:pt x="3000" y="588"/>
                    <a:pt x="2244" y="588"/>
                  </a:cubicBezTo>
                  <a:cubicBezTo>
                    <a:pt x="1670" y="588"/>
                    <a:pt x="935" y="459"/>
                    <a:pt x="122" y="13"/>
                  </a:cubicBezTo>
                  <a:cubicBezTo>
                    <a:pt x="113" y="4"/>
                    <a:pt x="102" y="0"/>
                    <a:pt x="90" y="0"/>
                  </a:cubicBezTo>
                  <a:close/>
                </a:path>
              </a:pathLst>
            </a:custGeom>
            <a:solidFill>
              <a:srgbClr val="000000"/>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406" name="Google Shape;5406;p39"/>
            <p:cNvSpPr/>
            <p:nvPr/>
          </p:nvSpPr>
          <p:spPr>
            <a:xfrm>
              <a:off x="4522425" y="2341736"/>
              <a:ext cx="72929" cy="89206"/>
            </a:xfrm>
            <a:custGeom>
              <a:avLst/>
              <a:gdLst/>
              <a:ahLst/>
              <a:cxnLst/>
              <a:rect l="l" t="t" r="r" b="b"/>
              <a:pathLst>
                <a:path w="7478" h="9147" extrusionOk="0">
                  <a:moveTo>
                    <a:pt x="2581" y="1"/>
                  </a:moveTo>
                  <a:cubicBezTo>
                    <a:pt x="2124" y="1"/>
                    <a:pt x="1498" y="446"/>
                    <a:pt x="1095" y="2550"/>
                  </a:cubicBezTo>
                  <a:cubicBezTo>
                    <a:pt x="0" y="8386"/>
                    <a:pt x="4347" y="9146"/>
                    <a:pt x="4347" y="9146"/>
                  </a:cubicBezTo>
                  <a:cubicBezTo>
                    <a:pt x="4347" y="9146"/>
                    <a:pt x="7478" y="2429"/>
                    <a:pt x="3162" y="240"/>
                  </a:cubicBezTo>
                  <a:cubicBezTo>
                    <a:pt x="3162" y="240"/>
                    <a:pt x="2917" y="1"/>
                    <a:pt x="2581" y="1"/>
                  </a:cubicBezTo>
                  <a:close/>
                </a:path>
              </a:pathLst>
            </a:custGeom>
            <a:solidFill>
              <a:srgbClr val="000000"/>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407" name="Google Shape;5407;p39"/>
            <p:cNvSpPr/>
            <p:nvPr/>
          </p:nvSpPr>
          <p:spPr>
            <a:xfrm>
              <a:off x="4518271" y="2410640"/>
              <a:ext cx="56038" cy="44910"/>
            </a:xfrm>
            <a:custGeom>
              <a:avLst/>
              <a:gdLst/>
              <a:ahLst/>
              <a:cxnLst/>
              <a:rect l="l" t="t" r="r" b="b"/>
              <a:pathLst>
                <a:path w="5746" h="4605" extrusionOk="0">
                  <a:moveTo>
                    <a:pt x="2773" y="1"/>
                  </a:moveTo>
                  <a:cubicBezTo>
                    <a:pt x="2511" y="1"/>
                    <a:pt x="2235" y="78"/>
                    <a:pt x="1946" y="257"/>
                  </a:cubicBezTo>
                  <a:cubicBezTo>
                    <a:pt x="1" y="1504"/>
                    <a:pt x="2463" y="4604"/>
                    <a:pt x="4591" y="4604"/>
                  </a:cubicBezTo>
                  <a:cubicBezTo>
                    <a:pt x="5229" y="4604"/>
                    <a:pt x="5746" y="4118"/>
                    <a:pt x="5624" y="3601"/>
                  </a:cubicBezTo>
                  <a:cubicBezTo>
                    <a:pt x="5442" y="2811"/>
                    <a:pt x="5138" y="2051"/>
                    <a:pt x="4651" y="1352"/>
                  </a:cubicBezTo>
                  <a:cubicBezTo>
                    <a:pt x="4177" y="651"/>
                    <a:pt x="3534" y="1"/>
                    <a:pt x="2773" y="1"/>
                  </a:cubicBezTo>
                  <a:close/>
                </a:path>
              </a:pathLst>
            </a:custGeom>
            <a:solidFill>
              <a:schemeClr val="accent6"/>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408" name="Google Shape;5408;p39"/>
            <p:cNvSpPr/>
            <p:nvPr/>
          </p:nvSpPr>
          <p:spPr>
            <a:xfrm>
              <a:off x="4541696" y="2426634"/>
              <a:ext cx="24606" cy="14092"/>
            </a:xfrm>
            <a:custGeom>
              <a:avLst/>
              <a:gdLst/>
              <a:ahLst/>
              <a:cxnLst/>
              <a:rect l="l" t="t" r="r" b="b"/>
              <a:pathLst>
                <a:path w="2523" h="1445" extrusionOk="0">
                  <a:moveTo>
                    <a:pt x="657" y="0"/>
                  </a:moveTo>
                  <a:cubicBezTo>
                    <a:pt x="471" y="0"/>
                    <a:pt x="272" y="32"/>
                    <a:pt x="61" y="107"/>
                  </a:cubicBezTo>
                  <a:cubicBezTo>
                    <a:pt x="0" y="137"/>
                    <a:pt x="0" y="198"/>
                    <a:pt x="0" y="228"/>
                  </a:cubicBezTo>
                  <a:cubicBezTo>
                    <a:pt x="22" y="250"/>
                    <a:pt x="43" y="271"/>
                    <a:pt x="75" y="271"/>
                  </a:cubicBezTo>
                  <a:cubicBezTo>
                    <a:pt x="89" y="271"/>
                    <a:pt x="104" y="268"/>
                    <a:pt x="122" y="259"/>
                  </a:cubicBezTo>
                  <a:cubicBezTo>
                    <a:pt x="315" y="193"/>
                    <a:pt x="496" y="165"/>
                    <a:pt x="664" y="165"/>
                  </a:cubicBezTo>
                  <a:cubicBezTo>
                    <a:pt x="1743" y="165"/>
                    <a:pt x="2318" y="1331"/>
                    <a:pt x="2371" y="1383"/>
                  </a:cubicBezTo>
                  <a:cubicBezTo>
                    <a:pt x="2371" y="1414"/>
                    <a:pt x="2401" y="1444"/>
                    <a:pt x="2432" y="1444"/>
                  </a:cubicBezTo>
                  <a:lnTo>
                    <a:pt x="2462" y="1444"/>
                  </a:lnTo>
                  <a:cubicBezTo>
                    <a:pt x="2523" y="1414"/>
                    <a:pt x="2523" y="1353"/>
                    <a:pt x="2523" y="1323"/>
                  </a:cubicBezTo>
                  <a:cubicBezTo>
                    <a:pt x="2497" y="1296"/>
                    <a:pt x="1835" y="0"/>
                    <a:pt x="657" y="0"/>
                  </a:cubicBezTo>
                  <a:close/>
                </a:path>
              </a:pathLst>
            </a:custGeom>
            <a:solidFill>
              <a:srgbClr val="000000"/>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409" name="Google Shape;5409;p39"/>
            <p:cNvSpPr/>
            <p:nvPr/>
          </p:nvSpPr>
          <p:spPr>
            <a:xfrm>
              <a:off x="4554736" y="2448130"/>
              <a:ext cx="10679" cy="10679"/>
            </a:xfrm>
            <a:custGeom>
              <a:avLst/>
              <a:gdLst/>
              <a:ahLst/>
              <a:cxnLst/>
              <a:rect l="l" t="t" r="r" b="b"/>
              <a:pathLst>
                <a:path w="1095" h="1095" extrusionOk="0">
                  <a:moveTo>
                    <a:pt x="548" y="0"/>
                  </a:moveTo>
                  <a:cubicBezTo>
                    <a:pt x="244" y="0"/>
                    <a:pt x="0" y="243"/>
                    <a:pt x="0" y="547"/>
                  </a:cubicBezTo>
                  <a:cubicBezTo>
                    <a:pt x="0" y="851"/>
                    <a:pt x="244" y="1094"/>
                    <a:pt x="548" y="1094"/>
                  </a:cubicBezTo>
                  <a:cubicBezTo>
                    <a:pt x="852" y="1094"/>
                    <a:pt x="1095" y="851"/>
                    <a:pt x="1095" y="547"/>
                  </a:cubicBezTo>
                  <a:cubicBezTo>
                    <a:pt x="1095" y="243"/>
                    <a:pt x="852" y="0"/>
                    <a:pt x="548" y="0"/>
                  </a:cubicBezTo>
                  <a:close/>
                </a:path>
              </a:pathLst>
            </a:custGeom>
            <a:solidFill>
              <a:srgbClr val="EEEEEE"/>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5410" name="Google Shape;5410;p39"/>
            <p:cNvSpPr/>
            <p:nvPr/>
          </p:nvSpPr>
          <p:spPr>
            <a:xfrm>
              <a:off x="4558295" y="2318085"/>
              <a:ext cx="118288" cy="42599"/>
            </a:xfrm>
            <a:custGeom>
              <a:avLst/>
              <a:gdLst/>
              <a:ahLst/>
              <a:cxnLst/>
              <a:rect l="l" t="t" r="r" b="b"/>
              <a:pathLst>
                <a:path w="12129" h="4368" extrusionOk="0">
                  <a:moveTo>
                    <a:pt x="6204" y="1"/>
                  </a:moveTo>
                  <a:cubicBezTo>
                    <a:pt x="6016" y="1"/>
                    <a:pt x="5823" y="7"/>
                    <a:pt x="5623" y="21"/>
                  </a:cubicBezTo>
                  <a:cubicBezTo>
                    <a:pt x="304" y="386"/>
                    <a:pt x="0" y="2969"/>
                    <a:pt x="0" y="2969"/>
                  </a:cubicBezTo>
                  <a:cubicBezTo>
                    <a:pt x="0" y="2969"/>
                    <a:pt x="1675" y="3672"/>
                    <a:pt x="3747" y="3672"/>
                  </a:cubicBezTo>
                  <a:cubicBezTo>
                    <a:pt x="4782" y="3672"/>
                    <a:pt x="5917" y="3496"/>
                    <a:pt x="6991" y="2969"/>
                  </a:cubicBezTo>
                  <a:cubicBezTo>
                    <a:pt x="7668" y="2647"/>
                    <a:pt x="8286" y="2519"/>
                    <a:pt x="8840" y="2519"/>
                  </a:cubicBezTo>
                  <a:cubicBezTo>
                    <a:pt x="10947" y="2519"/>
                    <a:pt x="12128" y="4367"/>
                    <a:pt x="12128" y="4367"/>
                  </a:cubicBezTo>
                  <a:cubicBezTo>
                    <a:pt x="12128" y="4367"/>
                    <a:pt x="11058" y="1"/>
                    <a:pt x="6204" y="1"/>
                  </a:cubicBezTo>
                  <a:close/>
                </a:path>
              </a:pathLst>
            </a:custGeom>
            <a:solidFill>
              <a:srgbClr val="000000"/>
            </a:solidFill>
            <a:ln>
              <a:noFill/>
            </a:ln>
          </p:spPr>
          <p:txBody>
            <a:bodyPr spcFirstLastPara="1" wrap="square" lIns="121900" tIns="121900" rIns="121900" bIns="121900" anchor="ctr" anchorCtr="0">
              <a:noAutofit/>
            </a:bodyPr>
            <a:lstStyle/>
            <a:p>
              <a:pPr>
                <a:spcBef>
                  <a:spcPts val="0"/>
                </a:spcBef>
                <a:spcAft>
                  <a:spcPts val="0"/>
                </a:spcAft>
              </a:pPr>
              <a:endParaRPr/>
            </a:p>
          </p:txBody>
        </p:sp>
      </p:grpSp>
      <p:sp>
        <p:nvSpPr>
          <p:cNvPr id="2" name="Rectangle 1"/>
          <p:cNvSpPr/>
          <p:nvPr/>
        </p:nvSpPr>
        <p:spPr>
          <a:xfrm>
            <a:off x="876696" y="1802631"/>
            <a:ext cx="2668664" cy="1323696"/>
          </a:xfrm>
          <a:prstGeom prst="rect">
            <a:avLst/>
          </a:prstGeom>
        </p:spPr>
        <p:txBody>
          <a:bodyPr wrap="square">
            <a:spAutoFit/>
          </a:bodyPr>
          <a:lstStyle/>
          <a:p>
            <a:pPr algn="r">
              <a:lnSpc>
                <a:spcPct val="150000"/>
              </a:lnSpc>
            </a:pPr>
            <a:r>
              <a:rPr lang="en-US" sz="2667" dirty="0" err="1"/>
              <a:t>Ôn</a:t>
            </a:r>
            <a:r>
              <a:rPr lang="en-US" sz="2667" dirty="0"/>
              <a:t> </a:t>
            </a:r>
            <a:r>
              <a:rPr lang="en-US" sz="2667" dirty="0" err="1"/>
              <a:t>lại</a:t>
            </a:r>
            <a:r>
              <a:rPr lang="en-US" sz="2667" dirty="0"/>
              <a:t> </a:t>
            </a:r>
            <a:r>
              <a:rPr lang="en-US" sz="2667" dirty="0" err="1"/>
              <a:t>kiến</a:t>
            </a:r>
            <a:r>
              <a:rPr lang="en-US" sz="2667" dirty="0"/>
              <a:t> </a:t>
            </a:r>
            <a:r>
              <a:rPr lang="en-US" sz="2667" dirty="0" err="1"/>
              <a:t>thức</a:t>
            </a:r>
            <a:r>
              <a:rPr lang="en-US" sz="2667" dirty="0"/>
              <a:t> </a:t>
            </a:r>
            <a:r>
              <a:rPr lang="en-US" sz="2667" dirty="0" err="1"/>
              <a:t>đã</a:t>
            </a:r>
            <a:r>
              <a:rPr lang="en-US" sz="2667" dirty="0"/>
              <a:t> </a:t>
            </a:r>
            <a:r>
              <a:rPr lang="en-US" sz="2667" dirty="0" err="1"/>
              <a:t>học</a:t>
            </a:r>
            <a:endParaRPr lang="en-US" sz="2667" dirty="0"/>
          </a:p>
        </p:txBody>
      </p:sp>
      <p:sp>
        <p:nvSpPr>
          <p:cNvPr id="213" name="Rectangle 212"/>
          <p:cNvSpPr/>
          <p:nvPr/>
        </p:nvSpPr>
        <p:spPr>
          <a:xfrm>
            <a:off x="874165" y="4838020"/>
            <a:ext cx="2668664" cy="1323696"/>
          </a:xfrm>
          <a:prstGeom prst="rect">
            <a:avLst/>
          </a:prstGeom>
        </p:spPr>
        <p:txBody>
          <a:bodyPr wrap="square">
            <a:spAutoFit/>
          </a:bodyPr>
          <a:lstStyle/>
          <a:p>
            <a:pPr algn="r">
              <a:lnSpc>
                <a:spcPct val="150000"/>
              </a:lnSpc>
            </a:pPr>
            <a:r>
              <a:rPr lang="en-US" sz="2667" dirty="0" err="1"/>
              <a:t>Làm</a:t>
            </a:r>
            <a:r>
              <a:rPr lang="en-US" sz="2667" dirty="0"/>
              <a:t> </a:t>
            </a:r>
            <a:r>
              <a:rPr lang="en-US" sz="2667" dirty="0" err="1"/>
              <a:t>bài</a:t>
            </a:r>
            <a:r>
              <a:rPr lang="en-US" sz="2667" dirty="0"/>
              <a:t> </a:t>
            </a:r>
            <a:r>
              <a:rPr lang="en-US" sz="2667" dirty="0" err="1"/>
              <a:t>tập</a:t>
            </a:r>
            <a:r>
              <a:rPr lang="en-US" sz="2667" dirty="0"/>
              <a:t> </a:t>
            </a:r>
            <a:r>
              <a:rPr lang="en-US" sz="2667" err="1"/>
              <a:t>trong</a:t>
            </a:r>
            <a:r>
              <a:rPr lang="en-US" sz="2667"/>
              <a:t> </a:t>
            </a:r>
            <a:r>
              <a:rPr lang="en-US" sz="2667" smtClean="0"/>
              <a:t>VTH</a:t>
            </a:r>
            <a:endParaRPr lang="en-US" sz="2667" dirty="0"/>
          </a:p>
        </p:txBody>
      </p:sp>
      <p:sp>
        <p:nvSpPr>
          <p:cNvPr id="214" name="Rectangle 213"/>
          <p:cNvSpPr/>
          <p:nvPr/>
        </p:nvSpPr>
        <p:spPr>
          <a:xfrm>
            <a:off x="8584893" y="1827034"/>
            <a:ext cx="3191507" cy="1323696"/>
          </a:xfrm>
          <a:prstGeom prst="rect">
            <a:avLst/>
          </a:prstGeom>
        </p:spPr>
        <p:txBody>
          <a:bodyPr wrap="square">
            <a:spAutoFit/>
          </a:bodyPr>
          <a:lstStyle/>
          <a:p>
            <a:pPr>
              <a:lnSpc>
                <a:spcPct val="150000"/>
              </a:lnSpc>
            </a:pPr>
            <a:r>
              <a:rPr lang="en-US" sz="2667" dirty="0" err="1"/>
              <a:t>Hoàn</a:t>
            </a:r>
            <a:r>
              <a:rPr lang="en-US" sz="2667" dirty="0"/>
              <a:t> </a:t>
            </a:r>
            <a:r>
              <a:rPr lang="en-US" sz="2667" dirty="0" err="1"/>
              <a:t>thành</a:t>
            </a:r>
            <a:r>
              <a:rPr lang="en-US" sz="2667" dirty="0"/>
              <a:t> </a:t>
            </a:r>
            <a:r>
              <a:rPr lang="en-US" sz="2667" dirty="0" err="1"/>
              <a:t>bài</a:t>
            </a:r>
            <a:r>
              <a:rPr lang="en-US" sz="2667" dirty="0"/>
              <a:t> </a:t>
            </a:r>
            <a:r>
              <a:rPr lang="en-US" sz="2667" dirty="0" err="1"/>
              <a:t>tập</a:t>
            </a:r>
            <a:r>
              <a:rPr lang="en-US" sz="2667" dirty="0"/>
              <a:t> </a:t>
            </a:r>
            <a:r>
              <a:rPr lang="en-US" sz="2667" dirty="0" err="1"/>
              <a:t>Vận</a:t>
            </a:r>
            <a:r>
              <a:rPr lang="en-US" sz="2667" dirty="0"/>
              <a:t> </a:t>
            </a:r>
            <a:r>
              <a:rPr lang="en-US" sz="2667" dirty="0" err="1"/>
              <a:t>dụng</a:t>
            </a:r>
            <a:endParaRPr lang="en-US" sz="2667" dirty="0"/>
          </a:p>
        </p:txBody>
      </p:sp>
      <p:sp>
        <p:nvSpPr>
          <p:cNvPr id="3" name="Rectangle 2"/>
          <p:cNvSpPr/>
          <p:nvPr/>
        </p:nvSpPr>
        <p:spPr>
          <a:xfrm>
            <a:off x="8569172" y="4826734"/>
            <a:ext cx="3061176" cy="1323696"/>
          </a:xfrm>
          <a:prstGeom prst="rect">
            <a:avLst/>
          </a:prstGeom>
        </p:spPr>
        <p:txBody>
          <a:bodyPr wrap="square">
            <a:spAutoFit/>
          </a:bodyPr>
          <a:lstStyle/>
          <a:p>
            <a:pPr>
              <a:lnSpc>
                <a:spcPct val="150000"/>
              </a:lnSpc>
            </a:pPr>
            <a:r>
              <a:rPr lang="vi-VN" sz="2667" dirty="0"/>
              <a:t>Đọc và tìm hiểu trước </a:t>
            </a:r>
            <a:r>
              <a:rPr lang="vi-VN" sz="2667" b="1" dirty="0"/>
              <a:t>Bài 5</a:t>
            </a:r>
            <a:r>
              <a:rPr lang="vi-VN" sz="2667" dirty="0"/>
              <a:t> </a:t>
            </a:r>
            <a:endParaRPr lang="en-US" sz="2667" dirty="0"/>
          </a:p>
        </p:txBody>
      </p:sp>
    </p:spTree>
    <p:extLst>
      <p:ext uri="{BB962C8B-B14F-4D97-AF65-F5344CB8AC3E}">
        <p14:creationId xmlns:p14="http://schemas.microsoft.com/office/powerpoint/2010/main" val="1898490414"/>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4"/>
                                        </p:tgtEl>
                                        <p:attrNameLst>
                                          <p:attrName>style.visibility</p:attrName>
                                        </p:attrNameLst>
                                      </p:cBhvr>
                                      <p:to>
                                        <p:strVal val="visible"/>
                                      </p:to>
                                    </p:set>
                                    <p:animEffect transition="in" filter="fade">
                                      <p:cBhvr>
                                        <p:cTn id="11" dur="500"/>
                                        <p:tgtEl>
                                          <p:spTgt spid="2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13"/>
                                        </p:tgtEl>
                                        <p:attrNameLst>
                                          <p:attrName>style.visibility</p:attrName>
                                        </p:attrNameLst>
                                      </p:cBhvr>
                                      <p:to>
                                        <p:strVal val="visible"/>
                                      </p:to>
                                    </p:set>
                                    <p:animEffect transition="in" filter="fade">
                                      <p:cBhvr>
                                        <p:cTn id="15" dur="500"/>
                                        <p:tgtEl>
                                          <p:spTgt spid="2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3" grpId="0"/>
      <p:bldP spid="214"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1">
            <a:extLst>
              <a:ext uri="{FF2B5EF4-FFF2-40B4-BE49-F238E27FC236}">
                <a16:creationId xmlns:a16="http://schemas.microsoft.com/office/drawing/2014/main" id="{31D30F1B-D5DD-40E5-F8AC-C14801C8E31F}"/>
              </a:ext>
            </a:extLst>
          </p:cNvPr>
          <p:cNvSpPr txBox="1">
            <a:spLocks noChangeArrowheads="1"/>
          </p:cNvSpPr>
          <p:nvPr/>
        </p:nvSpPr>
        <p:spPr bwMode="auto">
          <a:xfrm>
            <a:off x="400050" y="93389"/>
            <a:ext cx="11391900" cy="6536011"/>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lIns="36000" tIns="36000" rIns="36000" bIns="36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ts val="0"/>
              </a:spcBef>
              <a:spcAft>
                <a:spcPts val="0"/>
              </a:spcAft>
            </a:pPr>
            <a:r>
              <a:rPr lang="vi-VN" sz="3000" b="1" dirty="0">
                <a:latin typeface="Times New Roman" panose="02020603050405020304" pitchFamily="18" charset="0"/>
                <a:cs typeface="Times New Roman" panose="02020603050405020304" pitchFamily="18" charset="0"/>
              </a:rPr>
              <a:t>Về năng lực:</a:t>
            </a:r>
            <a:endParaRPr lang="en-US" sz="3000" b="1" dirty="0">
              <a:latin typeface="Times New Roman" panose="02020603050405020304" pitchFamily="18" charset="0"/>
              <a:cs typeface="Times New Roman" panose="02020603050405020304" pitchFamily="18" charset="0"/>
            </a:endParaRPr>
          </a:p>
          <a:p>
            <a:pPr algn="just">
              <a:spcBef>
                <a:spcPts val="0"/>
              </a:spcBef>
              <a:spcAft>
                <a:spcPts val="0"/>
              </a:spcAft>
            </a:pPr>
            <a:r>
              <a:rPr lang="vi-VN" sz="3000" dirty="0">
                <a:latin typeface="Times New Roman" panose="02020603050405020304" pitchFamily="18" charset="0"/>
                <a:cs typeface="Times New Roman" panose="02020603050405020304" pitchFamily="18" charset="0"/>
              </a:rPr>
              <a:t>2.1. Năng lực chung</a:t>
            </a:r>
          </a:p>
          <a:p>
            <a:pPr algn="just">
              <a:spcBef>
                <a:spcPts val="0"/>
              </a:spcBef>
              <a:spcAft>
                <a:spcPts val="0"/>
              </a:spcAft>
            </a:pPr>
            <a:r>
              <a:rPr lang="vi-VN" sz="3000" dirty="0">
                <a:latin typeface="Times New Roman" panose="02020603050405020304" pitchFamily="18" charset="0"/>
                <a:cs typeface="Times New Roman" panose="02020603050405020304" pitchFamily="18" charset="0"/>
              </a:rPr>
              <a:t>-Năng lực tự chủ, tự học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đọc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giáo</a:t>
            </a:r>
            <a:r>
              <a:rPr lang="en-US" sz="3000" dirty="0">
                <a:latin typeface="Times New Roman" panose="02020603050405020304" pitchFamily="18" charset="0"/>
                <a:cs typeface="Times New Roman" panose="02020603050405020304" pitchFamily="18" charset="0"/>
              </a:rPr>
              <a:t> khoa </a:t>
            </a:r>
            <a:r>
              <a:rPr lang="en-US" sz="3000" dirty="0" err="1">
                <a:latin typeface="Times New Roman" panose="02020603050405020304" pitchFamily="18" charset="0"/>
                <a:cs typeface="Times New Roman" panose="02020603050405020304" pitchFamily="18" charset="0"/>
              </a:rPr>
              <a:t>kết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hợp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kiến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thức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hội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ứng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dụng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học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học</a:t>
            </a:r>
            <a:r>
              <a:rPr lang="en-US" sz="3000" dirty="0">
                <a:latin typeface="Times New Roman" panose="02020603050405020304" pitchFamily="18" charset="0"/>
                <a:cs typeface="Times New Roman" panose="02020603050405020304" pitchFamily="18" charset="0"/>
              </a:rPr>
              <a:t>.</a:t>
            </a:r>
          </a:p>
          <a:p>
            <a:pPr algn="just">
              <a:spcBef>
                <a:spcPts val="0"/>
              </a:spcBef>
              <a:spcAft>
                <a:spcPts val="0"/>
              </a:spcAft>
            </a:pPr>
            <a:r>
              <a:rPr lang="vi-VN" sz="3000" dirty="0">
                <a:latin typeface="Times New Roman" panose="02020603050405020304" pitchFamily="18" charset="0"/>
                <a:cs typeface="Times New Roman" panose="02020603050405020304" pitchFamily="18" charset="0"/>
              </a:rPr>
              <a:t>-Năng lực giao tiếp và hợp tác: hiểu được mục đích giao tiếp và giao tiếp hiệu quả trong hoạt động nhóm.</a:t>
            </a:r>
          </a:p>
          <a:p>
            <a:pPr algn="just">
              <a:spcBef>
                <a:spcPts val="0"/>
              </a:spcBef>
              <a:spcAft>
                <a:spcPts val="0"/>
              </a:spcAft>
            </a:pPr>
            <a:r>
              <a:rPr lang="vi-VN" sz="3000" dirty="0">
                <a:latin typeface="Times New Roman" panose="02020603050405020304" pitchFamily="18" charset="0"/>
                <a:cs typeface="Times New Roman" panose="02020603050405020304" pitchFamily="18" charset="0"/>
              </a:rPr>
              <a:t>2.2. Năng lực Tin học</a:t>
            </a:r>
          </a:p>
          <a:p>
            <a:pPr marL="0" marR="0" algn="just">
              <a:spcBef>
                <a:spcPts val="0"/>
              </a:spcBef>
              <a:spcAft>
                <a:spcPts val="0"/>
              </a:spcAft>
            </a:pPr>
            <a:r>
              <a:rPr lang="vi-VN" sz="3000" dirty="0">
                <a:effectLst/>
                <a:latin typeface="Times New Roman" panose="02020603050405020304" pitchFamily="18" charset="0"/>
                <a:ea typeface="Times New Roman" panose="02020603050405020304" pitchFamily="18" charset="0"/>
              </a:rPr>
              <a:t>- Trình bày được một số tác động tiêu cực của công nghệ kĩ thuật số đối với đời sống con người và xã hội, nêu được ví dụ minh </a:t>
            </a:r>
            <a:r>
              <a:rPr lang="vi-VN" sz="3000" dirty="0" err="1">
                <a:effectLst/>
                <a:latin typeface="Times New Roman" panose="02020603050405020304" pitchFamily="18" charset="0"/>
                <a:ea typeface="Times New Roman" panose="02020603050405020304" pitchFamily="18" charset="0"/>
              </a:rPr>
              <a:t>hoạ</a:t>
            </a:r>
            <a:r>
              <a:rPr lang="vi-VN" sz="3000" dirty="0">
                <a:effectLst/>
                <a:latin typeface="Times New Roman" panose="02020603050405020304" pitchFamily="18" charset="0"/>
                <a:ea typeface="Times New Roman" panose="02020603050405020304" pitchFamily="18" charset="0"/>
              </a:rPr>
              <a:t>.</a:t>
            </a:r>
          </a:p>
          <a:p>
            <a:pPr marL="0" marR="0" algn="just">
              <a:spcBef>
                <a:spcPts val="0"/>
              </a:spcBef>
              <a:spcAft>
                <a:spcPts val="0"/>
              </a:spcAft>
            </a:pPr>
            <a:r>
              <a:rPr lang="vi-VN" sz="3000" dirty="0">
                <a:effectLst/>
                <a:latin typeface="Times New Roman" panose="02020603050405020304" pitchFamily="18" charset="0"/>
                <a:ea typeface="Times New Roman" panose="02020603050405020304" pitchFamily="18" charset="0"/>
              </a:rPr>
              <a:t>- Nêu được một số nội dung liên quan đến luật Công nghệ thông tin, nghị định về sử dụng dịch vụ </a:t>
            </a:r>
            <a:r>
              <a:rPr lang="vi-VN" sz="3000" dirty="0" err="1">
                <a:effectLst/>
                <a:latin typeface="Times New Roman" panose="02020603050405020304" pitchFamily="18" charset="0"/>
                <a:ea typeface="Times New Roman" panose="02020603050405020304" pitchFamily="18" charset="0"/>
              </a:rPr>
              <a:t>Internet</a:t>
            </a:r>
            <a:r>
              <a:rPr lang="vi-VN" sz="3000" dirty="0">
                <a:effectLst/>
                <a:latin typeface="Times New Roman" panose="02020603050405020304" pitchFamily="18" charset="0"/>
                <a:ea typeface="Times New Roman" panose="02020603050405020304" pitchFamily="18" charset="0"/>
              </a:rPr>
              <a:t>, các </a:t>
            </a:r>
            <a:r>
              <a:rPr lang="vi-VN" sz="3000" dirty="0" err="1">
                <a:effectLst/>
                <a:latin typeface="Times New Roman" panose="02020603050405020304" pitchFamily="18" charset="0"/>
                <a:ea typeface="Times New Roman" panose="02020603050405020304" pitchFamily="18" charset="0"/>
              </a:rPr>
              <a:t>khía</a:t>
            </a:r>
            <a:r>
              <a:rPr lang="vi-VN" sz="3000" dirty="0">
                <a:effectLst/>
                <a:latin typeface="Times New Roman" panose="02020603050405020304" pitchFamily="18" charset="0"/>
                <a:ea typeface="Times New Roman" panose="02020603050405020304" pitchFamily="18" charset="0"/>
              </a:rPr>
              <a:t> cạnh pháp lí của việc sở hữu, sử dụng và trao đổi thông tin.</a:t>
            </a:r>
          </a:p>
          <a:p>
            <a:pPr marL="0" marR="0" algn="just">
              <a:spcBef>
                <a:spcPts val="0"/>
              </a:spcBef>
              <a:spcAft>
                <a:spcPts val="0"/>
              </a:spcAft>
            </a:pPr>
            <a:r>
              <a:rPr lang="vi-VN" sz="3000" dirty="0">
                <a:effectLst/>
                <a:latin typeface="Times New Roman" panose="02020603050405020304" pitchFamily="18" charset="0"/>
                <a:ea typeface="Times New Roman" panose="02020603050405020304" pitchFamily="18" charset="0"/>
              </a:rPr>
              <a:t>- Nêu được một số hành vi </a:t>
            </a:r>
            <a:r>
              <a:rPr lang="vi-VN" sz="3000" dirty="0" err="1">
                <a:effectLst/>
                <a:latin typeface="Times New Roman" panose="02020603050405020304" pitchFamily="18" charset="0"/>
                <a:ea typeface="Times New Roman" panose="02020603050405020304" pitchFamily="18" charset="0"/>
              </a:rPr>
              <a:t>vi</a:t>
            </a:r>
            <a:r>
              <a:rPr lang="vi-VN" sz="3000" dirty="0">
                <a:effectLst/>
                <a:latin typeface="Times New Roman" panose="02020603050405020304" pitchFamily="18" charset="0"/>
                <a:ea typeface="Times New Roman" panose="02020603050405020304" pitchFamily="18" charset="0"/>
              </a:rPr>
              <a:t> phạm pháp luật, trái đạo đức, thiếu văn </a:t>
            </a:r>
            <a:r>
              <a:rPr lang="vi-VN" sz="3000" dirty="0" err="1">
                <a:effectLst/>
                <a:latin typeface="Times New Roman" panose="02020603050405020304" pitchFamily="18" charset="0"/>
                <a:ea typeface="Times New Roman" panose="02020603050405020304" pitchFamily="18" charset="0"/>
              </a:rPr>
              <a:t>hoá</a:t>
            </a:r>
            <a:r>
              <a:rPr lang="vi-VN" sz="3000" dirty="0">
                <a:effectLst/>
                <a:latin typeface="Times New Roman" panose="02020603050405020304" pitchFamily="18" charset="0"/>
                <a:ea typeface="Times New Roman" panose="02020603050405020304" pitchFamily="18" charset="0"/>
              </a:rPr>
              <a:t> khi hoạt động trong môi trường số thông qua một vài ví dụ.</a:t>
            </a:r>
          </a:p>
        </p:txBody>
      </p:sp>
    </p:spTree>
    <p:extLst>
      <p:ext uri="{BB962C8B-B14F-4D97-AF65-F5344CB8AC3E}">
        <p14:creationId xmlns:p14="http://schemas.microsoft.com/office/powerpoint/2010/main" val="195648985"/>
      </p:ext>
    </p:extLst>
  </p:cSld>
  <p:clrMapOvr>
    <a:masterClrMapping/>
  </p:clrMapOvr>
  <p:transition>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324600" y="4419600"/>
            <a:ext cx="2209800" cy="1430960"/>
          </a:xfrm>
          <a:prstGeom prst="rect">
            <a:avLst/>
          </a:prstGeom>
        </p:spPr>
      </p:pic>
    </p:spTree>
    <p:extLst>
      <p:ext uri="{BB962C8B-B14F-4D97-AF65-F5344CB8AC3E}">
        <p14:creationId xmlns:p14="http://schemas.microsoft.com/office/powerpoint/2010/main" val="2434678473"/>
      </p:ext>
    </p:extLst>
  </p:cSld>
  <p:clrMapOvr>
    <a:masterClrMapping/>
  </p:clrMapOvr>
  <p:transition>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DE4A73A-1BE6-6CD4-1082-722ECCB4D170}"/>
              </a:ext>
            </a:extLst>
          </p:cNvPr>
          <p:cNvGraphicFramePr>
            <a:graphicFrameLocks noGrp="1"/>
          </p:cNvGraphicFramePr>
          <p:nvPr>
            <p:extLst>
              <p:ext uri="{D42A27DB-BD31-4B8C-83A1-F6EECF244321}">
                <p14:modId xmlns:p14="http://schemas.microsoft.com/office/powerpoint/2010/main" val="3362270403"/>
              </p:ext>
            </p:extLst>
          </p:nvPr>
        </p:nvGraphicFramePr>
        <p:xfrm>
          <a:off x="685800" y="1730520"/>
          <a:ext cx="10972800" cy="3070080"/>
        </p:xfrm>
        <a:graphic>
          <a:graphicData uri="http://schemas.openxmlformats.org/drawingml/2006/table">
            <a:tbl>
              <a:tblPr firstRow="1" bandRow="1">
                <a:tableStyleId>{F5AB1C69-6EDB-4FF4-983F-18BD219EF322}</a:tableStyleId>
              </a:tblPr>
              <a:tblGrid>
                <a:gridCol w="10972800">
                  <a:extLst>
                    <a:ext uri="{9D8B030D-6E8A-4147-A177-3AD203B41FA5}">
                      <a16:colId xmlns:a16="http://schemas.microsoft.com/office/drawing/2014/main" val="795175101"/>
                    </a:ext>
                  </a:extLst>
                </a:gridCol>
              </a:tblGrid>
              <a:tr h="370840">
                <a:tc>
                  <a:txBody>
                    <a:bodyPr/>
                    <a:lstStyle/>
                    <a:p>
                      <a:pPr algn="just">
                        <a:lnSpc>
                          <a:spcPct val="100000"/>
                        </a:lnSpc>
                        <a:spcAft>
                          <a:spcPts val="0"/>
                        </a:spcAft>
                      </a:pPr>
                      <a:r>
                        <a:rPr lang="vi-VN"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Trong thời đại kĩ thuật số phát triển, hầu hết thông tin đều ở dạng số. Điều này khiến cho đời sống xã hội thay đổi toàn diện. Công nghệ kĩ thuật số giúp cho mọi việc của con người trong lao động, sản xuất, học tập hay giải trí,... thuận tiện, dễ dàng và nhanh chóng hơn. Bên cạnh những tác động tích cực đó, công nghệ kĩ thuật số cũng có những tác động tiêu cực đến con người.</a:t>
                      </a:r>
                    </a:p>
                  </a:txBody>
                  <a:tcPr marL="72000" marR="72000" marT="72000" marB="7200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9653359"/>
                  </a:ext>
                </a:extLst>
              </a:tr>
            </a:tbl>
          </a:graphicData>
        </a:graphic>
      </p:graphicFrame>
      <p:pic>
        <p:nvPicPr>
          <p:cNvPr id="3" name="Picture 2">
            <a:extLst>
              <a:ext uri="{FF2B5EF4-FFF2-40B4-BE49-F238E27FC236}">
                <a16:creationId xmlns:a16="http://schemas.microsoft.com/office/drawing/2014/main" id="{47D177AF-8670-4E16-3250-1842EC45685A}"/>
              </a:ext>
            </a:extLst>
          </p:cNvPr>
          <p:cNvPicPr>
            <a:picLocks noChangeAspect="1"/>
          </p:cNvPicPr>
          <p:nvPr/>
        </p:nvPicPr>
        <p:blipFill>
          <a:blip r:embed="rId3"/>
          <a:stretch>
            <a:fillRect/>
          </a:stretch>
        </p:blipFill>
        <p:spPr>
          <a:xfrm>
            <a:off x="76199" y="1311642"/>
            <a:ext cx="671767" cy="669557"/>
          </a:xfrm>
          <a:prstGeom prst="rect">
            <a:avLst/>
          </a:prstGeom>
        </p:spPr>
      </p:pic>
      <p:grpSp>
        <p:nvGrpSpPr>
          <p:cNvPr id="7" name="Nhóm 6">
            <a:extLst>
              <a:ext uri="{FF2B5EF4-FFF2-40B4-BE49-F238E27FC236}">
                <a16:creationId xmlns:a16="http://schemas.microsoft.com/office/drawing/2014/main" id="{E4104CC3-D92B-860D-2FB7-0050D4E196CC}"/>
              </a:ext>
            </a:extLst>
          </p:cNvPr>
          <p:cNvGrpSpPr/>
          <p:nvPr/>
        </p:nvGrpSpPr>
        <p:grpSpPr>
          <a:xfrm>
            <a:off x="0" y="5051691"/>
            <a:ext cx="12192000" cy="1776717"/>
            <a:chOff x="432005" y="5005082"/>
            <a:chExt cx="11455195" cy="1776717"/>
          </a:xfrm>
        </p:grpSpPr>
        <p:pic>
          <p:nvPicPr>
            <p:cNvPr id="13" name="Hình ảnh 12" descr="Ảnh có chứa Thiết bị đầu vào, Bàn phím máy tính, máy tính, thiết bị ngoại vi&#10;&#10;Mô tả được tạo tự động">
              <a:extLst>
                <a:ext uri="{FF2B5EF4-FFF2-40B4-BE49-F238E27FC236}">
                  <a16:creationId xmlns:a16="http://schemas.microsoft.com/office/drawing/2014/main" id="{4F9557CA-615D-B7E7-A8FF-2C8BD463F9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4958" y="5055544"/>
              <a:ext cx="7050042" cy="1726255"/>
            </a:xfrm>
            <a:prstGeom prst="rect">
              <a:avLst/>
            </a:prstGeom>
          </p:spPr>
        </p:pic>
        <p:pic>
          <p:nvPicPr>
            <p:cNvPr id="14" name="Hình ảnh 13" descr="Ảnh có chứa máy tính xách tay, máy tính, trong nhà, đồ phụ tùng&#10;&#10;Mô tả được tạo tự động">
              <a:extLst>
                <a:ext uri="{FF2B5EF4-FFF2-40B4-BE49-F238E27FC236}">
                  <a16:creationId xmlns:a16="http://schemas.microsoft.com/office/drawing/2014/main" id="{F92FAE0A-7066-08EB-3BE9-340709FCC4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005" y="5005082"/>
              <a:ext cx="2042953" cy="1776717"/>
            </a:xfrm>
            <a:prstGeom prst="rect">
              <a:avLst/>
            </a:prstGeom>
          </p:spPr>
        </p:pic>
        <p:pic>
          <p:nvPicPr>
            <p:cNvPr id="15" name="Hình ảnh 14">
              <a:extLst>
                <a:ext uri="{FF2B5EF4-FFF2-40B4-BE49-F238E27FC236}">
                  <a16:creationId xmlns:a16="http://schemas.microsoft.com/office/drawing/2014/main" id="{F2409662-1E7F-30F9-18CF-E1D0B78A42AF}"/>
                </a:ext>
              </a:extLst>
            </p:cNvPr>
            <p:cNvPicPr>
              <a:picLocks noChangeAspect="1"/>
            </p:cNvPicPr>
            <p:nvPr/>
          </p:nvPicPr>
          <p:blipFill rotWithShape="1">
            <a:blip r:embed="rId6">
              <a:extLst>
                <a:ext uri="{28A0092B-C50C-407E-A947-70E740481C1C}">
                  <a14:useLocalDpi xmlns:a14="http://schemas.microsoft.com/office/drawing/2010/main" val="0"/>
                </a:ext>
              </a:extLst>
            </a:blip>
            <a:srcRect l="8134" t="6890" r="7807" b="17196"/>
            <a:stretch/>
          </p:blipFill>
          <p:spPr bwMode="auto">
            <a:xfrm>
              <a:off x="9525000" y="5044448"/>
              <a:ext cx="2362200" cy="1726254"/>
            </a:xfrm>
            <a:prstGeom prst="rect">
              <a:avLst/>
            </a:prstGeom>
            <a:noFill/>
            <a:ln>
              <a:noFill/>
            </a:ln>
          </p:spPr>
        </p:pic>
      </p:grpSp>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14444" r="14445"/>
          <a:stretch/>
        </p:blipFill>
        <p:spPr>
          <a:xfrm>
            <a:off x="43543" y="1"/>
            <a:ext cx="1023257" cy="1219200"/>
          </a:xfrm>
          <a:prstGeom prst="rect">
            <a:avLst/>
          </a:prstGeom>
        </p:spPr>
      </p:pic>
    </p:spTree>
    <p:extLst>
      <p:ext uri="{BB962C8B-B14F-4D97-AF65-F5344CB8AC3E}">
        <p14:creationId xmlns:p14="http://schemas.microsoft.com/office/powerpoint/2010/main" val="2623955560"/>
      </p:ext>
    </p:extLst>
  </p:cSld>
  <p:clrMapOvr>
    <a:masterClrMapping/>
  </p:clrMapOvr>
  <p:transition>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32EC200-88A6-7785-EF9B-D0F40B2D0528}"/>
              </a:ext>
            </a:extLst>
          </p:cNvPr>
          <p:cNvSpPr>
            <a:spLocks noChangeArrowheads="1"/>
          </p:cNvSpPr>
          <p:nvPr/>
        </p:nvSpPr>
        <p:spPr bwMode="gray">
          <a:xfrm>
            <a:off x="3200400" y="2556037"/>
            <a:ext cx="5410200" cy="1384935"/>
          </a:xfrm>
          <a:prstGeom prst="roundRect">
            <a:avLst>
              <a:gd name="adj" fmla="val 50000"/>
            </a:avLst>
          </a:prstGeom>
          <a:solidFill>
            <a:schemeClr val="accent5">
              <a:lumMod val="40000"/>
              <a:lumOff val="60000"/>
            </a:schemeClr>
          </a:solidFill>
          <a:ln w="57150" algn="ctr">
            <a:solidFill>
              <a:srgbClr val="FF9900"/>
            </a:solidFill>
            <a:round/>
            <a:headEnd/>
            <a:tailEnd/>
          </a:ln>
          <a:effectLst/>
        </p:spPr>
        <p:txBody>
          <a:bodyPr lIns="36000" tIns="0" rIns="3600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342900"/>
            <a:r>
              <a:rPr lang="en-US" sz="3200" b="1" dirty="0">
                <a:solidFill>
                  <a:srgbClr val="FF0000"/>
                </a:solidFill>
                <a:latin typeface="Times New Roman" panose="02020603050405020304" pitchFamily="18" charset="0"/>
                <a:cs typeface="Times New Roman" panose="02020603050405020304" pitchFamily="18" charset="0"/>
              </a:rPr>
              <a:t>1. </a:t>
            </a:r>
            <a:r>
              <a:rPr lang="en-US" sz="3200" b="1" dirty="0" err="1">
                <a:solidFill>
                  <a:srgbClr val="FF0000"/>
                </a:solidFill>
                <a:latin typeface="Times New Roman" panose="02020603050405020304" pitchFamily="18" charset="0"/>
                <a:cs typeface="Times New Roman" panose="02020603050405020304" pitchFamily="18" charset="0"/>
              </a:rPr>
              <a:t>Một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tiêu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nghệ</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kĩ</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thuật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a:t>
            </a:r>
          </a:p>
        </p:txBody>
      </p:sp>
      <p:pic>
        <p:nvPicPr>
          <p:cNvPr id="2" name="Picture 1" descr="Graphical user interface, application&#10;&#10;Description automatically generated">
            <a:extLst>
              <a:ext uri="{FF2B5EF4-FFF2-40B4-BE49-F238E27FC236}">
                <a16:creationId xmlns:a16="http://schemas.microsoft.com/office/drawing/2014/main" id="{B618CBB6-E644-8714-BC46-2E500B9D60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4191000"/>
            <a:ext cx="2133600" cy="1595400"/>
          </a:xfrm>
          <a:prstGeom prst="rect">
            <a:avLst/>
          </a:prstGeom>
        </p:spPr>
      </p:pic>
    </p:spTree>
    <p:extLst>
      <p:ext uri="{BB962C8B-B14F-4D97-AF65-F5344CB8AC3E}">
        <p14:creationId xmlns:p14="http://schemas.microsoft.com/office/powerpoint/2010/main" val="2436764787"/>
      </p:ext>
    </p:extLst>
  </p:cSld>
  <p:clrMapOvr>
    <a:masterClrMapping/>
  </p:clrMapOvr>
  <p:transition>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0AE406-205F-4F85-BAD9-EA7B91B7E58E}"/>
              </a:ext>
            </a:extLst>
          </p:cNvPr>
          <p:cNvSpPr/>
          <p:nvPr/>
        </p:nvSpPr>
        <p:spPr>
          <a:xfrm>
            <a:off x="432005" y="1906585"/>
            <a:ext cx="4085906" cy="492443"/>
          </a:xfrm>
          <a:prstGeom prst="rect">
            <a:avLst/>
          </a:prstGeom>
          <a:solidFill>
            <a:schemeClr val="accent5"/>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anchor="ctr">
            <a:spAutoFit/>
          </a:bodyPr>
          <a:lstStyle/>
          <a:p>
            <a:pPr algn="ctr">
              <a:defRPr/>
            </a:pPr>
            <a:r>
              <a:rPr lang="en-US" sz="3200">
                <a:solidFill>
                  <a:srgbClr val="FF0000"/>
                </a:solidFill>
                <a:latin typeface="Times New Roman" panose="02020603050405020304" pitchFamily="18" charset="0"/>
                <a:cs typeface="Times New Roman" panose="02020603050405020304" pitchFamily="18" charset="0"/>
              </a:rPr>
              <a:t>Nghiên cứu và thảo luận</a:t>
            </a:r>
            <a:endParaRPr lang="vi-VN" sz="3200">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42FFBEFB-87B9-4FD9-BF69-9BF1F1B160C6}"/>
              </a:ext>
            </a:extLst>
          </p:cNvPr>
          <p:cNvSpPr/>
          <p:nvPr/>
        </p:nvSpPr>
        <p:spPr>
          <a:xfrm>
            <a:off x="4517912" y="1904982"/>
            <a:ext cx="7242082" cy="492443"/>
          </a:xfrm>
          <a:prstGeom prst="rect">
            <a:avLst/>
          </a:prstGeom>
          <a:solidFill>
            <a:schemeClr val="accent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anchor="ctr">
            <a:spAutoFit/>
          </a:bodyPr>
          <a:lstStyle/>
          <a:p>
            <a:pPr lvl="0" algn="ctr" defTabSz="342900" eaLnBrk="1" fontAlgn="auto" hangingPunct="1">
              <a:spcBef>
                <a:spcPts val="0"/>
              </a:spcBef>
              <a:spcAft>
                <a:spcPts val="0"/>
              </a:spcAft>
              <a:defRPr/>
            </a:pPr>
            <a:r>
              <a:rPr lang="en-US" sz="3200" dirty="0">
                <a:solidFill>
                  <a:srgbClr val="000000"/>
                </a:solidFill>
                <a:latin typeface="Times New Roman" panose="02020603050405020304" pitchFamily="18" charset="0"/>
                <a:cs typeface="Times New Roman" panose="02020603050405020304" pitchFamily="18" charset="0"/>
              </a:rPr>
              <a:t>Mặt </a:t>
            </a:r>
            <a:r>
              <a:rPr lang="en-US" sz="3200" dirty="0" err="1">
                <a:solidFill>
                  <a:srgbClr val="000000"/>
                </a:solidFill>
                <a:latin typeface="Times New Roman" panose="02020603050405020304" pitchFamily="18" charset="0"/>
                <a:cs typeface="Times New Roman" panose="02020603050405020304" pitchFamily="18" charset="0"/>
              </a:rPr>
              <a:t>trái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công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nghệ</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kĩ</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thuật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số</a:t>
            </a:r>
            <a:endParaRPr lang="en-US" sz="3200" dirty="0">
              <a:solidFill>
                <a:srgbClr val="000000"/>
              </a:solidFill>
              <a:latin typeface="Times New Roman" panose="02020603050405020304" pitchFamily="18" charset="0"/>
              <a:cs typeface="Times New Roman" panose="02020603050405020304" pitchFamily="18" charset="0"/>
            </a:endParaRPr>
          </a:p>
        </p:txBody>
      </p:sp>
      <p:graphicFrame>
        <p:nvGraphicFramePr>
          <p:cNvPr id="4" name="Table 4">
            <a:extLst>
              <a:ext uri="{FF2B5EF4-FFF2-40B4-BE49-F238E27FC236}">
                <a16:creationId xmlns:a16="http://schemas.microsoft.com/office/drawing/2014/main" id="{0DE4A73A-1BE6-6CD4-1082-722ECCB4D170}"/>
              </a:ext>
            </a:extLst>
          </p:cNvPr>
          <p:cNvGraphicFramePr>
            <a:graphicFrameLocks noGrp="1"/>
          </p:cNvGraphicFramePr>
          <p:nvPr>
            <p:extLst>
              <p:ext uri="{D42A27DB-BD31-4B8C-83A1-F6EECF244321}">
                <p14:modId xmlns:p14="http://schemas.microsoft.com/office/powerpoint/2010/main" val="926532502"/>
              </p:ext>
            </p:extLst>
          </p:nvPr>
        </p:nvGraphicFramePr>
        <p:xfrm>
          <a:off x="432006" y="2431068"/>
          <a:ext cx="11327988" cy="4045440"/>
        </p:xfrm>
        <a:graphic>
          <a:graphicData uri="http://schemas.openxmlformats.org/drawingml/2006/table">
            <a:tbl>
              <a:tblPr firstRow="1" bandRow="1">
                <a:tableStyleId>{F5AB1C69-6EDB-4FF4-983F-18BD219EF322}</a:tableStyleId>
              </a:tblPr>
              <a:tblGrid>
                <a:gridCol w="4085905">
                  <a:extLst>
                    <a:ext uri="{9D8B030D-6E8A-4147-A177-3AD203B41FA5}">
                      <a16:colId xmlns:a16="http://schemas.microsoft.com/office/drawing/2014/main" val="795175101"/>
                    </a:ext>
                  </a:extLst>
                </a:gridCol>
                <a:gridCol w="7242083">
                  <a:extLst>
                    <a:ext uri="{9D8B030D-6E8A-4147-A177-3AD203B41FA5}">
                      <a16:colId xmlns:a16="http://schemas.microsoft.com/office/drawing/2014/main" val="2517340449"/>
                    </a:ext>
                  </a:extLst>
                </a:gridCol>
              </a:tblGrid>
              <a:tr h="370840">
                <a:tc>
                  <a:txBody>
                    <a:bodyPr/>
                    <a:lstStyle/>
                    <a:p>
                      <a:pPr algn="just">
                        <a:lnSpc>
                          <a:spcPct val="100000"/>
                        </a:lnSpc>
                        <a:spcAft>
                          <a:spcPts val="0"/>
                        </a:spcAft>
                      </a:pP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hãy</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thảo</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với</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bạn</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kể</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ra</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vài</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tác</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tiêu</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cực</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nghệ</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kĩ</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thuật</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số</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đối</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với</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xã</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hội</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txBody>
                  <a:tcPr marL="72000" marR="72000" marT="72000" marB="7200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a:t>
                      </a:r>
                      <a:r>
                        <a:rPr lang="vi-VN" altLang="en-US" sz="32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ột</a:t>
                      </a:r>
                      <a:r>
                        <a:rPr lang="vi-VN"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vài tác động tiêu cực </a:t>
                      </a:r>
                      <a:r>
                        <a:rPr lang="en-US" altLang="en-US" sz="32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như</a:t>
                      </a:r>
                      <a:r>
                        <a:rPr lang="en-US"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vi-VN"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vi-VN"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-Kém bảo mật thông tin</a:t>
                      </a:r>
                    </a:p>
                    <a:p>
                      <a:pPr algn="just"/>
                      <a:r>
                        <a:rPr lang="vi-VN"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-Chơi </a:t>
                      </a:r>
                      <a:r>
                        <a:rPr lang="vi-VN" altLang="en-US" sz="32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game</a:t>
                      </a:r>
                      <a:r>
                        <a:rPr lang="vi-VN"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nhiều ảnh hưởng sức khỏe</a:t>
                      </a:r>
                    </a:p>
                    <a:p>
                      <a:pPr algn="just"/>
                      <a:r>
                        <a:rPr lang="vi-VN"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-Quá lạm dụng</a:t>
                      </a:r>
                      <a:endParaRPr lang="en-US"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vi-VN"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Con người mất việc vì đã có máy móc, thiết bị công nghệ thay thế con người</a:t>
                      </a:r>
                    </a:p>
                    <a:p>
                      <a:pPr algn="just"/>
                      <a:r>
                        <a:rPr lang="vi-VN" alt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Con người bị phụ thuộc vào máy móc, công nghệ</a:t>
                      </a:r>
                    </a:p>
                  </a:txBody>
                  <a:tcPr marL="72000" marR="72000" marT="72000" marB="7200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9653359"/>
                  </a:ext>
                </a:extLst>
              </a:tr>
            </a:tbl>
          </a:graphicData>
        </a:graphic>
      </p:graphicFrame>
      <p:sp>
        <p:nvSpPr>
          <p:cNvPr id="2" name="Rectangle 1">
            <a:extLst>
              <a:ext uri="{FF2B5EF4-FFF2-40B4-BE49-F238E27FC236}">
                <a16:creationId xmlns:a16="http://schemas.microsoft.com/office/drawing/2014/main" id="{E8AA02C9-4DFC-44EB-4B2B-24FE8712BC21}"/>
              </a:ext>
            </a:extLst>
          </p:cNvPr>
          <p:cNvSpPr/>
          <p:nvPr/>
        </p:nvSpPr>
        <p:spPr>
          <a:xfrm>
            <a:off x="4575699" y="2429464"/>
            <a:ext cx="7082901" cy="39713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EF7792A5-D8FF-8891-9DF6-5EE211489606}"/>
              </a:ext>
            </a:extLst>
          </p:cNvPr>
          <p:cNvSpPr txBox="1">
            <a:spLocks noChangeArrowheads="1"/>
          </p:cNvSpPr>
          <p:nvPr/>
        </p:nvSpPr>
        <p:spPr bwMode="auto">
          <a:xfrm>
            <a:off x="432004" y="1295400"/>
            <a:ext cx="103883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dirty="0">
                <a:solidFill>
                  <a:srgbClr val="FF0000"/>
                </a:solidFill>
                <a:latin typeface="Times New Roman" panose="02020603050405020304" pitchFamily="18" charset="0"/>
                <a:cs typeface="Times New Roman" panose="02020603050405020304" pitchFamily="18" charset="0"/>
              </a:rPr>
              <a:t>1. </a:t>
            </a:r>
            <a:r>
              <a:rPr lang="en-US" altLang="en-US" sz="3200" b="1" dirty="0" err="1">
                <a:solidFill>
                  <a:srgbClr val="FF0000"/>
                </a:solidFill>
                <a:latin typeface="Times New Roman" panose="02020603050405020304" pitchFamily="18" charset="0"/>
                <a:cs typeface="Times New Roman" panose="02020603050405020304" pitchFamily="18" charset="0"/>
              </a:rPr>
              <a:t>Một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số</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tác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động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tiêu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cực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của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công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nghệ</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kĩ</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thuật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số</a:t>
            </a:r>
            <a:r>
              <a:rPr lang="en-US" altLang="en-US" sz="3200" b="1" dirty="0">
                <a:solidFill>
                  <a:srgbClr val="FF0000"/>
                </a:solidFill>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4444" r="14445"/>
          <a:stretch/>
        </p:blipFill>
        <p:spPr>
          <a:xfrm>
            <a:off x="43543" y="1"/>
            <a:ext cx="1023257" cy="1219200"/>
          </a:xfrm>
          <a:prstGeom prst="rect">
            <a:avLst/>
          </a:prstGeom>
        </p:spPr>
      </p:pic>
    </p:spTree>
    <p:extLst>
      <p:ext uri="{BB962C8B-B14F-4D97-AF65-F5344CB8AC3E}">
        <p14:creationId xmlns:p14="http://schemas.microsoft.com/office/powerpoint/2010/main" val="265978226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69"/>
  <p:tag name="MMPROD_11664PHOTO" val=""/>
  <p:tag name="MMPROD_11664LOGO" val=""/>
  <p:tag name="MMPROD_11665PHOTO" val=""/>
  <p:tag name="MMPROD_11665LOGO" val=""/>
  <p:tag name="VIDEO_FILES_RECORD" val="&lt;Videos&gt;&lt;Video Name=&quot;Du bao thoi tiet 07 05 2011 - YouTube1_262_1_53400.flv&quot; Position=&quot;1&quot; SlideID=&quot;262&quot;/&gt;&lt;/Videos&gt;&#10;"/>
  <p:tag name="MMPROD_11772PHOTO" val=""/>
  <p:tag name="MMPROD_11772LOGO" val=""/>
  <p:tag name="MMPROD_DATA" val="&lt;object type=&quot;10002&quot; unique_id=&quot;901&quot;&gt;&lt;property id=&quot;10007&quot; value=&quot;Next&quot;/&gt;&lt;property id=&quot;10008&quot; value=&quot;Back&quot;/&gt;&lt;property id=&quot;10009&quot; value=&quot;Chấp Nhận&quot;/&gt;&lt;property id=&quot;10012&quot; value=&quot;0&quot;/&gt;&lt;property id=&quot;10022&quot; value=&quot;Cố Gắng Làm Lại&quot;/&gt;&lt;property id=&quot;10068&quot; value=&quot;Đúng - Click Bất Cứ Nơi Đâu Để Tiếp Tục&quot;/&gt;&lt;property id=&quot;10069&quot; value=&quot;Sai - Click Bất Cứ Nơi Đâu Để Tiếp Tục&quot;/&gt;&lt;property id=&quot;10124&quot; value=&quot;Click to continue&quot;/&gt;&lt;property id=&quot;10125&quot; value=&quot;Click to submit answer&quot;/&gt;&lt;property id=&quot;10126&quot; value=&quot;Click to go back&quot;/&gt;&lt;property id=&quot;10127&quot; value=&quot;Làm Lại&quot;/&gt;&lt;property id=&quot;10128&quot; value=&quot;Click to clear&quot;/&gt;&lt;property id=&quot;10133&quot; value=&quot;6&quot;/&gt;&lt;property id=&quot;10134&quot; value=&quot;0&quot;/&gt;&lt;property id=&quot;10135&quot; value=&quot;,&quot;/&gt;&lt;property id=&quot;10136&quot; value=&quot;2&quot;/&gt;&lt;property id=&quot;10156&quot; value=&quot;1&quot;/&gt;&lt;property id=&quot;10157&quot; value=&quot;1&quot;/&gt;&lt;property id=&quot;10158&quot; value=&quot;0&quot;/&gt;&lt;property id=&quot;10177&quot; value=&quot;0&quot;/&gt;&lt;property id=&quot;10183&quot; value=&quot;Bạn Phải Trả Lời Câu Trước Khi Tiếp Tục&quot;/&gt;&lt;property id=&quot;10185&quot; value=&quot;1&quot;/&gt;&lt;property id=&quot;10188&quot; value=&quot;The time to answer this question has expired.&quot;/&gt;&lt;property id=&quot;10189&quot; value=&quot;1&quot;/&gt;&lt;property id=&quot;10194&quot; value=&quot;0&quot;/&gt;&lt;property id=&quot;10195&quot; value=&quot;1&quot;/&gt;&lt;property id=&quot;10196&quot; value=&quot;0&quot;/&gt;&lt;property id=&quot;10198&quot; value=&quot;100&quot;/&gt;&lt;property id=&quot;10200&quot; value=&quot;1&quot;/&gt;&lt;property id=&quot;10212&quot; value=&quot;1&quot;/&gt;&lt;property id=&quot;10213&quot; value=&quot;1&quot;/&gt;&lt;property id=&quot;10214&quot; value=&quot;0&quot;/&gt;&lt;property id=&quot;10215&quot; value=&quot;0&quot;/&gt;&lt;property id=&quot;10216&quot; value=&quot;0&quot;/&gt;&lt;property id=&quot;10217&quot; value=&quot;1&quot;/&gt;&lt;property id=&quot;10218&quot; value=&quot;0&quot;/&gt;&lt;property id=&quot;10219&quot; value=&quot;0&quot;/&gt;&lt;property id=&quot;10221&quot; value=&quot;&amp;lt;Format Name=&amp;quot;Presentation Default&amp;quot;&amp;gt;&amp;lt;Question FontName=&amp;quot;Calibri&amp;quot; IsBold=&amp;quot;0&amp;quot; IsItalic=&amp;quot;0&amp;quot; IsUnderline=&amp;quot;0&amp;quot; FontSize=&amp;quot;44&amp;quot;/&amp;gt;&amp;lt;Answer FontName=&amp;quot;Calibri&amp;quot; IsBold=&amp;quot;0&amp;quot; IsItalic=&amp;quot;0&amp;quot; IsUnderline=&amp;quot;0&amp;quot; FontSize=&amp;quot;20&amp;quot;/&amp;gt;&amp;lt;Button FontName=&amp;quot;Calibri&amp;quot; IsBold=&amp;quot;0&amp;quot; IsItalic=&amp;quot;0&amp;quot; IsUnderline=&amp;quot;0&amp;quot; FontSize=&amp;quot;14&amp;quot;/&amp;gt;&amp;lt;Message FontName=&amp;quot;Calibri&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004&quot;&gt;&lt;property id=&quot;10002&quot; value=&quot;Quiz&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1&quot;/&gt;&lt;property id=&quot;10029&quot; value=&quot;2&quot;/&gt;&lt;property id=&quot;10072&quot; value=&quot;Quiz10004&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You answered this correctly!&quot;/&gt;&lt;property id=&quot;10172&quot; value=&quot;You did not answer this question completely&quot;/&gt;&lt;property id=&quot;10173&quot; value=&quot;Your answer:&quot;/&gt;&lt;property id=&quot;10174&quot; value=&quot;The correct answer is:&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30&quot;/&gt;&lt;object type=&quot;10062&quot; unique_id=&quot;10006&quot;&gt;&lt;object type=&quot;10050&quot; unique_id=&quot;10007&quot;&gt;&lt;property id=&quot;10020&quot; value=&quot;2&quot;/&gt;&lt;property id=&quot;10191&quot; value=&quot;-1&quot;/&gt;&lt;/object&gt;&lt;object type=&quot;10051&quot; unique_id=&quot;10008&quot;&gt;&lt;property id=&quot;10020&quot; value=&quot;2&quot;/&gt;&lt;property id=&quot;10191&quot; value=&quot;-1&quot;/&gt;&lt;/object&gt;&lt;/object&gt;&lt;object type=&quot;10061&quot; unique_id=&quot;20000&quot;/&gt;&lt;/object&gt;&lt;/object&gt;&lt;/object&gt;&#10;"/>
  <p:tag name="MMPROD_THEME_BG_IMAGE"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DQoJCTx1aXNob3cgbmFtZT0iYWx3YXlzU2NydW5jaCIgdmFsdWU9ImZhbHNlIi8+DQoJCTx1aXNob3cgbmFtZT0iaW5pdGlhbGRpc3BsYXltb2RlaXNub3JtYWwiIHZhbHVlPSJmYWxzZSIvPg0KCQk8dWlyZXBsYWNlIG5hbWU9ImxvZ28iIHZhbHVlPSIiLz4NCgkJPHVpcmVwbGFjZSBuYW1lPSJiZ2ltYWdlIiB2YWx1ZT0iIi8+DQoJCTx1aXJlcGxhY2UgbmFtZT0iaW5pdGlhbHRhYiIgdmFsdWU9Im5vdGVzIi8+DQoJPC9sYXlvdXQ+DQoJ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TdG9wcGVkIi8+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DQoJCTx1aXRleHQgbmFtZT0iU0NSVUJCQVJTVEFUVVNfQlVGRkVSSU5HIiB2YWx1ZT0iQnVmZmVyaW5nIi8+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DQoJCTx1aXRleHQgbmFtZT0iRUxBUFNFRCIgdmFsdWU9IiVtIE1pbnV0ZXMgJXMgU2Vjb25kcyBSZW1haW5pbmciLz4NCgkJPHVpdGV4dCBuYW1lPSJOT1RGT1VORCIgdmFsdWU9Ik5vdGhpbmcgRm91bmQiLz4NCgkJPHVpdGV4dCBuYW1lPSJBVFRBQ0hNRU5UUyIgdmFsdWU9IkF0dGFjaG1lbnR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RmlsZSBOYW1lIi8+DQoJCTx1aXRleHQgbmFtZT0iQVRUQUNIU0laRV9IRUFESU5HIiB2YWx1ZT0iU2l6ZSIvPg0KCQk8dWl0ZXh0IG5hbWU9IlNMSURFX05PVEVTIiB2YWx1ZT0iU2xpZGUgTm90ZXMiLz4NCgkJPCEtLXF1aXogcG9kIGFuZCBtZXNzYWdlIGJveCB0ZXh0cy0t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m9saWUgJW4iLz4NCgkJPCEtLSBzdWJzdGl0dXRpb246ICVuID09IHNsaWRlIG51bWJlciAtLT4NCgkJPCEtLSBzdWJzdGl0dXRpb246ICV0ID09IHRvdGFsIHNsaWRlIGNvdW50IC0tPg0KCQk8dWl0ZXh0IG5hbWU9IlNDUlVCQkFSU1RBVFVTX1NMSURFSU5GTyIgdmFsdWU9IkZvbGllICVuIC8gJXQgfCAiLz4NCgkJPHVpdGV4dCBuYW1lPSJTQ1JVQkJBUlNUQVRVU19TVE9QUEVEIiB2YWx1ZT0iQmVlbmRldCIvPg0KCQk8dWl0ZXh0IG5hbWU9IlNDUlVCQkFSU1RBVFVTX1BMQVlJTkciIHZhbHVlPSJXaWVkZXJnYWJlIi8+DQoJCTx1aXRleHQgbmFtZT0iU0NSVUJCQVJTVEFUVVNfTk9BVURJTyIgdmFsdWU9IktlaW4gQXVkaW8iLz4NCgkJPHVpdGV4dCBuYW1lPSJTQ1JVQkJBUlNUQVRVU19WSURQTEFZSU5HIiB2YWx1ZT0iVmlkZW8gd2lyZCBhYmdlc3BpZWx0Ii8+DQoJCTx1aXRleHQgbmFtZT0iU0NSVUJCQVJTVEFUVVNfTE9BRElORyIgdmFsdWU9IkxhZGVuIi8+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DQoJCTwhLS0gc3Vic3RpdHV0aW9uOiAlcyA9PSBzZWNvbmRzIHJlbWFpbmluZyAtLT4NCgkJPHVpdGV4dCBuYW1lPSJFTEFQU0VEIiB2YWx1ZT0iUmVzdGRhdWVyOiAlbSBNaW51dGVuICVzIFNla3VuZGVuIi8+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DQoJCTx1aXRleHQgbmFtZT0iRElWSURFUkJUTl9USVRMRSIgdmFsdWU9InwiLz4NCgkJPHVpdGV4dCBuYW1lPSJDT05UQUNUQlROX1RJVExFIiB2YWx1ZT0iS29udGFrdCIvPg0KCQk8dWl0ZXh0IG5hbWU9IlRBQl9RVUlaIiB2YWx1ZT0iUXVpeiIvPg0KCQk8dWl0ZXh0IG5hbWU9IlRBQl9PVVRMSU5FIiB2YWx1ZT0iU3RydWt0dXIiLz4NCgkJPHVpdGV4dCBuYW1lPSJUQUJfVEhVTUIiIHZhbHVlPSJNaW5pYXR1ciIvPg0KCQk8dWl0ZXh0IG5hbWU9IlRBQl9OT1RFUyIgdmFsdWU9Ik5vdGl6ZW4iLz4NCgkJPHVpdGV4dCBuYW1lPSJUQUJfU0VBUkNIIiB2YWx1ZT0iU3VjaGVuIi8+DQoJCTx1aXRleHQgbmFtZT0iU0xJREVfSEVBRElORyIgdmFsdWU9IkZvbGllbnRpdGVsIi8+DQoJCTx1aXRleHQgbmFtZT0iRFVSQVRJT05fSEVBRElORyIgdmFsdWU9IkRhdWVyIi8+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DQoJCTx1aXRleHQgbmFtZT0iU0xJREVfTk9URVMiIHZhbHVlPSJGb2xpZW5ub3RpemVuIi8+DQoJCTwhLS1xdWl6IHBvZCBhbmQgbWVzc2FnZSBib3ggdGV4dHMtLT4NCgkJPHVpdGV4dCBuYW1lPSJRVUlaUE9EX1FVSVpfQVRURU1QVCIgdmFsdWU9IlF1aXp2ZXJzdWNoOiIvPg0KCQk8dWl0ZXh0IG5hbWU9IlFVSVpQT0RfUVVJWl9BVFRFTVBUX1ZBTFVFIiB2YWx1ZT0iJW4gdm9uICV0Ii8+DQoJCTx1aXRleHQgbmFtZT0iUVVJWlBPRF9RVUlaX1NDT1JFIiB2YWx1ZT0iRXJyZWljaHQ6Ii8+DQoJCTx1aXRleHQgbmFtZT0iUVVJWlBPRF9RVUlaX1BBU1NTQ09SRSIgdmFsdWU9Ik1pbmRlc3RwdW5rdHphaGw6Ii8+DQoJCTx1aXRleHQgbmFtZT0iUVVJWlBPRF9RVUlaX01BWFNDT1JFIiB2YWx1ZT0iTWF4aW1hbGUgUHVua3R6YWhsOiIvPg0KCQk8dWl0ZXh0IG5hbWU9IlFVSVpQT0RfUVVFU0FUTVBUX1NUUiIgdmFsdWU9IlZlcnN1Y2g6ICVuIHZvbiAldCIvPg0KCQk8dWl0ZXh0IG5hbWU9IlFVSVpQT0RfUVVFU1RZUEVfU1RSIiB2YWx1ZT0iVHlwOiAlcyIvPg0KCQk8dWl0ZXh0IG5hbWU9IlFVSVpQT0RfUVVFU1RZUEVfR1JEIiB2YWx1ZT0iQmV3ZXJ0ZXQiLz4NCgkJPHVpdGV4dCBuYW1lPSJRVUlaUE9EX1FVRVNUWVBFX1NWWSIgdmFsdWU9IlVtZnJhZ2UiLz4NCgkJPHVpdGV4dCBuYW1lPSJRVUlaUE9EX1FVSVpBVE1QVF9JTkYiIHZhbHVlPSJVbmVuZGxpY2giLz4NCgkJPHVpdGV4dCBuYW1lPSJRVUlaUE9EX1FVRVNBVE1QVF9JTkYiIHZhbHVlPSJVbmVuZGxpY2giLz4NCgkJPHVpdGV4dCBuYW1lPSJXQVJOSU5HTVNHX1lFU1NUUklORyIgdmFsdWU9IkphIi8+DQoJCTx1aXRleHQgbmFtZT0iV0FSTklOR01TR19OT1NUUklORyIgdmFsdWU9Ik5laW4iLz4NCgkJPHVpdGV4dCBuYW1lPSJXQVJOSU5HTVNHX1RJVExFU1RSSU5HIiB2YWx1ZT0iUXVpem5hdmlnYXRpb25zd2FybnVuZyIvPg0KCQk8dWl0ZXh0IG5hbWU9IldBUk5JTkdNU0dfTVNHU1RSSU5HIiB2YWx1ZT0iSW4gZGllc2VtIFF1aXogZ2lidCBlcyB1bmJlYW50d29ydGV0ZSBGcmFnZW4uJiN4QTsmI3hBO1dlbm4gU2llIGF1ZiAmcXVvdDtKYSZxdW90OyBrbGlja2VuLCB3aXJkIGRhcyBRdWl6IGJlZW5kZXQuIEtsaWNrZW4gU2llIGF1ZiAmcXVvdDtOZWluJnF1b3Q7LCB1bSBtaXQgZGVtIFF1aXogZm9ydHp1ZmFocmVuLiIvPg0KCQk8dWl0ZXh0IG5hbWU9IklORk9STUFUSU9OX0gyNjRfRkxBU0hQTEFZRVIiIHZhbHVlPSJEYXMgVmlkZW8gd2lyZCB2b24gZGVyIG1vbWVudGFuIGF1ZiBkaWVzZW0gQ29tcHV0ZXIgaW5zdGFsbGllcnRlbiBWZXJzaW9uIHZvbiBGbGFzaCBQbGF5ZXIgbmljaHQgdW50ZXJzdMO8dHp0LiBLbGlja2VuIFNpZSBhdWYgZGVuIFZpZGVvYmVyZWljaCwgdW0gZGllIGFrdHVlbGxlIFZlcnNpb24gdm9uIEZsYXNoIFBsYXllciBoZXJ1bnRlcnp1bG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RlbiBUZWlsbmVobWVybiBkaWUgU2VpdGVubGVpc3RlIGFuemVpZ2VuIi8+DQoJCTx1aXRleHQgbmFtZT0iTVVURSIgdmFsdWU9IlRvbiBhdXMiLz4NCgkJPHVpdGV4dCBuYW1lPSJET0NXUkFQX1RJVExFIiB2YWx1ZT0iUHJlc2VudGVyLUFuaGFuZyIvPg0KCQk8dWl0ZXh0IG5hbWU9IkRPQ1dSQVBfTVNHIiB2YWx1ZT0iQXVmIG1laW5lbSBBcmJlaXRzcGxhdHogc3BlaWNoZXJuIi8+DQoJCTx1aXRleHQgbmFtZT0iRE9DV1JBUF9QUk9NUFQiIHZhbHVlPSJadW0gSGVydW50ZXJsYWRlbiBrbGlja2VuIi8+DQoJPC9sYW5ndWFnZT4NCgk8bGFuZ3VhZ2UgaWQ9ImZy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gOiAlcCIvPg0KCQk8dWl0ZXh0IG5hbWU9IkJJT0JUTl9USVRMRSIgdmFsdWU9IkJpbyA6Ii8+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Db21tZW50YWlyZXMgZGVzIGRpYXBvc2l0aXZlcyIvPg0KCQk8IS0tcXVpeiBwb2QgYW5kIG1lc3NhZ2UgYm94IHRleHRzLS0+DQoJCTx1aXRleHQgbmFtZT0iUVVJWlBPRF9RVUlaX0FUVEVNUFQiIHZhbHVlPSJUZW50YXRpdmUgZGUgcXVlc3Rpb25uYWlyZSA6Ii8+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DQoJCTx1aXRleHQgbmFtZT0iRE9DV1JBUF9QUk9NUFQiIHZhbHVlPSJDbGlxdWVyIHBvdXIgdMOpbMOpY2hhcmdlciIvPg0KCTwvbGFuZ3VhZ2U+DQoJPGxhbmd1YWdlIGlkPSJqYS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w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WSURQTEFZSU5HIiB2YWx1ZT0i44OT44OH44Kq5YaN55Sf5LitIi8+DQoJCTx1aXRleHQgbmFtZT0iU0NSVUJCQVJTVEFUVVNfTE9BRElORyIgdmFsdWU9IuODreODvOODieS4rSIvPg0KCQk8dWl0ZXh0IG5hbWU9IlNDUlVCQkFSU1RBVFVTX0JVRkZFUklORyIgdmFsdWU9IuODkOODg+ODleOCoeS4rSIvPg0KCQk8dWl0ZXh0IG5hbWU9IlNDUlVCQkFSU1RBVFVTX1FVRVNUSU9OIiB2YWx1ZT0i6LOq5ZWP44Gr562U44GI44Gm5LiL44GV44GEIi8+DQoJCTx1aXRleHQgbmFtZT0iU0NSVUJCQVJTVEFUVVNfUkVWSUVXUVVJWiIgdmFsdWU9IuOCr+OCpOOCuuOCkuODrOODk+ODpeODvOOBl+OBpuOBhOOBvuOBmSIvPg0KCQk8IS0tIHN1YnN0aXR1dGlvbjogJW0gPT0gbWludXRlcyByZW1haW5pbmcgLS0+DQoJCTwhLS0gc3Vic3RpdHV0aW9uOiAlcyA9PSBzZWNvbmRzIHJlbWFpbmluZyAtLT4NCgkJPHVpdGV4dCBuYW1lPSJFTEFQU0VEIiB2YWx1ZT0i5q6L44KKIDogJW0g5YiGICVzIOenkiIvPg0KCQk8dWl0ZXh0IG5hbWU9Ik5PVEZPVU5EIiB2YWx1ZT0i5L2V44KC6KaL44Gk44GL44KK44G+44Gb44KTIi8+DQoJCTx1aXRleHQgbmFtZT0iQVRUQUNITUVOVFMiIHZhbHVlPSLmt7vku5giLz4NCgkJPCEtLSBzdWJzdGl0dXRpb246ICVwID09IGN1cnJlbnQgc3BlYWtlcidzIHRpdGxlIC0tPg0KCQk8dWl0ZXh0IG5hbWU9IkJJT1dJTl9USVRMRSIgdmFsdWU9Iue1jOattCA6ICVwIi8+DQoJCTx1aXRleHQgbmFtZT0iQklPQlROX1RJVExFIiB2YWx1ZT0i57WM5q20Ii8+DQoJCTx1aXRleHQgbmFtZT0iRElWSURFUkJUTl9USVRMRSIgdmFsdWU9InwiLz4NCgkJPHVpdGV4dCBuYW1lPSJDT05UQUNUQlROX1RJVExFIiB2YWx1ZT0i44GK5ZWP44GE5ZCI44KP44GbIi8+DQoJCTx1aXRleHQgbmFtZT0iVEFCX1FVSVoiIHZhbHVlPSLjgq/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cXVpeiBwb2QgYW5kIG1lc3NhZ2UgYm94IHRleHRzLS0+DQoJCTx1aXRleHQgbmFtZT0iUVVJWlBPRF9RVUlaX0FUVEVNUFQiIHZhbHVlPSLjgq/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DQoJCTx1aXRleHQgbmFtZT0iUVVJWlBPRF9RVUVTVFlQRV9TVFIiIHZhbHVlPSLjgr/jgqTjg5cgOiAlcyIvPg0KCQk8dWl0ZXh0IG5hbWU9IlFVSVpQT0RfUVVFU1RZUEVfR1JEIiB2YWx1ZT0i6KmV5L6hIi8+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OBhCIvPg0KCQk8dWl0ZXh0IG5hbWU9IldBUk5JTkdNU0dfTk9TVFJJTkciIHZhbHVlPSLjgYTjgYTjgYgiLz4NCgkJPHVpdGV4dCBuYW1lPSJXQVJOSU5HTVNHX1RJVExFU1RSSU5HIiB2YWx1ZT0i44Kv44Kk44K644Gu44OK44OT44Ky44O844K344On44Oz44Gr6Zai44GZ44KL6K2m5ZGKIi8+DQoJCTx1aXRleHQgbmFtZT0iV0FSTklOR01TR19NU0dTVFJJTkciIHZhbHVlPSLjgZPjga7jgq/jgqTjgrrjgavjga/jgIHjgb7jgaDop6PnrZTjgZfjgabjgYTjgarjgYTos6rllY/jgYzjgYLjgorjgb7jgZnjgIImI3hBOyYjeEE7IOOCr+OCpOOCuuOCkue1guS6huOBmeOCi+OBq+OBr+OAgeOAjOOBr+OBhOOAjeOCkuOCr+ODquODg+OCr+OBl+OBvuOBmeOAguOCr+OCpOOCuuOCkue2muihjOOBmeOCi+OBq+OBr+OAgeOAjOOBhOOBhOOBiOOAjeOCkuOCr+ODquODg+OCr+OBl+OBvuOBmeOAgiIvPg0KCQk8dWl0ZXh0IG5hbWU9IklORk9STUFUSU9OX0gyNjRfRkxBU0hQTEFZRVIiIHZhbHVlPSLjgYrkvb/jgYTjga7jgrPjg7Pjg5Tjg6Xjg7zjgr/jgavnj77lnKjjgqTjg7Pjgrnjg4jjg7zjg6vjgZXjgozjgabjgYTjgosgRmxhc2ggUGxheWVyIOOBruODkOODvOOCuOODp+ODs+OBr+OAgeOBk+OBruODk+ODh+OCquOCkuOCteODneODvOODiOOBl+OBpuOBhOOBvuOBm+OCk+OAguacgOaWsOOBriBGbGFzaCBQbGF5ZXIg44KS44OA44Km44Oz44Ot44O844OJ44GZ44KL44Gr44Gv44CB44OT44OH44Kq6aCY5Z+f44KS44Kv44Oq44OD44Kv44GX44Gm44GP44Gg44GV44GE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imi+OBm+OCiyIvPg0KCQk8dWl0ZXh0IG5hbWU9Ik1VVEUiIHZhbHVlPSLjg5/jg6Xjg7zjg4giLz4NCgkJPHVpdGV4dCBuYW1lPSJET0NXUkFQX1RJVExFIiB2YWx1ZT0iUHJlc2VudGVyIOa3u+S7mOODleOCoeOCpOODqyIvPg0KCQk8dWl0ZXh0IG5hbWU9IkRPQ1dSQVBfTVNHIiB2YWx1ZT0i44Oe44Kk44Kz44Oz44OU44Ol44O844K/44Gr5L+d5a2YIi8+DQoJCTx1aXRleHQgbmFtZT0iRE9DV1JBUF9QUk9NUFQiIHZhbHVlPSLjgq/jg6rjg4Pjgq/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S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VklEUExBWUlORyIgdmFsdWU9Iuu5hOuUlOyYpCDsnqzsg50g7KSR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DQoJCTx1aXRleHQgbmFtZT0iVEhVTUJfSEVBRElORyIgdmFsdWU9IuyKrOudvOydtOuTnCIvPg0KCQk8dWl0ZXh0IG5hbWU9IlRIVU1CX0lORk8iIHZhbHVlPSLsoJzrqqkv7J6s7IOd7Iuc6rCEIi8+DQoJCTx1aXRleHQgbmFtZT0iQVRUQUNITkFNRV9IRUFESU5HIiB2YWx1ZT0i7YyM7J28IOydtOumhCIvPg0KCQk8dWl0ZXh0IG5hbWU9IkFUVEFDSFNJWkVfSEVBRElORyIgdmFsdWU9Iu2BrOq4sCIvPg0KCQk8dWl0ZXh0IG5hbWU9IlNMSURFX05PVEVTIiB2YWx1ZT0i7Iqs65287J2065OcIOuFuO2KuCIvPg0KCQk8IS0tcXVpeiBwb2QgYW5kIG1lc3NhZ2UgYm94IHRleHRzLS0+DQoJCTx1aXRleHQgbmFtZT0iUVVJWlBPRF9RVUlaX0FUVEVNUFQiIHZhbHVlPSLtgLTspogg7Iuc64+EIO2an+yImDoiLz4NCgkJPHVpdGV4dCBuYW1lPSJRVUlaUE9EX1FVSVpfQVRURU1QVF9WQUxVRSIgdmFsdWU9IiVuLyV0Ii8+DQoJCTx1aXRleHQgbmFtZT0iUVVJWlBPRF9RVUlaX1NDT1JFIiB2YWx1ZT0i65Od7KCQOiIvPg0KCQk8dWl0ZXh0IG5hbWU9IlFVSVpQT0RfUVVJWl9QQVNTU0NPUkUiIHZhbHVlPSLthrXqs7wg7KCQ7IiYOiIvPg0KCQk8dWl0ZXh0IG5hbWU9IlFVSVpQT0RfUVVJWl9NQVhTQ09SRSIgdmFsdWU9Iuy1nOqzoCDsoJDsiJg6Ii8+DQoJCTx1aXRleHQgbmFtZT0iUVVJWlBPRF9RVUVTQVRNUFRfU1RSIiB2YWx1ZT0i7Iuc64+EIO2an+yImDogJW4vJXQiLz4NCgkJPHVpdGV4dCBuYW1lPSJRVUlaUE9EX1FVRVNUWVBFX1NUUiIgdmFsdWU9IuycoO2YlTogJXMiLz4NCgkJPHVpdGV4dCBuYW1lPSJRVUlaUE9EX1FVRVNUWVBFX0dSRCIgdmFsdWU9IuygkOyImCDrp6TquLDquLAg7JmE66OMIi8+DQoJCTx1aXRleHQgbmFtZT0iUVVJWlBPRF9RVUVTVFlQRV9TVlkiIHZhbHVlPSLshKTrrLgg7KGw7IKsIi8+DQoJCTx1aXRleHQgbmFtZT0iUVVJWlBPRF9RVUlaQVRNUFRfSU5GIiB2YWx1ZT0i66y07ZWcIi8+DQoJCTx1aXRleHQgbmFtZT0iUVVJWlBPRF9RVUVTQVRNUFRfSU5GIiB2YWx1ZT0i66y07ZWcIi8+DQoJCTx1aXRleHQgbmFtZT0iV0FSTklOR01TR19ZRVNTVFJJTkciIHZhbHVlPSLsmIgiLz4NCgkJPHVpdGV4dCBuYW1lPSJXQVJOSU5HTVNHX05PU1RSSU5HIiB2YWx1ZT0i7JWE64uI7JikIi8+DQoJCTx1aXRleHQgbmFtZT0iV0FSTklOR01TR19USVRMRVNUUklORyIgdmFsdWU9Iu2AtOymiCDrgrTruYTqsozsnbTshZgg6rK96rOgIi8+DQoJCTx1aXRleHQgbmFtZT0iV0FSTklOR01TR19NU0dTVFJJTkciIHZhbHVlPSLsnbQg7YC07KaI7JeQ7IScIOyLnOuPhO2VmOyngCDslYrsnYAg7KeI66y47J20IOyeiOyKteuLiOuLpC4mI3hBOyYjeEE77YC07KaI66W8IOyiheujjO2VmOugpOuptCBb7JiIXeulvCDtgbTrpq3tlZjqs6AsIO2AtOymiOulvCDqs4Tsho3tlZjroKTrqbQgW+yVhOuLiOyYpF3rpbwg7YG066at7ZWY7Iut7Iuc7JikLiIvPg0KCQk8dWl0ZXh0IG5hbWU9IklORk9STUFUSU9OX0gyNjRfRkxBU0hQTEFZRVIiIHZhbHVlPSLsi5zsiqTthZzsl5Ag7ISk7LmY65CY7Ja0IOyeiOuKlCDtmITsnqwg67KE7KCE7J2YIEZsYXNoIFBsYXllcuuKlCDsnbQg67mE65SU7Jik66W8IOyngOybkO2VmOyngCDslYrsirXri4jri6QuIOy1nOyLoCBGbGFzaCBQbGF5ZXLrpbwg64uk7Jq066Gc65Oc7ZWY66Ck66m0IOu5hOuUlOyYpCDsmIHsl63snYQg7YG066at7ZWY7Iut7Iuc7Jik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ssLjsl6zsnpDsl5Dqsowg7IS466GcIOunieuMgCDrs7TsnbTquLAiLz4NCgkJPHVpdGV4dCBuYW1lPSJNVVRFIiB2YWx1ZT0i7J2M7IaM6rGwIi8+DQoJCTx1aXRleHQgbmFtZT0iRE9DV1JBUF9USVRMRSIgdmFsdWU9IlByZXNlbnRlciDtjIzsnbwg7LKo67aAIi8+DQoJCTx1aXRleHQgbmFtZT0iRE9DV1JBUF9NU0ciIHZhbHVlPSLrgrQg7Lu07ZOo7YSw7JeQIOyggOyepSIvPg0KCQk8dWl0ZXh0IG5hbWU9IkRPQ1dSQVBfUFJPTVBUIiB2YWx1ZT0i7YG066at7ZWY7JesIOuLpOyatOuhnOuTnCIvPg0KCTwvbGFuZ3VhZ2U+DQoJPGxhbmd1YWdlIGlkPSJlcy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EZXRlbmlkYSIvPg0KCQk8dWl0ZXh0IG5hbWU9IlNDUlVCQkFSU1RBVFVTX1BMQVlJTkciIHZhbHVlPSJSZXByb2R1Y2llbmRvIi8+DQoJCTx1aXRleHQgbmFtZT0iU0NSVUJCQVJTVEFUVVNfTk9BVURJTyIgdmFsdWU9IlNpbiBzb25pZG8iLz4NCgkJPHVpdGV4dCBuYW1lPSJTQ1JVQkJBUlNUQVRVU19WSURQTEFZSU5HIiB2YWx1ZT0iVsOtZGVvIGVuIHJlcHJvZC4iLz4NCgkJPHVpdGV4dCBuYW1lPSJTQ1JVQkJBUlNUQVRVU19MT0FESU5HIiB2YWx1ZT0iQ2FyZ2FuZG8iLz4NCgkJPHVpdGV4dCBuYW1lPSJTQ1JVQkJBUlNUQVRVU19CVUZGRVJJTkciIHZhbHVlPSJBbG1hY2VuYW5kbyBlbiBiw7pmZXIiLz4NCgkJPHVpdGV4dCBuYW1lPSJTQ1JVQkJBUlNUQVRVU19RVUVTVElPTiIgdmFsdWU9IkNvbnRlc3RhciBwcmVndW50YSIvPg0KCQk8dWl0ZXh0IG5hbWU9IlNDUlVCQkFSU1RBVFVTX1JFVklFV1FVSVoiIHZhbHVlPSJSZXZpc2FuZG8gcHJ1ZWJhIi8+DQoJCTwhLS0gc3Vic3RpdHV0aW9uOiAlbSA9PSBtaW51dGVzIHJlbWFpbmluZyAtLT4NCgkJPCEtLSBzdWJzdGl0dXRpb246ICVzID09IHNlY29uZHMgcmVtYWluaW5nIC0tPg0KCQk8dWl0ZXh0IG5hbWU9IkVMQVBTRUQiIHZhbHVlPSIlbSBtaW51dG9zICVzIHNlZ3VuZG9zIHJlc3RhbnRlcyIvPg0KCQk8dWl0ZXh0IG5hbWU9Ik5PVEZPVU5EIiB2YWx1ZT0iTm8gc2UgaGEgZW5jb250cmFkbyBuYWRhIi8+DQoJCTx1aXRleHQgbmFtZT0iQVRUQUNITUVOVFMiIHZhbHVlPSJBcmNoaXZvcyBhZGp1bnRvcyIvPg0KCQk8IS0tIHN1YnN0aXR1dGlvbjogJXAgPT0gY3VycmVudCBzcGVha2VyJ3MgdGl0bGUgLS0+DQoJCTx1aXRleHQgbmFtZT0iQklPV0lOX1RJVExFIiB2YWx1ZT0iQmlvZ3JhZsOtYTogJXAiLz4NCgkJPHVpdGV4dCBuYW1lPSJCSU9CVE5fVElUTEUiIHZhbHVlPSJCaW9ncmFmw61hIi8+DQoJCTx1aXRleHQgbmFtZT0iRElWSURFUkJUTl9USVRMRSIgdmFsdWU9InwiLz4NCgkJPHVpdGV4dCBuYW1lPSJDT05UQUNUQlROX1RJVExFIiB2YWx1ZT0iQ29udGFjdG8iLz4NCgkJPHVpdGV4dCBuYW1lPSJUQUJfUVVJWiIgdmFsdWU9IlBydWViYSIvPg0KCQk8dWl0ZXh0IG5hbWU9IlRBQl9PVVRMSU5FIiB2YWx1ZT0iQ29udG9ybm8iLz4NCgkJPHVpdGV4dCBuYW1lPSJUQUJfVEhVTUIiIHZhbHVlPSJNaW5pYXQuIi8+DQoJCTx1aXRleHQgbmFtZT0iVEFCX05PVEVTIiB2YWx1ZT0iTm90YXMiLz4NCgkJPHVpdGV4dCBuYW1lPSJUQUJfU0VBUkNIIiB2YWx1ZT0iQnVzY2FyIi8+DQoJCTx1aXRleHQgbmFtZT0iU0xJREVfSEVBRElORyIgdmFsdWU9IlTDrXR1bG8gZGUgZGlhcG9zaXRpdmEiLz4NCgkJPHVpdGV4dCBuYW1lPSJEVVJBVElPTl9IRUFESU5HIiB2YWx1ZT0iRHVyYWMuIi8+DQoJCTx1aXRleHQgbmFtZT0iU0VBUkNIX0hFQURJTkciIHZhbHVlPSJCdXNjYXIgdGV4dG86Ii8+DQoJCTx1aXRleHQgbmFtZT0iVEhVTUJfSEVBRElORyIgdmFsdWU9IkRpYXBvc2l0aXZhIi8+DQoJCTx1aXRleHQgbmFtZT0iVEhVTUJfSU5GTyIgdmFsdWU9IkR1ci4vVMOtdC4gZGlhcC4iLz4NCgkJPHVpdGV4dCBuYW1lPSJBVFRBQ0hOQU1FX0hFQURJTkciIHZhbHVlPSJOb21icmUgZGUgYXJjaGl2byIvPg0KCQk8dWl0ZXh0IG5hbWU9IkFUVEFDSFNJWkVfSEVBRElORyIgdmFsdWU9IlRhbWHDsW8iLz4NCgkJPHVpdGV4dCBuYW1lPSJTTElERV9OT1RFUyIgdmFsdWU9Ik5vdGFzIGRlIGRpYXBvc2l0aXZhIi8+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DQoJCTx1aXRleHQgbmFtZT0iUVVJWlBPRF9RVUVTQVRNUFRfU1RSIiB2YWx1ZT0iSW50ZW50b3M6ICVuIGRlICV0Ii8+DQoJCTx1aXRleHQgbmFtZT0iUVVJWlBPRF9RVUVTVFlQRV9TVFIiIHZhbHVlPSJUaXBvOiAlcyIvPg0KCQk8dWl0ZXh0IG5hbWU9IlFVSVpQT0RfUVVFU1RZUEVfR1JEIiB2YWx1ZT0iQ29uIHB1bnR1YWNpw7NuIi8+DQoJCTx1aXRleHQgbmFtZT0iUVVJWlBPRF9RVUVTVFlQRV9TVlkiIHZhbHVlPSJFbmN1ZXN0YSIvPg0KCQk8dWl0ZXh0IG5hbWU9IlFVSVpQT0RfUVVJWkFUTVBUX0lORiIgdmFsdWU9IkluZmluaXRvIi8+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6ICVwIi8+DQoJCTwhLS0gc3Vic3RpdHV0aW9uOiAlcCA9PSBwcmVzZW50YXRpb24gdGl0bGUgLS0+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DQoJCTx1aXRleHQgbmFtZT0iUVVJWlBPRF9RVUlaX01BWFNDT1JFIiB2YWx1ZT0iUG9udHVhw6fDo28gbcOheGltYToiLz4NCgkJPHVpdGV4dCBuYW1lPSJRVUlaUE9EX1FVRVNBVE1QVF9TVFIiIHZhbHVlPSJUZW50YXRpdmE6ICVuIGRlICV0Ii8+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mI3hBOyYjeEE7Q2xpcXVlIGVtIFNpbSBwYXJhIHNhaXIgZG8gcXVlc3Rpb27DoXJpbyBvdSBlbSBOw6NvIHNlIHF1aXNlciBjb250aW51YXIuIi8+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DQoJCTx1aXRleHQgbmFtZT0iRE9DV1JBUF9QUk9NUFQiIHZhbHVlPSJDbGlxdWUgcGFyYSBiYWl4YXIiLz4NCgk8L2xhbmd1YWdlPg0KCTxsYW5ndWFnZSBpZD0iaX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SW50ZXJyb3R0byIvPg0KCQk8dWl0ZXh0IG5hbWU9IlNDUlVCQkFSU1RBVFVTX1BMQVlJTkciIHZhbHVlPSJSaXByb2R1emlvbmUiLz4NCgkJPHVpdGV4dCBuYW1lPSJTQ1JVQkJBUlNUQVRVU19OT0FVRElPIiB2YWx1ZT0iQXVkaW8gaW5hdHQuIi8+DQoJCTx1aXRleHQgbmFtZT0iU0NSVUJCQVJTVEFUVVNfVklEUExBWUlORyIgdmFsdWU9IlZpZGVvIGluIHJpcHJvZHV6aW9uZSIvPg0KCQk8dWl0ZXh0IG5hbWU9IlNDUlVCQkFSU1RBVFVTX0xPQURJTkciIHZhbHVlPSJDYXJpY2FtZW50byIvPg0KCQk8dWl0ZXh0IG5hbWU9IlNDUlVCQkFSU1RBVFVTX0JVRkZFUklORyIgdmFsdWU9IkJ1ZmZlcmluZyIvPg0KCQk8dWl0ZXh0IG5hbWU9IlNDUlVCQkFSU1RBVFVTX1FVRVNUSU9OIiB2YWx1ZT0iUmlzcG9uZGkgYSBkb21hbmRhIi8+DQoJCTx1aXRleHQgbmFtZT0iU0NSVUJCQVJTVEFUVVNfUkVWSUVXUVVJWiIgdmFsdWU9IlJldmlzaW9uZSBkZWwgcXVpeiIvPg0KCQk8IS0tIHN1YnN0aXR1dGlvbjogJW0gPT0gbWludXRlcyByZW1haW5pbmcgLS0+DQoJCTwhLS0gc3Vic3RpdHV0aW9uOiAlcyA9PSBzZWNvbmRzIHJlbWFpbmluZyAtLT4NCgkJPHVpdGV4dCBuYW1lPSJFTEFQU0VEIiB2YWx1ZT0iJW0gTWludXRpICVzIFNlY29uZGkgcmltYW5lbnRpIi8+DQoJCTx1aXRleHQgbmFtZT0iTk9URk9VTkQiIHZhbHVlPSJOZXNzdW4gZWxlbWVudG8gdHJvdmF0byIvPg0KCQk8dWl0ZXh0IG5hbWU9IkFUVEFDSE1FTlRTIiB2YWx1ZT0iQWxsZWdhdGk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LiIvPg0KCQk8dWl0ZXh0IG5hbWU9IlRBQl9RVUlaIiB2YWx1ZT0iUXVpeiIvPg0KCQk8dWl0ZXh0IG5hbWU9IlRBQl9PVVRMSU5FIiB2YWx1ZT0iU3RydXR0dXJhIi8+DQoJCTx1aXRleHQgbmFtZT0iVEFCX1RIVU1CIiB2YWx1ZT0iTWluaWF0dXJlIi8+DQoJCTx1aXRleHQgbmFtZT0iVEFCX05PVEVTIiB2YWx1ZT0iTm90ZSIvPg0KCQk8dWl0ZXh0IG5hbWU9IlRBQl9TRUFSQ0giIHZhbHVlPSJDZXJjYSIvPg0KCQk8dWl0ZXh0IG5hbWU9IlNMSURFX0hFQURJTkciIHZhbHVlPSJUaXRvbG8gZGlhcG9zaXRpdmEiLz4NCgkJPHVpdGV4dCBuYW1lPSJEVVJBVElPTl9IRUFESU5HIiB2YWx1ZT0iRHVyYXRhIi8+DQoJCTx1aXRleHQgbmFtZT0iU0VBUkNIX0hFQURJTkciIHZhbHVlPSJDZXJjYSB0ZXN0bzoiLz4NCgkJPHVpdGV4dCBuYW1lPSJUSFVNQl9IRUFESU5HIiB2YWx1ZT0iRGlhcG9zaXRpdmEiLz4NCgkJPHVpdGV4dCBuYW1lPSJUSFVNQl9JTkZPIiB2YWx1ZT0iVGl0b2xvL1RlbXBvIi8+DQoJCTx1aXRleHQgbmFtZT0iQVRUQUNITkFNRV9IRUFESU5HIiB2YWx1ZT0iTm9tZSBmaWxlIi8+DQoJCTx1aXRleHQgbmFtZT0iQVRUQUNIU0laRV9IRUFESU5HIiB2YWx1ZT0iRGltZW5zaW9uZSIvPg0KCQk8dWl0ZXh0IG5hbWU9IlNMSURFX05PVEVTIiB2YWx1ZT0iTm90ZSBkaWFwb3NpdGl2YSIvPg0KCQk8IS0tcXVpeiBwb2QgYW5kIG1lc3NhZ2UgYm94IHRleHRzLS0+DQoJCTx1aXRleHQgbmFtZT0iUVVJWlBPRF9RVUlaX0FUVEVNUFQiIHZhbHVlPSJUZW50YXRpdm8gcXVpejoiLz4NCgkJPHVpdGV4dCBuYW1lPSJRVUlaUE9EX1FVSVpfQVRURU1QVF9WQUxVRSIgdmFsdWU9IiVuIGRpICV0Ii8+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DQoJCTx1aXRleHQgbmFtZT0iUVVJWlBPRF9RVUVTVFlQRV9HUkQiIHZhbHVlPSJDb24gdmFsdXRhemlvbmUiLz4NCgkJPHVpdGV4dCBuYW1lPSJRVUlaUE9EX1FVRVNUWVBFX1NWWSIgdmFsdWU9IkluZGFnaW5lIi8+DQoJCTx1aXRleHQgbmFtZT0iUVVJWlBPRF9RVUlaQVRNUFRfSU5GIiB2YWx1ZT0iSW5maW5pdGkiLz4NCgkJPHVpdGV4dCBuYW1lPSJRVUlaUE9EX1FVRVNBVE1QVF9JTkYiIHZhbHVlPSJJbmZpbml0aSIvPg0KCQk8dWl0ZXh0IG5hbWU9IldBUk5JTkdNU0dfWUVTU1RSSU5HIiB2YWx1ZT0iU8OsIi8+DQoJCTx1aXRleHQgbmFtZT0iV0FSTklOR01TR19OT1NUUklORyIgdmFsdWU9Ik5vIi8+DQoJCTx1aXRleHQgbmFtZT0iV0FSTklOR01TR19USVRMRVNUUklORyIgdmFsdWU9IkF2dmVydGVuemEgbmF2aWdhemlvbmUgcXVpeiIvPg0KCQk8dWl0ZXh0IG5hbWU9IldBUk5JTkdNU0dfTVNHU1RSSU5HIiB2YWx1ZT0iT2Njb3JyZSBhbmNvcmEgcmlzcG9uZGVyZSBhZCBhbGN1bmUgZG9tYW5kZSBkZWwgcXVpei4mI3hBOyYjeEE7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DQoJCTx1aXRleHQgbmFtZT0iRE9DV1JBUF9QUk9NUFQiIHZhbHVlPSJDbGljIHBlciBzY2FyaWNhcmU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ICVuIi8+DQoJCTwhLS0gc3Vic3RpdHV0aW9uOiAlbiA9PSBzbGlkZSBudW1iZXIgLS0+DQoJCTwhLS0gc3Vic3RpdHV0aW9uOiAldCA9PSB0b3RhbCBzbGlkZSBjb3VudCAtLT4NCgkJPHVpdGV4dCBuYW1lPSJTQ1JVQkJBUlNUQVRVU19TTElERUlORk8iIHZhbHVlPSJEaWEgJW4gLyAldCB8ICIvPg0KCQk8dWl0ZXh0IG5hbWU9IlNDUlVCQkFSU1RBVFVTX1NUT1BQRUQiIHZhbHVlPSJHZXN0b3B0Ii8+DQoJCTx1aXRleHQgbmFtZT0iU0NSVUJCQVJTVEFUVVNfUExBWUlORyIgdmFsdWU9IkFmc3BlbGVuIi8+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DQoJCTx1aXRleHQgbmFtZT0iU0NSVUJCQVJTVEFUVVNfUkVWSUVXUVVJWiIgdmFsdWU9IlF1aXogY29udHJvbGVyZW4iLz4NCgkJPCEtLSBzdWJzdGl0dXRpb246ICVtID09IG1pbnV0ZXMgcmVtYWluaW5nIC0tPg0KCQk8IS0tIHN1YnN0aXR1dGlvbjogJXMgPT0gc2Vjb25kcyByZW1haW5pbmcgLS0+DQoJCTx1aXRleHQgbmFtZT0iRUxBUFNFRCIgdmFsdWU9IkVyIHJlc3RlcmVuICVtIG1pbnV0ZW4gJXMgc2Vjb25kZW4iLz4NCgkJPHVpdGV4dCBuYW1lPSJOT1RGT1VORCIgdmFsdWU9Ik5pZXRzIGdldm9uZGVuIi8+DQoJCTx1aXRleHQgbmFtZT0iQVRUQUNITUVOVFMiIHZhbHVlPSJCaWpsYWdlbiIvPg0KCQk8IS0tIHN1YnN0aXR1dGlvbjogJXAgPT0gY3VycmVudCBzcGVha2VyJ3MgdGl0bGUgLS0+DQoJCTx1aXRleHQgbmFtZT0iQklPV0lOX1RJVExFIiB2YWx1ZT0iQmlvZ3JhZmllOiAlcCIvPg0KCQk8dWl0ZXh0IG5hbWU9IkJJT0JUTl9USVRMRSIgdmFsdWU9IkJpb2dyYWZpZSIvPg0KCQk8dWl0ZXh0IG5hbWU9IkRJVklERVJCVE5fVElUTEUiIHZhbHVlPSJ8Ii8+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DQoJCTx1aXRleHQgbmFtZT0iVEFCX1NFQVJDSCIgdmFsdWU9IlpvZWtlbiIvPg0KCQk8dWl0ZXh0IG5hbWU9IlNMSURFX0hFQURJTkciIHZhbHVlPSJUaXRlbCB2YW4gZGlhIi8+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DQoJCTx1aXRleHQgbmFtZT0iQVRUQUNITkFNRV9IRUFESU5HIiB2YWx1ZT0iQmVzdGFuZHNuYWFtIi8+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CEtLXF1aXogcG9kIGFuZCBtZXNzYWdlIGJveCB0ZXh0cy0tPg0KCQk8dWl0ZXh0IG5hbWU9IlFVSVpQT0RfUVVJWl9BVFRFTVBUIiB2YWx1ZT0i5rWL6aqM5bCd6K+V5qyh5pWwOiIvPg0KCQk8dWl0ZXh0IG5hbWU9IlFVSVpQT0RfUVVJWl9BVFRFTVBUX1ZBTFVFIiB2YWx1ZT0i56ysICVuIOasoe+8jOWFsSAldCDmrKEiLz4NCgkJPHVpdGV4dCBuYW1lPSJRVUlaUE9EX1FVSVpfU0NPUkUiIHZhbHVlPSLlvpfliIY6Ii8+DQoJCTx1aXRleHQgbmFtZT0iUVVJWlBPRF9RVUlaX1BBU1NTQ09SRSIgdmFsdWU9IuWPiuagvOWIhuaVsDoiLz4NCgkJPHVpdGV4dCBuYW1lPSJRVUlaUE9EX1FVSVpfTUFYU0NPUkUiIHZhbHVlPSLmnIDpq5jliIbmlbA6Ii8+DQoJCTx1aXRleHQgbmFtZT0iUVVJWlBPRF9RVUVTQVRNUFRfU1RSIiB2YWx1ZT0i5bCd6K+V5qyh5pWwOiDnrKwgJW4g5qyh77yM5YWxICV0IOasoSIvPg0KCQk8dWl0ZXh0IG5hbWU9IlFVSVpQT0RfUVVFU1RZUEVfU1RSIiB2YWx1ZT0i57G75Z6LOiAlcyIvPg0KCQk8dWl0ZXh0IG5hbWU9IlFVSVpQT0RfUVVFU1RZUEVfR1JEIiB2YWx1ZT0i6K+E57qnIi8+DQoJCTx1aXRleHQgbmFtZT0iUVVJWlBPRF9RVUVTVFlQRV9TVlkiIHZhbHVlPSLosIPmn6UiLz4NCgkJPHVpdGV4dCBuYW1lPSJRVUlaUE9EX1FVSVpBVE1QVF9JTkYiIHZhbHVlPSLml6DpmZAiLz4NCgkJPHVpdGV4dCBuYW1lPSJRVUlaUE9EX1FVRVNBVE1QVF9JTkYiIHZhbHVlPSLml6DpmZAiLz4NCgkJPHVpdGV4dCBuYW1lPSJXQVJOSU5HTVNHX1lFU1NUUklORyIgdmFsdWU9IuaYryIvPg0KCQk8dWl0ZXh0IG5hbWU9IldBUk5JTkdNU0dfTk9TVFJJTkciIHZhbHVlPSLlkKYiLz4NCgkJPHVpdGV4dCBuYW1lPSJXQVJOSU5HTVNHX1RJVExFU1RSSU5HIiB2YWx1ZT0i5rWL6aqM5a+86Iiq6K2m5ZGKIi8+DQoJCTx1aXRleHQgbmFtZT0iV0FSTklOR01TR19NU0dTVFJJTkciIHZhbHVlPSLmraTmtYvpqozkuK3mnInmnKrlsJ3or5XkvZznrZTnmoTpl67popjjgIImI3hBOyYjeEE75Y2V5Ye74oCc5piv4oCd6YCA5Ye65q2k5rWL6aqM44CC5Y2V5Ye74oCc5ZCm4oCd57un57ut5rWL6aqM44CCIi8+DQoJCTx1aXRleHQgbmFtZT0iSU5GT1JNQVRJT05fSDI2NF9GTEFTSFBMQVlFUiIgdmFsdWU9IuW9k+WJjeWuieijheWcqOaCqOeahOiuoeeul+acuuS4iueahCBGbGFzaCBQbGF5ZXIg54mI5pys5LiN5pSv5oyB6K+l6KeG6aKR44CC5Y2V5Ye76KeG6aKR5Yy65Z+f5LiL6L295pyA5paw54mI5pys55qEIEZsYXNoIFBsYXllcu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lkJHlj4LliqDogIXmmL7npLrmj5DopoHmoI8iLz4NCgkJPHVpdGV4dCBuYW1lPSJNVVRFIiB2YWx1ZT0i6Z2Z6Z+zIi8+DQoJCTx1aXRleHQgbmFtZT0iRE9DV1JBUF9USVRMRSIgdmFsdWU9IlByZXNlbnRlciDmlofku7bpmYTku7YiLz4NCgkJPHVpdGV4dCBuYW1lPSJET0NXUkFQX01TRyIgdmFsdWU9IuS/neWtmOWIsOaIkeeahOiuoeeul+acuiIvPg0KCQk8dWl0ZXh0IG5hbWU9IkRPQ1dSQVBfUFJPTVBUIiB2YWx1ZT0i5Y2V5Ye75Lul5LiL6L29Ii8+DQoJPC9sYW5ndWFnZT4NCjwvY29uZmlndXJhdGlvbj4NCg=="/>
  <p:tag name="MMPROD_UIDATA" val="&lt;database version=&quot;7.0&quot;&gt;&lt;object type=&quot;1&quot; unique_id=&quot;10001&quot;&gt;&lt;property id=&quot;20141&quot; value=&quot;BÀI 1: THÔNG TIN VÀ TIN HỌC&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82&quot; value=&quot;0&quot;/&gt;&lt;property id=&quot;20183&quot; value=&quot;1&quot;/&gt;&lt;property id=&quot;20184&quot; value=&quot;7&quot;/&gt;&lt;property id=&quot;20193&quot; value=&quot;-1&quot;/&gt;&lt;property id=&quot;20224&quot; value=&quot;D:\DARET-E-LEANING2&quot;/&gt;&lt;property id=&quot;20226&quot; value=&quot;D:\DARET-E-LEANING1\BAI 1 - THONG TIN VA TIN HOC.ppt&quot;/&gt;&lt;property id=&quot;20250&quot; value=&quot;0&quot;/&gt;&lt;property id=&quot;20251&quot; value=&quot;1&quot;/&gt;&lt;property id=&quot;20259&quot; value=&quot;1&quot;/&gt;&lt;object type=&quot;2&quot; unique_id=&quot;10002&quot;&gt;&lt;object type=&quot;3&quot; unique_id=&quot;10032&quot;&gt;&lt;property id=&quot;20148&quot; value=&quot;5&quot;/&gt;&lt;property id=&quot;20300&quot; value=&quot;Slide 2 - &amp;quot;&amp;amp;#x09;Thông tin là tất cả những gì đem lại sự hiểu biết về thế giới xung quanh(sự vật, sự kiện…) và về chính con người.&quot;/&gt;&lt;property id=&quot;20303&quot; value=&quot;-1&quot;/&gt;&lt;property id=&quot;20307&quot; value=&quot;259&quot;/&gt;&lt;property id=&quot;20309&quot; value=&quot;-1&quot;/&gt;&lt;/object&gt;&lt;object type=&quot;3&quot; unique_id=&quot;10266&quot;&gt;&lt;property id=&quot;20148&quot; value=&quot;5&quot;/&gt;&lt;property id=&quot;20300&quot; value=&quot;Slide 15&quot;/&gt;&lt;property id=&quot;20303&quot; value=&quot;-1&quot;/&gt;&lt;property id=&quot;20307&quot; value=&quot;269&quot;/&gt;&lt;property id=&quot;20309&quot; value=&quot;-1&quot;/&gt;&lt;/object&gt;&lt;object type=&quot;3&quot; unique_id=&quot;10461&quot;&gt;&lt;property id=&quot;20148&quot; value=&quot;5&quot;/&gt;&lt;property id=&quot;20300&quot; value=&quot;Slide 16&quot;/&gt;&lt;property id=&quot;20303&quot; value=&quot;-1&quot;/&gt;&lt;property id=&quot;20307&quot; value=&quot;271&quot;/&gt;&lt;property id=&quot;20309&quot; value=&quot;-1&quot;/&gt;&lt;/object&gt;&lt;object type=&quot;3&quot; unique_id=&quot;10900&quot;&gt;&lt;property id=&quot;20148&quot; value=&quot;5&quot;/&gt;&lt;property id=&quot;20300&quot; value=&quot;Slide 13 - &amp;quot;     Câu 1: Nghe thông tin dự báo thời tiết &amp;quot; Ngày mai trời có  mưa &amp;quot; em sẽ xử lý thông tin và quyết định như thế &quot;/&gt;&lt;property id=&quot;20303&quot; value=&quot;-1&quot;/&gt;&lt;property id=&quot;20307&quot; value=&quot;278&quot;/&gt;&lt;property id=&quot;20309&quot; value=&quot;-1&quot;/&gt;&lt;/object&gt;&lt;object type=&quot;3&quot; unique_id=&quot;11336&quot;&gt;&lt;property id=&quot;20148&quot; value=&quot;5&quot;/&gt;&lt;property id=&quot;20300&quot; value=&quot;Slide 14 - &amp;quot;   Câu 2: Trong quá trình xử lý thông tin thì việc nào là quan trọng nhất ?&amp;quot;&quot;/&gt;&lt;property id=&quot;20303&quot; value=&quot;-1&quot;/&gt;&lt;property id=&quot;20307&quot; value=&quot;280&quot;/&gt;&lt;property id=&quot;20309&quot; value=&quot;-1&quot;/&gt;&lt;/object&gt;&lt;object type=&quot;3&quot; unique_id=&quot;11773&quot;&gt;&lt;property id=&quot;20148&quot; value=&quot;5&quot;/&gt;&lt;property id=&quot;20300&quot; value=&quot;Slide 1&quot;/&gt;&lt;property id=&quot;20307&quot; value=&quot;281&quot;/&gt;&lt;/object&gt;&lt;object type=&quot;3&quot; unique_id=&quot;11774&quot;&gt;&lt;property id=&quot;20148&quot; value=&quot;5&quot;/&gt;&lt;property id=&quot;20300&quot; value=&quot;Slide 3&quot;/&gt;&lt;property id=&quot;20307&quot; value=&quot;282&quot;/&gt;&lt;/object&gt;&lt;object type=&quot;3&quot; unique_id=&quot;11775&quot;&gt;&lt;property id=&quot;20148&quot; value=&quot;5&quot;/&gt;&lt;property id=&quot;20300&quot; value=&quot;Slide 4&quot;/&gt;&lt;property id=&quot;20307&quot; value=&quot;283&quot;/&gt;&lt;/object&gt;&lt;object type=&quot;3&quot; unique_id=&quot;11776&quot;&gt;&lt;property id=&quot;20148&quot; value=&quot;5&quot;/&gt;&lt;property id=&quot;20300&quot; value=&quot;Slide 5&quot;/&gt;&lt;property id=&quot;20307&quot; value=&quot;284&quot;/&gt;&lt;/object&gt;&lt;object type=&quot;3&quot; unique_id=&quot;11777&quot;&gt;&lt;property id=&quot;20148&quot; value=&quot;5&quot;/&gt;&lt;property id=&quot;20300&quot; value=&quot;Slide 6&quot;/&gt;&lt;property id=&quot;20307&quot; value=&quot;285&quot;/&gt;&lt;/object&gt;&lt;object type=&quot;3&quot; unique_id=&quot;11778&quot;&gt;&lt;property id=&quot;20148&quot; value=&quot;5&quot;/&gt;&lt;property id=&quot;20300&quot; value=&quot;Slide 7&quot;/&gt;&lt;property id=&quot;20307&quot; value=&quot;286&quot;/&gt;&lt;/object&gt;&lt;object type=&quot;3&quot; unique_id=&quot;11779&quot;&gt;&lt;property id=&quot;20148&quot; value=&quot;5&quot;/&gt;&lt;property id=&quot;20300&quot; value=&quot;Slide 8&quot;/&gt;&lt;property id=&quot;20307&quot; value=&quot;287&quot;/&gt;&lt;/object&gt;&lt;object type=&quot;3&quot; unique_id=&quot;11780&quot;&gt;&lt;property id=&quot;20148&quot; value=&quot;5&quot;/&gt;&lt;property id=&quot;20300&quot; value=&quot;Slide 9&quot;/&gt;&lt;property id=&quot;20307&quot; value=&quot;288&quot;/&gt;&lt;/object&gt;&lt;object type=&quot;3&quot; unique_id=&quot;11781&quot;&gt;&lt;property id=&quot;20148&quot; value=&quot;5&quot;/&gt;&lt;property id=&quot;20300&quot; value=&quot;Slide 10&quot;/&gt;&lt;property id=&quot;20307&quot; value=&quot;289&quot;/&gt;&lt;/object&gt;&lt;object type=&quot;3&quot; unique_id=&quot;11782&quot;&gt;&lt;property id=&quot;20148&quot; value=&quot;5&quot;/&gt;&lt;property id=&quot;20300&quot; value=&quot;Slide 11&quot;/&gt;&lt;property id=&quot;20307&quot; value=&quot;290&quot;/&gt;&lt;/object&gt;&lt;object type=&quot;3&quot; unique_id=&quot;11783&quot;&gt;&lt;property id=&quot;20148&quot; value=&quot;5&quot;/&gt;&lt;property id=&quot;20300&quot; value=&quot;Slide 12&quot;/&gt;&lt;property id=&quot;20307&quot; value=&quot;291&quot;/&gt;&lt;/object&gt;&lt;/object&gt;&lt;object type=&quot;8&quot; unique_id=&quot;10006&quot;&gt;&lt;/object&gt;&lt;object type=&quot;10&quot; unique_id=&quot;10761&quot;&gt;&lt;object type=&quot;11&quot; unique_id=&quot;10762&quot;&gt;&lt;property id=&quot;20180&quot; value=&quot;1&quot;/&gt;&lt;property id=&quot;20181&quot; value=&quot;1&quot;/&gt;&lt;property id=&quot;20182&quot; value=&quot;0&quot;/&gt;&lt;property id=&quot;20183&quot; value=&quot;1&quot;/&gt;&lt;/object&gt;&lt;object type=&quot;12&quot; unique_id=&quot;11744&quot;&gt;&lt;/object&gt;&lt;/object&gt;&lt;object type=&quot;4&quot; unique_id=&quot;10763&quot;&gt;&lt;object type=&quot;5&quot; unique_id=&quot;11664&quot;&gt;&lt;property id=&quot;20000&quot; value=&quot;0&quot;/&gt;&lt;property id=&quot;20149&quot; value=&quot;Cao Đa Rết - Thạnh Phú&quot;/&gt;&lt;property id=&quot;20150&quot; value=&quot;Giáo Viên&quot;/&gt;&lt;property id=&quot;20153&quot; value=&quot;caodaret.c2tp@gmail.com&quot;/&gt;&lt;/object&gt;&lt;object type=&quot;5&quot; unique_id=&quot;11772&quot;&gt;&lt;property id=&quot;20000&quot; value=&quot;0&quot;/&gt;&lt;property id=&quot;20149&quot; value=&quot;CAO ĐA RẾT&quot;/&gt;&lt;property id=&quot;20150&quot; value=&quot;GIÁO VIÊN&quot;/&gt;&lt;/object&gt;&lt;/object&gt;&lt;/object&gt;&lt;/database&gt;"/>
  <p:tag name="SECTOMILLISECCONVERTED" val="1"/>
</p:tagLst>
</file>

<file path=ppt/theme/theme1.xml><?xml version="1.0" encoding="utf-8"?>
<a:theme xmlns:a="http://schemas.openxmlformats.org/drawingml/2006/main" name="27_MAU">
  <a:themeElements>
    <a:clrScheme name="27_MA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MAU">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7_MA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MAU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MAU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MAU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MAU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MAU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MAU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MAU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MAU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MAU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MAU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MAU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3_Custom Design">
  <a:themeElements>
    <a:clrScheme name="6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6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11415</TotalTime>
  <Words>3540</Words>
  <Application>Microsoft Office PowerPoint</Application>
  <PresentationFormat>Widescreen</PresentationFormat>
  <Paragraphs>204</Paragraphs>
  <Slides>49</Slides>
  <Notes>17</Notes>
  <HiddenSlides>0</HiddenSlides>
  <MMClips>0</MMClips>
  <ScaleCrop>false</ScaleCrop>
  <HeadingPairs>
    <vt:vector size="6" baseType="variant">
      <vt:variant>
        <vt:lpstr>Fonts Used</vt:lpstr>
      </vt:variant>
      <vt:variant>
        <vt:i4>9</vt:i4>
      </vt:variant>
      <vt:variant>
        <vt:lpstr>Theme</vt:lpstr>
      </vt:variant>
      <vt:variant>
        <vt:i4>13</vt:i4>
      </vt:variant>
      <vt:variant>
        <vt:lpstr>Slide Titles</vt:lpstr>
      </vt:variant>
      <vt:variant>
        <vt:i4>49</vt:i4>
      </vt:variant>
    </vt:vector>
  </HeadingPairs>
  <TitlesOfParts>
    <vt:vector size="71" baseType="lpstr">
      <vt:lpstr>宋体</vt:lpstr>
      <vt:lpstr>Arial</vt:lpstr>
      <vt:lpstr>Arial Unicode MS</vt:lpstr>
      <vt:lpstr>Calibri</vt:lpstr>
      <vt:lpstr>Calibri Light</vt:lpstr>
      <vt:lpstr>Fira Sans Extra Condensed</vt:lpstr>
      <vt:lpstr>Prompt Semi-Bold</vt:lpstr>
      <vt:lpstr>Times New Roman</vt:lpstr>
      <vt:lpstr>Wingdings</vt:lpstr>
      <vt:lpstr>27_MAU</vt:lpstr>
      <vt:lpstr>1_Default Design</vt:lpstr>
      <vt:lpstr>4_Default Design</vt:lpstr>
      <vt:lpstr>6_Default Design</vt:lpstr>
      <vt:lpstr>5_Default Design</vt:lpstr>
      <vt:lpstr>13_Custom Design</vt:lpstr>
      <vt:lpstr>14_Custom Design</vt:lpstr>
      <vt:lpstr>Custom Design</vt:lpstr>
      <vt:lpstr>1_Custom Design</vt:lpstr>
      <vt:lpstr>2_Custom Design</vt:lpstr>
      <vt:lpstr>3_Custom Design</vt:lpstr>
      <vt:lpstr>4_Custom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Võ Nhật Trường</dc:creator>
  <cp:keywords>Sunrise.tqb@hotmail.com;sunrise.tqb@gmail.com;sunrise1582@yahoo.com.vn</cp:keywords>
  <cp:lastModifiedBy>DUNG</cp:lastModifiedBy>
  <cp:revision>686</cp:revision>
  <dcterms:created xsi:type="dcterms:W3CDTF">2018-08-20T15:06:27Z</dcterms:created>
  <dcterms:modified xsi:type="dcterms:W3CDTF">2025-11-14T09:02:01Z</dcterms:modified>
</cp:coreProperties>
</file>