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6" r:id="rId4"/>
    <p:sldMasterId id="2147483723" r:id="rId5"/>
    <p:sldMasterId id="2147483740" r:id="rId6"/>
    <p:sldMasterId id="2147483752" r:id="rId7"/>
  </p:sldMasterIdLst>
  <p:notesMasterIdLst>
    <p:notesMasterId r:id="rId40"/>
  </p:notesMasterIdLst>
  <p:sldIdLst>
    <p:sldId id="304" r:id="rId8"/>
    <p:sldId id="322" r:id="rId9"/>
    <p:sldId id="305" r:id="rId10"/>
    <p:sldId id="264" r:id="rId11"/>
    <p:sldId id="293" r:id="rId12"/>
    <p:sldId id="297" r:id="rId13"/>
    <p:sldId id="323" r:id="rId14"/>
    <p:sldId id="324" r:id="rId15"/>
    <p:sldId id="310" r:id="rId16"/>
    <p:sldId id="309" r:id="rId17"/>
    <p:sldId id="311" r:id="rId18"/>
    <p:sldId id="312" r:id="rId19"/>
    <p:sldId id="313" r:id="rId20"/>
    <p:sldId id="317" r:id="rId21"/>
    <p:sldId id="314" r:id="rId22"/>
    <p:sldId id="315" r:id="rId23"/>
    <p:sldId id="316" r:id="rId24"/>
    <p:sldId id="325" r:id="rId25"/>
    <p:sldId id="326" r:id="rId26"/>
    <p:sldId id="294" r:id="rId27"/>
    <p:sldId id="262" r:id="rId28"/>
    <p:sldId id="327" r:id="rId29"/>
    <p:sldId id="328" r:id="rId30"/>
    <p:sldId id="329" r:id="rId31"/>
    <p:sldId id="330" r:id="rId32"/>
    <p:sldId id="331" r:id="rId33"/>
    <p:sldId id="332" r:id="rId34"/>
    <p:sldId id="295" r:id="rId35"/>
    <p:sldId id="303" r:id="rId36"/>
    <p:sldId id="321" r:id="rId37"/>
    <p:sldId id="333" r:id="rId38"/>
    <p:sldId id="31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A1DA"/>
    <a:srgbClr val="F16649"/>
    <a:srgbClr val="62C8CE"/>
    <a:srgbClr val="C0E6EA"/>
    <a:srgbClr val="CB2027"/>
    <a:srgbClr val="97E4FF"/>
    <a:srgbClr val="00B0F0"/>
    <a:srgbClr val="B7ECFF"/>
    <a:srgbClr val="61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368" y="60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589326-CA7F-4AC7-A28A-D38F40EC3D3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70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589326-CA7F-4AC7-A28A-D38F40EC3D3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16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b2472aaf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b2472aaf0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638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b2472aaf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b2472aaf0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993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b2472aaf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b2472aaf0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706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72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2522333"/>
            <a:ext cx="3852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3429000"/>
            <a:ext cx="385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2729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2164000"/>
            <a:ext cx="3852000" cy="2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18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CA96-B75A-F8C0-C24C-F6F55A235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18E20-CFA1-BC52-0426-88918DEA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0A89-9563-577B-1EB9-ADF1939B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DFC0-2461-D80F-0DA0-F4BF8893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D64D-ABD5-5AB0-1E5D-E2978509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1310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650E-E5AD-0D5F-4280-C69384D1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D615-FA1C-D4E9-D4B7-C237F9B75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1CEC-BEBA-525E-358D-FB2300A6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E8478-0B2F-C9AD-E6D7-19AB955A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F88CB-8E8F-62FD-A252-85C7E082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81540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F2F3-7900-CF47-35E9-C95649A4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E3D49-1F9E-8DCB-6AA3-9A66C8D50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8679-6776-B383-489E-2DA85EE2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66523-6745-004D-93A4-8544F5DF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1274D-0B2C-B6B9-8D26-074D6685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96812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95C7-E755-7A56-3787-C1159034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3D99-B450-4B8B-BE94-3A7E04D52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695BD-5D4A-D090-9823-791EC2F27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8A157-80A2-A10B-200E-3E316E7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F4CA-3EB7-2D49-1D5F-DF254C14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C8C39-5751-3207-EFFC-CBBB7FE7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32261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73C3-F9C1-3234-0A58-1D01DF4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8496C-BB04-DC25-448E-A4FC33CB4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10E43-624C-ED0C-B2AA-C91ADC69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930C0-135B-C7E6-A847-AAD29CBF9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9653B-8461-1522-7C65-515FBE167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8D7F4-A447-84DD-C08C-53FA793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3A237-07FA-01CA-E3A0-68B1E6E5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AC46F-1F21-B896-1CB0-D74006C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59321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0E4A-1D77-9E27-6514-D1EB8E39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59B0A-6E94-576D-D099-B46DBFC1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E4C10-E24F-E2D1-1B84-5B69D225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492D-1305-5943-C47F-0FB4E4F7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0795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194DF-9C96-1D09-94F7-F5B16F01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48B4A-D149-EF0D-2568-3D848153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DDD1E-C06A-360E-2986-33EB273F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87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F50-A9CF-8E7B-4009-4971CB0C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C85C-DBBF-9604-644F-863094EDE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30328-F38D-ED9F-041F-0FD17CAE1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20D6B-71A9-5212-C819-808F6AB7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F161-4C9D-93CE-B3A9-AAB52D00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20E4C-DE96-479A-C1BD-4BED967E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69964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E52-F8A6-12F7-0648-A33FE78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3E40C-3A95-1B7F-DE45-C5A35522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B6C5-0B81-187C-3F4A-A7976513E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CA8BC-F08D-38EF-EBEF-0E8ED05E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ECC7F-A705-4012-F8F6-072C0910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41754-FE95-62E2-F5FD-19C52359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20311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FA94-99B9-9520-7A64-CAE9473D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4795A-F991-ECAC-4F97-F84D1B98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338C-FEF5-C1BA-3DB6-E6605C04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361F-7E6C-71D4-F024-7C5F12AF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0673-DD03-ACD2-6323-1FB2DEFC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62197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8B788-51BA-C698-89A6-8DFFB720C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0C05D-995E-1DD8-5B8B-049AFA6B7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69CB-8F2E-9EEC-C4E2-90FBA85E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6861-D1CD-DEAF-245B-89220978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0605-D84B-1C5D-A002-46A0F0DA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4553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3077651"/>
            <a:ext cx="4947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3985039"/>
            <a:ext cx="4947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2220951"/>
            <a:ext cx="19458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7316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2610733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941500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5065500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5396267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2610733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941500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5065500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5396267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86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19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2522333"/>
            <a:ext cx="3852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3429000"/>
            <a:ext cx="385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860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2164000"/>
            <a:ext cx="3852000" cy="2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707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CA96-B75A-F8C0-C24C-F6F55A235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18E20-CFA1-BC52-0426-88918DEA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0A89-9563-577B-1EB9-ADF1939B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DFC0-2461-D80F-0DA0-F4BF8893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D64D-ABD5-5AB0-1E5D-E2978509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62677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650E-E5AD-0D5F-4280-C69384D1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D615-FA1C-D4E9-D4B7-C237F9B75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1CEC-BEBA-525E-358D-FB2300A6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E8478-0B2F-C9AD-E6D7-19AB955A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F88CB-8E8F-62FD-A252-85C7E082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1687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F2F3-7900-CF47-35E9-C95649A4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E3D49-1F9E-8DCB-6AA3-9A66C8D50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8679-6776-B383-489E-2DA85EE2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66523-6745-004D-93A4-8544F5DF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1274D-0B2C-B6B9-8D26-074D6685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27673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95C7-E755-7A56-3787-C1159034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3D99-B450-4B8B-BE94-3A7E04D52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695BD-5D4A-D090-9823-791EC2F27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8A157-80A2-A10B-200E-3E316E7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F4CA-3EB7-2D49-1D5F-DF254C14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C8C39-5751-3207-EFFC-CBBB7FE7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12620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73C3-F9C1-3234-0A58-1D01DF4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8496C-BB04-DC25-448E-A4FC33CB4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10E43-624C-ED0C-B2AA-C91ADC69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930C0-135B-C7E6-A847-AAD29CBF9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9653B-8461-1522-7C65-515FBE167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8D7F4-A447-84DD-C08C-53FA793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3A237-07FA-01CA-E3A0-68B1E6E5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AC46F-1F21-B896-1CB0-D74006C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40462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0E4A-1D77-9E27-6514-D1EB8E39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59B0A-6E94-576D-D099-B46DBFC1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E4C10-E24F-E2D1-1B84-5B69D225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492D-1305-5943-C47F-0FB4E4F7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05232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194DF-9C96-1D09-94F7-F5B16F01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48B4A-D149-EF0D-2568-3D848153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DDD1E-C06A-360E-2986-33EB273F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982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F50-A9CF-8E7B-4009-4971CB0C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C85C-DBBF-9604-644F-863094EDE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30328-F38D-ED9F-041F-0FD17CAE1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20D6B-71A9-5212-C819-808F6AB7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F161-4C9D-93CE-B3A9-AAB52D00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20E4C-DE96-479A-C1BD-4BED967E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46362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E52-F8A6-12F7-0648-A33FE78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3E40C-3A95-1B7F-DE45-C5A35522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B6C5-0B81-187C-3F4A-A7976513E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CA8BC-F08D-38EF-EBEF-0E8ED05E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ECC7F-A705-4012-F8F6-072C0910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41754-FE95-62E2-F5FD-19C52359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01378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FA94-99B9-9520-7A64-CAE9473D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4795A-F991-ECAC-4F97-F84D1B98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338C-FEF5-C1BA-3DB6-E6605C04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361F-7E6C-71D4-F024-7C5F12AF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0673-DD03-ACD2-6323-1FB2DEFC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89651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8B788-51BA-C698-89A6-8DFFB720C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0C05D-995E-1DD8-5B8B-049AFA6B7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69CB-8F2E-9EEC-C4E2-90FBA85E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6861-D1CD-DEAF-245B-89220978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0605-D84B-1C5D-A002-46A0F0DA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88077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3077651"/>
            <a:ext cx="4947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3985039"/>
            <a:ext cx="4947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2220951"/>
            <a:ext cx="19458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891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2610733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941500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5065500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5396267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2610733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941500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5065500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5396267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500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36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2522333"/>
            <a:ext cx="3852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3429000"/>
            <a:ext cx="385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068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2164000"/>
            <a:ext cx="3852000" cy="2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024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CA96-B75A-F8C0-C24C-F6F55A235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18E20-CFA1-BC52-0426-88918DEA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0A89-9563-577B-1EB9-ADF1939B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DFC0-2461-D80F-0DA0-F4BF8893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D64D-ABD5-5AB0-1E5D-E2978509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13887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650E-E5AD-0D5F-4280-C69384D1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D615-FA1C-D4E9-D4B7-C237F9B75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1CEC-BEBA-525E-358D-FB2300A6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E8478-0B2F-C9AD-E6D7-19AB955A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F88CB-8E8F-62FD-A252-85C7E082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057771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F2F3-7900-CF47-35E9-C95649A4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E3D49-1F9E-8DCB-6AA3-9A66C8D50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8679-6776-B383-489E-2DA85EE2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66523-6745-004D-93A4-8544F5DF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1274D-0B2C-B6B9-8D26-074D6685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381464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95C7-E755-7A56-3787-C1159034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3D99-B450-4B8B-BE94-3A7E04D52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695BD-5D4A-D090-9823-791EC2F27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8A157-80A2-A10B-200E-3E316E7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F4CA-3EB7-2D49-1D5F-DF254C14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C8C39-5751-3207-EFFC-CBBB7FE7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182758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73C3-F9C1-3234-0A58-1D01DF4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8496C-BB04-DC25-448E-A4FC33CB4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10E43-624C-ED0C-B2AA-C91ADC69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930C0-135B-C7E6-A847-AAD29CBF9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9653B-8461-1522-7C65-515FBE167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8D7F4-A447-84DD-C08C-53FA793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3A237-07FA-01CA-E3A0-68B1E6E5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AC46F-1F21-B896-1CB0-D74006C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14057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0E4A-1D77-9E27-6514-D1EB8E39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59B0A-6E94-576D-D099-B46DBFC1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E4C10-E24F-E2D1-1B84-5B69D225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492D-1305-5943-C47F-0FB4E4F7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79546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194DF-9C96-1D09-94F7-F5B16F01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48B4A-D149-EF0D-2568-3D848153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DDD1E-C06A-360E-2986-33EB273F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125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F50-A9CF-8E7B-4009-4971CB0C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C85C-DBBF-9604-644F-863094EDE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30328-F38D-ED9F-041F-0FD17CAE1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20D6B-71A9-5212-C819-808F6AB7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F161-4C9D-93CE-B3A9-AAB52D00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20E4C-DE96-479A-C1BD-4BED967E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57481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E52-F8A6-12F7-0648-A33FE78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3E40C-3A95-1B7F-DE45-C5A35522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B6C5-0B81-187C-3F4A-A7976513E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CA8BC-F08D-38EF-EBEF-0E8ED05E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ECC7F-A705-4012-F8F6-072C0910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41754-FE95-62E2-F5FD-19C52359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26320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FA94-99B9-9520-7A64-CAE9473D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4795A-F991-ECAC-4F97-F84D1B98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338C-FEF5-C1BA-3DB6-E6605C04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361F-7E6C-71D4-F024-7C5F12AF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0673-DD03-ACD2-6323-1FB2DEFC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69256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8B788-51BA-C698-89A6-8DFFB720C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0C05D-995E-1DD8-5B8B-049AFA6B7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69CB-8F2E-9EEC-C4E2-90FBA85E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6861-D1CD-DEAF-245B-89220978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0605-D84B-1C5D-A002-46A0F0DA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70084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3077651"/>
            <a:ext cx="4947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3985039"/>
            <a:ext cx="4947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2220951"/>
            <a:ext cx="19458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1169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2610733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941500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5065500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5396267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2610733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941500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5065500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5396267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301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506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2522333"/>
            <a:ext cx="3852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3429000"/>
            <a:ext cx="385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8077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2164000"/>
            <a:ext cx="3852000" cy="2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48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CA96-B75A-F8C0-C24C-F6F55A235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18E20-CFA1-BC52-0426-88918DEA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0A89-9563-577B-1EB9-ADF1939B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DFC0-2461-D80F-0DA0-F4BF8893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D64D-ABD5-5AB0-1E5D-E2978509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79474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650E-E5AD-0D5F-4280-C69384D1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D615-FA1C-D4E9-D4B7-C237F9B75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1CEC-BEBA-525E-358D-FB2300A6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E8478-0B2F-C9AD-E6D7-19AB955A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F88CB-8E8F-62FD-A252-85C7E082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92195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F2F3-7900-CF47-35E9-C95649A4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E3D49-1F9E-8DCB-6AA3-9A66C8D50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8679-6776-B383-489E-2DA85EE2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66523-6745-004D-93A4-8544F5DF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1274D-0B2C-B6B9-8D26-074D6685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31795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95C7-E755-7A56-3787-C1159034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3D99-B450-4B8B-BE94-3A7E04D52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695BD-5D4A-D090-9823-791EC2F27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8A157-80A2-A10B-200E-3E316E7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F4CA-3EB7-2D49-1D5F-DF254C14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C8C39-5751-3207-EFFC-CBBB7FE7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64310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73C3-F9C1-3234-0A58-1D01DF4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8496C-BB04-DC25-448E-A4FC33CB4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10E43-624C-ED0C-B2AA-C91ADC69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930C0-135B-C7E6-A847-AAD29CBF9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9653B-8461-1522-7C65-515FBE167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8D7F4-A447-84DD-C08C-53FA793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3A237-07FA-01CA-E3A0-68B1E6E5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AC46F-1F21-B896-1CB0-D74006C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75995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0E4A-1D77-9E27-6514-D1EB8E39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59B0A-6E94-576D-D099-B46DBFC1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E4C10-E24F-E2D1-1B84-5B69D225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492D-1305-5943-C47F-0FB4E4F7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973667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194DF-9C96-1D09-94F7-F5B16F01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48B4A-D149-EF0D-2568-3D848153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DDD1E-C06A-360E-2986-33EB273F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683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F50-A9CF-8E7B-4009-4971CB0C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C85C-DBBF-9604-644F-863094EDE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30328-F38D-ED9F-041F-0FD17CAE1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20D6B-71A9-5212-C819-808F6AB7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F161-4C9D-93CE-B3A9-AAB52D00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20E4C-DE96-479A-C1BD-4BED967E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556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E52-F8A6-12F7-0648-A33FE78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3E40C-3A95-1B7F-DE45-C5A35522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B6C5-0B81-187C-3F4A-A7976513E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CA8BC-F08D-38EF-EBEF-0E8ED05E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ECC7F-A705-4012-F8F6-072C0910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41754-FE95-62E2-F5FD-19C52359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37161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FA94-99B9-9520-7A64-CAE9473D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4795A-F991-ECAC-4F97-F84D1B98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338C-FEF5-C1BA-3DB6-E6605C04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361F-7E6C-71D4-F024-7C5F12AF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0673-DD03-ACD2-6323-1FB2DEFC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3586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8B788-51BA-C698-89A6-8DFFB720C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0C05D-995E-1DD8-5B8B-049AFA6B7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69CB-8F2E-9EEC-C4E2-90FBA85E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6861-D1CD-DEAF-245B-89220978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0605-D84B-1C5D-A002-46A0F0DA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9460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3077651"/>
            <a:ext cx="4947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3985039"/>
            <a:ext cx="4947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2220951"/>
            <a:ext cx="19458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5544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2610733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941500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5065500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5396267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2610733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941500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5065500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5396267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061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273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2522333"/>
            <a:ext cx="3852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3429000"/>
            <a:ext cx="385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290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2164000"/>
            <a:ext cx="3852000" cy="25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811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933B52B-BD24-37F7-DF2E-D29EA4E3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AB9DB5BF-FF17-4BBC-9898-3D181FB710DB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0912CCA-4F93-345F-31F2-2178BB359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1FB1432-358E-2EBD-415D-8BE950B2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1E834A19-DD19-4F71-B96A-2AB533471A75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9922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CDDF6A3-435C-E038-E37B-970F7304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B2D2F982-6B8C-4785-A5D2-2940BEF87037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A3D668C-0CA2-9FC3-182B-4346E41F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AA5F0F-64D1-3567-962C-D28F9374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29896C4F-D514-4764-B87B-2E79276A9F4C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764963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9A3C6DB4-3D03-87B7-C511-DF0BC150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7CCFE210-069B-4B4D-9F8C-1CE9C030FD04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BCA2A4A-611B-27A5-4908-56ABA6E9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9815A2F-79AB-D1C5-982A-BA1029C9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B241279E-5BF6-4263-934A-84C295C4EDBC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560953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8822B8DE-9BD3-BAA8-C795-EDBA65DF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2A52AA20-EFD6-4A46-8F97-7611CE356B96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689E9B25-EE7B-389E-868D-5516F44A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B56FD43-00B8-CDBA-D1B5-E4D81D94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5C6E37BB-2890-409C-85D3-B35F67FB55A3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427211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5B4329F6-AA0C-4B00-5AA6-F0A14CCAD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18AC6FC0-C569-40A5-BB98-E1F311EC32E3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4393C76-2D25-705F-F091-56EF6994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251717D6-8B7C-581B-2837-136BF65A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20B21CE6-049E-4FE3-8A3D-DB5D5D67A74E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115246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2B9FF223-B6AE-DD69-CD52-78710F21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09E8B3E1-C5A9-40BC-BADD-27A32EA3EC3A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3ACB6493-77BB-69F2-8482-8D122A278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A06794FF-8723-B3E4-DEAE-F1B45F37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D51B6165-C10D-4406-86B7-8264327B4058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061351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643E8871-79C7-07D4-DDE9-3AE13472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A69C6062-B55A-4667-96C8-F8543A813CC2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2FA8B4C5-58C1-4B97-B7B2-3462D9CD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5F2F7011-9C7C-D39B-CCBC-89BF1237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17150729-C84D-49AF-B11E-01EEE1BBA2DB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63904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D3FA24B0-DFDC-8243-55D5-8B0A3BA8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119A928F-8037-4598-B310-8A69AAA8CBB5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34DAAF5-7B40-A54B-754F-52139A64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9AEAA1E-8F4F-D53C-B6C6-71C109C4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97FD208B-E974-4A47-9373-87CA70D492FB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356716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51A6FF1D-6DB2-1D7A-043D-99138EF1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3A1BDD51-1F9A-4E2D-9288-EBC5B29041AD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36B5EE3-1B43-F66C-59BC-F87A90B2A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35C8154-9284-CF43-61BD-FECC4E07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E2E11360-E508-479E-806A-F46FBC699B92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86083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03F66D6-55AA-119D-64B7-CEB8C726C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91E35816-25AE-48F9-BC91-9623099DA513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229840A-E4FC-B721-7DED-9C136547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1F7A0B3-D1C8-3CA6-6D71-D00F0475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67BAC572-A410-4729-BA37-99E03361EB69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150139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A354299A-719E-7FF2-0BCB-B6FAF4AF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319506D0-12D6-4E70-8865-4D4E61BF2C69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B09C9EB-823D-8C1A-A58B-1D0F4C9C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1278695-C180-7835-E497-4449F89E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096DDFAD-33F1-433F-808C-F9E76E964A9E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165214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CA96-B75A-F8C0-C24C-F6F55A235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18E20-CFA1-BC52-0426-88918DEAB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30A89-9563-577B-1EB9-ADF1939B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DFC0-2461-D80F-0DA0-F4BF8893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D64D-ABD5-5AB0-1E5D-E2978509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103650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650E-E5AD-0D5F-4280-C69384D1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D615-FA1C-D4E9-D4B7-C237F9B75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1CEC-BEBA-525E-358D-FB2300A6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E8478-0B2F-C9AD-E6D7-19AB955A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F88CB-8E8F-62FD-A252-85C7E082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212021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F2F3-7900-CF47-35E9-C95649A4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E3D49-1F9E-8DCB-6AA3-9A66C8D50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8679-6776-B383-489E-2DA85EE2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66523-6745-004D-93A4-8544F5DF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1274D-0B2C-B6B9-8D26-074D6685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0851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95C7-E755-7A56-3787-C1159034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3D99-B450-4B8B-BE94-3A7E04D52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695BD-5D4A-D090-9823-791EC2F27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8A157-80A2-A10B-200E-3E316E7F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F4CA-3EB7-2D49-1D5F-DF254C14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C8C39-5751-3207-EFFC-CBBB7FE7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016342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73C3-F9C1-3234-0A58-1D01DF40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8496C-BB04-DC25-448E-A4FC33CB4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10E43-624C-ED0C-B2AA-C91ADC69A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930C0-135B-C7E6-A847-AAD29CBF9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9653B-8461-1522-7C65-515FBE167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8D7F4-A447-84DD-C08C-53FA793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3A237-07FA-01CA-E3A0-68B1E6E5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AC46F-1F21-B896-1CB0-D74006C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030660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0E4A-1D77-9E27-6514-D1EB8E39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59B0A-6E94-576D-D099-B46DBFC1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E4C10-E24F-E2D1-1B84-5B69D225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F492D-1305-5943-C47F-0FB4E4F7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48785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194DF-9C96-1D09-94F7-F5B16F01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48B4A-D149-EF0D-2568-3D848153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DDD1E-C06A-360E-2986-33EB273F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912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F50-A9CF-8E7B-4009-4971CB0C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C85C-DBBF-9604-644F-863094EDE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30328-F38D-ED9F-041F-0FD17CAE1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20D6B-71A9-5212-C819-808F6AB7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F161-4C9D-93CE-B3A9-AAB52D00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20E4C-DE96-479A-C1BD-4BED967E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574907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E52-F8A6-12F7-0648-A33FE78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3E40C-3A95-1B7F-DE45-C5A35522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8B6C5-0B81-187C-3F4A-A7976513E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CA8BC-F08D-38EF-EBEF-0E8ED05E7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2ECC7F-A705-4012-F8F6-072C0910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41754-FE95-62E2-F5FD-19C52359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09194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FA94-99B9-9520-7A64-CAE9473D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4795A-F991-ECAC-4F97-F84D1B98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338C-FEF5-C1BA-3DB6-E6605C04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361F-7E6C-71D4-F024-7C5F12AF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0673-DD03-ACD2-6323-1FB2DEFC1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78824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8B788-51BA-C698-89A6-8DFFB720C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0C05D-995E-1DD8-5B8B-049AFA6B7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69CB-8F2E-9EEC-C4E2-90FBA85E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6861-D1CD-DEAF-245B-89220978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0605-D84B-1C5D-A002-46A0F0DA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348512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3077651"/>
            <a:ext cx="4947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3985039"/>
            <a:ext cx="4947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2220951"/>
            <a:ext cx="19458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83832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2610733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941500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5065500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5396267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2610733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941500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5065500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5396267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67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36015-34C3-85BB-E664-D0C1CB56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6A075-96E6-CCDB-766D-C91A70CA1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2EEDD-EEE1-C99D-F229-0FDB3CC52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00DD-1CC9-8578-B3C1-64D396342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DAC2-D354-C323-DD77-5FD29EBCF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36015-34C3-85BB-E664-D0C1CB56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6A075-96E6-CCDB-766D-C91A70CA1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2EEDD-EEE1-C99D-F229-0FDB3CC52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00DD-1CC9-8578-B3C1-64D396342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DAC2-D354-C323-DD77-5FD29EBCF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39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36015-34C3-85BB-E664-D0C1CB56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6A075-96E6-CCDB-766D-C91A70CA1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2EEDD-EEE1-C99D-F229-0FDB3CC52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00DD-1CC9-8578-B3C1-64D396342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DAC2-D354-C323-DD77-5FD29EBCF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44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36015-34C3-85BB-E664-D0C1CB56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6A075-96E6-CCDB-766D-C91A70CA1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2EEDD-EEE1-C99D-F229-0FDB3CC52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00DD-1CC9-8578-B3C1-64D396342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DAC2-D354-C323-DD77-5FD29EBCF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36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D0527552-F9B3-95D5-9348-951AEBE6A5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D36CB0B6-2DA8-D131-7AA2-E5FD711D6C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596AF24-4802-709F-1C53-959ED4D24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defRPr/>
            </a:pPr>
            <a:fld id="{AF1580AF-3ABC-4269-9C50-03A0867B98C5}" type="datetimeFigureOut">
              <a:rPr lang="es-ES" kern="0" smtClean="0"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22/12/2025</a:t>
            </a:fld>
            <a:endParaRPr lang="es-ES" kern="0">
              <a:cs typeface="Arial"/>
              <a:sym typeface="Arial"/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D2CC963-7BA2-1CD0-5FFA-70F3E102A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s-ES" kern="0">
              <a:cs typeface="Arial"/>
              <a:sym typeface="Arial"/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8852573-ED37-4F3A-AFA4-64C63FBA7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9F9C0EC3-478C-4E91-9590-A4D660B73248}" type="slidenum">
              <a:rPr lang="es-ES" altLang="en-US" kern="0" smtClean="0"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s-ES" altLang="en-US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88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36015-34C3-85BB-E664-D0C1CB56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6A075-96E6-CCDB-766D-C91A70CA1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2EEDD-EEE1-C99D-F229-0FDB3CC52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5739AC6-3313-4419-9E35-94F63F3D14A7}" type="datetimeFigureOut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12/22/2025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00DD-1CC9-8578-B3C1-64D396342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9DAC2-D354-C323-DD77-5FD29EBCF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AF3A643F-76B2-433D-8E84-A9B3EE0CC7C9}" type="slidenum">
              <a:rPr lang="en-US" kern="0" smtClean="0">
                <a:solidFill>
                  <a:prstClr val="black">
                    <a:tint val="82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82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07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english6unit5.my.canva.site/dagxdqyupio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1.xml"/><Relationship Id="rId7" Type="http://schemas.openxmlformats.org/officeDocument/2006/relationships/slide" Target="slide13.xml"/><Relationship Id="rId12" Type="http://schemas.openxmlformats.org/officeDocument/2006/relationships/slide" Target="slide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audio" Target="../media/audio1.wav"/><Relationship Id="rId5" Type="http://schemas.openxmlformats.org/officeDocument/2006/relationships/slide" Target="slide10.xml"/><Relationship Id="rId10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WordArt 7"/>
          <p:cNvSpPr>
            <a:spLocks noChangeArrowheads="1" noChangeShapeType="1" noTextEdit="1"/>
          </p:cNvSpPr>
          <p:nvPr/>
        </p:nvSpPr>
        <p:spPr bwMode="auto">
          <a:xfrm>
            <a:off x="276225" y="1820863"/>
            <a:ext cx="6858000" cy="2895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Warmly welcome to our class </a:t>
            </a:r>
          </a:p>
          <a:p>
            <a:pPr algn="ctr"/>
            <a:r>
              <a:rPr lang="en-GB" sz="3600" kern="10" dirty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English </a:t>
            </a:r>
            <a:r>
              <a:rPr lang="en-GB" sz="3600" kern="1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6 </a:t>
            </a:r>
            <a:r>
              <a:rPr lang="en-GB" sz="3600" kern="10" smtClean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r>
              <a:rPr lang="en-GB" sz="2400" kern="10" smtClean="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GB" sz="3600" kern="10" dirty="0">
              <a:ln w="38100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45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82174" y="3969542"/>
            <a:ext cx="5401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Children </a:t>
            </a:r>
            <a:r>
              <a:rPr lang="en-US" sz="3200" b="1" dirty="0">
                <a:solidFill>
                  <a:srgbClr val="FF0000"/>
                </a:solidFill>
              </a:rPr>
              <a:t>should plant trees</a:t>
            </a:r>
          </a:p>
          <a:p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2536477" y="377371"/>
            <a:ext cx="3708505" cy="3068271"/>
            <a:chOff x="2899699" y="566057"/>
            <a:chExt cx="3708505" cy="3068271"/>
          </a:xfrm>
        </p:grpSpPr>
        <p:grpSp>
          <p:nvGrpSpPr>
            <p:cNvPr id="10" name="Group 9"/>
            <p:cNvGrpSpPr/>
            <p:nvPr/>
          </p:nvGrpSpPr>
          <p:grpSpPr>
            <a:xfrm>
              <a:off x="2899699" y="566057"/>
              <a:ext cx="3708505" cy="3068271"/>
              <a:chOff x="-592425" y="1533102"/>
              <a:chExt cx="1995456" cy="197708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92425" y="1533102"/>
                <a:ext cx="1986813" cy="1600458"/>
              </a:xfrm>
              <a:prstGeom prst="roundRect">
                <a:avLst>
                  <a:gd name="adj" fmla="val 7695"/>
                </a:avLst>
              </a:prstGeom>
              <a:ln>
                <a:solidFill>
                  <a:srgbClr val="F16649"/>
                </a:solidFill>
                <a:prstDash val="dash"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88574" y="2889216"/>
                <a:ext cx="314457" cy="301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2800" kern="0">
                  <a:solidFill>
                    <a:prstClr val="white"/>
                  </a:solidFill>
                  <a:latin typeface="Aptos" panose="02110004020202020204"/>
                  <a:sym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389296" y="3133382"/>
                <a:ext cx="1783684" cy="376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32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3. plant 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trees</a:t>
                </a:r>
                <a:endParaRPr lang="en-US" sz="3200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CC8804-DA42-4799-BCBB-4E8CB3DCB8E5}"/>
                </a:ext>
              </a:extLst>
            </p:cNvPr>
            <p:cNvSpPr txBox="1"/>
            <p:nvPr/>
          </p:nvSpPr>
          <p:spPr>
            <a:xfrm>
              <a:off x="6033777" y="2703083"/>
              <a:ext cx="558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800" kern="0" dirty="0">
                  <a:solidFill>
                    <a:srgbClr val="00B050"/>
                  </a:solidFill>
                  <a:latin typeface="Arial"/>
                  <a:cs typeface="Arial"/>
                  <a:sym typeface="Wingdings 2" panose="05020102010507070707" pitchFamily="18" charset="2"/>
                </a:rPr>
                <a:t></a:t>
              </a:r>
              <a:endParaRPr lang="en-US" sz="2800" kern="0" dirty="0">
                <a:solidFill>
                  <a:srgbClr val="00B05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2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44781" y="3659077"/>
            <a:ext cx="5401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Children </a:t>
            </a:r>
            <a:r>
              <a:rPr lang="en-US" sz="3200" b="1" dirty="0" smtClean="0">
                <a:solidFill>
                  <a:srgbClr val="FF0000"/>
                </a:solidFill>
              </a:rPr>
              <a:t>shouldn’t  </a:t>
            </a:r>
            <a:r>
              <a:rPr lang="en-US" sz="3200" b="1" dirty="0">
                <a:solidFill>
                  <a:srgbClr val="FF0000"/>
                </a:solidFill>
              </a:rPr>
              <a:t>break </a:t>
            </a:r>
            <a:r>
              <a:rPr lang="en-US" sz="3200" b="1" dirty="0" smtClean="0">
                <a:solidFill>
                  <a:srgbClr val="FF0000"/>
                </a:solidFill>
              </a:rPr>
              <a:t>thin</a:t>
            </a:r>
            <a:r>
              <a:rPr lang="en-US" sz="3200" dirty="0" smtClean="0">
                <a:solidFill>
                  <a:srgbClr val="FF0000"/>
                </a:solidFill>
              </a:rPr>
              <a:t>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773651" y="330719"/>
            <a:ext cx="3278807" cy="3164725"/>
            <a:chOff x="339216" y="1508491"/>
            <a:chExt cx="2128694" cy="20055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16" y="1508491"/>
              <a:ext cx="1986814" cy="160045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" name="Rectangle 6"/>
            <p:cNvSpPr/>
            <p:nvPr/>
          </p:nvSpPr>
          <p:spPr>
            <a:xfrm>
              <a:off x="1996755" y="2871796"/>
              <a:ext cx="329275" cy="2716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7322" y="3143495"/>
              <a:ext cx="1980588" cy="370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4. break 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things</a:t>
              </a:r>
              <a:endParaRPr lang="en-US" sz="32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C95A52-41C7-44A1-96E0-E4D5192F1C33}"/>
              </a:ext>
            </a:extLst>
          </p:cNvPr>
          <p:cNvSpPr txBox="1"/>
          <p:nvPr/>
        </p:nvSpPr>
        <p:spPr>
          <a:xfrm>
            <a:off x="5326741" y="2426621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9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86920" y="3888024"/>
            <a:ext cx="6477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Children </a:t>
            </a:r>
            <a:r>
              <a:rPr lang="en-US" sz="3200" b="1" dirty="0" smtClean="0">
                <a:solidFill>
                  <a:srgbClr val="FF0000"/>
                </a:solidFill>
              </a:rPr>
              <a:t>should </a:t>
            </a:r>
            <a:r>
              <a:rPr lang="en-US" sz="3200" b="1" dirty="0">
                <a:solidFill>
                  <a:srgbClr val="FF0000"/>
                </a:solidFill>
              </a:rPr>
              <a:t>go out with </a:t>
            </a:r>
            <a:r>
              <a:rPr lang="en-US" sz="3200" b="1" dirty="0" smtClean="0">
                <a:solidFill>
                  <a:srgbClr val="FF0000"/>
                </a:solidFill>
              </a:rPr>
              <a:t>friends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88EDD5-BB8E-4B3F-A1F4-46379B0F3982}"/>
              </a:ext>
            </a:extLst>
          </p:cNvPr>
          <p:cNvGrpSpPr/>
          <p:nvPr/>
        </p:nvGrpSpPr>
        <p:grpSpPr>
          <a:xfrm>
            <a:off x="2136979" y="221091"/>
            <a:ext cx="4421218" cy="3360234"/>
            <a:chOff x="561832" y="1642773"/>
            <a:chExt cx="2171047" cy="17454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0420AF-4FDA-4D58-A1C3-95511A9D6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32" y="1642773"/>
              <a:ext cx="2166343" cy="1407665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1928D0-F876-448C-A297-4EA9FD77652F}"/>
                </a:ext>
              </a:extLst>
            </p:cNvPr>
            <p:cNvSpPr/>
            <p:nvPr/>
          </p:nvSpPr>
          <p:spPr>
            <a:xfrm>
              <a:off x="2490107" y="2772889"/>
              <a:ext cx="238068" cy="2775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23F804-0793-4675-93AC-6542862928E3}"/>
                </a:ext>
              </a:extLst>
            </p:cNvPr>
            <p:cNvSpPr txBox="1"/>
            <p:nvPr/>
          </p:nvSpPr>
          <p:spPr>
            <a:xfrm>
              <a:off x="832611" y="3116439"/>
              <a:ext cx="1900268" cy="271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800" kern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5. go 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out with friends</a:t>
              </a:r>
              <a:endParaRPr lang="en-US" sz="28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120E28-B4D8-4C91-8BA4-814AB23A9BF9}"/>
              </a:ext>
            </a:extLst>
          </p:cNvPr>
          <p:cNvSpPr txBox="1"/>
          <p:nvPr/>
        </p:nvSpPr>
        <p:spPr>
          <a:xfrm>
            <a:off x="6063804" y="2396723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1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85936" y="4883982"/>
            <a:ext cx="5401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Children </a:t>
            </a:r>
            <a:r>
              <a:rPr lang="en-US" sz="3200" b="1" dirty="0" smtClean="0">
                <a:solidFill>
                  <a:srgbClr val="FF0000"/>
                </a:solidFill>
              </a:rPr>
              <a:t>should make a </a:t>
            </a:r>
            <a:r>
              <a:rPr lang="en-US" sz="3200" b="1" smtClean="0">
                <a:solidFill>
                  <a:srgbClr val="FF0000"/>
                </a:solidFill>
              </a:rPr>
              <a:t>wish.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03A1F8-87DE-48AE-803E-1B9E3987F97A}"/>
              </a:ext>
            </a:extLst>
          </p:cNvPr>
          <p:cNvGrpSpPr/>
          <p:nvPr/>
        </p:nvGrpSpPr>
        <p:grpSpPr>
          <a:xfrm>
            <a:off x="2029673" y="513456"/>
            <a:ext cx="4447413" cy="4028787"/>
            <a:chOff x="790751" y="1516758"/>
            <a:chExt cx="2134019" cy="20891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AF24E7-7808-448F-9C0D-27FEC092A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51" y="1516758"/>
              <a:ext cx="2134019" cy="1716215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089663-A2F3-4EAA-A65D-55BC8A02BA6A}"/>
                </a:ext>
              </a:extLst>
            </p:cNvPr>
            <p:cNvSpPr/>
            <p:nvPr/>
          </p:nvSpPr>
          <p:spPr>
            <a:xfrm>
              <a:off x="2616552" y="2905659"/>
              <a:ext cx="303502" cy="2821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 dirty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51C01-6809-4AC4-A771-0C73D66CEF02}"/>
                </a:ext>
              </a:extLst>
            </p:cNvPr>
            <p:cNvSpPr txBox="1"/>
            <p:nvPr/>
          </p:nvSpPr>
          <p:spPr>
            <a:xfrm>
              <a:off x="1226682" y="3302632"/>
              <a:ext cx="1389870" cy="303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6. make 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 wish</a:t>
              </a:r>
              <a:endParaRPr lang="en-US" sz="32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E120E28-B4D8-4C91-8BA4-814AB23A9BF9}"/>
              </a:ext>
            </a:extLst>
          </p:cNvPr>
          <p:cNvSpPr txBox="1"/>
          <p:nvPr/>
        </p:nvSpPr>
        <p:spPr>
          <a:xfrm>
            <a:off x="5911191" y="3213484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6925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  <a:endParaRPr 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42283" y="4543677"/>
            <a:ext cx="5401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Children </a:t>
            </a:r>
            <a:r>
              <a:rPr lang="en-US" sz="3200" b="1" smtClean="0">
                <a:solidFill>
                  <a:srgbClr val="FF0000"/>
                </a:solidFill>
              </a:rPr>
              <a:t>shouldn’t fight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22784C-CD28-483A-BCA3-BC90A82C06F1}"/>
              </a:ext>
            </a:extLst>
          </p:cNvPr>
          <p:cNvGrpSpPr/>
          <p:nvPr/>
        </p:nvGrpSpPr>
        <p:grpSpPr>
          <a:xfrm>
            <a:off x="1996978" y="227814"/>
            <a:ext cx="4781193" cy="4260918"/>
            <a:chOff x="671661" y="1516758"/>
            <a:chExt cx="2093508" cy="19586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8F3C8-B716-4D82-AC0F-163B9264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066431" cy="1664593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3CB275-D86E-4D1D-B3CF-81A14F1F1E48}"/>
                </a:ext>
              </a:extLst>
            </p:cNvPr>
            <p:cNvSpPr/>
            <p:nvPr/>
          </p:nvSpPr>
          <p:spPr>
            <a:xfrm>
              <a:off x="2536379" y="2993284"/>
              <a:ext cx="228790" cy="1841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 dirty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5359AB-CCB7-4ADB-A6D9-A338BDF9A0D4}"/>
                </a:ext>
              </a:extLst>
            </p:cNvPr>
            <p:cNvSpPr txBox="1"/>
            <p:nvPr/>
          </p:nvSpPr>
          <p:spPr>
            <a:xfrm>
              <a:off x="1370742" y="3206608"/>
              <a:ext cx="918860" cy="268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7. fight</a:t>
              </a:r>
              <a:endParaRPr lang="en-US" sz="32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FC95A52-41C7-44A1-96E0-E4D5192F1C33}"/>
              </a:ext>
            </a:extLst>
          </p:cNvPr>
          <p:cNvSpPr txBox="1"/>
          <p:nvPr/>
        </p:nvSpPr>
        <p:spPr>
          <a:xfrm>
            <a:off x="6255656" y="3349960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3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52697" y="5045316"/>
            <a:ext cx="672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Children </a:t>
            </a:r>
            <a:r>
              <a:rPr lang="en-US" sz="3200" b="1" dirty="0" smtClean="0">
                <a:solidFill>
                  <a:srgbClr val="FF0000"/>
                </a:solidFill>
              </a:rPr>
              <a:t>should help </a:t>
            </a:r>
            <a:r>
              <a:rPr lang="en-US" sz="3200" b="1" dirty="0">
                <a:solidFill>
                  <a:srgbClr val="FF0000"/>
                </a:solidFill>
              </a:rPr>
              <a:t>with housework</a:t>
            </a: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CF6E30-33CF-48BC-A1E8-D18E7BF15EC7}"/>
              </a:ext>
            </a:extLst>
          </p:cNvPr>
          <p:cNvGrpSpPr/>
          <p:nvPr/>
        </p:nvGrpSpPr>
        <p:grpSpPr>
          <a:xfrm>
            <a:off x="2374176" y="404748"/>
            <a:ext cx="4852255" cy="4424623"/>
            <a:chOff x="514221" y="1518888"/>
            <a:chExt cx="1995978" cy="23239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E55A34-84CC-43F6-ABFC-B2712728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r="2745"/>
            <a:stretch/>
          </p:blipFill>
          <p:spPr>
            <a:xfrm>
              <a:off x="514221" y="1518888"/>
              <a:ext cx="1964680" cy="1990524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878505-47EB-4FEE-AB96-A591A430AF11}"/>
                </a:ext>
              </a:extLst>
            </p:cNvPr>
            <p:cNvSpPr/>
            <p:nvPr/>
          </p:nvSpPr>
          <p:spPr>
            <a:xfrm>
              <a:off x="2254162" y="3252504"/>
              <a:ext cx="224739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CD12B8-1C43-422F-987C-FD8F10C29898}"/>
                </a:ext>
              </a:extLst>
            </p:cNvPr>
            <p:cNvSpPr txBox="1"/>
            <p:nvPr/>
          </p:nvSpPr>
          <p:spPr>
            <a:xfrm>
              <a:off x="609931" y="3535656"/>
              <a:ext cx="1900268" cy="30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200" kern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8. help </a:t>
              </a:r>
              <a:r>
                <a:rPr lang="en-US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with housework</a:t>
              </a:r>
              <a:endParaRPr lang="en-US" sz="32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607D65-3325-41D0-A034-2097A36F61B8}"/>
              </a:ext>
            </a:extLst>
          </p:cNvPr>
          <p:cNvSpPr txBox="1"/>
          <p:nvPr/>
        </p:nvSpPr>
        <p:spPr>
          <a:xfrm>
            <a:off x="6684116" y="3638666"/>
            <a:ext cx="542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6925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  <a:endParaRPr 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164286" y="5630091"/>
            <a:ext cx="796834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56"/>
          <p:cNvSpPr txBox="1">
            <a:spLocks noGrp="1"/>
          </p:cNvSpPr>
          <p:nvPr>
            <p:ph type="title"/>
          </p:nvPr>
        </p:nvSpPr>
        <p:spPr>
          <a:xfrm>
            <a:off x="1554848" y="239055"/>
            <a:ext cx="4860467" cy="6628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answer: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7249BB-58AC-1344-8FF8-AE0BDE684DBA}"/>
              </a:ext>
            </a:extLst>
          </p:cNvPr>
          <p:cNvGrpSpPr/>
          <p:nvPr/>
        </p:nvGrpSpPr>
        <p:grpSpPr>
          <a:xfrm>
            <a:off x="1717935" y="1010924"/>
            <a:ext cx="6410065" cy="4468823"/>
            <a:chOff x="716448" y="1215941"/>
            <a:chExt cx="5041021" cy="31743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41D719-5CEE-6945-BE1D-E05A32EEE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84" t="11413" r="7339" b="15061"/>
            <a:stretch/>
          </p:blipFill>
          <p:spPr>
            <a:xfrm>
              <a:off x="716448" y="1215941"/>
              <a:ext cx="5041021" cy="317432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B3B823-ED8D-3D4D-8513-33BDA9253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84" t="11413" r="50407" b="83758"/>
            <a:stretch/>
          </p:blipFill>
          <p:spPr>
            <a:xfrm>
              <a:off x="716449" y="1342740"/>
              <a:ext cx="2083196" cy="353852"/>
            </a:xfrm>
            <a:prstGeom prst="rect">
              <a:avLst/>
            </a:prstGeom>
          </p:spPr>
        </p:pic>
      </p:grpSp>
      <p:pic>
        <p:nvPicPr>
          <p:cNvPr id="5" name="Track 60.mp3" descr="Track 60.mp3">
            <a:hlinkClick r:id="" action="ppaction://media"/>
            <a:extLst>
              <a:ext uri="{FF2B5EF4-FFF2-40B4-BE49-F238E27FC236}">
                <a16:creationId xmlns:a16="http://schemas.microsoft.com/office/drawing/2014/main" id="{74882739-614B-B447-BAF2-434078DF5E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80.5324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784" y="3005009"/>
            <a:ext cx="480651" cy="480651"/>
          </a:xfrm>
          <a:prstGeom prst="rect">
            <a:avLst/>
          </a:prstGeom>
        </p:spPr>
      </p:pic>
      <p:sp>
        <p:nvSpPr>
          <p:cNvPr id="9" name="Google Shape;914;p56">
            <a:extLst>
              <a:ext uri="{FF2B5EF4-FFF2-40B4-BE49-F238E27FC236}">
                <a16:creationId xmlns:a16="http://schemas.microsoft.com/office/drawing/2014/main" id="{B6D6428B-4017-E44D-B72E-938F9CB38AF4}"/>
              </a:ext>
            </a:extLst>
          </p:cNvPr>
          <p:cNvSpPr txBox="1">
            <a:spLocks/>
          </p:cNvSpPr>
          <p:nvPr/>
        </p:nvSpPr>
        <p:spPr>
          <a:xfrm>
            <a:off x="2438673" y="5588811"/>
            <a:ext cx="4968588" cy="48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buClr>
                <a:prstClr val="black"/>
              </a:buClr>
            </a:pPr>
            <a:r>
              <a:rPr lang="en-GB" sz="3200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talking about?</a:t>
            </a:r>
          </a:p>
        </p:txBody>
      </p:sp>
      <p:sp>
        <p:nvSpPr>
          <p:cNvPr id="10" name="Google Shape;914;p56">
            <a:extLst>
              <a:ext uri="{FF2B5EF4-FFF2-40B4-BE49-F238E27FC236}">
                <a16:creationId xmlns:a16="http://schemas.microsoft.com/office/drawing/2014/main" id="{78F24E6C-9869-9A46-AE1C-FBB6F80F5C9A}"/>
              </a:ext>
            </a:extLst>
          </p:cNvPr>
          <p:cNvSpPr txBox="1">
            <a:spLocks/>
          </p:cNvSpPr>
          <p:nvPr/>
        </p:nvSpPr>
        <p:spPr>
          <a:xfrm>
            <a:off x="2085056" y="6178525"/>
            <a:ext cx="5783942" cy="48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buClr>
                <a:prstClr val="black"/>
              </a:buClr>
            </a:pPr>
            <a:r>
              <a:rPr lang="en-GB" sz="3200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making and ordering pizza</a:t>
            </a:r>
          </a:p>
        </p:txBody>
      </p:sp>
    </p:spTree>
    <p:extLst>
      <p:ext uri="{BB962C8B-B14F-4D97-AF65-F5344CB8AC3E}">
        <p14:creationId xmlns:p14="http://schemas.microsoft.com/office/powerpoint/2010/main" val="10498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9FAE2F-FA81-5544-76D1-60CA4EA1783A}"/>
              </a:ext>
            </a:extLst>
          </p:cNvPr>
          <p:cNvSpPr/>
          <p:nvPr/>
        </p:nvSpPr>
        <p:spPr>
          <a:xfrm>
            <a:off x="0" y="907257"/>
            <a:ext cx="9144000" cy="577668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933" name="Google Shape;933;p56"/>
          <p:cNvSpPr txBox="1">
            <a:spLocks noGrp="1"/>
          </p:cNvSpPr>
          <p:nvPr>
            <p:ph type="title"/>
          </p:nvPr>
        </p:nvSpPr>
        <p:spPr>
          <a:xfrm>
            <a:off x="1365955" y="58006"/>
            <a:ext cx="6346550" cy="6628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ptos" panose="020B0004020202020204" pitchFamily="34" charset="0"/>
              </a:rPr>
              <a:t>Read and circle</a:t>
            </a:r>
            <a:r>
              <a:rPr lang="en-US" sz="3200" b="1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some</a:t>
            </a:r>
            <a:r>
              <a:rPr lang="en-US" sz="3200" b="1" dirty="0">
                <a:solidFill>
                  <a:srgbClr val="FF0000"/>
                </a:solidFill>
                <a:latin typeface="Aptos" panose="020B0004020202020204" pitchFamily="34" charset="0"/>
              </a:rPr>
              <a:t> or 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any</a:t>
            </a:r>
            <a:endParaRPr lang="vi-VN" sz="3200" b="1" dirty="0">
              <a:solidFill>
                <a:srgbClr val="FF000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7249BB-58AC-1344-8FF8-AE0BDE684DBA}"/>
              </a:ext>
            </a:extLst>
          </p:cNvPr>
          <p:cNvGrpSpPr/>
          <p:nvPr/>
        </p:nvGrpSpPr>
        <p:grpSpPr>
          <a:xfrm>
            <a:off x="159657" y="609601"/>
            <a:ext cx="5558972" cy="5646056"/>
            <a:chOff x="716448" y="1215941"/>
            <a:chExt cx="5041021" cy="31743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41D719-5CEE-6945-BE1D-E05A32EEE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84" t="11413" r="7339" b="15061"/>
            <a:stretch/>
          </p:blipFill>
          <p:spPr>
            <a:xfrm>
              <a:off x="716448" y="1215941"/>
              <a:ext cx="5041021" cy="317432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B3B823-ED8D-3D4D-8513-33BDA9253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84" t="11413" r="50407" b="83758"/>
            <a:stretch/>
          </p:blipFill>
          <p:spPr>
            <a:xfrm>
              <a:off x="716449" y="1342740"/>
              <a:ext cx="2083196" cy="353852"/>
            </a:xfrm>
            <a:prstGeom prst="rect">
              <a:avLst/>
            </a:prstGeom>
          </p:spPr>
        </p:pic>
      </p:grpSp>
      <p:pic>
        <p:nvPicPr>
          <p:cNvPr id="5" name="Track 60.mp3" descr="Track 60.mp3">
            <a:hlinkClick r:id="" action="ppaction://media"/>
            <a:extLst>
              <a:ext uri="{FF2B5EF4-FFF2-40B4-BE49-F238E27FC236}">
                <a16:creationId xmlns:a16="http://schemas.microsoft.com/office/drawing/2014/main" id="{74882739-614B-B447-BAF2-434078DF5E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80.5324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155" y="462263"/>
            <a:ext cx="480651" cy="480651"/>
          </a:xfrm>
          <a:prstGeom prst="rect">
            <a:avLst/>
          </a:prstGeom>
        </p:spPr>
      </p:pic>
      <p:sp>
        <p:nvSpPr>
          <p:cNvPr id="27" name="Google Shape;914;p56">
            <a:extLst>
              <a:ext uri="{FF2B5EF4-FFF2-40B4-BE49-F238E27FC236}">
                <a16:creationId xmlns:a16="http://schemas.microsoft.com/office/drawing/2014/main" id="{442E1314-75A5-A345-9859-6DA38025876D}"/>
              </a:ext>
            </a:extLst>
          </p:cNvPr>
          <p:cNvSpPr txBox="1">
            <a:spLocks/>
          </p:cNvSpPr>
          <p:nvPr/>
        </p:nvSpPr>
        <p:spPr>
          <a:xfrm>
            <a:off x="5200577" y="2229935"/>
            <a:ext cx="3976733" cy="48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buClr>
                <a:prstClr val="black"/>
              </a:buClr>
            </a:pPr>
            <a:r>
              <a:rPr lang="en-GB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We use </a:t>
            </a:r>
            <a:r>
              <a:rPr lang="en-GB" sz="2800" kern="0" dirty="0">
                <a:solidFill>
                  <a:srgbClr val="196B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/ any </a:t>
            </a:r>
            <a:r>
              <a:rPr lang="en-GB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statements (+).</a:t>
            </a:r>
          </a:p>
        </p:txBody>
      </p:sp>
      <p:sp>
        <p:nvSpPr>
          <p:cNvPr id="28" name="Google Shape;914;p56">
            <a:extLst>
              <a:ext uri="{FF2B5EF4-FFF2-40B4-BE49-F238E27FC236}">
                <a16:creationId xmlns:a16="http://schemas.microsoft.com/office/drawing/2014/main" id="{B1FFED19-B9C7-1B45-9557-F66D46B2CCED}"/>
              </a:ext>
            </a:extLst>
          </p:cNvPr>
          <p:cNvSpPr txBox="1">
            <a:spLocks/>
          </p:cNvSpPr>
          <p:nvPr/>
        </p:nvSpPr>
        <p:spPr>
          <a:xfrm>
            <a:off x="5331188" y="3707328"/>
            <a:ext cx="3945952" cy="48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buClr>
                <a:prstClr val="black"/>
              </a:buClr>
            </a:pPr>
            <a:r>
              <a:rPr lang="en-GB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We use </a:t>
            </a:r>
            <a:r>
              <a:rPr lang="en-GB" sz="2800" kern="0" dirty="0">
                <a:solidFill>
                  <a:srgbClr val="196B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/ any </a:t>
            </a:r>
            <a:r>
              <a:rPr lang="en-GB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statements (-).</a:t>
            </a:r>
          </a:p>
        </p:txBody>
      </p:sp>
      <p:sp>
        <p:nvSpPr>
          <p:cNvPr id="29" name="Google Shape;914;p56">
            <a:extLst>
              <a:ext uri="{FF2B5EF4-FFF2-40B4-BE49-F238E27FC236}">
                <a16:creationId xmlns:a16="http://schemas.microsoft.com/office/drawing/2014/main" id="{15EF3788-6B0F-6C4F-BB2F-6625EBA7983B}"/>
              </a:ext>
            </a:extLst>
          </p:cNvPr>
          <p:cNvSpPr txBox="1">
            <a:spLocks/>
          </p:cNvSpPr>
          <p:nvPr/>
        </p:nvSpPr>
        <p:spPr>
          <a:xfrm>
            <a:off x="5322688" y="5007194"/>
            <a:ext cx="3870210" cy="48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buClr>
                <a:prstClr val="black"/>
              </a:buClr>
            </a:pPr>
            <a:r>
              <a:rPr lang="en-GB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We use </a:t>
            </a:r>
            <a:r>
              <a:rPr lang="en-GB" sz="2800" kern="0" dirty="0">
                <a:solidFill>
                  <a:srgbClr val="196B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/ any </a:t>
            </a:r>
            <a:r>
              <a:rPr lang="en-GB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(?).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7F00EB-B242-DE4C-95C4-4C4356ACB194}"/>
              </a:ext>
            </a:extLst>
          </p:cNvPr>
          <p:cNvSpPr/>
          <p:nvPr/>
        </p:nvSpPr>
        <p:spPr>
          <a:xfrm>
            <a:off x="6654158" y="2051633"/>
            <a:ext cx="1069573" cy="48065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VN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FAF3875-A600-3344-8EBF-F1105FE270DD}"/>
              </a:ext>
            </a:extLst>
          </p:cNvPr>
          <p:cNvSpPr/>
          <p:nvPr/>
        </p:nvSpPr>
        <p:spPr>
          <a:xfrm>
            <a:off x="7817240" y="3555274"/>
            <a:ext cx="689087" cy="48065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VN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8292" y="1550976"/>
            <a:ext cx="3823708" cy="4476250"/>
            <a:chOff x="748292" y="1550976"/>
            <a:chExt cx="3823708" cy="44762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9615CEA-7524-E645-87FA-BF5856D39ECF}"/>
                </a:ext>
              </a:extLst>
            </p:cNvPr>
            <p:cNvCxnSpPr/>
            <p:nvPr/>
          </p:nvCxnSpPr>
          <p:spPr>
            <a:xfrm>
              <a:off x="1134786" y="2739613"/>
              <a:ext cx="508000" cy="0"/>
            </a:xfrm>
            <a:prstGeom prst="line">
              <a:avLst/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AC64888-749F-4E49-8827-AD76E366D926}"/>
                </a:ext>
              </a:extLst>
            </p:cNvPr>
            <p:cNvCxnSpPr>
              <a:cxnSpLocks/>
            </p:cNvCxnSpPr>
            <p:nvPr/>
          </p:nvCxnSpPr>
          <p:spPr>
            <a:xfrm>
              <a:off x="748292" y="3022602"/>
              <a:ext cx="680353" cy="0"/>
            </a:xfrm>
            <a:prstGeom prst="line">
              <a:avLst/>
            </a:pr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9143E0-423F-3041-B75A-E5BEF0976D76}"/>
                </a:ext>
              </a:extLst>
            </p:cNvPr>
            <p:cNvCxnSpPr/>
            <p:nvPr/>
          </p:nvCxnSpPr>
          <p:spPr>
            <a:xfrm>
              <a:off x="3821018" y="4652435"/>
              <a:ext cx="60960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62E7863-E283-704B-8F65-A9CE46A85158}"/>
                </a:ext>
              </a:extLst>
            </p:cNvPr>
            <p:cNvCxnSpPr>
              <a:cxnSpLocks/>
            </p:cNvCxnSpPr>
            <p:nvPr/>
          </p:nvCxnSpPr>
          <p:spPr>
            <a:xfrm>
              <a:off x="3730978" y="4343604"/>
              <a:ext cx="841022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B831643-815C-EB4D-B2F6-ABB5772E8ED1}"/>
                </a:ext>
              </a:extLst>
            </p:cNvPr>
            <p:cNvCxnSpPr>
              <a:cxnSpLocks/>
            </p:cNvCxnSpPr>
            <p:nvPr/>
          </p:nvCxnSpPr>
          <p:spPr>
            <a:xfrm>
              <a:off x="3383037" y="5878049"/>
              <a:ext cx="841022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27DA56-DCDD-D945-B312-F9CE535D9574}"/>
                </a:ext>
              </a:extLst>
            </p:cNvPr>
            <p:cNvCxnSpPr>
              <a:cxnSpLocks/>
            </p:cNvCxnSpPr>
            <p:nvPr/>
          </p:nvCxnSpPr>
          <p:spPr>
            <a:xfrm>
              <a:off x="3634916" y="5574928"/>
              <a:ext cx="70555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7272F57-148A-2646-8BB3-698545055EB5}"/>
                </a:ext>
              </a:extLst>
            </p:cNvPr>
            <p:cNvCxnSpPr>
              <a:cxnSpLocks/>
            </p:cNvCxnSpPr>
            <p:nvPr/>
          </p:nvCxnSpPr>
          <p:spPr>
            <a:xfrm>
              <a:off x="1075922" y="6027226"/>
              <a:ext cx="58006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B16F06-932D-D445-8098-85E7F26CC8B8}"/>
                </a:ext>
              </a:extLst>
            </p:cNvPr>
            <p:cNvCxnSpPr>
              <a:cxnSpLocks/>
            </p:cNvCxnSpPr>
            <p:nvPr/>
          </p:nvCxnSpPr>
          <p:spPr>
            <a:xfrm>
              <a:off x="932645" y="5776451"/>
              <a:ext cx="941310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3BECDB6-75FE-1446-9F0B-1695D1C716AF}"/>
                </a:ext>
              </a:extLst>
            </p:cNvPr>
            <p:cNvCxnSpPr>
              <a:cxnSpLocks/>
            </p:cNvCxnSpPr>
            <p:nvPr/>
          </p:nvCxnSpPr>
          <p:spPr>
            <a:xfrm>
              <a:off x="2939143" y="1879361"/>
              <a:ext cx="580065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D5BB27C-D554-5E42-A3BC-BF9C28B6FEC9}"/>
                </a:ext>
              </a:extLst>
            </p:cNvPr>
            <p:cNvCxnSpPr>
              <a:cxnSpLocks/>
            </p:cNvCxnSpPr>
            <p:nvPr/>
          </p:nvCxnSpPr>
          <p:spPr>
            <a:xfrm>
              <a:off x="3138159" y="1550976"/>
              <a:ext cx="665389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2EFFCB1C-BC78-E04E-AC77-FBAAE15D56D4}"/>
              </a:ext>
            </a:extLst>
          </p:cNvPr>
          <p:cNvSpPr/>
          <p:nvPr/>
        </p:nvSpPr>
        <p:spPr>
          <a:xfrm>
            <a:off x="7817240" y="4835703"/>
            <a:ext cx="773157" cy="48064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VN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8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47" grpId="0" animBg="1"/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1413FE-8F7F-3880-1157-3EBEE25562D8}"/>
              </a:ext>
            </a:extLst>
          </p:cNvPr>
          <p:cNvSpPr/>
          <p:nvPr/>
        </p:nvSpPr>
        <p:spPr>
          <a:xfrm>
            <a:off x="0" y="0"/>
            <a:ext cx="32764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96AEC-C601-DD93-9AEE-40919075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449" y="231766"/>
            <a:ext cx="5999389" cy="6801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and fill in the blank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84498-0572-D3AF-07BB-DDE287556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12" y="1371959"/>
            <a:ext cx="3411220" cy="6801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You  ___________ swim  during the storm. </a:t>
            </a:r>
          </a:p>
        </p:txBody>
      </p:sp>
      <p:pic>
        <p:nvPicPr>
          <p:cNvPr id="5" name="You should - shouldn't (modal verbs) - Lesson 19- My English - Conversations">
            <a:hlinkClick r:id="" action="ppaction://media"/>
            <a:extLst>
              <a:ext uri="{FF2B5EF4-FFF2-40B4-BE49-F238E27FC236}">
                <a16:creationId xmlns:a16="http://schemas.microsoft.com/office/drawing/2014/main" id="{8945D271-988A-5222-C57A-D9C350B596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73" end="42594.40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7986" y="1143633"/>
            <a:ext cx="5628656" cy="407454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89ABC8C-1C05-4648-B88A-13C37076FE75}"/>
              </a:ext>
            </a:extLst>
          </p:cNvPr>
          <p:cNvSpPr txBox="1">
            <a:spLocks/>
          </p:cNvSpPr>
          <p:nvPr/>
        </p:nvSpPr>
        <p:spPr>
          <a:xfrm>
            <a:off x="-68413" y="2292146"/>
            <a:ext cx="3276458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Clr>
                <a:prstClr val="black"/>
              </a:buClr>
            </a:pPr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You  __________drive in the park.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27716EC-3EEF-6C5B-64F8-2AC770E46F71}"/>
              </a:ext>
            </a:extLst>
          </p:cNvPr>
          <p:cNvSpPr txBox="1">
            <a:spLocks/>
          </p:cNvSpPr>
          <p:nvPr/>
        </p:nvSpPr>
        <p:spPr>
          <a:xfrm>
            <a:off x="-68413" y="3152023"/>
            <a:ext cx="3276458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Clr>
                <a:prstClr val="black"/>
              </a:buClr>
            </a:pPr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He shouldn’t  ______ TV all day.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C335D70-C23D-6AFE-AC5A-4354E62616A5}"/>
              </a:ext>
            </a:extLst>
          </p:cNvPr>
          <p:cNvSpPr txBox="1">
            <a:spLocks/>
          </p:cNvSpPr>
          <p:nvPr/>
        </p:nvSpPr>
        <p:spPr>
          <a:xfrm>
            <a:off x="-86671" y="3968977"/>
            <a:ext cx="3721786" cy="80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Clr>
                <a:prstClr val="black"/>
              </a:buClr>
            </a:pPr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You shouldn’t _____ on the table.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B824398-B446-B0E1-E39A-A9113F9FC322}"/>
              </a:ext>
            </a:extLst>
          </p:cNvPr>
          <p:cNvSpPr txBox="1">
            <a:spLocks/>
          </p:cNvSpPr>
          <p:nvPr/>
        </p:nvSpPr>
        <p:spPr>
          <a:xfrm>
            <a:off x="-68413" y="4879330"/>
            <a:ext cx="3208045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Clr>
                <a:prstClr val="black"/>
              </a:buClr>
            </a:pPr>
            <a:r>
              <a:rPr lang="en-US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You  _______ run in the park.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6F2CB-C500-59D9-9520-3E6B7665CFA5}"/>
              </a:ext>
            </a:extLst>
          </p:cNvPr>
          <p:cNvSpPr txBox="1"/>
          <p:nvPr/>
        </p:nvSpPr>
        <p:spPr>
          <a:xfrm>
            <a:off x="907653" y="1505203"/>
            <a:ext cx="191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Montserrat" panose="02000505000000020004" pitchFamily="2" charset="0"/>
                <a:cs typeface="Arial"/>
                <a:sym typeface="Arial"/>
              </a:rPr>
              <a:t>shouldn’t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C3365-E4A2-5E69-DDA3-BE56CEE9AEB8}"/>
              </a:ext>
            </a:extLst>
          </p:cNvPr>
          <p:cNvSpPr txBox="1"/>
          <p:nvPr/>
        </p:nvSpPr>
        <p:spPr>
          <a:xfrm>
            <a:off x="960505" y="2415595"/>
            <a:ext cx="191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Montserrat" panose="02000505000000020004" pitchFamily="2" charset="0"/>
                <a:cs typeface="Arial"/>
                <a:sym typeface="Arial"/>
              </a:rPr>
              <a:t>shouldn’t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C76A5-EE4E-A1CA-4CA3-C9C11C41CCFD}"/>
              </a:ext>
            </a:extLst>
          </p:cNvPr>
          <p:cNvSpPr txBox="1"/>
          <p:nvPr/>
        </p:nvSpPr>
        <p:spPr>
          <a:xfrm>
            <a:off x="1807449" y="3284126"/>
            <a:ext cx="103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Montserrat" panose="02000505000000020004" pitchFamily="2" charset="0"/>
                <a:cs typeface="Arial"/>
                <a:sym typeface="Arial"/>
              </a:rPr>
              <a:t>watch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8AD03-3BDF-648A-DE75-ACF2DEF1F0A1}"/>
              </a:ext>
            </a:extLst>
          </p:cNvPr>
          <p:cNvSpPr txBox="1"/>
          <p:nvPr/>
        </p:nvSpPr>
        <p:spPr>
          <a:xfrm>
            <a:off x="1807450" y="4085810"/>
            <a:ext cx="1011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Montserrat" panose="02000505000000020004" pitchFamily="2" charset="0"/>
                <a:cs typeface="Arial"/>
                <a:sym typeface="Arial"/>
              </a:rPr>
              <a:t>stand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9543A-15EB-D0ED-C470-D7B849D001E0}"/>
              </a:ext>
            </a:extLst>
          </p:cNvPr>
          <p:cNvSpPr txBox="1"/>
          <p:nvPr/>
        </p:nvSpPr>
        <p:spPr>
          <a:xfrm>
            <a:off x="960505" y="5015571"/>
            <a:ext cx="133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kern="0" dirty="0">
                <a:solidFill>
                  <a:srgbClr val="FF0000"/>
                </a:solidFill>
                <a:latin typeface="Montserrat" panose="02000505000000020004" pitchFamily="2" charset="0"/>
                <a:cs typeface="Arial"/>
                <a:sym typeface="Arial"/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29574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754" y="2607580"/>
            <a:ext cx="8824770" cy="20637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754" y="633119"/>
            <a:ext cx="370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Some / any </a:t>
            </a:r>
            <a:r>
              <a:rPr lang="en-US" sz="2800" b="1" dirty="0"/>
              <a:t>for amount </a:t>
            </a:r>
            <a:endParaRPr lang="en-US" sz="28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4" y="1841958"/>
            <a:ext cx="2481212" cy="6349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46155" y="2776857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0776" y="2752412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754" y="3388292"/>
            <a:ext cx="456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(+) My mother bought </a:t>
            </a:r>
            <a:r>
              <a:rPr lang="en-US" sz="2400" b="1">
                <a:solidFill>
                  <a:srgbClr val="0033CC"/>
                </a:solidFill>
              </a:rPr>
              <a:t>some fruits</a:t>
            </a:r>
            <a:r>
              <a:rPr lang="en-US" sz="2400"/>
              <a:t>. </a:t>
            </a:r>
          </a:p>
          <a:p>
            <a:pPr>
              <a:lnSpc>
                <a:spcPct val="150000"/>
              </a:lnSpc>
            </a:pPr>
            <a:r>
              <a:rPr lang="en-US" sz="2400"/>
              <a:t>(+) I need </a:t>
            </a:r>
            <a:r>
              <a:rPr lang="en-US" sz="2400" b="1">
                <a:solidFill>
                  <a:srgbClr val="0033CC"/>
                </a:solidFill>
              </a:rPr>
              <a:t>some milk </a:t>
            </a:r>
            <a:r>
              <a:rPr lang="en-US" sz="2400"/>
              <a:t>for the cake.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2795" y="3374976"/>
            <a:ext cx="4281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(-) I can’t answer </a:t>
            </a:r>
            <a:r>
              <a:rPr lang="en-US" sz="2400" b="1" dirty="0">
                <a:solidFill>
                  <a:srgbClr val="0033CC"/>
                </a:solidFill>
              </a:rPr>
              <a:t>any questions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(?) Do you have </a:t>
            </a:r>
            <a:r>
              <a:rPr lang="en-US" sz="2400" b="1" dirty="0">
                <a:solidFill>
                  <a:srgbClr val="0033CC"/>
                </a:solidFill>
              </a:rPr>
              <a:t>any sugar</a:t>
            </a:r>
            <a:r>
              <a:rPr lang="en-US" sz="24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244" y="1156339"/>
            <a:ext cx="496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Some </a:t>
            </a:r>
            <a:r>
              <a:rPr lang="en-US" sz="2800" dirty="0" smtClean="0"/>
              <a:t>/ any: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vài</a:t>
            </a:r>
            <a:r>
              <a:rPr lang="en-US" sz="2800" dirty="0" smtClean="0"/>
              <a:t>,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80244" y="4799164"/>
            <a:ext cx="8241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* Note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400" b="1" smtClean="0">
                <a:solidFill>
                  <a:srgbClr val="FF0000"/>
                </a:solidFill>
              </a:rPr>
              <a:t>Some</a:t>
            </a:r>
            <a:r>
              <a:rPr lang="en-US" sz="2400" b="1" smtClean="0"/>
              <a:t>: </a:t>
            </a:r>
            <a:r>
              <a:rPr lang="en-US" sz="2400" b="1" dirty="0" err="1" smtClean="0"/>
              <a:t>Dùng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trong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khẳng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định</a:t>
            </a:r>
            <a:r>
              <a:rPr lang="en-US" sz="2400" b="1" dirty="0" smtClean="0"/>
              <a:t>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smtClean="0">
                <a:solidFill>
                  <a:srgbClr val="FF0000"/>
                </a:solidFill>
              </a:rPr>
              <a:t>- Any: </a:t>
            </a:r>
            <a:r>
              <a:rPr lang="en-US" sz="2400" b="1" dirty="0" err="1"/>
              <a:t>D</a:t>
            </a:r>
            <a:r>
              <a:rPr lang="en-US" sz="2400" b="1" dirty="0" err="1" smtClean="0"/>
              <a:t>ùng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trong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phủ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định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hỏi</a:t>
            </a:r>
            <a:r>
              <a:rPr lang="en-US" sz="2400" b="1" dirty="0" smtClean="0"/>
              <a:t>.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0244" y="6122603"/>
            <a:ext cx="683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 </a:t>
            </a:r>
            <a:r>
              <a:rPr lang="en-US" sz="2400" b="1" dirty="0" err="1"/>
              <a:t>Ngoại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mời</a:t>
            </a:r>
            <a:r>
              <a:rPr lang="en-US" sz="2400" b="1" dirty="0"/>
              <a:t> : Would you like some tea?</a:t>
            </a:r>
            <a:endParaRPr lang="en-GB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103" y="-22213"/>
            <a:ext cx="336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II. Grammar 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721931" y="2607580"/>
            <a:ext cx="0" cy="20637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4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3" grpId="0"/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4025" y="132383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Ex4. Complete </a:t>
            </a:r>
            <a:r>
              <a:rPr lang="en-US" sz="2600" b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sentences with </a:t>
            </a:r>
            <a:r>
              <a:rPr lang="en-US" sz="2600" b="1" i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600" b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600" b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8937" r="5400" b="9831"/>
          <a:stretch/>
        </p:blipFill>
        <p:spPr>
          <a:xfrm rot="497610">
            <a:off x="6385027" y="4118174"/>
            <a:ext cx="2448570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0265" r="5742" b="8501"/>
          <a:stretch/>
        </p:blipFill>
        <p:spPr>
          <a:xfrm rot="20700000">
            <a:off x="6314156" y="1901556"/>
            <a:ext cx="2486828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606976" y="1175369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1. What </a:t>
            </a:r>
            <a:r>
              <a:rPr lang="en-US" sz="2400" dirty="0"/>
              <a:t>do you need to decorate your room?</a:t>
            </a:r>
          </a:p>
          <a:p>
            <a:r>
              <a:rPr lang="en-US" sz="2400" smtClean="0"/>
              <a:t>    - I </a:t>
            </a:r>
            <a:r>
              <a:rPr lang="en-US" sz="2400" dirty="0"/>
              <a:t>need             </a:t>
            </a:r>
            <a:r>
              <a:rPr lang="en-US" sz="2400" dirty="0" err="1"/>
              <a:t>colour</a:t>
            </a:r>
            <a:r>
              <a:rPr lang="en-US" sz="2400" dirty="0"/>
              <a:t> paper and             pictures.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948153" y="187581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25610" y="187581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0267" y="2473198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2. Do </a:t>
            </a:r>
            <a:r>
              <a:rPr lang="en-US" sz="2400" dirty="0"/>
              <a:t>you have             free time for </a:t>
            </a:r>
            <a:r>
              <a:rPr lang="en-US" sz="2400" dirty="0" err="1"/>
              <a:t>spotrs</a:t>
            </a:r>
            <a:r>
              <a:rPr lang="en-US" sz="2400" dirty="0"/>
              <a:t>?</a:t>
            </a:r>
          </a:p>
          <a:p>
            <a:r>
              <a:rPr lang="en-US" sz="2400" smtClean="0"/>
              <a:t>    - Yes</a:t>
            </a:r>
            <a:r>
              <a:rPr lang="en-US" sz="2400" dirty="0"/>
              <a:t>, I do.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505187" y="2814987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0266" y="3815167"/>
            <a:ext cx="551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3. Are </a:t>
            </a:r>
            <a:r>
              <a:rPr lang="en-US" sz="2400"/>
              <a:t>there             </a:t>
            </a:r>
            <a:r>
              <a:rPr lang="en-US" sz="2400" smtClean="0"/>
              <a:t>  interesting </a:t>
            </a:r>
            <a:r>
              <a:rPr lang="en-US" sz="2400"/>
              <a:t>activities here during Tet?</a:t>
            </a:r>
          </a:p>
          <a:p>
            <a:r>
              <a:rPr lang="en-US" sz="2400" smtClean="0"/>
              <a:t>    - Yes</a:t>
            </a:r>
            <a:r>
              <a:rPr lang="en-US" sz="2400"/>
              <a:t>, there are              traditional games like human chess, running and cooking.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263621" y="4166993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16667" y="4896747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56D0F550-0301-C225-010A-56AE362F90B9}"/>
              </a:ext>
            </a:extLst>
          </p:cNvPr>
          <p:cNvCxnSpPr/>
          <p:nvPr/>
        </p:nvCxnSpPr>
        <p:spPr>
          <a:xfrm flipH="1">
            <a:off x="4576762" y="472559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1 Imagen">
            <a:extLst>
              <a:ext uri="{FF2B5EF4-FFF2-40B4-BE49-F238E27FC236}">
                <a16:creationId xmlns:a16="http://schemas.microsoft.com/office/drawing/2014/main" id="{3A4B4001-86E6-D73D-6F76-27800926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996805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>
            <a:extLst>
              <a:ext uri="{FF2B5EF4-FFF2-40B4-BE49-F238E27FC236}">
                <a16:creationId xmlns:a16="http://schemas.microsoft.com/office/drawing/2014/main" id="{9C7817F6-A00A-7939-1760-DC2151D79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54" y="347781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BEE5E1BC-09E9-58C3-2EAA-3F33908B735E}"/>
              </a:ext>
            </a:extLst>
          </p:cNvPr>
          <p:cNvSpPr/>
          <p:nvPr/>
        </p:nvSpPr>
        <p:spPr>
          <a:xfrm>
            <a:off x="1" y="1"/>
            <a:ext cx="9143999" cy="291941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4102" name="19 Imagen">
            <a:extLst>
              <a:ext uri="{FF2B5EF4-FFF2-40B4-BE49-F238E27FC236}">
                <a16:creationId xmlns:a16="http://schemas.microsoft.com/office/drawing/2014/main" id="{14577491-67F0-851C-F1D7-F89B920B2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8" y="2564607"/>
            <a:ext cx="9393783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A76D7919-6280-741C-1F9B-F07918327B91}"/>
              </a:ext>
            </a:extLst>
          </p:cNvPr>
          <p:cNvSpPr/>
          <p:nvPr/>
        </p:nvSpPr>
        <p:spPr>
          <a:xfrm>
            <a:off x="307084" y="318121"/>
            <a:ext cx="8589364" cy="1187649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21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E98D08E7-A7EC-1FCC-34BA-C85A365A1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81" y="791400"/>
            <a:ext cx="1246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some</a:t>
            </a:r>
            <a:endParaRPr lang="es-ES" alt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083A7C-B0EB-3E92-9B9B-876B312AAE07}"/>
              </a:ext>
            </a:extLst>
          </p:cNvPr>
          <p:cNvSpPr/>
          <p:nvPr/>
        </p:nvSpPr>
        <p:spPr>
          <a:xfrm>
            <a:off x="7210426" y="3050382"/>
            <a:ext cx="747713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  <a:sym typeface="Arial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4CE6DD4-A6CC-0703-610F-DFA0438F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840142" y="4726782"/>
            <a:ext cx="1117997" cy="1212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F481C09-D385-C872-BD2A-DE8CAD77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223963" y="4745831"/>
            <a:ext cx="1181100" cy="1210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>
            <a:extLst>
              <a:ext uri="{FF2B5EF4-FFF2-40B4-BE49-F238E27FC236}">
                <a16:creationId xmlns:a16="http://schemas.microsoft.com/office/drawing/2014/main" id="{23B3F6D9-C85D-2860-8A0B-231C186C1A1D}"/>
              </a:ext>
            </a:extLst>
          </p:cNvPr>
          <p:cNvSpPr/>
          <p:nvPr/>
        </p:nvSpPr>
        <p:spPr>
          <a:xfrm>
            <a:off x="4950620" y="2251473"/>
            <a:ext cx="2699147" cy="739379"/>
          </a:xfrm>
          <a:prstGeom prst="wedgeEllipseCallout">
            <a:avLst>
              <a:gd name="adj1" fmla="val 17820"/>
              <a:gd name="adj2" fmla="val 1253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any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4" name="23 Llamada ovalada">
            <a:extLst>
              <a:ext uri="{FF2B5EF4-FFF2-40B4-BE49-F238E27FC236}">
                <a16:creationId xmlns:a16="http://schemas.microsoft.com/office/drawing/2014/main" id="{F7F34B4E-1468-7982-2215-7C644E098B78}"/>
              </a:ext>
            </a:extLst>
          </p:cNvPr>
          <p:cNvSpPr/>
          <p:nvPr/>
        </p:nvSpPr>
        <p:spPr>
          <a:xfrm>
            <a:off x="1812132" y="2234805"/>
            <a:ext cx="2644379" cy="756047"/>
          </a:xfrm>
          <a:prstGeom prst="wedgeEllipseCallout">
            <a:avLst>
              <a:gd name="adj1" fmla="val -24102"/>
              <a:gd name="adj2" fmla="val 120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some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FD79C-4AE2-21AE-40AA-2CE59F5F959F}"/>
              </a:ext>
            </a:extLst>
          </p:cNvPr>
          <p:cNvSpPr txBox="1"/>
          <p:nvPr/>
        </p:nvSpPr>
        <p:spPr>
          <a:xfrm>
            <a:off x="385160" y="469354"/>
            <a:ext cx="9065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What do you need to decorate your room?</a:t>
            </a:r>
          </a:p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I need ______ </a:t>
            </a:r>
            <a:r>
              <a:rPr lang="en-US" sz="2400" kern="0" dirty="0" err="1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colour</a:t>
            </a: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 paper and  _____  pictures.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1EBF07-7294-A0DB-4979-2D4F628159A4}"/>
              </a:ext>
            </a:extLst>
          </p:cNvPr>
          <p:cNvSpPr/>
          <p:nvPr/>
        </p:nvSpPr>
        <p:spPr>
          <a:xfrm>
            <a:off x="74737" y="210411"/>
            <a:ext cx="464695" cy="426244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329304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7" grpId="1"/>
      <p:bldP spid="23" grpId="0" animBg="1"/>
      <p:bldP spid="23" grpId="1" animBg="1"/>
      <p:bldP spid="16" grpId="0" animBg="1"/>
      <p:bldP spid="16" grpId="1" animBg="1"/>
      <p:bldP spid="16" grpId="2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56D0F550-0301-C225-010A-56AE362F90B9}"/>
              </a:ext>
            </a:extLst>
          </p:cNvPr>
          <p:cNvCxnSpPr/>
          <p:nvPr/>
        </p:nvCxnSpPr>
        <p:spPr>
          <a:xfrm flipH="1">
            <a:off x="4576762" y="472559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1 Imagen">
            <a:extLst>
              <a:ext uri="{FF2B5EF4-FFF2-40B4-BE49-F238E27FC236}">
                <a16:creationId xmlns:a16="http://schemas.microsoft.com/office/drawing/2014/main" id="{3A4B4001-86E6-D73D-6F76-27800926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996805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>
            <a:extLst>
              <a:ext uri="{FF2B5EF4-FFF2-40B4-BE49-F238E27FC236}">
                <a16:creationId xmlns:a16="http://schemas.microsoft.com/office/drawing/2014/main" id="{9C7817F6-A00A-7939-1760-DC2151D79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54" y="347781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BEE5E1BC-09E9-58C3-2EAA-3F33908B735E}"/>
              </a:ext>
            </a:extLst>
          </p:cNvPr>
          <p:cNvSpPr/>
          <p:nvPr/>
        </p:nvSpPr>
        <p:spPr>
          <a:xfrm>
            <a:off x="1" y="1"/>
            <a:ext cx="9143999" cy="291941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4102" name="19 Imagen">
            <a:extLst>
              <a:ext uri="{FF2B5EF4-FFF2-40B4-BE49-F238E27FC236}">
                <a16:creationId xmlns:a16="http://schemas.microsoft.com/office/drawing/2014/main" id="{14577491-67F0-851C-F1D7-F89B920B2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8" y="2564607"/>
            <a:ext cx="9393783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A76D7919-6280-741C-1F9B-F07918327B91}"/>
              </a:ext>
            </a:extLst>
          </p:cNvPr>
          <p:cNvSpPr/>
          <p:nvPr/>
        </p:nvSpPr>
        <p:spPr>
          <a:xfrm>
            <a:off x="307084" y="272059"/>
            <a:ext cx="8589364" cy="1187649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21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083A7C-B0EB-3E92-9B9B-876B312AAE07}"/>
              </a:ext>
            </a:extLst>
          </p:cNvPr>
          <p:cNvSpPr/>
          <p:nvPr/>
        </p:nvSpPr>
        <p:spPr>
          <a:xfrm>
            <a:off x="7210426" y="3050382"/>
            <a:ext cx="747713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  <a:sym typeface="Arial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4CE6DD4-A6CC-0703-610F-DFA0438F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840142" y="4726782"/>
            <a:ext cx="1117997" cy="1212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F481C09-D385-C872-BD2A-DE8CAD77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223963" y="4745831"/>
            <a:ext cx="1181100" cy="1210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>
            <a:extLst>
              <a:ext uri="{FF2B5EF4-FFF2-40B4-BE49-F238E27FC236}">
                <a16:creationId xmlns:a16="http://schemas.microsoft.com/office/drawing/2014/main" id="{23B3F6D9-C85D-2860-8A0B-231C186C1A1D}"/>
              </a:ext>
            </a:extLst>
          </p:cNvPr>
          <p:cNvSpPr/>
          <p:nvPr/>
        </p:nvSpPr>
        <p:spPr>
          <a:xfrm>
            <a:off x="4950620" y="2298502"/>
            <a:ext cx="2699147" cy="739379"/>
          </a:xfrm>
          <a:prstGeom prst="wedgeEllipseCallout">
            <a:avLst>
              <a:gd name="adj1" fmla="val 17820"/>
              <a:gd name="adj2" fmla="val 1253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any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4" name="23 Llamada ovalada">
            <a:extLst>
              <a:ext uri="{FF2B5EF4-FFF2-40B4-BE49-F238E27FC236}">
                <a16:creationId xmlns:a16="http://schemas.microsoft.com/office/drawing/2014/main" id="{F7F34B4E-1468-7982-2215-7C644E098B78}"/>
              </a:ext>
            </a:extLst>
          </p:cNvPr>
          <p:cNvSpPr/>
          <p:nvPr/>
        </p:nvSpPr>
        <p:spPr>
          <a:xfrm>
            <a:off x="1812132" y="2281834"/>
            <a:ext cx="2644379" cy="756047"/>
          </a:xfrm>
          <a:prstGeom prst="wedgeEllipseCallout">
            <a:avLst>
              <a:gd name="adj1" fmla="val -24102"/>
              <a:gd name="adj2" fmla="val 120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some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FD79C-4AE2-21AE-40AA-2CE59F5F959F}"/>
              </a:ext>
            </a:extLst>
          </p:cNvPr>
          <p:cNvSpPr txBox="1"/>
          <p:nvPr/>
        </p:nvSpPr>
        <p:spPr>
          <a:xfrm>
            <a:off x="454881" y="417107"/>
            <a:ext cx="9065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What do you need to decorate your room?</a:t>
            </a:r>
          </a:p>
          <a:p>
            <a:pPr marL="34290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I need </a:t>
            </a:r>
            <a:r>
              <a:rPr lang="en-US" sz="2400" kern="0" dirty="0">
                <a:solidFill>
                  <a:srgbClr val="FF0000"/>
                </a:solidFill>
                <a:latin typeface="Montserrat" panose="02000505000000020004" pitchFamily="2" charset="0"/>
                <a:cs typeface="Arial"/>
                <a:sym typeface="Arial"/>
              </a:rPr>
              <a:t>some</a:t>
            </a: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colour</a:t>
            </a: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 paper and  _____  pictures.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E98D08E7-A7EC-1FCC-34BA-C85A365A1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620" y="785367"/>
            <a:ext cx="1246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some</a:t>
            </a:r>
            <a:endParaRPr lang="es-ES" alt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D59757-041B-449D-8538-2A8E9732A1BE}"/>
              </a:ext>
            </a:extLst>
          </p:cNvPr>
          <p:cNvSpPr/>
          <p:nvPr/>
        </p:nvSpPr>
        <p:spPr>
          <a:xfrm>
            <a:off x="74737" y="139048"/>
            <a:ext cx="464695" cy="426244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966453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16" grpId="0" animBg="1"/>
      <p:bldP spid="16" grpId="1" animBg="1"/>
      <p:bldP spid="16" grpId="2" animBg="1"/>
      <p:bldP spid="24" grpId="0" animBg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>
            <a:extLst>
              <a:ext uri="{FF2B5EF4-FFF2-40B4-BE49-F238E27FC236}">
                <a16:creationId xmlns:a16="http://schemas.microsoft.com/office/drawing/2014/main" id="{1D60FD63-42DD-5DD4-9144-6F8F4F947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996805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D3D96EA0-3250-852C-DFC8-D159E4EA55D7}"/>
              </a:ext>
            </a:extLst>
          </p:cNvPr>
          <p:cNvCxnSpPr/>
          <p:nvPr/>
        </p:nvCxnSpPr>
        <p:spPr>
          <a:xfrm flipH="1">
            <a:off x="4576762" y="472559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>
            <a:extLst>
              <a:ext uri="{FF2B5EF4-FFF2-40B4-BE49-F238E27FC236}">
                <a16:creationId xmlns:a16="http://schemas.microsoft.com/office/drawing/2014/main" id="{2C3C9D23-2423-20AE-7B21-389285B41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54" y="347781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3E36021B-DF6C-A3C0-453F-9E42BFE0C362}"/>
              </a:ext>
            </a:extLst>
          </p:cNvPr>
          <p:cNvSpPr/>
          <p:nvPr/>
        </p:nvSpPr>
        <p:spPr>
          <a:xfrm>
            <a:off x="1" y="1"/>
            <a:ext cx="9143999" cy="291941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3078" name="19 Imagen">
            <a:extLst>
              <a:ext uri="{FF2B5EF4-FFF2-40B4-BE49-F238E27FC236}">
                <a16:creationId xmlns:a16="http://schemas.microsoft.com/office/drawing/2014/main" id="{47F6F9DB-46BB-DDF1-4913-6C8251D58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8" y="2564607"/>
            <a:ext cx="9393783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Llamada ovalada">
            <a:extLst>
              <a:ext uri="{FF2B5EF4-FFF2-40B4-BE49-F238E27FC236}">
                <a16:creationId xmlns:a16="http://schemas.microsoft.com/office/drawing/2014/main" id="{670C0C70-1944-4280-9C97-8ED7F1257456}"/>
              </a:ext>
            </a:extLst>
          </p:cNvPr>
          <p:cNvSpPr/>
          <p:nvPr/>
        </p:nvSpPr>
        <p:spPr>
          <a:xfrm>
            <a:off x="4895255" y="2206931"/>
            <a:ext cx="2644379" cy="756047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any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E9E9EDD5-D21B-028E-854B-849E006079B8}"/>
              </a:ext>
            </a:extLst>
          </p:cNvPr>
          <p:cNvSpPr/>
          <p:nvPr/>
        </p:nvSpPr>
        <p:spPr>
          <a:xfrm>
            <a:off x="926609" y="342811"/>
            <a:ext cx="7937291" cy="828675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sym typeface="Arial"/>
              </a:rPr>
              <a:t>Do you have _______ free time for sports?</a:t>
            </a:r>
          </a:p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sym typeface="Arial"/>
              </a:rPr>
              <a:t>Yes, I do.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4ABDFEDB-8807-9E45-009D-D357B316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919" y="314939"/>
            <a:ext cx="1467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any</a:t>
            </a:r>
            <a:endParaRPr lang="es-ES" alt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2AA2FE-CE64-E277-A22F-DE8627F9F8B9}"/>
              </a:ext>
            </a:extLst>
          </p:cNvPr>
          <p:cNvSpPr/>
          <p:nvPr/>
        </p:nvSpPr>
        <p:spPr>
          <a:xfrm>
            <a:off x="7210426" y="3025379"/>
            <a:ext cx="839293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  <a:sym typeface="Arial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B625E6F-D4BE-554C-CB0A-78E2CBC0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277542" y="4756549"/>
            <a:ext cx="1117997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8FC0E06-4698-166D-AF06-DCBFB6B5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793706" y="4756549"/>
            <a:ext cx="1181100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ovalada">
            <a:extLst>
              <a:ext uri="{FF2B5EF4-FFF2-40B4-BE49-F238E27FC236}">
                <a16:creationId xmlns:a16="http://schemas.microsoft.com/office/drawing/2014/main" id="{293BB1C9-3642-57E3-B209-8840CE009230}"/>
              </a:ext>
            </a:extLst>
          </p:cNvPr>
          <p:cNvSpPr/>
          <p:nvPr/>
        </p:nvSpPr>
        <p:spPr>
          <a:xfrm>
            <a:off x="2063949" y="2141446"/>
            <a:ext cx="2237185" cy="739379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some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1A4C9A-232A-98EE-6647-6C6E890BC6D6}"/>
              </a:ext>
            </a:extLst>
          </p:cNvPr>
          <p:cNvSpPr/>
          <p:nvPr/>
        </p:nvSpPr>
        <p:spPr>
          <a:xfrm>
            <a:off x="625463" y="209795"/>
            <a:ext cx="464695" cy="426244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1051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/>
      <p:bldP spid="17" grpId="1"/>
      <p:bldP spid="23" grpId="0" animBg="1"/>
      <p:bldP spid="23" grpId="1" animBg="1"/>
      <p:bldP spid="7" grpId="0" animBg="1"/>
      <p:bldP spid="7" grpId="1" animBg="1"/>
      <p:bldP spid="7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 Imagen">
            <a:extLst>
              <a:ext uri="{FF2B5EF4-FFF2-40B4-BE49-F238E27FC236}">
                <a16:creationId xmlns:a16="http://schemas.microsoft.com/office/drawing/2014/main" id="{1D60FD63-42DD-5DD4-9144-6F8F4F947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996805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D3D96EA0-3250-852C-DFC8-D159E4EA55D7}"/>
              </a:ext>
            </a:extLst>
          </p:cNvPr>
          <p:cNvCxnSpPr/>
          <p:nvPr/>
        </p:nvCxnSpPr>
        <p:spPr>
          <a:xfrm flipH="1">
            <a:off x="4576762" y="472559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Imagen">
            <a:extLst>
              <a:ext uri="{FF2B5EF4-FFF2-40B4-BE49-F238E27FC236}">
                <a16:creationId xmlns:a16="http://schemas.microsoft.com/office/drawing/2014/main" id="{2C3C9D23-2423-20AE-7B21-389285B41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54" y="347781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3E36021B-DF6C-A3C0-453F-9E42BFE0C362}"/>
              </a:ext>
            </a:extLst>
          </p:cNvPr>
          <p:cNvSpPr/>
          <p:nvPr/>
        </p:nvSpPr>
        <p:spPr>
          <a:xfrm>
            <a:off x="1" y="1"/>
            <a:ext cx="9143999" cy="291941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3078" name="19 Imagen">
            <a:extLst>
              <a:ext uri="{FF2B5EF4-FFF2-40B4-BE49-F238E27FC236}">
                <a16:creationId xmlns:a16="http://schemas.microsoft.com/office/drawing/2014/main" id="{47F6F9DB-46BB-DDF1-4913-6C8251D58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8" y="2564607"/>
            <a:ext cx="9393783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Llamada ovalada">
            <a:extLst>
              <a:ext uri="{FF2B5EF4-FFF2-40B4-BE49-F238E27FC236}">
                <a16:creationId xmlns:a16="http://schemas.microsoft.com/office/drawing/2014/main" id="{670C0C70-1944-4280-9C97-8ED7F1257456}"/>
              </a:ext>
            </a:extLst>
          </p:cNvPr>
          <p:cNvSpPr/>
          <p:nvPr/>
        </p:nvSpPr>
        <p:spPr>
          <a:xfrm>
            <a:off x="4924530" y="2397324"/>
            <a:ext cx="2644379" cy="756047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any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E9E9EDD5-D21B-028E-854B-849E006079B8}"/>
              </a:ext>
            </a:extLst>
          </p:cNvPr>
          <p:cNvSpPr/>
          <p:nvPr/>
        </p:nvSpPr>
        <p:spPr>
          <a:xfrm>
            <a:off x="348308" y="310776"/>
            <a:ext cx="8795692" cy="1319212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sym typeface="Arial"/>
              </a:rPr>
              <a:t>Are there ___ interesting activities here during Tet?</a:t>
            </a:r>
          </a:p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sym typeface="Arial"/>
              </a:rPr>
              <a:t>Yes, there are _____ traditional games like human chess, running and cooking.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4ABDFEDB-8807-9E45-009D-D357B316B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070" y="333872"/>
            <a:ext cx="1467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any</a:t>
            </a:r>
            <a:endParaRPr lang="es-ES" alt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2AA2FE-CE64-E277-A22F-DE8627F9F8B9}"/>
              </a:ext>
            </a:extLst>
          </p:cNvPr>
          <p:cNvSpPr/>
          <p:nvPr/>
        </p:nvSpPr>
        <p:spPr>
          <a:xfrm>
            <a:off x="7210426" y="3025379"/>
            <a:ext cx="839293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  <a:sym typeface="Arial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B625E6F-D4BE-554C-CB0A-78E2CBC0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277542" y="4756549"/>
            <a:ext cx="1117997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8FC0E06-4698-166D-AF06-DCBFB6B5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793706" y="4756549"/>
            <a:ext cx="1181100" cy="12108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ovalada">
            <a:extLst>
              <a:ext uri="{FF2B5EF4-FFF2-40B4-BE49-F238E27FC236}">
                <a16:creationId xmlns:a16="http://schemas.microsoft.com/office/drawing/2014/main" id="{293BB1C9-3642-57E3-B209-8840CE009230}"/>
              </a:ext>
            </a:extLst>
          </p:cNvPr>
          <p:cNvSpPr/>
          <p:nvPr/>
        </p:nvSpPr>
        <p:spPr>
          <a:xfrm>
            <a:off x="1604368" y="2388053"/>
            <a:ext cx="2237185" cy="739379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some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821CF1-6E5E-D5ED-4D1D-33D9F0A08BB9}"/>
              </a:ext>
            </a:extLst>
          </p:cNvPr>
          <p:cNvSpPr/>
          <p:nvPr/>
        </p:nvSpPr>
        <p:spPr>
          <a:xfrm>
            <a:off x="97438" y="175087"/>
            <a:ext cx="464695" cy="426244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21559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/>
      <p:bldP spid="17" grpId="1"/>
      <p:bldP spid="23" grpId="0" animBg="1"/>
      <p:bldP spid="23" grpId="1" animBg="1"/>
      <p:bldP spid="7" grpId="0" animBg="1"/>
      <p:bldP spid="7" grpId="1" animBg="1"/>
      <p:bldP spid="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56D0F550-0301-C225-010A-56AE362F90B9}"/>
              </a:ext>
            </a:extLst>
          </p:cNvPr>
          <p:cNvCxnSpPr/>
          <p:nvPr/>
        </p:nvCxnSpPr>
        <p:spPr>
          <a:xfrm flipH="1">
            <a:off x="4576762" y="4725591"/>
            <a:ext cx="25004" cy="13489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1 Imagen">
            <a:extLst>
              <a:ext uri="{FF2B5EF4-FFF2-40B4-BE49-F238E27FC236}">
                <a16:creationId xmlns:a16="http://schemas.microsoft.com/office/drawing/2014/main" id="{3A4B4001-86E6-D73D-6F76-27800926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6" y="2996805"/>
            <a:ext cx="3290888" cy="5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>
            <a:extLst>
              <a:ext uri="{FF2B5EF4-FFF2-40B4-BE49-F238E27FC236}">
                <a16:creationId xmlns:a16="http://schemas.microsoft.com/office/drawing/2014/main" id="{9C7817F6-A00A-7939-1760-DC2151D79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54" y="3477816"/>
            <a:ext cx="6386513" cy="178712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18 Rectángulo">
            <a:extLst>
              <a:ext uri="{FF2B5EF4-FFF2-40B4-BE49-F238E27FC236}">
                <a16:creationId xmlns:a16="http://schemas.microsoft.com/office/drawing/2014/main" id="{BEE5E1BC-09E9-58C3-2EAA-3F33908B735E}"/>
              </a:ext>
            </a:extLst>
          </p:cNvPr>
          <p:cNvSpPr/>
          <p:nvPr/>
        </p:nvSpPr>
        <p:spPr>
          <a:xfrm>
            <a:off x="1" y="1"/>
            <a:ext cx="9143999" cy="291941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4102" name="19 Imagen">
            <a:extLst>
              <a:ext uri="{FF2B5EF4-FFF2-40B4-BE49-F238E27FC236}">
                <a16:creationId xmlns:a16="http://schemas.microsoft.com/office/drawing/2014/main" id="{14577491-67F0-851C-F1D7-F89B920B2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52"/>
          <a:stretch>
            <a:fillRect/>
          </a:stretch>
        </p:blipFill>
        <p:spPr bwMode="auto">
          <a:xfrm>
            <a:off x="-137598" y="2564607"/>
            <a:ext cx="9393783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id="{A76D7919-6280-741C-1F9B-F07918327B91}"/>
              </a:ext>
            </a:extLst>
          </p:cNvPr>
          <p:cNvSpPr/>
          <p:nvPr/>
        </p:nvSpPr>
        <p:spPr>
          <a:xfrm>
            <a:off x="232347" y="232099"/>
            <a:ext cx="8589364" cy="1187649"/>
          </a:xfrm>
          <a:prstGeom prst="round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21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3" name="22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083A7C-B0EB-3E92-9B9B-876B312AAE07}"/>
              </a:ext>
            </a:extLst>
          </p:cNvPr>
          <p:cNvSpPr/>
          <p:nvPr/>
        </p:nvSpPr>
        <p:spPr>
          <a:xfrm>
            <a:off x="7210426" y="3050382"/>
            <a:ext cx="747713" cy="54054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1350" b="1" dirty="0">
                <a:solidFill>
                  <a:srgbClr val="FFFFFF"/>
                </a:solidFill>
                <a:latin typeface="Calibri"/>
                <a:sym typeface="Arial"/>
              </a:rPr>
              <a:t>NEXT</a:t>
            </a:r>
            <a:endParaRPr lang="es-ES" sz="1500" b="1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4CE6DD4-A6CC-0703-610F-DFA0438F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840142" y="4726782"/>
            <a:ext cx="1117997" cy="1212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F481C09-D385-C872-BD2A-DE8CAD77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223963" y="4745831"/>
            <a:ext cx="1181100" cy="1210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>
            <a:extLst>
              <a:ext uri="{FF2B5EF4-FFF2-40B4-BE49-F238E27FC236}">
                <a16:creationId xmlns:a16="http://schemas.microsoft.com/office/drawing/2014/main" id="{23B3F6D9-C85D-2860-8A0B-231C186C1A1D}"/>
              </a:ext>
            </a:extLst>
          </p:cNvPr>
          <p:cNvSpPr/>
          <p:nvPr/>
        </p:nvSpPr>
        <p:spPr>
          <a:xfrm>
            <a:off x="5010035" y="2223256"/>
            <a:ext cx="2699147" cy="739379"/>
          </a:xfrm>
          <a:prstGeom prst="wedgeEllipseCallout">
            <a:avLst>
              <a:gd name="adj1" fmla="val 17820"/>
              <a:gd name="adj2" fmla="val 1253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any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4" name="23 Llamada ovalada">
            <a:extLst>
              <a:ext uri="{FF2B5EF4-FFF2-40B4-BE49-F238E27FC236}">
                <a16:creationId xmlns:a16="http://schemas.microsoft.com/office/drawing/2014/main" id="{F7F34B4E-1468-7982-2215-7C644E098B78}"/>
              </a:ext>
            </a:extLst>
          </p:cNvPr>
          <p:cNvSpPr/>
          <p:nvPr/>
        </p:nvSpPr>
        <p:spPr>
          <a:xfrm>
            <a:off x="1457461" y="2260832"/>
            <a:ext cx="2644379" cy="756047"/>
          </a:xfrm>
          <a:prstGeom prst="wedgeEllipseCallout">
            <a:avLst>
              <a:gd name="adj1" fmla="val -24102"/>
              <a:gd name="adj2" fmla="val 1202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s-ES_tradnl" sz="2700" b="1" dirty="0" err="1">
                <a:solidFill>
                  <a:prstClr val="black"/>
                </a:solidFill>
                <a:latin typeface="Calibri"/>
                <a:sym typeface="Arial"/>
              </a:rPr>
              <a:t>some</a:t>
            </a:r>
            <a:endParaRPr lang="es-ES" sz="27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FD79C-4AE2-21AE-40AA-2CE59F5F959F}"/>
              </a:ext>
            </a:extLst>
          </p:cNvPr>
          <p:cNvSpPr txBox="1"/>
          <p:nvPr/>
        </p:nvSpPr>
        <p:spPr>
          <a:xfrm>
            <a:off x="183962" y="197751"/>
            <a:ext cx="9065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Are there </a:t>
            </a:r>
            <a:r>
              <a:rPr lang="en-US" sz="2400" kern="0" dirty="0">
                <a:solidFill>
                  <a:srgbClr val="FF0000"/>
                </a:solidFill>
                <a:latin typeface="Montserrat" panose="02000505000000020004" pitchFamily="2" charset="0"/>
                <a:cs typeface="Arial"/>
                <a:sym typeface="Arial"/>
              </a:rPr>
              <a:t>any</a:t>
            </a: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 interesting activities here during Tet?</a:t>
            </a:r>
          </a:p>
          <a:p>
            <a:pPr marL="342900" indent="-342900">
              <a:buClr>
                <a:srgbClr val="000000"/>
              </a:buClr>
              <a:buFontTx/>
              <a:buChar char="-"/>
            </a:pPr>
            <a:r>
              <a:rPr lang="en-US" sz="2400" kern="0" dirty="0">
                <a:solidFill>
                  <a:srgbClr val="F79646">
                    <a:lumMod val="75000"/>
                  </a:srgbClr>
                </a:solidFill>
                <a:latin typeface="Montserrat" panose="02000505000000020004" pitchFamily="2" charset="0"/>
                <a:cs typeface="Arial"/>
                <a:sym typeface="Arial"/>
              </a:rPr>
              <a:t>Yes, there are _____ traditional games like human chess, running and cooking.</a:t>
            </a: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E98D08E7-A7EC-1FCC-34BA-C85A365A1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548485"/>
            <a:ext cx="1246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some</a:t>
            </a:r>
            <a:endParaRPr lang="es-ES" alt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50B61E-B5DF-557D-D230-89643831C6E5}"/>
              </a:ext>
            </a:extLst>
          </p:cNvPr>
          <p:cNvSpPr/>
          <p:nvPr/>
        </p:nvSpPr>
        <p:spPr>
          <a:xfrm>
            <a:off x="0" y="124389"/>
            <a:ext cx="464695" cy="426244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Calibri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908511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3" grpId="1" animBg="1"/>
      <p:bldP spid="16" grpId="0" animBg="1"/>
      <p:bldP spid="16" grpId="1" animBg="1"/>
      <p:bldP spid="16" grpId="2" animBg="1"/>
      <p:bldP spid="24" grpId="0" animBg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C7826-B946-92D3-2C1D-FB0E580259E7}"/>
              </a:ext>
            </a:extLst>
          </p:cNvPr>
          <p:cNvSpPr/>
          <p:nvPr/>
        </p:nvSpPr>
        <p:spPr>
          <a:xfrm>
            <a:off x="-26038" y="1002854"/>
            <a:ext cx="9144000" cy="509451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933" name="Google Shape;933;p56"/>
          <p:cNvSpPr txBox="1">
            <a:spLocks noGrp="1"/>
          </p:cNvSpPr>
          <p:nvPr>
            <p:ph type="title"/>
          </p:nvPr>
        </p:nvSpPr>
        <p:spPr>
          <a:xfrm>
            <a:off x="215633" y="93147"/>
            <a:ext cx="7433382" cy="6628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answers again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A0259BE-F47D-9749-ADF7-41364F45C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8937" r="5400" b="9831"/>
          <a:stretch/>
        </p:blipFill>
        <p:spPr>
          <a:xfrm rot="497610">
            <a:off x="6592700" y="3978831"/>
            <a:ext cx="2112630" cy="1576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2786438-8A67-A34C-B238-D870D6377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0265" r="5742" b="8501"/>
          <a:stretch/>
        </p:blipFill>
        <p:spPr>
          <a:xfrm rot="20700000">
            <a:off x="7138258" y="1992053"/>
            <a:ext cx="2060589" cy="1513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E606CA7-03B6-9349-B52D-F7156846747F}"/>
              </a:ext>
            </a:extLst>
          </p:cNvPr>
          <p:cNvSpPr txBox="1"/>
          <p:nvPr/>
        </p:nvSpPr>
        <p:spPr>
          <a:xfrm>
            <a:off x="47581" y="1363816"/>
            <a:ext cx="7717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What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do you need to decorate your room?</a:t>
            </a:r>
          </a:p>
          <a:p>
            <a:pPr>
              <a:buClr>
                <a:srgbClr val="000000"/>
              </a:buCl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- I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need        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colour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paper and             pictures.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6C50695-27E6-1F4C-8121-F1F39F9CB0C4}"/>
              </a:ext>
            </a:extLst>
          </p:cNvPr>
          <p:cNvCxnSpPr/>
          <p:nvPr/>
        </p:nvCxnSpPr>
        <p:spPr>
          <a:xfrm>
            <a:off x="1808620" y="2172708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FF04CBF-2279-7F4B-A44D-0D3896B9DD55}"/>
              </a:ext>
            </a:extLst>
          </p:cNvPr>
          <p:cNvCxnSpPr/>
          <p:nvPr/>
        </p:nvCxnSpPr>
        <p:spPr>
          <a:xfrm>
            <a:off x="5300938" y="2172708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3DBAFD5-BF83-3A46-9E2E-45209F75D38B}"/>
              </a:ext>
            </a:extLst>
          </p:cNvPr>
          <p:cNvSpPr txBox="1"/>
          <p:nvPr/>
        </p:nvSpPr>
        <p:spPr>
          <a:xfrm>
            <a:off x="35661" y="2456964"/>
            <a:ext cx="695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Do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you have             free time for sports?</a:t>
            </a:r>
          </a:p>
          <a:p>
            <a:pPr>
              <a:buClr>
                <a:srgbClr val="000000"/>
              </a:buCl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- Yes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I do.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EF53263-0DC0-5A44-BFEA-85F705724ADF}"/>
              </a:ext>
            </a:extLst>
          </p:cNvPr>
          <p:cNvCxnSpPr/>
          <p:nvPr/>
        </p:nvCxnSpPr>
        <p:spPr>
          <a:xfrm>
            <a:off x="2390889" y="2794433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DE8925E-51B8-2940-9BC1-AA4D6A6627C3}"/>
              </a:ext>
            </a:extLst>
          </p:cNvPr>
          <p:cNvSpPr txBox="1"/>
          <p:nvPr/>
        </p:nvSpPr>
        <p:spPr>
          <a:xfrm>
            <a:off x="0" y="3481146"/>
            <a:ext cx="65937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Are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there             interesting activities here during Tet?</a:t>
            </a:r>
          </a:p>
          <a:p>
            <a:pPr>
              <a:buClr>
                <a:srgbClr val="000000"/>
              </a:buClr>
              <a:defRPr/>
            </a:pPr>
            <a:r>
              <a:rPr lang="en-US" sz="28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- Yes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there are              traditional games like human chess, running and cooking.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CAC0C8C-0C1E-FD4F-A61E-49F32B05E34B}"/>
              </a:ext>
            </a:extLst>
          </p:cNvPr>
          <p:cNvCxnSpPr/>
          <p:nvPr/>
        </p:nvCxnSpPr>
        <p:spPr>
          <a:xfrm>
            <a:off x="1978656" y="3895109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B024A18-B08A-144A-9D2C-06AD74DDCB15}"/>
              </a:ext>
            </a:extLst>
          </p:cNvPr>
          <p:cNvCxnSpPr/>
          <p:nvPr/>
        </p:nvCxnSpPr>
        <p:spPr>
          <a:xfrm>
            <a:off x="2707527" y="469776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6FD27AD-DAF2-444D-B90A-4ABDB89A96CC}"/>
              </a:ext>
            </a:extLst>
          </p:cNvPr>
          <p:cNvSpPr txBox="1"/>
          <p:nvPr/>
        </p:nvSpPr>
        <p:spPr>
          <a:xfrm>
            <a:off x="1749459" y="1710606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BA14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some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B8EBAD-A893-B440-8478-B0C2525D7BC4}"/>
              </a:ext>
            </a:extLst>
          </p:cNvPr>
          <p:cNvSpPr txBox="1"/>
          <p:nvPr/>
        </p:nvSpPr>
        <p:spPr>
          <a:xfrm>
            <a:off x="2417324" y="2348683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BA14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F29113-8EF9-FA49-BFA2-D35D61A1A126}"/>
              </a:ext>
            </a:extLst>
          </p:cNvPr>
          <p:cNvSpPr txBox="1"/>
          <p:nvPr/>
        </p:nvSpPr>
        <p:spPr>
          <a:xfrm>
            <a:off x="5300938" y="1696628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BA14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some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9C9C98-3385-EF46-87B8-480F531B72BB}"/>
              </a:ext>
            </a:extLst>
          </p:cNvPr>
          <p:cNvSpPr txBox="1"/>
          <p:nvPr/>
        </p:nvSpPr>
        <p:spPr>
          <a:xfrm>
            <a:off x="2005091" y="3445470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BA14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034B30-B6CE-104C-BED5-5D1C17E7488A}"/>
              </a:ext>
            </a:extLst>
          </p:cNvPr>
          <p:cNvSpPr txBox="1"/>
          <p:nvPr/>
        </p:nvSpPr>
        <p:spPr>
          <a:xfrm>
            <a:off x="2689989" y="4239104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BA142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38969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2229"/>
            <a:ext cx="8860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Ex5. Work </a:t>
            </a:r>
            <a:r>
              <a:rPr lang="en-US" sz="2400" b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pairs. Look at the fridge. Make sentences with the words / phrases provided, using </a:t>
            </a:r>
            <a:r>
              <a:rPr lang="en-US" sz="2400" b="1" i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400" b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b="1" i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b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32" y="1057197"/>
            <a:ext cx="4745751" cy="51870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2194" y="1133627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392" y="2280492"/>
            <a:ext cx="186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16649"/>
                </a:solidFill>
              </a:rPr>
              <a:t>- ice </a:t>
            </a:r>
            <a:r>
              <a:rPr lang="en-US" sz="2800" b="1" dirty="0">
                <a:solidFill>
                  <a:srgbClr val="F16649"/>
                </a:solidFill>
              </a:rPr>
              <a:t>cream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143" y="2839112"/>
            <a:ext cx="425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is not any ice cream.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5392" y="3824694"/>
            <a:ext cx="206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16649"/>
                </a:solidFill>
              </a:rPr>
              <a:t>- cucumbers</a:t>
            </a:r>
            <a:endParaRPr lang="en-US" sz="2800" b="1" dirty="0">
              <a:solidFill>
                <a:srgbClr val="F1664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5143" y="4438428"/>
            <a:ext cx="425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are some cucumbers.</a:t>
            </a:r>
          </a:p>
        </p:txBody>
      </p:sp>
    </p:spTree>
    <p:extLst>
      <p:ext uri="{BB962C8B-B14F-4D97-AF65-F5344CB8AC3E}">
        <p14:creationId xmlns:p14="http://schemas.microsoft.com/office/powerpoint/2010/main" val="227450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04" y="1420197"/>
            <a:ext cx="4975198" cy="54378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153" y="423178"/>
            <a:ext cx="1388339" cy="470318"/>
            <a:chOff x="363373" y="1262747"/>
            <a:chExt cx="1388339" cy="470318"/>
          </a:xfrm>
        </p:grpSpPr>
        <p:sp>
          <p:nvSpPr>
            <p:cNvPr id="7" name="TextBox 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7313" y="1271400"/>
              <a:ext cx="92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eggs</a:t>
              </a:r>
              <a:endParaRPr lang="en-US" sz="2400" i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0153" y="1420197"/>
            <a:ext cx="2122117" cy="461665"/>
            <a:chOff x="369902" y="2142097"/>
            <a:chExt cx="2122117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4732" y="2142097"/>
              <a:ext cx="1647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fruit juice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153" y="2408563"/>
            <a:ext cx="1670563" cy="470318"/>
            <a:chOff x="363373" y="4026312"/>
            <a:chExt cx="1670563" cy="470318"/>
          </a:xfrm>
        </p:grpSpPr>
        <p:sp>
          <p:nvSpPr>
            <p:cNvPr id="13" name="TextBox 12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4" y="4026312"/>
              <a:ext cx="1195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apples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153" y="3396929"/>
            <a:ext cx="1896339" cy="470318"/>
            <a:chOff x="363373" y="3312302"/>
            <a:chExt cx="1896339" cy="470318"/>
          </a:xfrm>
        </p:grpSpPr>
        <p:sp>
          <p:nvSpPr>
            <p:cNvPr id="16" name="TextBox 15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204" y="3312302"/>
              <a:ext cx="1421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bread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51114" y="12613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1505" y="23281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5630" y="3335801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5630" y="4236345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9959" y="4499532"/>
            <a:ext cx="2032000" cy="470318"/>
            <a:chOff x="363373" y="3312302"/>
            <a:chExt cx="2032000" cy="470318"/>
          </a:xfrm>
        </p:grpSpPr>
        <p:sp>
          <p:nvSpPr>
            <p:cNvPr id="23" name="TextBox 2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bananas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365436" y="5338948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42107" y="5500830"/>
            <a:ext cx="2032000" cy="470318"/>
            <a:chOff x="363373" y="3312302"/>
            <a:chExt cx="2032000" cy="470318"/>
          </a:xfrm>
        </p:grpSpPr>
        <p:sp>
          <p:nvSpPr>
            <p:cNvPr id="27" name="TextBox 26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cheese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357584" y="6340246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F4C9E3-58E0-45BD-AA96-93B69FE7213F}"/>
              </a:ext>
            </a:extLst>
          </p:cNvPr>
          <p:cNvCxnSpPr/>
          <p:nvPr/>
        </p:nvCxnSpPr>
        <p:spPr>
          <a:xfrm flipV="1">
            <a:off x="342107" y="113232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EED7C5-C692-44F2-A0BC-F7F475035123}"/>
              </a:ext>
            </a:extLst>
          </p:cNvPr>
          <p:cNvCxnSpPr/>
          <p:nvPr/>
        </p:nvCxnSpPr>
        <p:spPr>
          <a:xfrm flipV="1">
            <a:off x="342107" y="221387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5BC88-CF7F-4C72-90EF-72EBEBE67829}"/>
              </a:ext>
            </a:extLst>
          </p:cNvPr>
          <p:cNvCxnSpPr/>
          <p:nvPr/>
        </p:nvCxnSpPr>
        <p:spPr>
          <a:xfrm flipV="1">
            <a:off x="342107" y="321676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1B6B8C-51C7-4E3E-B913-F6AD857A3260}"/>
              </a:ext>
            </a:extLst>
          </p:cNvPr>
          <p:cNvCxnSpPr/>
          <p:nvPr/>
        </p:nvCxnSpPr>
        <p:spPr>
          <a:xfrm flipV="1">
            <a:off x="342107" y="414099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1524E2-DAA5-4074-A9D4-7029B2ED8248}"/>
              </a:ext>
            </a:extLst>
          </p:cNvPr>
          <p:cNvCxnSpPr/>
          <p:nvPr/>
        </p:nvCxnSpPr>
        <p:spPr>
          <a:xfrm flipV="1">
            <a:off x="342107" y="522254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E5E4BC-CAF2-4D8D-829A-3A0ABB04556E}"/>
              </a:ext>
            </a:extLst>
          </p:cNvPr>
          <p:cNvCxnSpPr/>
          <p:nvPr/>
        </p:nvCxnSpPr>
        <p:spPr>
          <a:xfrm flipV="1">
            <a:off x="342107" y="624510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78486D-6089-4B47-A3E8-599211BE31B9}"/>
              </a:ext>
            </a:extLst>
          </p:cNvPr>
          <p:cNvSpPr txBox="1"/>
          <p:nvPr/>
        </p:nvSpPr>
        <p:spPr>
          <a:xfrm>
            <a:off x="676710" y="856859"/>
            <a:ext cx="4700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There are some eggs (in the fridge).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2CFE52-CF5F-4ABF-90DD-C297FED066D8}"/>
              </a:ext>
            </a:extLst>
          </p:cNvPr>
          <p:cNvSpPr txBox="1"/>
          <p:nvPr/>
        </p:nvSpPr>
        <p:spPr>
          <a:xfrm>
            <a:off x="676710" y="1925412"/>
            <a:ext cx="3326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There is some fruit juice.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B79989-34CB-45A7-A14E-94BB486773DE}"/>
              </a:ext>
            </a:extLst>
          </p:cNvPr>
          <p:cNvSpPr txBox="1"/>
          <p:nvPr/>
        </p:nvSpPr>
        <p:spPr>
          <a:xfrm>
            <a:off x="676710" y="2951356"/>
            <a:ext cx="326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There aren’t any apples.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250D2F-1AD3-4B03-A0BF-06A1DC8F15A6}"/>
              </a:ext>
            </a:extLst>
          </p:cNvPr>
          <p:cNvSpPr txBox="1"/>
          <p:nvPr/>
        </p:nvSpPr>
        <p:spPr>
          <a:xfrm>
            <a:off x="676710" y="3854411"/>
            <a:ext cx="295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There isn’t any bread.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6D9D5A-1959-40B4-9A9C-00A212FFB126}"/>
              </a:ext>
            </a:extLst>
          </p:cNvPr>
          <p:cNvSpPr txBox="1"/>
          <p:nvPr/>
        </p:nvSpPr>
        <p:spPr>
          <a:xfrm>
            <a:off x="676710" y="4953898"/>
            <a:ext cx="3390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There are some bananas.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2E7B6D-F2BE-463D-914D-011E99CDD8F5}"/>
              </a:ext>
            </a:extLst>
          </p:cNvPr>
          <p:cNvSpPr txBox="1"/>
          <p:nvPr/>
        </p:nvSpPr>
        <p:spPr>
          <a:xfrm>
            <a:off x="676710" y="5957279"/>
            <a:ext cx="298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There is some cheese.</a:t>
            </a:r>
          </a:p>
        </p:txBody>
      </p:sp>
      <p:pic>
        <p:nvPicPr>
          <p:cNvPr id="41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A45C14F6-019F-F156-790C-BEA949172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1432" y="84823"/>
            <a:ext cx="1782876" cy="100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07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114" y="850527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UNIT 6: OUR TET HOLIDAY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36" y="2680111"/>
            <a:ext cx="1991725" cy="305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6114" y="1649413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LESSON 3. A CLOSER LOOK 2</a:t>
            </a:r>
            <a:endParaRPr lang="en-US" sz="4400" b="1" dirty="0" smtClean="0">
              <a:ln w="38100">
                <a:solidFill>
                  <a:srgbClr val="FF0000"/>
                </a:solidFill>
              </a:ln>
              <a:solidFill>
                <a:srgbClr val="00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79A2F59-64A8-9531-C7A2-6B1021393299}"/>
              </a:ext>
            </a:extLst>
          </p:cNvPr>
          <p:cNvSpPr txBox="1">
            <a:spLocks/>
          </p:cNvSpPr>
          <p:nvPr/>
        </p:nvSpPr>
        <p:spPr>
          <a:xfrm>
            <a:off x="2437786" y="425358"/>
            <a:ext cx="3308713" cy="7067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 - UP</a:t>
            </a:r>
            <a:endParaRPr lang="en-US" sz="4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66AA9C-D5FC-5B31-7900-5F29749BB174}"/>
              </a:ext>
            </a:extLst>
          </p:cNvPr>
          <p:cNvSpPr txBox="1"/>
          <p:nvPr/>
        </p:nvSpPr>
        <p:spPr>
          <a:xfrm>
            <a:off x="804114" y="2269575"/>
            <a:ext cx="7325564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i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</a:t>
            </a:r>
            <a:r>
              <a:rPr kumimoji="0" lang="en-US" sz="4400" b="0" i="1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hould / shouldn’t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for advice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C0646-EFD3-D0E2-B377-538460037850}"/>
              </a:ext>
            </a:extLst>
          </p:cNvPr>
          <p:cNvSpPr txBox="1"/>
          <p:nvPr/>
        </p:nvSpPr>
        <p:spPr>
          <a:xfrm>
            <a:off x="829938" y="3267747"/>
            <a:ext cx="732556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i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</a:t>
            </a:r>
            <a:r>
              <a:rPr kumimoji="0" lang="en-US" sz="4400" i="1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ome / any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for amount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Google Shape;1102;p62">
            <a:extLst>
              <a:ext uri="{FF2B5EF4-FFF2-40B4-BE49-F238E27FC236}">
                <a16:creationId xmlns:a16="http://schemas.microsoft.com/office/drawing/2014/main" id="{0C0DAF18-79D6-1EDE-86CA-1E0A638A620F}"/>
              </a:ext>
            </a:extLst>
          </p:cNvPr>
          <p:cNvSpPr txBox="1">
            <a:spLocks/>
          </p:cNvSpPr>
          <p:nvPr/>
        </p:nvSpPr>
        <p:spPr>
          <a:xfrm>
            <a:off x="429360" y="1201905"/>
            <a:ext cx="8075072" cy="99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Caveat Brush"/>
              <a:buNone/>
              <a:defRPr sz="60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have we learned today?</a:t>
            </a:r>
          </a:p>
        </p:txBody>
      </p:sp>
    </p:spTree>
    <p:extLst>
      <p:ext uri="{BB962C8B-B14F-4D97-AF65-F5344CB8AC3E}">
        <p14:creationId xmlns:p14="http://schemas.microsoft.com/office/powerpoint/2010/main" val="15595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5DECD-160C-92C1-ECA7-62891DF33CBC}"/>
              </a:ext>
            </a:extLst>
          </p:cNvPr>
          <p:cNvSpPr txBox="1">
            <a:spLocks/>
          </p:cNvSpPr>
          <p:nvPr/>
        </p:nvSpPr>
        <p:spPr>
          <a:xfrm>
            <a:off x="1081076" y="1447929"/>
            <a:ext cx="7395266" cy="613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https://english6unit5.my.canva.site/dagxdqyupio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6607" y="594864"/>
            <a:ext cx="6215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THE LINK TO PRACTICE MORE</a:t>
            </a:r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51" y="4583115"/>
            <a:ext cx="3952875" cy="183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4327" y="212527"/>
            <a:ext cx="7552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 ASSIGNMENTS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99090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9934" y="1627169"/>
            <a:ext cx="83789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Practice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giving advice with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should / shouldn’t.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Practice saying the amount with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/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Prepare: Unit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6 - Communication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2743" y="4281714"/>
            <a:ext cx="1640114" cy="656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1227" y="78003"/>
            <a:ext cx="305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I. </a:t>
            </a:r>
            <a:r>
              <a:rPr lang="en-US" sz="4000" b="1" dirty="0" smtClean="0">
                <a:solidFill>
                  <a:srgbClr val="FF0000"/>
                </a:solidFill>
              </a:rPr>
              <a:t>Grammar 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227" y="673557"/>
            <a:ext cx="4492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Should / shouldn’t </a:t>
            </a:r>
            <a:r>
              <a:rPr lang="en-US" sz="2800" b="1" dirty="0"/>
              <a:t>for advice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5118" r="1170" b="11468"/>
          <a:stretch/>
        </p:blipFill>
        <p:spPr>
          <a:xfrm>
            <a:off x="1170960" y="1756794"/>
            <a:ext cx="7006728" cy="448469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944675" y="1249503"/>
            <a:ext cx="3459296" cy="1337061"/>
          </a:xfrm>
          <a:prstGeom prst="wedgeEllipseCallout">
            <a:avLst>
              <a:gd name="adj1" fmla="val 21591"/>
              <a:gd name="adj2" fmla="val 91508"/>
            </a:avLst>
          </a:prstGeom>
          <a:solidFill>
            <a:schemeClr val="bg1"/>
          </a:solidFill>
          <a:ln>
            <a:solidFill>
              <a:srgbClr val="97E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24758" y="1478568"/>
            <a:ext cx="2699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  <a:latin typeface="Comic Sans MS" panose="030F0702030302020204" pitchFamily="66" charset="0"/>
              </a:rPr>
              <a:t>Nam, you shouldn't come in with your  raincoat on.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764124" y="1843878"/>
            <a:ext cx="1099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21672" y="6227330"/>
            <a:ext cx="650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33CC"/>
                </a:solidFill>
              </a:rPr>
              <a:t>When do you use should /shouldn’t?</a:t>
            </a:r>
            <a:endParaRPr lang="en-GB" sz="32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262"/>
            <a:ext cx="5070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0033CC"/>
                </a:solidFill>
              </a:rPr>
              <a:t>Should / shouldn’t </a:t>
            </a:r>
            <a:r>
              <a:rPr lang="en-US" sz="3200" b="1" dirty="0">
                <a:solidFill>
                  <a:srgbClr val="0033CC"/>
                </a:solidFill>
              </a:rPr>
              <a:t>for advice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3643" y="48204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smtClean="0"/>
              <a:t>- should </a:t>
            </a:r>
            <a:r>
              <a:rPr lang="en-GB" sz="3600" dirty="0"/>
              <a:t>: </a:t>
            </a:r>
            <a:r>
              <a:rPr lang="en-GB" sz="3600" dirty="0" err="1"/>
              <a:t>nên</a:t>
            </a:r>
            <a:r>
              <a:rPr lang="en-GB" sz="3600" dirty="0"/>
              <a:t>,</a:t>
            </a:r>
            <a:br>
              <a:rPr lang="en-GB" sz="3600" dirty="0"/>
            </a:br>
            <a:r>
              <a:rPr lang="en-GB" sz="3600" smtClean="0"/>
              <a:t>- shouldn’t </a:t>
            </a:r>
            <a:r>
              <a:rPr lang="en-GB" sz="3600" dirty="0"/>
              <a:t>: </a:t>
            </a:r>
            <a:r>
              <a:rPr lang="en-GB" sz="3600" dirty="0" err="1"/>
              <a:t>không</a:t>
            </a:r>
            <a:r>
              <a:rPr lang="en-GB" sz="3600" dirty="0"/>
              <a:t> </a:t>
            </a:r>
            <a:r>
              <a:rPr lang="en-GB" sz="3600" dirty="0" err="1" smtClean="0"/>
              <a:t>nên</a:t>
            </a: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173239" y="2611441"/>
            <a:ext cx="148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smtClean="0"/>
              <a:t>* Form:</a:t>
            </a:r>
            <a:endParaRPr lang="en-GB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913890" y="3072718"/>
            <a:ext cx="5279008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3200" smtClean="0">
                <a:solidFill>
                  <a:srgbClr val="FF0000"/>
                </a:solidFill>
              </a:rPr>
              <a:t>(+) S </a:t>
            </a:r>
            <a:r>
              <a:rPr lang="en-GB" sz="3200">
                <a:solidFill>
                  <a:srgbClr val="FF0000"/>
                </a:solidFill>
              </a:rPr>
              <a:t>+ </a:t>
            </a:r>
            <a:r>
              <a:rPr lang="en-GB" sz="3200" smtClean="0">
                <a:solidFill>
                  <a:srgbClr val="FF0000"/>
                </a:solidFill>
              </a:rPr>
              <a:t>should </a:t>
            </a:r>
            <a:r>
              <a:rPr lang="en-GB" sz="3200">
                <a:solidFill>
                  <a:srgbClr val="FF0000"/>
                </a:solidFill>
              </a:rPr>
              <a:t>+ </a:t>
            </a:r>
            <a:r>
              <a:rPr lang="en-GB" sz="3200" smtClean="0">
                <a:solidFill>
                  <a:srgbClr val="FF0000"/>
                </a:solidFill>
              </a:rPr>
              <a:t>V </a:t>
            </a:r>
            <a:r>
              <a:rPr lang="en-GB" sz="2400" smtClean="0">
                <a:solidFill>
                  <a:srgbClr val="FF0000"/>
                </a:solidFill>
              </a:rPr>
              <a:t>(BI) </a:t>
            </a:r>
            <a:r>
              <a:rPr lang="en-GB" sz="3200" smtClean="0">
                <a:solidFill>
                  <a:srgbClr val="FF0000"/>
                </a:solidFill>
              </a:rPr>
              <a:t>+ ……….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3889" y="3762124"/>
            <a:ext cx="5279009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smtClean="0">
                <a:solidFill>
                  <a:srgbClr val="FF0000"/>
                </a:solidFill>
              </a:rPr>
              <a:t>(-) S </a:t>
            </a:r>
            <a:r>
              <a:rPr lang="en-GB" sz="3200">
                <a:solidFill>
                  <a:srgbClr val="FF0000"/>
                </a:solidFill>
              </a:rPr>
              <a:t>+ </a:t>
            </a:r>
            <a:r>
              <a:rPr lang="en-GB" sz="3200" smtClean="0">
                <a:solidFill>
                  <a:srgbClr val="FF0000"/>
                </a:solidFill>
              </a:rPr>
              <a:t>shouldn’t </a:t>
            </a:r>
            <a:r>
              <a:rPr lang="en-GB" sz="3200">
                <a:solidFill>
                  <a:srgbClr val="FF0000"/>
                </a:solidFill>
              </a:rPr>
              <a:t>+ </a:t>
            </a:r>
            <a:r>
              <a:rPr lang="en-GB" sz="3200" smtClean="0">
                <a:solidFill>
                  <a:srgbClr val="FF0000"/>
                </a:solidFill>
              </a:rPr>
              <a:t>V </a:t>
            </a:r>
            <a:r>
              <a:rPr lang="en-GB" sz="2400" smtClean="0">
                <a:solidFill>
                  <a:srgbClr val="FF0000"/>
                </a:solidFill>
              </a:rPr>
              <a:t>(BI) </a:t>
            </a:r>
            <a:r>
              <a:rPr lang="en-GB" sz="3200" smtClean="0">
                <a:solidFill>
                  <a:srgbClr val="FF0000"/>
                </a:solidFill>
              </a:rPr>
              <a:t>+ ……….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894" y="1857777"/>
            <a:ext cx="8303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Ex: You </a:t>
            </a:r>
            <a:r>
              <a:rPr lang="en-US" sz="3200" dirty="0"/>
              <a:t>shouldn't come in with </a:t>
            </a:r>
            <a:r>
              <a:rPr lang="en-US" sz="3200"/>
              <a:t>your raincoat </a:t>
            </a:r>
            <a:r>
              <a:rPr lang="en-US" sz="3200" dirty="0"/>
              <a:t>on.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4515" y="2340954"/>
            <a:ext cx="5699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98084" y="2356707"/>
            <a:ext cx="1567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23017" y="2340954"/>
            <a:ext cx="9586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3ED596B-8142-AE4B-92BD-381C5037493E}"/>
              </a:ext>
            </a:extLst>
          </p:cNvPr>
          <p:cNvSpPr/>
          <p:nvPr/>
        </p:nvSpPr>
        <p:spPr>
          <a:xfrm>
            <a:off x="314957" y="5154703"/>
            <a:ext cx="8680414" cy="1641382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49686D-0230-1B48-9168-51C073F8967F}"/>
              </a:ext>
            </a:extLst>
          </p:cNvPr>
          <p:cNvSpPr txBox="1"/>
          <p:nvPr/>
        </p:nvSpPr>
        <p:spPr>
          <a:xfrm>
            <a:off x="473291" y="5193145"/>
            <a:ext cx="83803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We use </a:t>
            </a:r>
            <a:r>
              <a:rPr lang="en-US" sz="2600" i="1" dirty="0"/>
              <a:t>________</a:t>
            </a:r>
            <a:r>
              <a:rPr lang="en-US" sz="2600" dirty="0"/>
              <a:t> for things that are </a:t>
            </a:r>
            <a:r>
              <a:rPr lang="en-US" sz="2600" b="1" dirty="0">
                <a:solidFill>
                  <a:srgbClr val="FF0000"/>
                </a:solidFill>
              </a:rPr>
              <a:t>good</a:t>
            </a:r>
            <a:r>
              <a:rPr lang="en-US" sz="2600" dirty="0"/>
              <a:t> to do.</a:t>
            </a:r>
          </a:p>
          <a:p>
            <a:pPr algn="just">
              <a:lnSpc>
                <a:spcPct val="150000"/>
              </a:lnSpc>
            </a:pPr>
            <a:r>
              <a:rPr lang="en-US" sz="2600" dirty="0"/>
              <a:t>We </a:t>
            </a:r>
            <a:r>
              <a:rPr lang="en-US" sz="2600"/>
              <a:t>use </a:t>
            </a:r>
            <a:r>
              <a:rPr lang="en-US" sz="2600" i="1" smtClean="0"/>
              <a:t>___________</a:t>
            </a:r>
            <a:r>
              <a:rPr lang="en-US" sz="2600" smtClean="0"/>
              <a:t> </a:t>
            </a:r>
            <a:r>
              <a:rPr lang="en-US" sz="2600" dirty="0"/>
              <a:t>for things that are </a:t>
            </a:r>
            <a:r>
              <a:rPr lang="en-US" sz="2600" b="1" dirty="0">
                <a:solidFill>
                  <a:srgbClr val="FF0000"/>
                </a:solidFill>
              </a:rPr>
              <a:t>not good</a:t>
            </a:r>
            <a:r>
              <a:rPr lang="en-US" sz="2600" dirty="0"/>
              <a:t> to do.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788411A-F6A6-4442-B1A9-33BB8370A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9" y="4362700"/>
            <a:ext cx="2653633" cy="7762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EC1C49-0808-4D47-B901-AEE9369ED01B}"/>
              </a:ext>
            </a:extLst>
          </p:cNvPr>
          <p:cNvSpPr txBox="1"/>
          <p:nvPr/>
        </p:nvSpPr>
        <p:spPr>
          <a:xfrm>
            <a:off x="1741650" y="5188889"/>
            <a:ext cx="148049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0033CC"/>
                </a:solidFill>
              </a:rPr>
              <a:t>should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99F615-0889-1C41-A01F-647776737065}"/>
              </a:ext>
            </a:extLst>
          </p:cNvPr>
          <p:cNvCxnSpPr/>
          <p:nvPr/>
        </p:nvCxnSpPr>
        <p:spPr>
          <a:xfrm>
            <a:off x="5490553" y="5802414"/>
            <a:ext cx="1635617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D5CA22-3AD1-D841-ABB6-26A07A48FEFE}"/>
              </a:ext>
            </a:extLst>
          </p:cNvPr>
          <p:cNvCxnSpPr>
            <a:cxnSpLocks/>
          </p:cNvCxnSpPr>
          <p:nvPr/>
        </p:nvCxnSpPr>
        <p:spPr>
          <a:xfrm>
            <a:off x="5948930" y="6354857"/>
            <a:ext cx="2121013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61583F-3ABE-B648-A520-DEA34A0E8271}"/>
              </a:ext>
            </a:extLst>
          </p:cNvPr>
          <p:cNvSpPr txBox="1"/>
          <p:nvPr/>
        </p:nvSpPr>
        <p:spPr>
          <a:xfrm>
            <a:off x="1698084" y="5802414"/>
            <a:ext cx="1838456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>
                <a:solidFill>
                  <a:srgbClr val="0033CC"/>
                </a:solidFill>
              </a:rPr>
              <a:t>s</a:t>
            </a:r>
            <a:r>
              <a:rPr lang="en-US" sz="2600" b="1" smtClean="0">
                <a:solidFill>
                  <a:srgbClr val="0033CC"/>
                </a:solidFill>
              </a:rPr>
              <a:t>houldn’t</a:t>
            </a:r>
            <a:endParaRPr lang="en-US" sz="2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4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2" grpId="0" animBg="1"/>
      <p:bldP spid="13" grpId="0"/>
      <p:bldP spid="22" grpId="0"/>
      <p:bldP spid="2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" y="74839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Ex1. Look </a:t>
            </a:r>
            <a:r>
              <a:rPr lang="en-US" sz="2500" b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at the signs at the library and complete the sentences with </a:t>
            </a:r>
            <a:r>
              <a:rPr lang="en-US" sz="2500" b="1" i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en-US" sz="2500" b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500" b="1" i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shouldn’t</a:t>
            </a:r>
            <a:r>
              <a:rPr lang="en-US" sz="2500" b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1023255" y="1156853"/>
            <a:ext cx="1947167" cy="1860668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13" y="1098538"/>
            <a:ext cx="1933562" cy="1918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1106689" y="4046269"/>
            <a:ext cx="1863734" cy="1779766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5965113" y="4046269"/>
            <a:ext cx="1933562" cy="1779765"/>
            <a:chOff x="4814370" y="4320886"/>
            <a:chExt cx="2127317" cy="20588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95577" y="3237837"/>
            <a:ext cx="442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You. .……….keep </a:t>
            </a:r>
            <a:r>
              <a:rPr lang="en-US" sz="3200" dirty="0"/>
              <a:t>quiet.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EF860-517A-45A0-ADAE-A15FE9D04833}"/>
              </a:ext>
            </a:extLst>
          </p:cNvPr>
          <p:cNvSpPr txBox="1"/>
          <p:nvPr/>
        </p:nvSpPr>
        <p:spPr>
          <a:xfrm>
            <a:off x="1609766" y="3200487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hould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7B7B90-3300-449B-90A5-22D49C8B4C93}"/>
              </a:ext>
            </a:extLst>
          </p:cNvPr>
          <p:cNvSpPr txBox="1"/>
          <p:nvPr/>
        </p:nvSpPr>
        <p:spPr>
          <a:xfrm>
            <a:off x="4818288" y="3316482"/>
            <a:ext cx="429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</a:t>
            </a:r>
            <a:r>
              <a:rPr lang="en-US" sz="2800" b="1" dirty="0" smtClean="0"/>
              <a:t>. </a:t>
            </a:r>
            <a:r>
              <a:rPr lang="en-US" sz="2800" smtClean="0"/>
              <a:t>You ………..…..</a:t>
            </a:r>
            <a:r>
              <a:rPr lang="en-US" sz="2800" dirty="0" smtClean="0"/>
              <a:t>eat </a:t>
            </a:r>
            <a:r>
              <a:rPr lang="en-US" sz="2800" dirty="0"/>
              <a:t>or drink.</a:t>
            </a:r>
          </a:p>
        </p:txBody>
      </p:sp>
      <p:sp>
        <p:nvSpPr>
          <p:cNvPr id="2" name="Rectangle 1"/>
          <p:cNvSpPr/>
          <p:nvPr/>
        </p:nvSpPr>
        <p:spPr>
          <a:xfrm>
            <a:off x="6445534" y="5974228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shouldn’t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530" y="6105022"/>
            <a:ext cx="556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You…..………. </a:t>
            </a:r>
            <a:r>
              <a:rPr lang="en-US" sz="2400" dirty="0"/>
              <a:t>knock before you enter.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ED75E-4720-4A87-9B2F-E00526AB3F54}"/>
              </a:ext>
            </a:extLst>
          </p:cNvPr>
          <p:cNvSpPr txBox="1"/>
          <p:nvPr/>
        </p:nvSpPr>
        <p:spPr>
          <a:xfrm>
            <a:off x="967669" y="6024845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should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7029" y="6078896"/>
            <a:ext cx="336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You……………....run</a:t>
            </a:r>
            <a:endParaRPr lang="en-GB" sz="2400" dirty="0"/>
          </a:p>
        </p:txBody>
      </p:sp>
      <p:sp>
        <p:nvSpPr>
          <p:cNvPr id="18" name="Rectangle 17"/>
          <p:cNvSpPr/>
          <p:nvPr/>
        </p:nvSpPr>
        <p:spPr>
          <a:xfrm>
            <a:off x="5761422" y="3290356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shouldn’t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75C40C-D568-EADF-D265-6390DDC3561C}"/>
              </a:ext>
            </a:extLst>
          </p:cNvPr>
          <p:cNvSpPr/>
          <p:nvPr/>
        </p:nvSpPr>
        <p:spPr>
          <a:xfrm>
            <a:off x="0" y="1342638"/>
            <a:ext cx="9144000" cy="416462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72551" y="1468482"/>
            <a:ext cx="1721650" cy="1858170"/>
            <a:chOff x="503731" y="1158041"/>
            <a:chExt cx="2240905" cy="2435484"/>
          </a:xfrm>
        </p:grpSpPr>
        <p:grpSp>
          <p:nvGrpSpPr>
            <p:cNvPr id="5" name="Group 4"/>
            <p:cNvGrpSpPr/>
            <p:nvPr/>
          </p:nvGrpSpPr>
          <p:grpSpPr>
            <a:xfrm>
              <a:off x="561832" y="1158041"/>
              <a:ext cx="2090445" cy="1908355"/>
              <a:chOff x="627961" y="1158041"/>
              <a:chExt cx="2090445" cy="190835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t="14111" r="14324" b="17645"/>
              <a:stretch/>
            </p:blipFill>
            <p:spPr>
              <a:xfrm>
                <a:off x="627961" y="1516758"/>
                <a:ext cx="2090445" cy="1549638"/>
              </a:xfrm>
              <a:prstGeom prst="roundRect">
                <a:avLst>
                  <a:gd name="adj" fmla="val 7695"/>
                </a:avLst>
              </a:prstGeom>
              <a:ln>
                <a:solidFill>
                  <a:srgbClr val="F16649"/>
                </a:solidFill>
                <a:prstDash val="dash"/>
              </a:ln>
            </p:spPr>
          </p:pic>
          <p:sp>
            <p:nvSpPr>
              <p:cNvPr id="3" name="Oval Callout 2"/>
              <p:cNvSpPr/>
              <p:nvPr/>
            </p:nvSpPr>
            <p:spPr>
              <a:xfrm>
                <a:off x="1142501" y="1158041"/>
                <a:ext cx="1453675" cy="479631"/>
              </a:xfrm>
              <a:prstGeom prst="wedgeEllipseCallout">
                <a:avLst>
                  <a:gd name="adj1" fmla="val 9419"/>
                  <a:gd name="adj2" fmla="val 9326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050" kern="0">
                  <a:solidFill>
                    <a:prstClr val="white"/>
                  </a:solidFill>
                  <a:latin typeface="Aptos" panose="02110004020202020204"/>
                  <a:sym typeface="Arial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5552" y="1215063"/>
                <a:ext cx="1471028" cy="332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1050" kern="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/>
                    <a:sym typeface="Arial"/>
                  </a:rPr>
                  <a:t>Thank you.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190485" y="2691505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3731" y="3101317"/>
              <a:ext cx="2240905" cy="492208"/>
              <a:chOff x="189751" y="3101317"/>
              <a:chExt cx="2240905" cy="49220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9751" y="3109446"/>
                <a:ext cx="507037" cy="48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1.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47803" y="3101317"/>
                <a:ext cx="1882853" cy="48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behave well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2444051" y="1726719"/>
            <a:ext cx="2199244" cy="1593194"/>
            <a:chOff x="-187466" y="1533102"/>
            <a:chExt cx="2932326" cy="212425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3" t="-540" r="-6078" b="540"/>
            <a:stretch/>
          </p:blipFill>
          <p:spPr>
            <a:xfrm>
              <a:off x="106361" y="1533102"/>
              <a:ext cx="2135209" cy="1568143"/>
            </a:xfrm>
            <a:prstGeom prst="roundRect">
              <a:avLst>
                <a:gd name="adj" fmla="val 7695"/>
              </a:avLst>
            </a:prstGeom>
            <a:solidFill>
              <a:schemeClr val="bg1"/>
            </a:solidFill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1784370" y="272777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-187466" y="3164917"/>
              <a:ext cx="2932326" cy="492443"/>
              <a:chOff x="-501446" y="3164917"/>
              <a:chExt cx="2932326" cy="492443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-501446" y="3164917"/>
                <a:ext cx="547401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2.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-186414" y="3164918"/>
                <a:ext cx="2617294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eat lots of sweets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4675990" y="1726720"/>
            <a:ext cx="1568802" cy="1872481"/>
            <a:chOff x="-612869" y="1533102"/>
            <a:chExt cx="2091736" cy="2496640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425" y="1533102"/>
              <a:ext cx="1986813" cy="1600458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945831" y="2733958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-612869" y="3159839"/>
              <a:ext cx="2091736" cy="869903"/>
              <a:chOff x="-926849" y="3159839"/>
              <a:chExt cx="2091736" cy="869903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926849" y="3167968"/>
                <a:ext cx="47483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3.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618797" y="3159839"/>
                <a:ext cx="1783684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plant trees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6798858" y="1720519"/>
            <a:ext cx="1841564" cy="1581973"/>
            <a:chOff x="266914" y="1508491"/>
            <a:chExt cx="2455419" cy="2109296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16" y="1508491"/>
              <a:ext cx="1986814" cy="160045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1868830" y="2686295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266914" y="3117216"/>
              <a:ext cx="2455419" cy="500571"/>
              <a:chOff x="-47066" y="3117216"/>
              <a:chExt cx="2455419" cy="500571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-47066" y="3125345"/>
                <a:ext cx="577509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4.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27765" y="3117216"/>
                <a:ext cx="1980588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break things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D03BB2-D0F5-4ECA-90FD-03612CD038D4}"/>
              </a:ext>
            </a:extLst>
          </p:cNvPr>
          <p:cNvSpPr txBox="1"/>
          <p:nvPr/>
        </p:nvSpPr>
        <p:spPr>
          <a:xfrm>
            <a:off x="1736034" y="2569078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F20EE9-9F4B-4CBF-BF32-41ABC5AA1046}"/>
              </a:ext>
            </a:extLst>
          </p:cNvPr>
          <p:cNvSpPr txBox="1"/>
          <p:nvPr/>
        </p:nvSpPr>
        <p:spPr>
          <a:xfrm>
            <a:off x="3902439" y="2574669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CC8804-DA42-4799-BCBB-4E8CB3DCB8E5}"/>
              </a:ext>
            </a:extLst>
          </p:cNvPr>
          <p:cNvSpPr txBox="1"/>
          <p:nvPr/>
        </p:nvSpPr>
        <p:spPr>
          <a:xfrm>
            <a:off x="5799939" y="2547429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95A52-41C7-44A1-96E0-E4D5192F1C33}"/>
              </a:ext>
            </a:extLst>
          </p:cNvPr>
          <p:cNvSpPr txBox="1"/>
          <p:nvPr/>
        </p:nvSpPr>
        <p:spPr>
          <a:xfrm>
            <a:off x="7988500" y="2525754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88EDD5-BB8E-4B3F-A1F4-46379B0F3982}"/>
              </a:ext>
            </a:extLst>
          </p:cNvPr>
          <p:cNvGrpSpPr/>
          <p:nvPr/>
        </p:nvGrpSpPr>
        <p:grpSpPr>
          <a:xfrm>
            <a:off x="410443" y="3468719"/>
            <a:ext cx="1721420" cy="1751581"/>
            <a:chOff x="437652" y="1642773"/>
            <a:chExt cx="2295227" cy="233544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A0420AF-4FDA-4D58-A1C3-95511A9D6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32" y="1642773"/>
              <a:ext cx="2166343" cy="1407665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01928D0-F876-448C-A297-4EA9FD77652F}"/>
                </a:ext>
              </a:extLst>
            </p:cNvPr>
            <p:cNvSpPr/>
            <p:nvPr/>
          </p:nvSpPr>
          <p:spPr>
            <a:xfrm>
              <a:off x="2265402" y="270535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E7AFB60-C6A8-401C-84C3-F5B52B174F73}"/>
                </a:ext>
              </a:extLst>
            </p:cNvPr>
            <p:cNvGrpSpPr/>
            <p:nvPr/>
          </p:nvGrpSpPr>
          <p:grpSpPr>
            <a:xfrm>
              <a:off x="437652" y="3116439"/>
              <a:ext cx="2295227" cy="861775"/>
              <a:chOff x="123672" y="3116439"/>
              <a:chExt cx="2295227" cy="86177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06F220-ED60-4B01-84A9-D706E317AD62}"/>
                  </a:ext>
                </a:extLst>
              </p:cNvPr>
              <p:cNvSpPr txBox="1"/>
              <p:nvPr/>
            </p:nvSpPr>
            <p:spPr>
              <a:xfrm>
                <a:off x="123672" y="3131667"/>
                <a:ext cx="52718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5.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923F804-0793-4675-93AC-6542862928E3}"/>
                  </a:ext>
                </a:extLst>
              </p:cNvPr>
              <p:cNvSpPr txBox="1"/>
              <p:nvPr/>
            </p:nvSpPr>
            <p:spPr>
              <a:xfrm>
                <a:off x="518631" y="3116439"/>
                <a:ext cx="1900268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go out with friends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03A1F8-87DE-48AE-803E-1B9E3987F97A}"/>
              </a:ext>
            </a:extLst>
          </p:cNvPr>
          <p:cNvGrpSpPr/>
          <p:nvPr/>
        </p:nvGrpSpPr>
        <p:grpSpPr>
          <a:xfrm>
            <a:off x="2586073" y="3468718"/>
            <a:ext cx="1822943" cy="1634850"/>
            <a:chOff x="722223" y="1516758"/>
            <a:chExt cx="2430591" cy="217979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0AF24E7-7808-448F-9C0D-27FEC092A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51" y="1516758"/>
              <a:ext cx="2134019" cy="1716215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6089663-A2F3-4EAA-A65D-55BC8A02BA6A}"/>
                </a:ext>
              </a:extLst>
            </p:cNvPr>
            <p:cNvSpPr/>
            <p:nvPr/>
          </p:nvSpPr>
          <p:spPr>
            <a:xfrm>
              <a:off x="2462854" y="26735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 dirty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849B881-E56D-4D7E-87E0-21C718D87354}"/>
                </a:ext>
              </a:extLst>
            </p:cNvPr>
            <p:cNvGrpSpPr/>
            <p:nvPr/>
          </p:nvGrpSpPr>
          <p:grpSpPr>
            <a:xfrm>
              <a:off x="722223" y="3195986"/>
              <a:ext cx="2430591" cy="500571"/>
              <a:chOff x="408243" y="3195986"/>
              <a:chExt cx="2430591" cy="500571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019019B-3E09-4D27-BBEF-E40C401FD654}"/>
                  </a:ext>
                </a:extLst>
              </p:cNvPr>
              <p:cNvSpPr txBox="1"/>
              <p:nvPr/>
            </p:nvSpPr>
            <p:spPr>
              <a:xfrm>
                <a:off x="408243" y="3204115"/>
                <a:ext cx="564992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6.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4F51C01-6809-4AC4-A771-0C73D66CEF02}"/>
                  </a:ext>
                </a:extLst>
              </p:cNvPr>
              <p:cNvSpPr txBox="1"/>
              <p:nvPr/>
            </p:nvSpPr>
            <p:spPr>
              <a:xfrm>
                <a:off x="850022" y="3195986"/>
                <a:ext cx="1988812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make a wish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22784C-CD28-483A-BCA3-BC90A82C06F1}"/>
              </a:ext>
            </a:extLst>
          </p:cNvPr>
          <p:cNvGrpSpPr/>
          <p:nvPr/>
        </p:nvGrpSpPr>
        <p:grpSpPr>
          <a:xfrm>
            <a:off x="4684468" y="3489958"/>
            <a:ext cx="1570131" cy="1642816"/>
            <a:chOff x="671661" y="1516758"/>
            <a:chExt cx="2093508" cy="219042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6F8F3C8-B716-4D82-AC0F-163B9264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066431" cy="1664593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3CB275-D86E-4D1D-B3CF-81A14F1F1E48}"/>
                </a:ext>
              </a:extLst>
            </p:cNvPr>
            <p:cNvSpPr/>
            <p:nvPr/>
          </p:nvSpPr>
          <p:spPr>
            <a:xfrm>
              <a:off x="2307969" y="27202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 dirty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1B26063-A8B7-4037-8932-F34A0C098420}"/>
                </a:ext>
              </a:extLst>
            </p:cNvPr>
            <p:cNvGrpSpPr/>
            <p:nvPr/>
          </p:nvGrpSpPr>
          <p:grpSpPr>
            <a:xfrm>
              <a:off x="895912" y="3206608"/>
              <a:ext cx="1393690" cy="500572"/>
              <a:chOff x="581932" y="3206608"/>
              <a:chExt cx="1393690" cy="500572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0C4E725-9765-48B3-B598-AF62A32578A2}"/>
                  </a:ext>
                </a:extLst>
              </p:cNvPr>
              <p:cNvSpPr txBox="1"/>
              <p:nvPr/>
            </p:nvSpPr>
            <p:spPr>
              <a:xfrm>
                <a:off x="581932" y="3214737"/>
                <a:ext cx="59804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7.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95359AB-CCB7-4ADB-A6D9-A338BDF9A0D4}"/>
                  </a:ext>
                </a:extLst>
              </p:cNvPr>
              <p:cNvSpPr txBox="1"/>
              <p:nvPr/>
            </p:nvSpPr>
            <p:spPr>
              <a:xfrm>
                <a:off x="1056762" y="3206608"/>
                <a:ext cx="9188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fight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CF6E30-33CF-48BC-A1E8-D18E7BF15EC7}"/>
              </a:ext>
            </a:extLst>
          </p:cNvPr>
          <p:cNvGrpSpPr/>
          <p:nvPr/>
        </p:nvGrpSpPr>
        <p:grpSpPr>
          <a:xfrm>
            <a:off x="6798859" y="3472048"/>
            <a:ext cx="1686935" cy="1887393"/>
            <a:chOff x="440758" y="1518889"/>
            <a:chExt cx="2249247" cy="251652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BE55A34-84CC-43F6-ABFC-B2712728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r="2745"/>
            <a:stretch/>
          </p:blipFill>
          <p:spPr>
            <a:xfrm>
              <a:off x="514221" y="1518889"/>
              <a:ext cx="1964680" cy="158262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D878505-47EB-4FEE-AB96-A591A430AF11}"/>
                </a:ext>
              </a:extLst>
            </p:cNvPr>
            <p:cNvSpPr/>
            <p:nvPr/>
          </p:nvSpPr>
          <p:spPr>
            <a:xfrm>
              <a:off x="2036254" y="27181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C368D3B-748B-485B-A858-A9FA2D0EC5A1}"/>
                </a:ext>
              </a:extLst>
            </p:cNvPr>
            <p:cNvGrpSpPr/>
            <p:nvPr/>
          </p:nvGrpSpPr>
          <p:grpSpPr>
            <a:xfrm>
              <a:off x="440758" y="3173638"/>
              <a:ext cx="2249247" cy="861775"/>
              <a:chOff x="126778" y="3173638"/>
              <a:chExt cx="2249247" cy="861775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84FF85A-2137-478F-868A-1C932BC49FD6}"/>
                  </a:ext>
                </a:extLst>
              </p:cNvPr>
              <p:cNvSpPr txBox="1"/>
              <p:nvPr/>
            </p:nvSpPr>
            <p:spPr>
              <a:xfrm>
                <a:off x="126778" y="3192331"/>
                <a:ext cx="53816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8.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8CD12B8-1C43-422F-987C-FD8F10C29898}"/>
                  </a:ext>
                </a:extLst>
              </p:cNvPr>
              <p:cNvSpPr txBox="1"/>
              <p:nvPr/>
            </p:nvSpPr>
            <p:spPr>
              <a:xfrm>
                <a:off x="475757" y="3173638"/>
                <a:ext cx="1900268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help with housework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E120E28-B4D8-4C91-8BA4-814AB23A9BF9}"/>
              </a:ext>
            </a:extLst>
          </p:cNvPr>
          <p:cNvSpPr txBox="1"/>
          <p:nvPr/>
        </p:nvSpPr>
        <p:spPr>
          <a:xfrm>
            <a:off x="1744654" y="4214219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FF7B43-E5EA-49EF-B7AA-9E11F5E087AA}"/>
              </a:ext>
            </a:extLst>
          </p:cNvPr>
          <p:cNvSpPr txBox="1"/>
          <p:nvPr/>
        </p:nvSpPr>
        <p:spPr>
          <a:xfrm>
            <a:off x="3827706" y="4276805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4456BC7-3DFE-4E18-B2B4-5C440A1CE18F}"/>
              </a:ext>
            </a:extLst>
          </p:cNvPr>
          <p:cNvSpPr txBox="1"/>
          <p:nvPr/>
        </p:nvSpPr>
        <p:spPr>
          <a:xfrm>
            <a:off x="5897923" y="4338507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607D65-3325-41D0-A034-2097A36F61B8}"/>
              </a:ext>
            </a:extLst>
          </p:cNvPr>
          <p:cNvSpPr txBox="1"/>
          <p:nvPr/>
        </p:nvSpPr>
        <p:spPr>
          <a:xfrm>
            <a:off x="7965302" y="4309471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713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Ex2. Tick </a:t>
            </a:r>
            <a:r>
              <a:rPr lang="en-US" sz="2600" b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</p:spTree>
    <p:extLst>
      <p:ext uri="{BB962C8B-B14F-4D97-AF65-F5344CB8AC3E}">
        <p14:creationId xmlns:p14="http://schemas.microsoft.com/office/powerpoint/2010/main" val="163696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4" grpId="0"/>
      <p:bldP spid="35" grpId="0"/>
      <p:bldP spid="60" grpId="0"/>
      <p:bldP spid="62" grpId="0"/>
      <p:bldP spid="64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1DB231-E776-DB13-4030-C8AFCF0523F7}"/>
              </a:ext>
            </a:extLst>
          </p:cNvPr>
          <p:cNvSpPr/>
          <p:nvPr/>
        </p:nvSpPr>
        <p:spPr>
          <a:xfrm>
            <a:off x="0" y="1181911"/>
            <a:ext cx="9144000" cy="521888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72551" y="1123711"/>
            <a:ext cx="1721650" cy="1858170"/>
            <a:chOff x="503731" y="1158041"/>
            <a:chExt cx="2240905" cy="2435484"/>
          </a:xfrm>
        </p:grpSpPr>
        <p:grpSp>
          <p:nvGrpSpPr>
            <p:cNvPr id="5" name="Group 4"/>
            <p:cNvGrpSpPr/>
            <p:nvPr/>
          </p:nvGrpSpPr>
          <p:grpSpPr>
            <a:xfrm>
              <a:off x="561832" y="1158041"/>
              <a:ext cx="2090445" cy="1908355"/>
              <a:chOff x="627961" y="1158041"/>
              <a:chExt cx="2090445" cy="190835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t="14111" r="14324" b="17645"/>
              <a:stretch/>
            </p:blipFill>
            <p:spPr>
              <a:xfrm>
                <a:off x="627961" y="1516758"/>
                <a:ext cx="2090445" cy="1549638"/>
              </a:xfrm>
              <a:prstGeom prst="roundRect">
                <a:avLst>
                  <a:gd name="adj" fmla="val 7695"/>
                </a:avLst>
              </a:prstGeom>
              <a:ln>
                <a:solidFill>
                  <a:srgbClr val="F16649"/>
                </a:solidFill>
                <a:prstDash val="dash"/>
              </a:ln>
            </p:spPr>
          </p:pic>
          <p:sp>
            <p:nvSpPr>
              <p:cNvPr id="3" name="Oval Callout 2"/>
              <p:cNvSpPr/>
              <p:nvPr/>
            </p:nvSpPr>
            <p:spPr>
              <a:xfrm>
                <a:off x="1142501" y="1158041"/>
                <a:ext cx="1453675" cy="479631"/>
              </a:xfrm>
              <a:prstGeom prst="wedgeEllipseCallout">
                <a:avLst>
                  <a:gd name="adj1" fmla="val 9419"/>
                  <a:gd name="adj2" fmla="val 9326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050" kern="0">
                  <a:solidFill>
                    <a:prstClr val="white"/>
                  </a:solidFill>
                  <a:latin typeface="Aptos" panose="02110004020202020204"/>
                  <a:sym typeface="Arial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5552" y="1215063"/>
                <a:ext cx="1471028" cy="332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sz="1050" kern="0" dirty="0">
                    <a:solidFill>
                      <a:srgbClr val="002060"/>
                    </a:solidFill>
                    <a:latin typeface="Comic Sans MS" panose="030F0702030302020204" pitchFamily="66" charset="0"/>
                    <a:cs typeface="Arial"/>
                    <a:sym typeface="Arial"/>
                  </a:rPr>
                  <a:t>Thank you.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190485" y="2691505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3731" y="3101317"/>
              <a:ext cx="2240905" cy="492208"/>
              <a:chOff x="189751" y="3101317"/>
              <a:chExt cx="2240905" cy="49220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9751" y="3109446"/>
                <a:ext cx="507037" cy="48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1.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47803" y="3101317"/>
                <a:ext cx="1882853" cy="48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behave well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2444051" y="1381948"/>
            <a:ext cx="2199244" cy="1593194"/>
            <a:chOff x="-187466" y="1533102"/>
            <a:chExt cx="2932326" cy="212425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3" t="-540" r="-6078" b="540"/>
            <a:stretch/>
          </p:blipFill>
          <p:spPr>
            <a:xfrm>
              <a:off x="106361" y="1533102"/>
              <a:ext cx="2135209" cy="1568143"/>
            </a:xfrm>
            <a:prstGeom prst="roundRect">
              <a:avLst>
                <a:gd name="adj" fmla="val 7695"/>
              </a:avLst>
            </a:prstGeom>
            <a:solidFill>
              <a:schemeClr val="bg1"/>
            </a:solidFill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1784370" y="2727776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-187466" y="3164917"/>
              <a:ext cx="2932326" cy="492443"/>
              <a:chOff x="-501446" y="3164917"/>
              <a:chExt cx="2932326" cy="492443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-501446" y="3164917"/>
                <a:ext cx="547401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2.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-186414" y="3164918"/>
                <a:ext cx="2617294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eat lots of sweets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4675990" y="1381949"/>
            <a:ext cx="1568802" cy="1872481"/>
            <a:chOff x="-612869" y="1533102"/>
            <a:chExt cx="2091736" cy="2496640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425" y="1533102"/>
              <a:ext cx="1986813" cy="1600458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945831" y="2733958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-612869" y="3159839"/>
              <a:ext cx="2091736" cy="869903"/>
              <a:chOff x="-926849" y="3159839"/>
              <a:chExt cx="2091736" cy="869903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926849" y="3167968"/>
                <a:ext cx="47483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3.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618797" y="3159839"/>
                <a:ext cx="1783684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plant trees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6798858" y="1375748"/>
            <a:ext cx="1841564" cy="1581973"/>
            <a:chOff x="266914" y="1508491"/>
            <a:chExt cx="2455419" cy="2109296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16" y="1508491"/>
              <a:ext cx="1986814" cy="160045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1868830" y="2686295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266914" y="3117216"/>
              <a:ext cx="2455419" cy="500571"/>
              <a:chOff x="-47066" y="3117216"/>
              <a:chExt cx="2455419" cy="500571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-47066" y="3125345"/>
                <a:ext cx="577509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4.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27765" y="3117216"/>
                <a:ext cx="1980588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break things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D03BB2-D0F5-4ECA-90FD-03612CD038D4}"/>
              </a:ext>
            </a:extLst>
          </p:cNvPr>
          <p:cNvSpPr txBox="1"/>
          <p:nvPr/>
        </p:nvSpPr>
        <p:spPr>
          <a:xfrm>
            <a:off x="1736034" y="2224307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F20EE9-9F4B-4CBF-BF32-41ABC5AA1046}"/>
              </a:ext>
            </a:extLst>
          </p:cNvPr>
          <p:cNvSpPr txBox="1"/>
          <p:nvPr/>
        </p:nvSpPr>
        <p:spPr>
          <a:xfrm>
            <a:off x="3902439" y="2229898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CC8804-DA42-4799-BCBB-4E8CB3DCB8E5}"/>
              </a:ext>
            </a:extLst>
          </p:cNvPr>
          <p:cNvSpPr txBox="1"/>
          <p:nvPr/>
        </p:nvSpPr>
        <p:spPr>
          <a:xfrm>
            <a:off x="5799939" y="2202658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95A52-41C7-44A1-96E0-E4D5192F1C33}"/>
              </a:ext>
            </a:extLst>
          </p:cNvPr>
          <p:cNvSpPr txBox="1"/>
          <p:nvPr/>
        </p:nvSpPr>
        <p:spPr>
          <a:xfrm>
            <a:off x="7988500" y="2180983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88EDD5-BB8E-4B3F-A1F4-46379B0F3982}"/>
              </a:ext>
            </a:extLst>
          </p:cNvPr>
          <p:cNvGrpSpPr/>
          <p:nvPr/>
        </p:nvGrpSpPr>
        <p:grpSpPr>
          <a:xfrm>
            <a:off x="410443" y="3123948"/>
            <a:ext cx="1721420" cy="1751581"/>
            <a:chOff x="437652" y="1642773"/>
            <a:chExt cx="2295227" cy="233544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A0420AF-4FDA-4D58-A1C3-95511A9D6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32" y="1642773"/>
              <a:ext cx="2166343" cy="1407665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01928D0-F876-448C-A297-4EA9FD77652F}"/>
                </a:ext>
              </a:extLst>
            </p:cNvPr>
            <p:cNvSpPr/>
            <p:nvPr/>
          </p:nvSpPr>
          <p:spPr>
            <a:xfrm>
              <a:off x="2265402" y="2705359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E7AFB60-C6A8-401C-84C3-F5B52B174F73}"/>
                </a:ext>
              </a:extLst>
            </p:cNvPr>
            <p:cNvGrpSpPr/>
            <p:nvPr/>
          </p:nvGrpSpPr>
          <p:grpSpPr>
            <a:xfrm>
              <a:off x="437652" y="3116439"/>
              <a:ext cx="2295227" cy="861775"/>
              <a:chOff x="123672" y="3116439"/>
              <a:chExt cx="2295227" cy="86177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06F220-ED60-4B01-84A9-D706E317AD62}"/>
                  </a:ext>
                </a:extLst>
              </p:cNvPr>
              <p:cNvSpPr txBox="1"/>
              <p:nvPr/>
            </p:nvSpPr>
            <p:spPr>
              <a:xfrm>
                <a:off x="123672" y="3131667"/>
                <a:ext cx="52718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5.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923F804-0793-4675-93AC-6542862928E3}"/>
                  </a:ext>
                </a:extLst>
              </p:cNvPr>
              <p:cNvSpPr txBox="1"/>
              <p:nvPr/>
            </p:nvSpPr>
            <p:spPr>
              <a:xfrm>
                <a:off x="518631" y="3116439"/>
                <a:ext cx="1900268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go out with friends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03A1F8-87DE-48AE-803E-1B9E3987F97A}"/>
              </a:ext>
            </a:extLst>
          </p:cNvPr>
          <p:cNvGrpSpPr/>
          <p:nvPr/>
        </p:nvGrpSpPr>
        <p:grpSpPr>
          <a:xfrm>
            <a:off x="2586073" y="3123947"/>
            <a:ext cx="1822943" cy="1634850"/>
            <a:chOff x="722223" y="1516758"/>
            <a:chExt cx="2430591" cy="217979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0AF24E7-7808-448F-9C0D-27FEC092A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51" y="1516758"/>
              <a:ext cx="2134019" cy="1716215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6089663-A2F3-4EAA-A65D-55BC8A02BA6A}"/>
                </a:ext>
              </a:extLst>
            </p:cNvPr>
            <p:cNvSpPr/>
            <p:nvPr/>
          </p:nvSpPr>
          <p:spPr>
            <a:xfrm>
              <a:off x="2462854" y="2673541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 dirty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849B881-E56D-4D7E-87E0-21C718D87354}"/>
                </a:ext>
              </a:extLst>
            </p:cNvPr>
            <p:cNvGrpSpPr/>
            <p:nvPr/>
          </p:nvGrpSpPr>
          <p:grpSpPr>
            <a:xfrm>
              <a:off x="722223" y="3195986"/>
              <a:ext cx="2430591" cy="500571"/>
              <a:chOff x="408243" y="3195986"/>
              <a:chExt cx="2430591" cy="500571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019019B-3E09-4D27-BBEF-E40C401FD654}"/>
                  </a:ext>
                </a:extLst>
              </p:cNvPr>
              <p:cNvSpPr txBox="1"/>
              <p:nvPr/>
            </p:nvSpPr>
            <p:spPr>
              <a:xfrm>
                <a:off x="408243" y="3204115"/>
                <a:ext cx="564992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6.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4F51C01-6809-4AC4-A771-0C73D66CEF02}"/>
                  </a:ext>
                </a:extLst>
              </p:cNvPr>
              <p:cNvSpPr txBox="1"/>
              <p:nvPr/>
            </p:nvSpPr>
            <p:spPr>
              <a:xfrm>
                <a:off x="850022" y="3195986"/>
                <a:ext cx="1988812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make a wish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22784C-CD28-483A-BCA3-BC90A82C06F1}"/>
              </a:ext>
            </a:extLst>
          </p:cNvPr>
          <p:cNvGrpSpPr/>
          <p:nvPr/>
        </p:nvGrpSpPr>
        <p:grpSpPr>
          <a:xfrm>
            <a:off x="4684468" y="3145187"/>
            <a:ext cx="1570131" cy="1642816"/>
            <a:chOff x="671661" y="1516758"/>
            <a:chExt cx="2093508" cy="219042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6F8F3C8-B716-4D82-AC0F-163B9264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066431" cy="1664593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3CB275-D86E-4D1D-B3CF-81A14F1F1E48}"/>
                </a:ext>
              </a:extLst>
            </p:cNvPr>
            <p:cNvSpPr/>
            <p:nvPr/>
          </p:nvSpPr>
          <p:spPr>
            <a:xfrm>
              <a:off x="2307969" y="27202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 dirty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1B26063-A8B7-4037-8932-F34A0C098420}"/>
                </a:ext>
              </a:extLst>
            </p:cNvPr>
            <p:cNvGrpSpPr/>
            <p:nvPr/>
          </p:nvGrpSpPr>
          <p:grpSpPr>
            <a:xfrm>
              <a:off x="895912" y="3206608"/>
              <a:ext cx="1393690" cy="500572"/>
              <a:chOff x="581932" y="3206608"/>
              <a:chExt cx="1393690" cy="500572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0C4E725-9765-48B3-B598-AF62A32578A2}"/>
                  </a:ext>
                </a:extLst>
              </p:cNvPr>
              <p:cNvSpPr txBox="1"/>
              <p:nvPr/>
            </p:nvSpPr>
            <p:spPr>
              <a:xfrm>
                <a:off x="581932" y="3214737"/>
                <a:ext cx="59804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7.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95359AB-CCB7-4ADB-A6D9-A338BDF9A0D4}"/>
                  </a:ext>
                </a:extLst>
              </p:cNvPr>
              <p:cNvSpPr txBox="1"/>
              <p:nvPr/>
            </p:nvSpPr>
            <p:spPr>
              <a:xfrm>
                <a:off x="1056762" y="3206608"/>
                <a:ext cx="9188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fight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CF6E30-33CF-48BC-A1E8-D18E7BF15EC7}"/>
              </a:ext>
            </a:extLst>
          </p:cNvPr>
          <p:cNvGrpSpPr/>
          <p:nvPr/>
        </p:nvGrpSpPr>
        <p:grpSpPr>
          <a:xfrm>
            <a:off x="6782101" y="3162464"/>
            <a:ext cx="1686935" cy="1887393"/>
            <a:chOff x="440758" y="1518889"/>
            <a:chExt cx="2249247" cy="251652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BE55A34-84CC-43F6-ABFC-B2712728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r="2745"/>
            <a:stretch/>
          </p:blipFill>
          <p:spPr>
            <a:xfrm>
              <a:off x="514221" y="1518889"/>
              <a:ext cx="1964680" cy="158262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D878505-47EB-4FEE-AB96-A591A430AF11}"/>
                </a:ext>
              </a:extLst>
            </p:cNvPr>
            <p:cNvSpPr/>
            <p:nvPr/>
          </p:nvSpPr>
          <p:spPr>
            <a:xfrm>
              <a:off x="2036254" y="27181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prstClr val="white"/>
                </a:solidFill>
                <a:latin typeface="Aptos" panose="02110004020202020204"/>
                <a:sym typeface="Arial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C368D3B-748B-485B-A858-A9FA2D0EC5A1}"/>
                </a:ext>
              </a:extLst>
            </p:cNvPr>
            <p:cNvGrpSpPr/>
            <p:nvPr/>
          </p:nvGrpSpPr>
          <p:grpSpPr>
            <a:xfrm>
              <a:off x="440758" y="3173638"/>
              <a:ext cx="2249247" cy="861775"/>
              <a:chOff x="126778" y="3173638"/>
              <a:chExt cx="2249247" cy="861775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84FF85A-2137-478F-868A-1C932BC49FD6}"/>
                  </a:ext>
                </a:extLst>
              </p:cNvPr>
              <p:cNvSpPr txBox="1"/>
              <p:nvPr/>
            </p:nvSpPr>
            <p:spPr>
              <a:xfrm>
                <a:off x="126778" y="3192331"/>
                <a:ext cx="53816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b="1" kern="0" dirty="0">
                    <a:solidFill>
                      <a:srgbClr val="0070C0"/>
                    </a:solidFill>
                    <a:latin typeface="Arial"/>
                    <a:cs typeface="Arial"/>
                    <a:sym typeface="Arial"/>
                  </a:rPr>
                  <a:t>8.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8CD12B8-1C43-422F-987C-FD8F10C29898}"/>
                  </a:ext>
                </a:extLst>
              </p:cNvPr>
              <p:cNvSpPr txBox="1"/>
              <p:nvPr/>
            </p:nvSpPr>
            <p:spPr>
              <a:xfrm>
                <a:off x="475757" y="3173638"/>
                <a:ext cx="1900268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0000"/>
                  </a:buClr>
                </a:pPr>
                <a:r>
                  <a:rPr lang="en-US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help with housework</a:t>
                </a:r>
                <a:endParaRPr lang="en-US" b="1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E120E28-B4D8-4C91-8BA4-814AB23A9BF9}"/>
              </a:ext>
            </a:extLst>
          </p:cNvPr>
          <p:cNvSpPr txBox="1"/>
          <p:nvPr/>
        </p:nvSpPr>
        <p:spPr>
          <a:xfrm>
            <a:off x="1744654" y="3869448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FF7B43-E5EA-49EF-B7AA-9E11F5E087AA}"/>
              </a:ext>
            </a:extLst>
          </p:cNvPr>
          <p:cNvSpPr txBox="1"/>
          <p:nvPr/>
        </p:nvSpPr>
        <p:spPr>
          <a:xfrm>
            <a:off x="3827706" y="3932034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4456BC7-3DFE-4E18-B2B4-5C440A1CE18F}"/>
              </a:ext>
            </a:extLst>
          </p:cNvPr>
          <p:cNvSpPr txBox="1"/>
          <p:nvPr/>
        </p:nvSpPr>
        <p:spPr>
          <a:xfrm>
            <a:off x="5897923" y="3993736"/>
            <a:ext cx="4331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FF0000"/>
                </a:solidFill>
                <a:latin typeface="Arial"/>
                <a:cs typeface="Arial"/>
                <a:sym typeface="Wingdings 2" panose="05020102010507070707" pitchFamily="18" charset="2"/>
              </a:rPr>
              <a:t></a:t>
            </a:r>
            <a:endParaRPr lang="en-US" sz="30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607D65-3325-41D0-A034-2097A36F61B8}"/>
              </a:ext>
            </a:extLst>
          </p:cNvPr>
          <p:cNvSpPr txBox="1"/>
          <p:nvPr/>
        </p:nvSpPr>
        <p:spPr>
          <a:xfrm>
            <a:off x="7948544" y="3999887"/>
            <a:ext cx="4796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B050"/>
                </a:solidFill>
                <a:latin typeface="Arial"/>
                <a:cs typeface="Arial"/>
                <a:sym typeface="Wingdings 2" panose="05020102010507070707" pitchFamily="18" charset="2"/>
              </a:rPr>
              <a:t></a:t>
            </a:r>
            <a:endParaRPr lang="en-US" sz="30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914;p56">
            <a:extLst>
              <a:ext uri="{FF2B5EF4-FFF2-40B4-BE49-F238E27FC236}">
                <a16:creationId xmlns:a16="http://schemas.microsoft.com/office/drawing/2014/main" id="{561E9B22-4E20-40AA-B8F3-48C001A2ED66}"/>
              </a:ext>
            </a:extLst>
          </p:cNvPr>
          <p:cNvSpPr txBox="1">
            <a:spLocks/>
          </p:cNvSpPr>
          <p:nvPr/>
        </p:nvSpPr>
        <p:spPr>
          <a:xfrm>
            <a:off x="1698053" y="5098592"/>
            <a:ext cx="6250491" cy="105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20000"/>
              </a:lnSpc>
              <a:buClr>
                <a:prstClr val="black"/>
              </a:buClr>
            </a:pPr>
            <a:r>
              <a:rPr lang="en-GB" sz="2400" kern="0" smtClean="0">
                <a:solidFill>
                  <a:prstClr val="black"/>
                </a:solidFill>
              </a:rPr>
              <a:t>1. Children </a:t>
            </a:r>
            <a:r>
              <a:rPr lang="en-GB" sz="2400" kern="0" dirty="0">
                <a:solidFill>
                  <a:prstClr val="black"/>
                </a:solidFill>
              </a:rPr>
              <a:t>should behave well.</a:t>
            </a:r>
          </a:p>
          <a:p>
            <a:pPr marL="0" indent="0" algn="l">
              <a:lnSpc>
                <a:spcPct val="120000"/>
              </a:lnSpc>
              <a:buClr>
                <a:prstClr val="black"/>
              </a:buClr>
            </a:pPr>
            <a:r>
              <a:rPr lang="en-GB" sz="2400" kern="0" smtClean="0">
                <a:solidFill>
                  <a:prstClr val="black"/>
                </a:solidFill>
              </a:rPr>
              <a:t>2. Children </a:t>
            </a:r>
            <a:r>
              <a:rPr lang="en-GB" sz="2400" kern="0" dirty="0">
                <a:solidFill>
                  <a:prstClr val="black"/>
                </a:solidFill>
              </a:rPr>
              <a:t>shouldn’t eat lots of sweets.</a:t>
            </a:r>
          </a:p>
        </p:txBody>
      </p:sp>
      <p:sp>
        <p:nvSpPr>
          <p:cNvPr id="74" name="Google Shape;914;p56">
            <a:extLst>
              <a:ext uri="{FF2B5EF4-FFF2-40B4-BE49-F238E27FC236}">
                <a16:creationId xmlns:a16="http://schemas.microsoft.com/office/drawing/2014/main" id="{15F681CC-0A91-4068-9E7F-C59546E97966}"/>
              </a:ext>
            </a:extLst>
          </p:cNvPr>
          <p:cNvSpPr txBox="1">
            <a:spLocks/>
          </p:cNvSpPr>
          <p:nvPr/>
        </p:nvSpPr>
        <p:spPr>
          <a:xfrm>
            <a:off x="396688" y="4999256"/>
            <a:ext cx="1339346" cy="47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buClr>
                <a:prstClr val="black"/>
              </a:buClr>
            </a:pPr>
            <a:r>
              <a:rPr lang="en-GB" sz="2000" b="1" kern="0" dirty="0">
                <a:solidFill>
                  <a:prstClr val="black"/>
                </a:solidFill>
              </a:rPr>
              <a:t>Example: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" y="109297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Ex3. Work </a:t>
            </a:r>
            <a:r>
              <a:rPr lang="en-US" sz="2400" b="1" dirty="0">
                <a:solidFill>
                  <a:srgbClr val="0033CC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pairs. Look at the activities in 2. Take turns to say what you think children should / shouldn’t do.</a:t>
            </a:r>
          </a:p>
        </p:txBody>
      </p:sp>
    </p:spTree>
    <p:extLst>
      <p:ext uri="{BB962C8B-B14F-4D97-AF65-F5344CB8AC3E}">
        <p14:creationId xmlns:p14="http://schemas.microsoft.com/office/powerpoint/2010/main" val="2535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6607" y="395288"/>
            <a:ext cx="9144000" cy="70104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vi-VN" sz="3600">
              <a:latin typeface=".VnTime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u="sng">
                <a:solidFill>
                  <a:srgbClr val="FF3300"/>
                </a:solidFill>
                <a:latin typeface="Times New Roman" pitchFamily="18" charset="0"/>
              </a:rPr>
              <a:t>Questions:</a:t>
            </a:r>
            <a:r>
              <a:rPr lang="en-US" sz="6000" b="1">
                <a:solidFill>
                  <a:srgbClr val="FF3300"/>
                </a:solidFill>
                <a:latin typeface="Times New Roman" pitchFamily="18" charset="0"/>
              </a:rPr>
              <a:t> Lucky numbers</a:t>
            </a:r>
          </a:p>
        </p:txBody>
      </p:sp>
      <p:sp>
        <p:nvSpPr>
          <p:cNvPr id="2253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45364" y="1233488"/>
            <a:ext cx="14478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22534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162946" y="1233488"/>
            <a:ext cx="16002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22535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193164" y="1233488"/>
            <a:ext cx="14478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22537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40964" y="1233488"/>
            <a:ext cx="15240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22538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193164" y="2986088"/>
            <a:ext cx="14478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2253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745364" y="2986088"/>
            <a:ext cx="14478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22541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640964" y="2986088"/>
            <a:ext cx="1524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 smtClean="0">
                <a:solidFill>
                  <a:srgbClr val="FF3300"/>
                </a:solidFill>
                <a:latin typeface=".VnTifani HeavyH" pitchFamily="34" charset="0"/>
              </a:rPr>
              <a:t>7</a:t>
            </a:r>
            <a:endParaRPr lang="en-US" sz="7200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2" name="Rectangle 1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164964" y="2986088"/>
            <a:ext cx="16002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8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0" y="2983435"/>
            <a:ext cx="1524000" cy="50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</a:rPr>
              <a:t>Team A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119425" y="3823018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/>
              <a:t>2</a:t>
            </a:r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129381" y="3823018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/>
              <a:t>4</a:t>
            </a: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129381" y="3866698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/>
              <a:t>6</a:t>
            </a:r>
          </a:p>
        </p:txBody>
      </p:sp>
      <p:sp>
        <p:nvSpPr>
          <p:cNvPr id="25" name="_s3086"/>
          <p:cNvSpPr>
            <a:spLocks noChangeArrowheads="1"/>
          </p:cNvSpPr>
          <p:nvPr/>
        </p:nvSpPr>
        <p:spPr bwMode="auto">
          <a:xfrm>
            <a:off x="77448" y="3852387"/>
            <a:ext cx="960438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 eaLnBrk="1" hangingPunct="1"/>
            <a:r>
              <a:rPr lang="en-US" altLang="en-US" sz="5000" dirty="0"/>
              <a:t>8</a:t>
            </a:r>
          </a:p>
        </p:txBody>
      </p:sp>
      <p:sp>
        <p:nvSpPr>
          <p:cNvPr id="26" name="Oval 32">
            <a:hlinkClick r:id="rId9" action="ppaction://hlinksldjump" highlightClick="1">
              <a:snd r:embed="rId11" name="click.wav"/>
            </a:hlinkClick>
          </p:cNvPr>
          <p:cNvSpPr>
            <a:spLocks noChangeArrowheads="1"/>
          </p:cNvSpPr>
          <p:nvPr/>
        </p:nvSpPr>
        <p:spPr bwMode="auto">
          <a:xfrm>
            <a:off x="77448" y="3900488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 smtClean="0"/>
              <a:t>10</a:t>
            </a:r>
            <a:endParaRPr lang="en-US" altLang="en-US" sz="5000" dirty="0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7843542" y="3030107"/>
            <a:ext cx="1524000" cy="50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</a:rPr>
              <a:t>Team </a:t>
            </a:r>
            <a:r>
              <a:rPr lang="en-US" altLang="en-US" sz="2700" b="1" dirty="0" smtClean="0">
                <a:solidFill>
                  <a:srgbClr val="FF0066"/>
                </a:solidFill>
              </a:rPr>
              <a:t>B</a:t>
            </a:r>
            <a:endParaRPr lang="en-US" altLang="en-US" sz="2700" b="1" dirty="0">
              <a:solidFill>
                <a:srgbClr val="FF0066"/>
              </a:solidFill>
            </a:endParaRPr>
          </a:p>
        </p:txBody>
      </p:sp>
      <p:sp>
        <p:nvSpPr>
          <p:cNvPr id="39" name="Oval 22"/>
          <p:cNvSpPr>
            <a:spLocks noChangeArrowheads="1"/>
          </p:cNvSpPr>
          <p:nvPr/>
        </p:nvSpPr>
        <p:spPr bwMode="auto">
          <a:xfrm>
            <a:off x="8212318" y="3720851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/>
              <a:t>2</a:t>
            </a: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8242890" y="3739924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/>
              <a:t>4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8261010" y="3831092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/>
              <a:t>6</a:t>
            </a:r>
          </a:p>
        </p:txBody>
      </p:sp>
      <p:sp>
        <p:nvSpPr>
          <p:cNvPr id="42" name="_s3086"/>
          <p:cNvSpPr>
            <a:spLocks noChangeArrowheads="1"/>
          </p:cNvSpPr>
          <p:nvPr/>
        </p:nvSpPr>
        <p:spPr bwMode="auto">
          <a:xfrm>
            <a:off x="8232549" y="3796507"/>
            <a:ext cx="960438" cy="9604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 eaLnBrk="1" hangingPunct="1"/>
            <a:r>
              <a:rPr lang="en-US" altLang="en-US" sz="5000" dirty="0"/>
              <a:t>8</a:t>
            </a:r>
          </a:p>
        </p:txBody>
      </p:sp>
      <p:sp>
        <p:nvSpPr>
          <p:cNvPr id="43" name="Oval 32">
            <a:hlinkClick r:id="rId9" action="ppaction://hlinksldjump" highlightClick="1">
              <a:snd r:embed="rId11" name="click.wav"/>
            </a:hlinkClick>
          </p:cNvPr>
          <p:cNvSpPr>
            <a:spLocks noChangeArrowheads="1"/>
          </p:cNvSpPr>
          <p:nvPr/>
        </p:nvSpPr>
        <p:spPr bwMode="auto">
          <a:xfrm>
            <a:off x="8189391" y="3831092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5000" dirty="0" smtClean="0"/>
              <a:t>10</a:t>
            </a:r>
            <a:endParaRPr lang="en-US" altLang="en-US" sz="5000" dirty="0"/>
          </a:p>
        </p:txBody>
      </p:sp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7576456" y="6283235"/>
            <a:ext cx="894169" cy="57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1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1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6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1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531" grpId="0"/>
      <p:bldP spid="22533" grpId="0" animBg="1"/>
      <p:bldP spid="22533" grpId="1" animBg="1"/>
      <p:bldP spid="22534" grpId="0" animBg="1"/>
      <p:bldP spid="22534" grpId="1" animBg="1"/>
      <p:bldP spid="22535" grpId="0" animBg="1"/>
      <p:bldP spid="22535" grpId="1" animBg="1"/>
      <p:bldP spid="22537" grpId="0" animBg="1"/>
      <p:bldP spid="22537" grpId="1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2782</TotalTime>
  <Words>1050</Words>
  <Application>Microsoft Office PowerPoint</Application>
  <PresentationFormat>On-screen Show (4:3)</PresentationFormat>
  <Paragraphs>245</Paragraphs>
  <Slides>32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.VnTifani HeavyH</vt:lpstr>
      <vt:lpstr>.VnTime</vt:lpstr>
      <vt:lpstr>Aptos</vt:lpstr>
      <vt:lpstr>Aptos Display</vt:lpstr>
      <vt:lpstr>Arial</vt:lpstr>
      <vt:lpstr>Calibri</vt:lpstr>
      <vt:lpstr>Calibri Light</vt:lpstr>
      <vt:lpstr>Caveat Brush</vt:lpstr>
      <vt:lpstr>Comic Sans MS</vt:lpstr>
      <vt:lpstr>Montserrat</vt:lpstr>
      <vt:lpstr>Times New Roman</vt:lpstr>
      <vt:lpstr>Wingdings 2</vt:lpstr>
      <vt:lpstr>Office Theme</vt:lpstr>
      <vt:lpstr>1_Office Theme</vt:lpstr>
      <vt:lpstr>2_Office Theme</vt:lpstr>
      <vt:lpstr>3_Office Theme</vt:lpstr>
      <vt:lpstr>4_Office Theme</vt:lpstr>
      <vt:lpstr>1_Tema de Office</vt:lpstr>
      <vt:lpstr>5_Office Theme</vt:lpstr>
      <vt:lpstr>PowerPoint Presentation</vt:lpstr>
      <vt:lpstr>Watch and fill in the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answer:</vt:lpstr>
      <vt:lpstr>Read and circle some or any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 answers again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150</cp:revision>
  <dcterms:created xsi:type="dcterms:W3CDTF">2020-12-09T02:04:09Z</dcterms:created>
  <dcterms:modified xsi:type="dcterms:W3CDTF">2025-12-22T08:24:33Z</dcterms:modified>
</cp:coreProperties>
</file>