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30"/>
  </p:notesMasterIdLst>
  <p:sldIdLst>
    <p:sldId id="350" r:id="rId2"/>
    <p:sldId id="353" r:id="rId3"/>
    <p:sldId id="351" r:id="rId4"/>
    <p:sldId id="281" r:id="rId5"/>
    <p:sldId id="338" r:id="rId6"/>
    <p:sldId id="355" r:id="rId7"/>
    <p:sldId id="357" r:id="rId8"/>
    <p:sldId id="358" r:id="rId9"/>
    <p:sldId id="359" r:id="rId10"/>
    <p:sldId id="360" r:id="rId11"/>
    <p:sldId id="361" r:id="rId12"/>
    <p:sldId id="364" r:id="rId13"/>
    <p:sldId id="363" r:id="rId14"/>
    <p:sldId id="365" r:id="rId15"/>
    <p:sldId id="356" r:id="rId16"/>
    <p:sldId id="340" r:id="rId17"/>
    <p:sldId id="341" r:id="rId18"/>
    <p:sldId id="375" r:id="rId19"/>
    <p:sldId id="368" r:id="rId20"/>
    <p:sldId id="370" r:id="rId21"/>
    <p:sldId id="372" r:id="rId22"/>
    <p:sldId id="371" r:id="rId23"/>
    <p:sldId id="374" r:id="rId24"/>
    <p:sldId id="313" r:id="rId25"/>
    <p:sldId id="367" r:id="rId26"/>
    <p:sldId id="369" r:id="rId27"/>
    <p:sldId id="314" r:id="rId28"/>
    <p:sldId id="35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8DA4"/>
    <a:srgbClr val="00A9A5"/>
    <a:srgbClr val="FF00FF"/>
    <a:srgbClr val="FF9900"/>
    <a:srgbClr val="FFDAAB"/>
    <a:srgbClr val="F7941E"/>
    <a:srgbClr val="CBEAF0"/>
    <a:srgbClr val="48C0B6"/>
    <a:srgbClr val="FBB040"/>
    <a:srgbClr val="00B2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25" autoAdjust="0"/>
    <p:restoredTop sz="93076"/>
  </p:normalViewPr>
  <p:slideViewPr>
    <p:cSldViewPr snapToGrid="0" showGuides="1">
      <p:cViewPr varScale="1">
        <p:scale>
          <a:sx n="68" d="100"/>
          <a:sy n="68" d="100"/>
        </p:scale>
        <p:origin x="96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AB3453-E635-455B-AFA7-F68631D0FCE5}"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D0361850-F820-4483-BE64-DB2A8B913F44}">
      <dgm:prSet phldrT="[Text]"/>
      <dgm:spPr/>
      <dgm:t>
        <a:bodyPr/>
        <a:lstStyle/>
        <a:p>
          <a:r>
            <a:rPr lang="en-US" dirty="0"/>
            <a:t>Vocabulary review</a:t>
          </a:r>
        </a:p>
      </dgm:t>
    </dgm:pt>
    <dgm:pt modelId="{906469E9-08A3-46B2-940A-7E6DC7D21DCF}" type="parTrans" cxnId="{97D123D3-2673-43CF-85B2-4EC5AAF28854}">
      <dgm:prSet/>
      <dgm:spPr/>
      <dgm:t>
        <a:bodyPr/>
        <a:lstStyle/>
        <a:p>
          <a:endParaRPr lang="en-US"/>
        </a:p>
      </dgm:t>
    </dgm:pt>
    <dgm:pt modelId="{0E3CEBBD-F15F-476E-AB13-CA45AE3D8495}" type="sibTrans" cxnId="{97D123D3-2673-43CF-85B2-4EC5AAF28854}">
      <dgm:prSet/>
      <dgm:spPr/>
      <dgm:t>
        <a:bodyPr/>
        <a:lstStyle/>
        <a:p>
          <a:endParaRPr lang="en-US"/>
        </a:p>
      </dgm:t>
    </dgm:pt>
    <dgm:pt modelId="{4B3AF590-F5B3-4E50-983F-332FF45B0BF3}">
      <dgm:prSet phldrT="[Text]" phldr="1"/>
      <dgm:spPr/>
      <dgm:t>
        <a:bodyPr/>
        <a:lstStyle/>
        <a:p>
          <a:endParaRPr lang="en-US" dirty="0"/>
        </a:p>
      </dgm:t>
    </dgm:pt>
    <dgm:pt modelId="{734375FB-53D8-49C1-BF31-488F18A9002A}" type="parTrans" cxnId="{176891C9-9B76-48B8-A044-63ACCA4600A7}">
      <dgm:prSet/>
      <dgm:spPr/>
      <dgm:t>
        <a:bodyPr/>
        <a:lstStyle/>
        <a:p>
          <a:endParaRPr lang="en-US"/>
        </a:p>
      </dgm:t>
    </dgm:pt>
    <dgm:pt modelId="{FF3BBA6F-1948-4C99-B9A9-019A428A0C65}" type="sibTrans" cxnId="{176891C9-9B76-48B8-A044-63ACCA4600A7}">
      <dgm:prSet/>
      <dgm:spPr/>
      <dgm:t>
        <a:bodyPr/>
        <a:lstStyle/>
        <a:p>
          <a:endParaRPr lang="en-US"/>
        </a:p>
      </dgm:t>
    </dgm:pt>
    <dgm:pt modelId="{BDC1493D-FBBD-4B1B-8D02-EF9346592A01}">
      <dgm:prSet phldrT="[Text]"/>
      <dgm:spPr/>
      <dgm:t>
        <a:bodyPr/>
        <a:lstStyle/>
        <a:p>
          <a:r>
            <a:rPr lang="en-US" dirty="0"/>
            <a:t>Grammar review</a:t>
          </a:r>
        </a:p>
      </dgm:t>
    </dgm:pt>
    <dgm:pt modelId="{B4B757FA-F4C8-4E23-A5EC-32FC19CB8965}" type="parTrans" cxnId="{E34EF060-9EAA-4A69-8511-2DCE3D1E8C01}">
      <dgm:prSet/>
      <dgm:spPr/>
      <dgm:t>
        <a:bodyPr/>
        <a:lstStyle/>
        <a:p>
          <a:endParaRPr lang="en-US"/>
        </a:p>
      </dgm:t>
    </dgm:pt>
    <dgm:pt modelId="{5177F4E0-5B27-47BD-8993-1996491CC167}" type="sibTrans" cxnId="{E34EF060-9EAA-4A69-8511-2DCE3D1E8C01}">
      <dgm:prSet/>
      <dgm:spPr/>
      <dgm:t>
        <a:bodyPr/>
        <a:lstStyle/>
        <a:p>
          <a:endParaRPr lang="en-US"/>
        </a:p>
      </dgm:t>
    </dgm:pt>
    <dgm:pt modelId="{7E720DC9-A326-4280-AD54-230CB08BDB67}">
      <dgm:prSet phldrT="[Text]" phldr="1"/>
      <dgm:spPr/>
      <dgm:t>
        <a:bodyPr/>
        <a:lstStyle/>
        <a:p>
          <a:endParaRPr lang="en-US" dirty="0"/>
        </a:p>
      </dgm:t>
    </dgm:pt>
    <dgm:pt modelId="{3D2DFA3B-2AC8-4EDA-9C37-4C16D01DB08E}" type="parTrans" cxnId="{D6A39376-9538-4FDF-957F-1C11F9A97B84}">
      <dgm:prSet/>
      <dgm:spPr/>
      <dgm:t>
        <a:bodyPr/>
        <a:lstStyle/>
        <a:p>
          <a:endParaRPr lang="en-US"/>
        </a:p>
      </dgm:t>
    </dgm:pt>
    <dgm:pt modelId="{D50EAE30-AC98-4F5D-A8A6-8E8BCFFF7F66}" type="sibTrans" cxnId="{D6A39376-9538-4FDF-957F-1C11F9A97B84}">
      <dgm:prSet/>
      <dgm:spPr/>
      <dgm:t>
        <a:bodyPr/>
        <a:lstStyle/>
        <a:p>
          <a:endParaRPr lang="en-US"/>
        </a:p>
      </dgm:t>
    </dgm:pt>
    <dgm:pt modelId="{7C374F37-6E76-4D85-98D1-1E3389BE0E74}">
      <dgm:prSet phldrT="[Text]"/>
      <dgm:spPr/>
      <dgm:t>
        <a:bodyPr/>
        <a:lstStyle/>
        <a:p>
          <a:r>
            <a:rPr lang="en-US" dirty="0"/>
            <a:t>Project: A new festival</a:t>
          </a:r>
        </a:p>
      </dgm:t>
    </dgm:pt>
    <dgm:pt modelId="{5BD47664-595E-469B-BFB8-945C9CDED290}" type="parTrans" cxnId="{8415FB2A-EA69-49A3-ABD7-C1C04D146A31}">
      <dgm:prSet/>
      <dgm:spPr/>
      <dgm:t>
        <a:bodyPr/>
        <a:lstStyle/>
        <a:p>
          <a:endParaRPr lang="en-US"/>
        </a:p>
      </dgm:t>
    </dgm:pt>
    <dgm:pt modelId="{DAA2EA72-7470-4933-8E10-55DF1F10E8DE}" type="sibTrans" cxnId="{8415FB2A-EA69-49A3-ABD7-C1C04D146A31}">
      <dgm:prSet/>
      <dgm:spPr/>
      <dgm:t>
        <a:bodyPr/>
        <a:lstStyle/>
        <a:p>
          <a:endParaRPr lang="en-US"/>
        </a:p>
      </dgm:t>
    </dgm:pt>
    <dgm:pt modelId="{F359A7F1-BCE8-4CF0-887C-4286C958CB8E}">
      <dgm:prSet phldrT="[Text]" phldr="1"/>
      <dgm:spPr/>
      <dgm:t>
        <a:bodyPr/>
        <a:lstStyle/>
        <a:p>
          <a:endParaRPr lang="en-US" dirty="0"/>
        </a:p>
      </dgm:t>
    </dgm:pt>
    <dgm:pt modelId="{AB10B885-9BCC-4E17-AA5C-A01C6DB405C0}" type="sibTrans" cxnId="{D1001FFD-5578-4120-A6A8-125E87E0D832}">
      <dgm:prSet/>
      <dgm:spPr/>
      <dgm:t>
        <a:bodyPr/>
        <a:lstStyle/>
        <a:p>
          <a:endParaRPr lang="en-US"/>
        </a:p>
      </dgm:t>
    </dgm:pt>
    <dgm:pt modelId="{20078EAF-0594-4546-A74F-0EAFE045DE79}" type="parTrans" cxnId="{D1001FFD-5578-4120-A6A8-125E87E0D832}">
      <dgm:prSet/>
      <dgm:spPr/>
      <dgm:t>
        <a:bodyPr/>
        <a:lstStyle/>
        <a:p>
          <a:endParaRPr lang="en-US"/>
        </a:p>
      </dgm:t>
    </dgm:pt>
    <dgm:pt modelId="{E846787F-960D-4743-AFC6-C0DAC4E32B1A}" type="pres">
      <dgm:prSet presAssocID="{ACAB3453-E635-455B-AFA7-F68631D0FCE5}" presName="Name0" presStyleCnt="0">
        <dgm:presLayoutVars>
          <dgm:chMax/>
          <dgm:chPref/>
          <dgm:dir/>
        </dgm:presLayoutVars>
      </dgm:prSet>
      <dgm:spPr/>
      <dgm:t>
        <a:bodyPr/>
        <a:lstStyle/>
        <a:p>
          <a:endParaRPr lang="en-US"/>
        </a:p>
      </dgm:t>
    </dgm:pt>
    <dgm:pt modelId="{FBECC6BC-35C8-4D73-8C82-F6242B5D12A7}" type="pres">
      <dgm:prSet presAssocID="{F359A7F1-BCE8-4CF0-887C-4286C958CB8E}" presName="parenttextcomposite" presStyleCnt="0"/>
      <dgm:spPr/>
    </dgm:pt>
    <dgm:pt modelId="{F55AF14A-86B0-4B67-A18B-AB596E826A68}" type="pres">
      <dgm:prSet presAssocID="{F359A7F1-BCE8-4CF0-887C-4286C958CB8E}" presName="parenttext" presStyleLbl="revTx" presStyleIdx="0" presStyleCnt="3">
        <dgm:presLayoutVars>
          <dgm:chMax/>
          <dgm:chPref val="2"/>
          <dgm:bulletEnabled val="1"/>
        </dgm:presLayoutVars>
      </dgm:prSet>
      <dgm:spPr/>
      <dgm:t>
        <a:bodyPr/>
        <a:lstStyle/>
        <a:p>
          <a:endParaRPr lang="en-US"/>
        </a:p>
      </dgm:t>
    </dgm:pt>
    <dgm:pt modelId="{68E1015F-0882-4FA8-8FDE-1AFB66FCD4DA}" type="pres">
      <dgm:prSet presAssocID="{F359A7F1-BCE8-4CF0-887C-4286C958CB8E}" presName="composite" presStyleCnt="0"/>
      <dgm:spPr/>
    </dgm:pt>
    <dgm:pt modelId="{F097B7CF-60C7-4E50-9224-C78313D55970}" type="pres">
      <dgm:prSet presAssocID="{F359A7F1-BCE8-4CF0-887C-4286C958CB8E}" presName="chevron1" presStyleLbl="alignNode1" presStyleIdx="0" presStyleCnt="21"/>
      <dgm:spPr/>
    </dgm:pt>
    <dgm:pt modelId="{F3E8A5E3-98CD-438E-9484-0DEB08FEF9D4}" type="pres">
      <dgm:prSet presAssocID="{F359A7F1-BCE8-4CF0-887C-4286C958CB8E}" presName="chevron2" presStyleLbl="alignNode1" presStyleIdx="1" presStyleCnt="21"/>
      <dgm:spPr/>
    </dgm:pt>
    <dgm:pt modelId="{D4A5C8F4-EFE4-4167-A6FA-01CFC1C55E0D}" type="pres">
      <dgm:prSet presAssocID="{F359A7F1-BCE8-4CF0-887C-4286C958CB8E}" presName="chevron3" presStyleLbl="alignNode1" presStyleIdx="2" presStyleCnt="21"/>
      <dgm:spPr/>
    </dgm:pt>
    <dgm:pt modelId="{6D302C33-5C2D-445A-B2A7-A423E9E4C411}" type="pres">
      <dgm:prSet presAssocID="{F359A7F1-BCE8-4CF0-887C-4286C958CB8E}" presName="chevron4" presStyleLbl="alignNode1" presStyleIdx="3" presStyleCnt="21"/>
      <dgm:spPr/>
    </dgm:pt>
    <dgm:pt modelId="{6B499179-454E-4A73-92FB-AF8A159DAAA9}" type="pres">
      <dgm:prSet presAssocID="{F359A7F1-BCE8-4CF0-887C-4286C958CB8E}" presName="chevron5" presStyleLbl="alignNode1" presStyleIdx="4" presStyleCnt="21"/>
      <dgm:spPr/>
    </dgm:pt>
    <dgm:pt modelId="{DDEB82FA-73D1-46AB-AB81-361DFACA0A4C}" type="pres">
      <dgm:prSet presAssocID="{F359A7F1-BCE8-4CF0-887C-4286C958CB8E}" presName="chevron6" presStyleLbl="alignNode1" presStyleIdx="5" presStyleCnt="21"/>
      <dgm:spPr/>
    </dgm:pt>
    <dgm:pt modelId="{87CB067E-A715-4E4C-AE3F-03C2D0F2E46A}" type="pres">
      <dgm:prSet presAssocID="{F359A7F1-BCE8-4CF0-887C-4286C958CB8E}" presName="chevron7" presStyleLbl="alignNode1" presStyleIdx="6" presStyleCnt="21"/>
      <dgm:spPr/>
    </dgm:pt>
    <dgm:pt modelId="{87C1876D-D292-4260-AE19-EFE00827F60D}" type="pres">
      <dgm:prSet presAssocID="{F359A7F1-BCE8-4CF0-887C-4286C958CB8E}" presName="childtext" presStyleLbl="solidFgAcc1" presStyleIdx="0" presStyleCnt="3">
        <dgm:presLayoutVars>
          <dgm:chMax/>
          <dgm:chPref val="0"/>
          <dgm:bulletEnabled val="1"/>
        </dgm:presLayoutVars>
      </dgm:prSet>
      <dgm:spPr/>
      <dgm:t>
        <a:bodyPr/>
        <a:lstStyle/>
        <a:p>
          <a:endParaRPr lang="en-US"/>
        </a:p>
      </dgm:t>
    </dgm:pt>
    <dgm:pt modelId="{426BA95E-35A4-4EDD-AB7D-CBD3ACBF5FAC}" type="pres">
      <dgm:prSet presAssocID="{AB10B885-9BCC-4E17-AA5C-A01C6DB405C0}" presName="sibTrans" presStyleCnt="0"/>
      <dgm:spPr/>
    </dgm:pt>
    <dgm:pt modelId="{253B6541-FA96-4E99-A6F4-E99E92EF007A}" type="pres">
      <dgm:prSet presAssocID="{4B3AF590-F5B3-4E50-983F-332FF45B0BF3}" presName="parenttextcomposite" presStyleCnt="0"/>
      <dgm:spPr/>
    </dgm:pt>
    <dgm:pt modelId="{CE9643F3-B266-43EE-939B-D2CA20AAA601}" type="pres">
      <dgm:prSet presAssocID="{4B3AF590-F5B3-4E50-983F-332FF45B0BF3}" presName="parenttext" presStyleLbl="revTx" presStyleIdx="1" presStyleCnt="3">
        <dgm:presLayoutVars>
          <dgm:chMax/>
          <dgm:chPref val="2"/>
          <dgm:bulletEnabled val="1"/>
        </dgm:presLayoutVars>
      </dgm:prSet>
      <dgm:spPr/>
      <dgm:t>
        <a:bodyPr/>
        <a:lstStyle/>
        <a:p>
          <a:endParaRPr lang="en-US"/>
        </a:p>
      </dgm:t>
    </dgm:pt>
    <dgm:pt modelId="{6B49BE83-BF86-4346-B4AA-D14E2D1EE8D3}" type="pres">
      <dgm:prSet presAssocID="{4B3AF590-F5B3-4E50-983F-332FF45B0BF3}" presName="composite" presStyleCnt="0"/>
      <dgm:spPr/>
    </dgm:pt>
    <dgm:pt modelId="{6932007E-BFF1-474A-AAEB-7AC2F683094E}" type="pres">
      <dgm:prSet presAssocID="{4B3AF590-F5B3-4E50-983F-332FF45B0BF3}" presName="chevron1" presStyleLbl="alignNode1" presStyleIdx="7" presStyleCnt="21"/>
      <dgm:spPr/>
    </dgm:pt>
    <dgm:pt modelId="{B44D1DF5-76B2-4FA5-A1B7-6513455CDC7C}" type="pres">
      <dgm:prSet presAssocID="{4B3AF590-F5B3-4E50-983F-332FF45B0BF3}" presName="chevron2" presStyleLbl="alignNode1" presStyleIdx="8" presStyleCnt="21"/>
      <dgm:spPr/>
    </dgm:pt>
    <dgm:pt modelId="{1890C6C4-FE54-458F-841C-1E6F98E93A81}" type="pres">
      <dgm:prSet presAssocID="{4B3AF590-F5B3-4E50-983F-332FF45B0BF3}" presName="chevron3" presStyleLbl="alignNode1" presStyleIdx="9" presStyleCnt="21"/>
      <dgm:spPr/>
    </dgm:pt>
    <dgm:pt modelId="{DBF430FF-772F-4E76-A32B-4FDF2C3F4739}" type="pres">
      <dgm:prSet presAssocID="{4B3AF590-F5B3-4E50-983F-332FF45B0BF3}" presName="chevron4" presStyleLbl="alignNode1" presStyleIdx="10" presStyleCnt="21"/>
      <dgm:spPr/>
    </dgm:pt>
    <dgm:pt modelId="{5D3FB7F4-6951-4FA8-B484-78C45CCC6F69}" type="pres">
      <dgm:prSet presAssocID="{4B3AF590-F5B3-4E50-983F-332FF45B0BF3}" presName="chevron5" presStyleLbl="alignNode1" presStyleIdx="11" presStyleCnt="21"/>
      <dgm:spPr/>
    </dgm:pt>
    <dgm:pt modelId="{D3726249-2DC6-40D9-8E4D-818EFFC8A2D0}" type="pres">
      <dgm:prSet presAssocID="{4B3AF590-F5B3-4E50-983F-332FF45B0BF3}" presName="chevron6" presStyleLbl="alignNode1" presStyleIdx="12" presStyleCnt="21"/>
      <dgm:spPr/>
    </dgm:pt>
    <dgm:pt modelId="{9609BAC6-C356-41DB-B1E7-93332BB75278}" type="pres">
      <dgm:prSet presAssocID="{4B3AF590-F5B3-4E50-983F-332FF45B0BF3}" presName="chevron7" presStyleLbl="alignNode1" presStyleIdx="13" presStyleCnt="21"/>
      <dgm:spPr/>
    </dgm:pt>
    <dgm:pt modelId="{7EE42D12-6FC0-432E-B13D-348FAA3019E8}" type="pres">
      <dgm:prSet presAssocID="{4B3AF590-F5B3-4E50-983F-332FF45B0BF3}" presName="childtext" presStyleLbl="solidFgAcc1" presStyleIdx="1" presStyleCnt="3">
        <dgm:presLayoutVars>
          <dgm:chMax/>
          <dgm:chPref val="0"/>
          <dgm:bulletEnabled val="1"/>
        </dgm:presLayoutVars>
      </dgm:prSet>
      <dgm:spPr/>
      <dgm:t>
        <a:bodyPr/>
        <a:lstStyle/>
        <a:p>
          <a:endParaRPr lang="en-US"/>
        </a:p>
      </dgm:t>
    </dgm:pt>
    <dgm:pt modelId="{BE9B0E33-941C-49DE-ACE8-C0B809929C89}" type="pres">
      <dgm:prSet presAssocID="{FF3BBA6F-1948-4C99-B9A9-019A428A0C65}" presName="sibTrans" presStyleCnt="0"/>
      <dgm:spPr/>
    </dgm:pt>
    <dgm:pt modelId="{D9A248E0-174F-4A54-AB78-40BD213867F8}" type="pres">
      <dgm:prSet presAssocID="{7E720DC9-A326-4280-AD54-230CB08BDB67}" presName="parenttextcomposite" presStyleCnt="0"/>
      <dgm:spPr/>
    </dgm:pt>
    <dgm:pt modelId="{68AF96BA-2B11-4470-B9C3-000D46886C52}" type="pres">
      <dgm:prSet presAssocID="{7E720DC9-A326-4280-AD54-230CB08BDB67}" presName="parenttext" presStyleLbl="revTx" presStyleIdx="2" presStyleCnt="3">
        <dgm:presLayoutVars>
          <dgm:chMax/>
          <dgm:chPref val="2"/>
          <dgm:bulletEnabled val="1"/>
        </dgm:presLayoutVars>
      </dgm:prSet>
      <dgm:spPr/>
      <dgm:t>
        <a:bodyPr/>
        <a:lstStyle/>
        <a:p>
          <a:endParaRPr lang="en-US"/>
        </a:p>
      </dgm:t>
    </dgm:pt>
    <dgm:pt modelId="{414A5E32-3BD1-4A8E-9A3F-8E3DA3A90AC0}" type="pres">
      <dgm:prSet presAssocID="{7E720DC9-A326-4280-AD54-230CB08BDB67}" presName="composite" presStyleCnt="0"/>
      <dgm:spPr/>
    </dgm:pt>
    <dgm:pt modelId="{B8FB2B6F-DBFF-4A1D-9DEB-91D3C5AA6CAF}" type="pres">
      <dgm:prSet presAssocID="{7E720DC9-A326-4280-AD54-230CB08BDB67}" presName="chevron1" presStyleLbl="alignNode1" presStyleIdx="14" presStyleCnt="21"/>
      <dgm:spPr/>
    </dgm:pt>
    <dgm:pt modelId="{388A6533-04E5-4573-8CC4-8D5782C69BE7}" type="pres">
      <dgm:prSet presAssocID="{7E720DC9-A326-4280-AD54-230CB08BDB67}" presName="chevron2" presStyleLbl="alignNode1" presStyleIdx="15" presStyleCnt="21"/>
      <dgm:spPr/>
    </dgm:pt>
    <dgm:pt modelId="{E8FE21CC-2A3F-4F7C-B09D-E8FEAD3765CF}" type="pres">
      <dgm:prSet presAssocID="{7E720DC9-A326-4280-AD54-230CB08BDB67}" presName="chevron3" presStyleLbl="alignNode1" presStyleIdx="16" presStyleCnt="21"/>
      <dgm:spPr/>
    </dgm:pt>
    <dgm:pt modelId="{22C713CD-67F8-4A7C-AB78-5D636FD64CE1}" type="pres">
      <dgm:prSet presAssocID="{7E720DC9-A326-4280-AD54-230CB08BDB67}" presName="chevron4" presStyleLbl="alignNode1" presStyleIdx="17" presStyleCnt="21"/>
      <dgm:spPr/>
    </dgm:pt>
    <dgm:pt modelId="{84623B81-9945-4B56-BC32-56587510BD00}" type="pres">
      <dgm:prSet presAssocID="{7E720DC9-A326-4280-AD54-230CB08BDB67}" presName="chevron5" presStyleLbl="alignNode1" presStyleIdx="18" presStyleCnt="21"/>
      <dgm:spPr/>
    </dgm:pt>
    <dgm:pt modelId="{2A910F6E-7F08-4C6E-9656-D0C6E3C12348}" type="pres">
      <dgm:prSet presAssocID="{7E720DC9-A326-4280-AD54-230CB08BDB67}" presName="chevron6" presStyleLbl="alignNode1" presStyleIdx="19" presStyleCnt="21"/>
      <dgm:spPr/>
    </dgm:pt>
    <dgm:pt modelId="{9F583B51-3E4D-4E06-BC9A-6512E6BAF584}" type="pres">
      <dgm:prSet presAssocID="{7E720DC9-A326-4280-AD54-230CB08BDB67}" presName="chevron7" presStyleLbl="alignNode1" presStyleIdx="20" presStyleCnt="21"/>
      <dgm:spPr/>
    </dgm:pt>
    <dgm:pt modelId="{58013576-29AF-479D-8A1F-0D285327867C}" type="pres">
      <dgm:prSet presAssocID="{7E720DC9-A326-4280-AD54-230CB08BDB67}" presName="childtext" presStyleLbl="solidFgAcc1" presStyleIdx="2" presStyleCnt="3">
        <dgm:presLayoutVars>
          <dgm:chMax/>
          <dgm:chPref val="0"/>
          <dgm:bulletEnabled val="1"/>
        </dgm:presLayoutVars>
      </dgm:prSet>
      <dgm:spPr/>
      <dgm:t>
        <a:bodyPr/>
        <a:lstStyle/>
        <a:p>
          <a:endParaRPr lang="en-US"/>
        </a:p>
      </dgm:t>
    </dgm:pt>
  </dgm:ptLst>
  <dgm:cxnLst>
    <dgm:cxn modelId="{B8DD1A2B-2A99-4A9C-86DA-7080FFAECBDF}" type="presOf" srcId="{7E720DC9-A326-4280-AD54-230CB08BDB67}" destId="{68AF96BA-2B11-4470-B9C3-000D46886C52}" srcOrd="0" destOrd="0" presId="urn:microsoft.com/office/officeart/2008/layout/VerticalAccentList"/>
    <dgm:cxn modelId="{D1001FFD-5578-4120-A6A8-125E87E0D832}" srcId="{ACAB3453-E635-455B-AFA7-F68631D0FCE5}" destId="{F359A7F1-BCE8-4CF0-887C-4286C958CB8E}" srcOrd="0" destOrd="0" parTransId="{20078EAF-0594-4546-A74F-0EAFE045DE79}" sibTransId="{AB10B885-9BCC-4E17-AA5C-A01C6DB405C0}"/>
    <dgm:cxn modelId="{1B3E0685-7369-4AFB-99AF-97276EC8F144}" type="presOf" srcId="{F359A7F1-BCE8-4CF0-887C-4286C958CB8E}" destId="{F55AF14A-86B0-4B67-A18B-AB596E826A68}" srcOrd="0" destOrd="0" presId="urn:microsoft.com/office/officeart/2008/layout/VerticalAccentList"/>
    <dgm:cxn modelId="{DD0C59A2-3F8F-48FB-B149-63BA3906D34F}" type="presOf" srcId="{D0361850-F820-4483-BE64-DB2A8B913F44}" destId="{87C1876D-D292-4260-AE19-EFE00827F60D}" srcOrd="0" destOrd="0" presId="urn:microsoft.com/office/officeart/2008/layout/VerticalAccentList"/>
    <dgm:cxn modelId="{8017B814-79AE-49BD-95BA-605396ADEEA2}" type="presOf" srcId="{BDC1493D-FBBD-4B1B-8D02-EF9346592A01}" destId="{7EE42D12-6FC0-432E-B13D-348FAA3019E8}" srcOrd="0" destOrd="0" presId="urn:microsoft.com/office/officeart/2008/layout/VerticalAccentList"/>
    <dgm:cxn modelId="{8415FB2A-EA69-49A3-ABD7-C1C04D146A31}" srcId="{7E720DC9-A326-4280-AD54-230CB08BDB67}" destId="{7C374F37-6E76-4D85-98D1-1E3389BE0E74}" srcOrd="0" destOrd="0" parTransId="{5BD47664-595E-469B-BFB8-945C9CDED290}" sibTransId="{DAA2EA72-7470-4933-8E10-55DF1F10E8DE}"/>
    <dgm:cxn modelId="{39038F92-A168-4A4A-812A-5360F420851C}" type="presOf" srcId="{7C374F37-6E76-4D85-98D1-1E3389BE0E74}" destId="{58013576-29AF-479D-8A1F-0D285327867C}" srcOrd="0" destOrd="0" presId="urn:microsoft.com/office/officeart/2008/layout/VerticalAccentList"/>
    <dgm:cxn modelId="{97D123D3-2673-43CF-85B2-4EC5AAF28854}" srcId="{F359A7F1-BCE8-4CF0-887C-4286C958CB8E}" destId="{D0361850-F820-4483-BE64-DB2A8B913F44}" srcOrd="0" destOrd="0" parTransId="{906469E9-08A3-46B2-940A-7E6DC7D21DCF}" sibTransId="{0E3CEBBD-F15F-476E-AB13-CA45AE3D8495}"/>
    <dgm:cxn modelId="{D6A39376-9538-4FDF-957F-1C11F9A97B84}" srcId="{ACAB3453-E635-455B-AFA7-F68631D0FCE5}" destId="{7E720DC9-A326-4280-AD54-230CB08BDB67}" srcOrd="2" destOrd="0" parTransId="{3D2DFA3B-2AC8-4EDA-9C37-4C16D01DB08E}" sibTransId="{D50EAE30-AC98-4F5D-A8A6-8E8BCFFF7F66}"/>
    <dgm:cxn modelId="{E34EF060-9EAA-4A69-8511-2DCE3D1E8C01}" srcId="{4B3AF590-F5B3-4E50-983F-332FF45B0BF3}" destId="{BDC1493D-FBBD-4B1B-8D02-EF9346592A01}" srcOrd="0" destOrd="0" parTransId="{B4B757FA-F4C8-4E23-A5EC-32FC19CB8965}" sibTransId="{5177F4E0-5B27-47BD-8993-1996491CC167}"/>
    <dgm:cxn modelId="{3A1905DC-A5FB-4DAE-8FE3-FB4C66807687}" type="presOf" srcId="{4B3AF590-F5B3-4E50-983F-332FF45B0BF3}" destId="{CE9643F3-B266-43EE-939B-D2CA20AAA601}" srcOrd="0" destOrd="0" presId="urn:microsoft.com/office/officeart/2008/layout/VerticalAccentList"/>
    <dgm:cxn modelId="{176891C9-9B76-48B8-A044-63ACCA4600A7}" srcId="{ACAB3453-E635-455B-AFA7-F68631D0FCE5}" destId="{4B3AF590-F5B3-4E50-983F-332FF45B0BF3}" srcOrd="1" destOrd="0" parTransId="{734375FB-53D8-49C1-BF31-488F18A9002A}" sibTransId="{FF3BBA6F-1948-4C99-B9A9-019A428A0C65}"/>
    <dgm:cxn modelId="{51E5F0C3-0AFD-442E-ACDA-28C1A76771E3}" type="presOf" srcId="{ACAB3453-E635-455B-AFA7-F68631D0FCE5}" destId="{E846787F-960D-4743-AFC6-C0DAC4E32B1A}" srcOrd="0" destOrd="0" presId="urn:microsoft.com/office/officeart/2008/layout/VerticalAccentList"/>
    <dgm:cxn modelId="{7BFE86A5-56FD-43FE-84F9-BC238B4CDACC}" type="presParOf" srcId="{E846787F-960D-4743-AFC6-C0DAC4E32B1A}" destId="{FBECC6BC-35C8-4D73-8C82-F6242B5D12A7}" srcOrd="0" destOrd="0" presId="urn:microsoft.com/office/officeart/2008/layout/VerticalAccentList"/>
    <dgm:cxn modelId="{4291F7C7-3572-479A-843F-632D5A72123A}" type="presParOf" srcId="{FBECC6BC-35C8-4D73-8C82-F6242B5D12A7}" destId="{F55AF14A-86B0-4B67-A18B-AB596E826A68}" srcOrd="0" destOrd="0" presId="urn:microsoft.com/office/officeart/2008/layout/VerticalAccentList"/>
    <dgm:cxn modelId="{E03F0B08-D24E-4649-A95C-E4652495539E}" type="presParOf" srcId="{E846787F-960D-4743-AFC6-C0DAC4E32B1A}" destId="{68E1015F-0882-4FA8-8FDE-1AFB66FCD4DA}" srcOrd="1" destOrd="0" presId="urn:microsoft.com/office/officeart/2008/layout/VerticalAccentList"/>
    <dgm:cxn modelId="{1980B2B3-2CEB-40E9-B0B7-FB023E61E844}" type="presParOf" srcId="{68E1015F-0882-4FA8-8FDE-1AFB66FCD4DA}" destId="{F097B7CF-60C7-4E50-9224-C78313D55970}" srcOrd="0" destOrd="0" presId="urn:microsoft.com/office/officeart/2008/layout/VerticalAccentList"/>
    <dgm:cxn modelId="{8CE1A0C7-C987-43E5-81DB-83A3D184005E}" type="presParOf" srcId="{68E1015F-0882-4FA8-8FDE-1AFB66FCD4DA}" destId="{F3E8A5E3-98CD-438E-9484-0DEB08FEF9D4}" srcOrd="1" destOrd="0" presId="urn:microsoft.com/office/officeart/2008/layout/VerticalAccentList"/>
    <dgm:cxn modelId="{C9144AAA-8E19-440F-B39A-A8E07120D0AF}" type="presParOf" srcId="{68E1015F-0882-4FA8-8FDE-1AFB66FCD4DA}" destId="{D4A5C8F4-EFE4-4167-A6FA-01CFC1C55E0D}" srcOrd="2" destOrd="0" presId="urn:microsoft.com/office/officeart/2008/layout/VerticalAccentList"/>
    <dgm:cxn modelId="{CDBFBD83-5197-4D41-B821-9C49F4B20255}" type="presParOf" srcId="{68E1015F-0882-4FA8-8FDE-1AFB66FCD4DA}" destId="{6D302C33-5C2D-445A-B2A7-A423E9E4C411}" srcOrd="3" destOrd="0" presId="urn:microsoft.com/office/officeart/2008/layout/VerticalAccentList"/>
    <dgm:cxn modelId="{756215DD-B2BE-441E-B960-B36C1E9D342A}" type="presParOf" srcId="{68E1015F-0882-4FA8-8FDE-1AFB66FCD4DA}" destId="{6B499179-454E-4A73-92FB-AF8A159DAAA9}" srcOrd="4" destOrd="0" presId="urn:microsoft.com/office/officeart/2008/layout/VerticalAccentList"/>
    <dgm:cxn modelId="{FA551A00-5503-470D-9323-5E5D3007ADB3}" type="presParOf" srcId="{68E1015F-0882-4FA8-8FDE-1AFB66FCD4DA}" destId="{DDEB82FA-73D1-46AB-AB81-361DFACA0A4C}" srcOrd="5" destOrd="0" presId="urn:microsoft.com/office/officeart/2008/layout/VerticalAccentList"/>
    <dgm:cxn modelId="{787F098C-E620-49CA-BE71-DDA8612B6514}" type="presParOf" srcId="{68E1015F-0882-4FA8-8FDE-1AFB66FCD4DA}" destId="{87CB067E-A715-4E4C-AE3F-03C2D0F2E46A}" srcOrd="6" destOrd="0" presId="urn:microsoft.com/office/officeart/2008/layout/VerticalAccentList"/>
    <dgm:cxn modelId="{53D4511B-6F3E-498E-9975-575A73C4A80B}" type="presParOf" srcId="{68E1015F-0882-4FA8-8FDE-1AFB66FCD4DA}" destId="{87C1876D-D292-4260-AE19-EFE00827F60D}" srcOrd="7" destOrd="0" presId="urn:microsoft.com/office/officeart/2008/layout/VerticalAccentList"/>
    <dgm:cxn modelId="{5C76B023-A735-4387-A872-DAA8626B7BB3}" type="presParOf" srcId="{E846787F-960D-4743-AFC6-C0DAC4E32B1A}" destId="{426BA95E-35A4-4EDD-AB7D-CBD3ACBF5FAC}" srcOrd="2" destOrd="0" presId="urn:microsoft.com/office/officeart/2008/layout/VerticalAccentList"/>
    <dgm:cxn modelId="{21A5E5C4-7253-43EA-86E3-4771E99FDE77}" type="presParOf" srcId="{E846787F-960D-4743-AFC6-C0DAC4E32B1A}" destId="{253B6541-FA96-4E99-A6F4-E99E92EF007A}" srcOrd="3" destOrd="0" presId="urn:microsoft.com/office/officeart/2008/layout/VerticalAccentList"/>
    <dgm:cxn modelId="{99B32E21-6D3D-4F74-8D63-AC8978605A9D}" type="presParOf" srcId="{253B6541-FA96-4E99-A6F4-E99E92EF007A}" destId="{CE9643F3-B266-43EE-939B-D2CA20AAA601}" srcOrd="0" destOrd="0" presId="urn:microsoft.com/office/officeart/2008/layout/VerticalAccentList"/>
    <dgm:cxn modelId="{E1E0EA6C-988E-4A0C-BF37-E33AC8AA3A6F}" type="presParOf" srcId="{E846787F-960D-4743-AFC6-C0DAC4E32B1A}" destId="{6B49BE83-BF86-4346-B4AA-D14E2D1EE8D3}" srcOrd="4" destOrd="0" presId="urn:microsoft.com/office/officeart/2008/layout/VerticalAccentList"/>
    <dgm:cxn modelId="{5699DA3B-2A7A-4AB8-B76F-BC427A0968E5}" type="presParOf" srcId="{6B49BE83-BF86-4346-B4AA-D14E2D1EE8D3}" destId="{6932007E-BFF1-474A-AAEB-7AC2F683094E}" srcOrd="0" destOrd="0" presId="urn:microsoft.com/office/officeart/2008/layout/VerticalAccentList"/>
    <dgm:cxn modelId="{52968989-CBD8-4AEE-BEB6-C3AD7B68AD3D}" type="presParOf" srcId="{6B49BE83-BF86-4346-B4AA-D14E2D1EE8D3}" destId="{B44D1DF5-76B2-4FA5-A1B7-6513455CDC7C}" srcOrd="1" destOrd="0" presId="urn:microsoft.com/office/officeart/2008/layout/VerticalAccentList"/>
    <dgm:cxn modelId="{A928F29B-A6B3-4E0F-916F-5B84668BB229}" type="presParOf" srcId="{6B49BE83-BF86-4346-B4AA-D14E2D1EE8D3}" destId="{1890C6C4-FE54-458F-841C-1E6F98E93A81}" srcOrd="2" destOrd="0" presId="urn:microsoft.com/office/officeart/2008/layout/VerticalAccentList"/>
    <dgm:cxn modelId="{A63FAED7-2FE7-40EB-ADF6-093D7D398489}" type="presParOf" srcId="{6B49BE83-BF86-4346-B4AA-D14E2D1EE8D3}" destId="{DBF430FF-772F-4E76-A32B-4FDF2C3F4739}" srcOrd="3" destOrd="0" presId="urn:microsoft.com/office/officeart/2008/layout/VerticalAccentList"/>
    <dgm:cxn modelId="{D57827CB-4805-47AE-905D-76A678982C07}" type="presParOf" srcId="{6B49BE83-BF86-4346-B4AA-D14E2D1EE8D3}" destId="{5D3FB7F4-6951-4FA8-B484-78C45CCC6F69}" srcOrd="4" destOrd="0" presId="urn:microsoft.com/office/officeart/2008/layout/VerticalAccentList"/>
    <dgm:cxn modelId="{6330D6E2-E308-4D75-925C-A9BA9D027D96}" type="presParOf" srcId="{6B49BE83-BF86-4346-B4AA-D14E2D1EE8D3}" destId="{D3726249-2DC6-40D9-8E4D-818EFFC8A2D0}" srcOrd="5" destOrd="0" presId="urn:microsoft.com/office/officeart/2008/layout/VerticalAccentList"/>
    <dgm:cxn modelId="{2DA93655-1008-41AA-9189-D489279DA5B5}" type="presParOf" srcId="{6B49BE83-BF86-4346-B4AA-D14E2D1EE8D3}" destId="{9609BAC6-C356-41DB-B1E7-93332BB75278}" srcOrd="6" destOrd="0" presId="urn:microsoft.com/office/officeart/2008/layout/VerticalAccentList"/>
    <dgm:cxn modelId="{A59D1601-8725-4163-B1FB-18560FCAE57A}" type="presParOf" srcId="{6B49BE83-BF86-4346-B4AA-D14E2D1EE8D3}" destId="{7EE42D12-6FC0-432E-B13D-348FAA3019E8}" srcOrd="7" destOrd="0" presId="urn:microsoft.com/office/officeart/2008/layout/VerticalAccentList"/>
    <dgm:cxn modelId="{DC90856E-7507-43EF-A055-55BB462A1916}" type="presParOf" srcId="{E846787F-960D-4743-AFC6-C0DAC4E32B1A}" destId="{BE9B0E33-941C-49DE-ACE8-C0B809929C89}" srcOrd="5" destOrd="0" presId="urn:microsoft.com/office/officeart/2008/layout/VerticalAccentList"/>
    <dgm:cxn modelId="{8C3ED0DE-7C0A-468C-9E66-DE53834264BB}" type="presParOf" srcId="{E846787F-960D-4743-AFC6-C0DAC4E32B1A}" destId="{D9A248E0-174F-4A54-AB78-40BD213867F8}" srcOrd="6" destOrd="0" presId="urn:microsoft.com/office/officeart/2008/layout/VerticalAccentList"/>
    <dgm:cxn modelId="{CC68F113-3C02-433C-BF7E-7AD3B11DBDF5}" type="presParOf" srcId="{D9A248E0-174F-4A54-AB78-40BD213867F8}" destId="{68AF96BA-2B11-4470-B9C3-000D46886C52}" srcOrd="0" destOrd="0" presId="urn:microsoft.com/office/officeart/2008/layout/VerticalAccentList"/>
    <dgm:cxn modelId="{835AA747-0583-4250-902A-AB608AB9D4C3}" type="presParOf" srcId="{E846787F-960D-4743-AFC6-C0DAC4E32B1A}" destId="{414A5E32-3BD1-4A8E-9A3F-8E3DA3A90AC0}" srcOrd="7" destOrd="0" presId="urn:microsoft.com/office/officeart/2008/layout/VerticalAccentList"/>
    <dgm:cxn modelId="{F439A964-7511-4552-89B8-C64C775FA57B}" type="presParOf" srcId="{414A5E32-3BD1-4A8E-9A3F-8E3DA3A90AC0}" destId="{B8FB2B6F-DBFF-4A1D-9DEB-91D3C5AA6CAF}" srcOrd="0" destOrd="0" presId="urn:microsoft.com/office/officeart/2008/layout/VerticalAccentList"/>
    <dgm:cxn modelId="{2B68B6D6-0DA3-4A84-8A97-99432ADFEA94}" type="presParOf" srcId="{414A5E32-3BD1-4A8E-9A3F-8E3DA3A90AC0}" destId="{388A6533-04E5-4573-8CC4-8D5782C69BE7}" srcOrd="1" destOrd="0" presId="urn:microsoft.com/office/officeart/2008/layout/VerticalAccentList"/>
    <dgm:cxn modelId="{874A87E3-C9D4-416E-96A2-DD4E4FB90606}" type="presParOf" srcId="{414A5E32-3BD1-4A8E-9A3F-8E3DA3A90AC0}" destId="{E8FE21CC-2A3F-4F7C-B09D-E8FEAD3765CF}" srcOrd="2" destOrd="0" presId="urn:microsoft.com/office/officeart/2008/layout/VerticalAccentList"/>
    <dgm:cxn modelId="{564FE2F6-9A80-46BD-B127-ED6C1A52C67B}" type="presParOf" srcId="{414A5E32-3BD1-4A8E-9A3F-8E3DA3A90AC0}" destId="{22C713CD-67F8-4A7C-AB78-5D636FD64CE1}" srcOrd="3" destOrd="0" presId="urn:microsoft.com/office/officeart/2008/layout/VerticalAccentList"/>
    <dgm:cxn modelId="{1E0F71C2-8CFE-4D00-9EB8-757A8FA97DE4}" type="presParOf" srcId="{414A5E32-3BD1-4A8E-9A3F-8E3DA3A90AC0}" destId="{84623B81-9945-4B56-BC32-56587510BD00}" srcOrd="4" destOrd="0" presId="urn:microsoft.com/office/officeart/2008/layout/VerticalAccentList"/>
    <dgm:cxn modelId="{2AA5555E-A370-4535-B343-C4F3E3038332}" type="presParOf" srcId="{414A5E32-3BD1-4A8E-9A3F-8E3DA3A90AC0}" destId="{2A910F6E-7F08-4C6E-9656-D0C6E3C12348}" srcOrd="5" destOrd="0" presId="urn:microsoft.com/office/officeart/2008/layout/VerticalAccentList"/>
    <dgm:cxn modelId="{70CD6D2D-5C36-4367-A603-C32CFF82EFBD}" type="presParOf" srcId="{414A5E32-3BD1-4A8E-9A3F-8E3DA3A90AC0}" destId="{9F583B51-3E4D-4E06-BC9A-6512E6BAF584}" srcOrd="6" destOrd="0" presId="urn:microsoft.com/office/officeart/2008/layout/VerticalAccentList"/>
    <dgm:cxn modelId="{287F87A0-C788-4A5F-AC8E-8D84CA732713}" type="presParOf" srcId="{414A5E32-3BD1-4A8E-9A3F-8E3DA3A90AC0}" destId="{58013576-29AF-479D-8A1F-0D285327867C}"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AB3453-E635-455B-AFA7-F68631D0FCE5}"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D0361850-F820-4483-BE64-DB2A8B913F44}">
      <dgm:prSet phldrT="[Text]"/>
      <dgm:spPr/>
      <dgm:t>
        <a:bodyPr/>
        <a:lstStyle/>
        <a:p>
          <a:r>
            <a:rPr lang="en-US" dirty="0"/>
            <a:t>Vocabulary review</a:t>
          </a:r>
        </a:p>
      </dgm:t>
    </dgm:pt>
    <dgm:pt modelId="{906469E9-08A3-46B2-940A-7E6DC7D21DCF}" type="parTrans" cxnId="{97D123D3-2673-43CF-85B2-4EC5AAF28854}">
      <dgm:prSet/>
      <dgm:spPr/>
      <dgm:t>
        <a:bodyPr/>
        <a:lstStyle/>
        <a:p>
          <a:endParaRPr lang="en-US"/>
        </a:p>
      </dgm:t>
    </dgm:pt>
    <dgm:pt modelId="{0E3CEBBD-F15F-476E-AB13-CA45AE3D8495}" type="sibTrans" cxnId="{97D123D3-2673-43CF-85B2-4EC5AAF28854}">
      <dgm:prSet/>
      <dgm:spPr/>
      <dgm:t>
        <a:bodyPr/>
        <a:lstStyle/>
        <a:p>
          <a:endParaRPr lang="en-US"/>
        </a:p>
      </dgm:t>
    </dgm:pt>
    <dgm:pt modelId="{4B3AF590-F5B3-4E50-983F-332FF45B0BF3}">
      <dgm:prSet phldrT="[Text]" phldr="1"/>
      <dgm:spPr/>
      <dgm:t>
        <a:bodyPr/>
        <a:lstStyle/>
        <a:p>
          <a:endParaRPr lang="en-US" dirty="0"/>
        </a:p>
      </dgm:t>
    </dgm:pt>
    <dgm:pt modelId="{734375FB-53D8-49C1-BF31-488F18A9002A}" type="parTrans" cxnId="{176891C9-9B76-48B8-A044-63ACCA4600A7}">
      <dgm:prSet/>
      <dgm:spPr/>
      <dgm:t>
        <a:bodyPr/>
        <a:lstStyle/>
        <a:p>
          <a:endParaRPr lang="en-US"/>
        </a:p>
      </dgm:t>
    </dgm:pt>
    <dgm:pt modelId="{FF3BBA6F-1948-4C99-B9A9-019A428A0C65}" type="sibTrans" cxnId="{176891C9-9B76-48B8-A044-63ACCA4600A7}">
      <dgm:prSet/>
      <dgm:spPr/>
      <dgm:t>
        <a:bodyPr/>
        <a:lstStyle/>
        <a:p>
          <a:endParaRPr lang="en-US"/>
        </a:p>
      </dgm:t>
    </dgm:pt>
    <dgm:pt modelId="{BDC1493D-FBBD-4B1B-8D02-EF9346592A01}">
      <dgm:prSet phldrT="[Text]"/>
      <dgm:spPr/>
      <dgm:t>
        <a:bodyPr/>
        <a:lstStyle/>
        <a:p>
          <a:r>
            <a:rPr lang="en-US" dirty="0"/>
            <a:t>Grammar review</a:t>
          </a:r>
        </a:p>
      </dgm:t>
    </dgm:pt>
    <dgm:pt modelId="{B4B757FA-F4C8-4E23-A5EC-32FC19CB8965}" type="parTrans" cxnId="{E34EF060-9EAA-4A69-8511-2DCE3D1E8C01}">
      <dgm:prSet/>
      <dgm:spPr/>
      <dgm:t>
        <a:bodyPr/>
        <a:lstStyle/>
        <a:p>
          <a:endParaRPr lang="en-US"/>
        </a:p>
      </dgm:t>
    </dgm:pt>
    <dgm:pt modelId="{5177F4E0-5B27-47BD-8993-1996491CC167}" type="sibTrans" cxnId="{E34EF060-9EAA-4A69-8511-2DCE3D1E8C01}">
      <dgm:prSet/>
      <dgm:spPr/>
      <dgm:t>
        <a:bodyPr/>
        <a:lstStyle/>
        <a:p>
          <a:endParaRPr lang="en-US"/>
        </a:p>
      </dgm:t>
    </dgm:pt>
    <dgm:pt modelId="{7E720DC9-A326-4280-AD54-230CB08BDB67}">
      <dgm:prSet phldrT="[Text]" phldr="1"/>
      <dgm:spPr/>
      <dgm:t>
        <a:bodyPr/>
        <a:lstStyle/>
        <a:p>
          <a:endParaRPr lang="en-US" dirty="0"/>
        </a:p>
      </dgm:t>
    </dgm:pt>
    <dgm:pt modelId="{3D2DFA3B-2AC8-4EDA-9C37-4C16D01DB08E}" type="parTrans" cxnId="{D6A39376-9538-4FDF-957F-1C11F9A97B84}">
      <dgm:prSet/>
      <dgm:spPr/>
      <dgm:t>
        <a:bodyPr/>
        <a:lstStyle/>
        <a:p>
          <a:endParaRPr lang="en-US"/>
        </a:p>
      </dgm:t>
    </dgm:pt>
    <dgm:pt modelId="{D50EAE30-AC98-4F5D-A8A6-8E8BCFFF7F66}" type="sibTrans" cxnId="{D6A39376-9538-4FDF-957F-1C11F9A97B84}">
      <dgm:prSet/>
      <dgm:spPr/>
      <dgm:t>
        <a:bodyPr/>
        <a:lstStyle/>
        <a:p>
          <a:endParaRPr lang="en-US"/>
        </a:p>
      </dgm:t>
    </dgm:pt>
    <dgm:pt modelId="{7C374F37-6E76-4D85-98D1-1E3389BE0E74}">
      <dgm:prSet phldrT="[Text]"/>
      <dgm:spPr/>
      <dgm:t>
        <a:bodyPr/>
        <a:lstStyle/>
        <a:p>
          <a:r>
            <a:rPr lang="en-US" dirty="0"/>
            <a:t>Project: A new festival</a:t>
          </a:r>
        </a:p>
      </dgm:t>
    </dgm:pt>
    <dgm:pt modelId="{5BD47664-595E-469B-BFB8-945C9CDED290}" type="parTrans" cxnId="{8415FB2A-EA69-49A3-ABD7-C1C04D146A31}">
      <dgm:prSet/>
      <dgm:spPr/>
      <dgm:t>
        <a:bodyPr/>
        <a:lstStyle/>
        <a:p>
          <a:endParaRPr lang="en-US"/>
        </a:p>
      </dgm:t>
    </dgm:pt>
    <dgm:pt modelId="{DAA2EA72-7470-4933-8E10-55DF1F10E8DE}" type="sibTrans" cxnId="{8415FB2A-EA69-49A3-ABD7-C1C04D146A31}">
      <dgm:prSet/>
      <dgm:spPr/>
      <dgm:t>
        <a:bodyPr/>
        <a:lstStyle/>
        <a:p>
          <a:endParaRPr lang="en-US"/>
        </a:p>
      </dgm:t>
    </dgm:pt>
    <dgm:pt modelId="{F359A7F1-BCE8-4CF0-887C-4286C958CB8E}">
      <dgm:prSet phldrT="[Text]" phldr="1"/>
      <dgm:spPr/>
      <dgm:t>
        <a:bodyPr/>
        <a:lstStyle/>
        <a:p>
          <a:endParaRPr lang="en-US" dirty="0"/>
        </a:p>
      </dgm:t>
    </dgm:pt>
    <dgm:pt modelId="{AB10B885-9BCC-4E17-AA5C-A01C6DB405C0}" type="sibTrans" cxnId="{D1001FFD-5578-4120-A6A8-125E87E0D832}">
      <dgm:prSet/>
      <dgm:spPr/>
      <dgm:t>
        <a:bodyPr/>
        <a:lstStyle/>
        <a:p>
          <a:endParaRPr lang="en-US"/>
        </a:p>
      </dgm:t>
    </dgm:pt>
    <dgm:pt modelId="{20078EAF-0594-4546-A74F-0EAFE045DE79}" type="parTrans" cxnId="{D1001FFD-5578-4120-A6A8-125E87E0D832}">
      <dgm:prSet/>
      <dgm:spPr/>
      <dgm:t>
        <a:bodyPr/>
        <a:lstStyle/>
        <a:p>
          <a:endParaRPr lang="en-US"/>
        </a:p>
      </dgm:t>
    </dgm:pt>
    <dgm:pt modelId="{E846787F-960D-4743-AFC6-C0DAC4E32B1A}" type="pres">
      <dgm:prSet presAssocID="{ACAB3453-E635-455B-AFA7-F68631D0FCE5}" presName="Name0" presStyleCnt="0">
        <dgm:presLayoutVars>
          <dgm:chMax/>
          <dgm:chPref/>
          <dgm:dir/>
        </dgm:presLayoutVars>
      </dgm:prSet>
      <dgm:spPr/>
      <dgm:t>
        <a:bodyPr/>
        <a:lstStyle/>
        <a:p>
          <a:endParaRPr lang="en-US"/>
        </a:p>
      </dgm:t>
    </dgm:pt>
    <dgm:pt modelId="{FBECC6BC-35C8-4D73-8C82-F6242B5D12A7}" type="pres">
      <dgm:prSet presAssocID="{F359A7F1-BCE8-4CF0-887C-4286C958CB8E}" presName="parenttextcomposite" presStyleCnt="0"/>
      <dgm:spPr/>
    </dgm:pt>
    <dgm:pt modelId="{F55AF14A-86B0-4B67-A18B-AB596E826A68}" type="pres">
      <dgm:prSet presAssocID="{F359A7F1-BCE8-4CF0-887C-4286C958CB8E}" presName="parenttext" presStyleLbl="revTx" presStyleIdx="0" presStyleCnt="3">
        <dgm:presLayoutVars>
          <dgm:chMax/>
          <dgm:chPref val="2"/>
          <dgm:bulletEnabled val="1"/>
        </dgm:presLayoutVars>
      </dgm:prSet>
      <dgm:spPr/>
      <dgm:t>
        <a:bodyPr/>
        <a:lstStyle/>
        <a:p>
          <a:endParaRPr lang="en-US"/>
        </a:p>
      </dgm:t>
    </dgm:pt>
    <dgm:pt modelId="{68E1015F-0882-4FA8-8FDE-1AFB66FCD4DA}" type="pres">
      <dgm:prSet presAssocID="{F359A7F1-BCE8-4CF0-887C-4286C958CB8E}" presName="composite" presStyleCnt="0"/>
      <dgm:spPr/>
    </dgm:pt>
    <dgm:pt modelId="{F097B7CF-60C7-4E50-9224-C78313D55970}" type="pres">
      <dgm:prSet presAssocID="{F359A7F1-BCE8-4CF0-887C-4286C958CB8E}" presName="chevron1" presStyleLbl="alignNode1" presStyleIdx="0" presStyleCnt="21"/>
      <dgm:spPr/>
    </dgm:pt>
    <dgm:pt modelId="{F3E8A5E3-98CD-438E-9484-0DEB08FEF9D4}" type="pres">
      <dgm:prSet presAssocID="{F359A7F1-BCE8-4CF0-887C-4286C958CB8E}" presName="chevron2" presStyleLbl="alignNode1" presStyleIdx="1" presStyleCnt="21"/>
      <dgm:spPr/>
    </dgm:pt>
    <dgm:pt modelId="{D4A5C8F4-EFE4-4167-A6FA-01CFC1C55E0D}" type="pres">
      <dgm:prSet presAssocID="{F359A7F1-BCE8-4CF0-887C-4286C958CB8E}" presName="chevron3" presStyleLbl="alignNode1" presStyleIdx="2" presStyleCnt="21"/>
      <dgm:spPr/>
    </dgm:pt>
    <dgm:pt modelId="{6D302C33-5C2D-445A-B2A7-A423E9E4C411}" type="pres">
      <dgm:prSet presAssocID="{F359A7F1-BCE8-4CF0-887C-4286C958CB8E}" presName="chevron4" presStyleLbl="alignNode1" presStyleIdx="3" presStyleCnt="21"/>
      <dgm:spPr/>
    </dgm:pt>
    <dgm:pt modelId="{6B499179-454E-4A73-92FB-AF8A159DAAA9}" type="pres">
      <dgm:prSet presAssocID="{F359A7F1-BCE8-4CF0-887C-4286C958CB8E}" presName="chevron5" presStyleLbl="alignNode1" presStyleIdx="4" presStyleCnt="21"/>
      <dgm:spPr/>
    </dgm:pt>
    <dgm:pt modelId="{DDEB82FA-73D1-46AB-AB81-361DFACA0A4C}" type="pres">
      <dgm:prSet presAssocID="{F359A7F1-BCE8-4CF0-887C-4286C958CB8E}" presName="chevron6" presStyleLbl="alignNode1" presStyleIdx="5" presStyleCnt="21"/>
      <dgm:spPr/>
    </dgm:pt>
    <dgm:pt modelId="{87CB067E-A715-4E4C-AE3F-03C2D0F2E46A}" type="pres">
      <dgm:prSet presAssocID="{F359A7F1-BCE8-4CF0-887C-4286C958CB8E}" presName="chevron7" presStyleLbl="alignNode1" presStyleIdx="6" presStyleCnt="21"/>
      <dgm:spPr/>
    </dgm:pt>
    <dgm:pt modelId="{87C1876D-D292-4260-AE19-EFE00827F60D}" type="pres">
      <dgm:prSet presAssocID="{F359A7F1-BCE8-4CF0-887C-4286C958CB8E}" presName="childtext" presStyleLbl="solidFgAcc1" presStyleIdx="0" presStyleCnt="3">
        <dgm:presLayoutVars>
          <dgm:chMax/>
          <dgm:chPref val="0"/>
          <dgm:bulletEnabled val="1"/>
        </dgm:presLayoutVars>
      </dgm:prSet>
      <dgm:spPr/>
      <dgm:t>
        <a:bodyPr/>
        <a:lstStyle/>
        <a:p>
          <a:endParaRPr lang="en-US"/>
        </a:p>
      </dgm:t>
    </dgm:pt>
    <dgm:pt modelId="{426BA95E-35A4-4EDD-AB7D-CBD3ACBF5FAC}" type="pres">
      <dgm:prSet presAssocID="{AB10B885-9BCC-4E17-AA5C-A01C6DB405C0}" presName="sibTrans" presStyleCnt="0"/>
      <dgm:spPr/>
    </dgm:pt>
    <dgm:pt modelId="{253B6541-FA96-4E99-A6F4-E99E92EF007A}" type="pres">
      <dgm:prSet presAssocID="{4B3AF590-F5B3-4E50-983F-332FF45B0BF3}" presName="parenttextcomposite" presStyleCnt="0"/>
      <dgm:spPr/>
    </dgm:pt>
    <dgm:pt modelId="{CE9643F3-B266-43EE-939B-D2CA20AAA601}" type="pres">
      <dgm:prSet presAssocID="{4B3AF590-F5B3-4E50-983F-332FF45B0BF3}" presName="parenttext" presStyleLbl="revTx" presStyleIdx="1" presStyleCnt="3">
        <dgm:presLayoutVars>
          <dgm:chMax/>
          <dgm:chPref val="2"/>
          <dgm:bulletEnabled val="1"/>
        </dgm:presLayoutVars>
      </dgm:prSet>
      <dgm:spPr/>
      <dgm:t>
        <a:bodyPr/>
        <a:lstStyle/>
        <a:p>
          <a:endParaRPr lang="en-US"/>
        </a:p>
      </dgm:t>
    </dgm:pt>
    <dgm:pt modelId="{6B49BE83-BF86-4346-B4AA-D14E2D1EE8D3}" type="pres">
      <dgm:prSet presAssocID="{4B3AF590-F5B3-4E50-983F-332FF45B0BF3}" presName="composite" presStyleCnt="0"/>
      <dgm:spPr/>
    </dgm:pt>
    <dgm:pt modelId="{6932007E-BFF1-474A-AAEB-7AC2F683094E}" type="pres">
      <dgm:prSet presAssocID="{4B3AF590-F5B3-4E50-983F-332FF45B0BF3}" presName="chevron1" presStyleLbl="alignNode1" presStyleIdx="7" presStyleCnt="21"/>
      <dgm:spPr/>
    </dgm:pt>
    <dgm:pt modelId="{B44D1DF5-76B2-4FA5-A1B7-6513455CDC7C}" type="pres">
      <dgm:prSet presAssocID="{4B3AF590-F5B3-4E50-983F-332FF45B0BF3}" presName="chevron2" presStyleLbl="alignNode1" presStyleIdx="8" presStyleCnt="21"/>
      <dgm:spPr/>
    </dgm:pt>
    <dgm:pt modelId="{1890C6C4-FE54-458F-841C-1E6F98E93A81}" type="pres">
      <dgm:prSet presAssocID="{4B3AF590-F5B3-4E50-983F-332FF45B0BF3}" presName="chevron3" presStyleLbl="alignNode1" presStyleIdx="9" presStyleCnt="21"/>
      <dgm:spPr/>
    </dgm:pt>
    <dgm:pt modelId="{DBF430FF-772F-4E76-A32B-4FDF2C3F4739}" type="pres">
      <dgm:prSet presAssocID="{4B3AF590-F5B3-4E50-983F-332FF45B0BF3}" presName="chevron4" presStyleLbl="alignNode1" presStyleIdx="10" presStyleCnt="21"/>
      <dgm:spPr/>
    </dgm:pt>
    <dgm:pt modelId="{5D3FB7F4-6951-4FA8-B484-78C45CCC6F69}" type="pres">
      <dgm:prSet presAssocID="{4B3AF590-F5B3-4E50-983F-332FF45B0BF3}" presName="chevron5" presStyleLbl="alignNode1" presStyleIdx="11" presStyleCnt="21"/>
      <dgm:spPr/>
    </dgm:pt>
    <dgm:pt modelId="{D3726249-2DC6-40D9-8E4D-818EFFC8A2D0}" type="pres">
      <dgm:prSet presAssocID="{4B3AF590-F5B3-4E50-983F-332FF45B0BF3}" presName="chevron6" presStyleLbl="alignNode1" presStyleIdx="12" presStyleCnt="21"/>
      <dgm:spPr/>
    </dgm:pt>
    <dgm:pt modelId="{9609BAC6-C356-41DB-B1E7-93332BB75278}" type="pres">
      <dgm:prSet presAssocID="{4B3AF590-F5B3-4E50-983F-332FF45B0BF3}" presName="chevron7" presStyleLbl="alignNode1" presStyleIdx="13" presStyleCnt="21"/>
      <dgm:spPr/>
    </dgm:pt>
    <dgm:pt modelId="{7EE42D12-6FC0-432E-B13D-348FAA3019E8}" type="pres">
      <dgm:prSet presAssocID="{4B3AF590-F5B3-4E50-983F-332FF45B0BF3}" presName="childtext" presStyleLbl="solidFgAcc1" presStyleIdx="1" presStyleCnt="3">
        <dgm:presLayoutVars>
          <dgm:chMax/>
          <dgm:chPref val="0"/>
          <dgm:bulletEnabled val="1"/>
        </dgm:presLayoutVars>
      </dgm:prSet>
      <dgm:spPr/>
      <dgm:t>
        <a:bodyPr/>
        <a:lstStyle/>
        <a:p>
          <a:endParaRPr lang="en-US"/>
        </a:p>
      </dgm:t>
    </dgm:pt>
    <dgm:pt modelId="{BE9B0E33-941C-49DE-ACE8-C0B809929C89}" type="pres">
      <dgm:prSet presAssocID="{FF3BBA6F-1948-4C99-B9A9-019A428A0C65}" presName="sibTrans" presStyleCnt="0"/>
      <dgm:spPr/>
    </dgm:pt>
    <dgm:pt modelId="{D9A248E0-174F-4A54-AB78-40BD213867F8}" type="pres">
      <dgm:prSet presAssocID="{7E720DC9-A326-4280-AD54-230CB08BDB67}" presName="parenttextcomposite" presStyleCnt="0"/>
      <dgm:spPr/>
    </dgm:pt>
    <dgm:pt modelId="{68AF96BA-2B11-4470-B9C3-000D46886C52}" type="pres">
      <dgm:prSet presAssocID="{7E720DC9-A326-4280-AD54-230CB08BDB67}" presName="parenttext" presStyleLbl="revTx" presStyleIdx="2" presStyleCnt="3">
        <dgm:presLayoutVars>
          <dgm:chMax/>
          <dgm:chPref val="2"/>
          <dgm:bulletEnabled val="1"/>
        </dgm:presLayoutVars>
      </dgm:prSet>
      <dgm:spPr/>
      <dgm:t>
        <a:bodyPr/>
        <a:lstStyle/>
        <a:p>
          <a:endParaRPr lang="en-US"/>
        </a:p>
      </dgm:t>
    </dgm:pt>
    <dgm:pt modelId="{414A5E32-3BD1-4A8E-9A3F-8E3DA3A90AC0}" type="pres">
      <dgm:prSet presAssocID="{7E720DC9-A326-4280-AD54-230CB08BDB67}" presName="composite" presStyleCnt="0"/>
      <dgm:spPr/>
    </dgm:pt>
    <dgm:pt modelId="{B8FB2B6F-DBFF-4A1D-9DEB-91D3C5AA6CAF}" type="pres">
      <dgm:prSet presAssocID="{7E720DC9-A326-4280-AD54-230CB08BDB67}" presName="chevron1" presStyleLbl="alignNode1" presStyleIdx="14" presStyleCnt="21"/>
      <dgm:spPr/>
    </dgm:pt>
    <dgm:pt modelId="{388A6533-04E5-4573-8CC4-8D5782C69BE7}" type="pres">
      <dgm:prSet presAssocID="{7E720DC9-A326-4280-AD54-230CB08BDB67}" presName="chevron2" presStyleLbl="alignNode1" presStyleIdx="15" presStyleCnt="21"/>
      <dgm:spPr/>
    </dgm:pt>
    <dgm:pt modelId="{E8FE21CC-2A3F-4F7C-B09D-E8FEAD3765CF}" type="pres">
      <dgm:prSet presAssocID="{7E720DC9-A326-4280-AD54-230CB08BDB67}" presName="chevron3" presStyleLbl="alignNode1" presStyleIdx="16" presStyleCnt="21"/>
      <dgm:spPr/>
    </dgm:pt>
    <dgm:pt modelId="{22C713CD-67F8-4A7C-AB78-5D636FD64CE1}" type="pres">
      <dgm:prSet presAssocID="{7E720DC9-A326-4280-AD54-230CB08BDB67}" presName="chevron4" presStyleLbl="alignNode1" presStyleIdx="17" presStyleCnt="21"/>
      <dgm:spPr/>
    </dgm:pt>
    <dgm:pt modelId="{84623B81-9945-4B56-BC32-56587510BD00}" type="pres">
      <dgm:prSet presAssocID="{7E720DC9-A326-4280-AD54-230CB08BDB67}" presName="chevron5" presStyleLbl="alignNode1" presStyleIdx="18" presStyleCnt="21"/>
      <dgm:spPr/>
    </dgm:pt>
    <dgm:pt modelId="{2A910F6E-7F08-4C6E-9656-D0C6E3C12348}" type="pres">
      <dgm:prSet presAssocID="{7E720DC9-A326-4280-AD54-230CB08BDB67}" presName="chevron6" presStyleLbl="alignNode1" presStyleIdx="19" presStyleCnt="21"/>
      <dgm:spPr/>
    </dgm:pt>
    <dgm:pt modelId="{9F583B51-3E4D-4E06-BC9A-6512E6BAF584}" type="pres">
      <dgm:prSet presAssocID="{7E720DC9-A326-4280-AD54-230CB08BDB67}" presName="chevron7" presStyleLbl="alignNode1" presStyleIdx="20" presStyleCnt="21"/>
      <dgm:spPr/>
    </dgm:pt>
    <dgm:pt modelId="{58013576-29AF-479D-8A1F-0D285327867C}" type="pres">
      <dgm:prSet presAssocID="{7E720DC9-A326-4280-AD54-230CB08BDB67}" presName="childtext" presStyleLbl="solidFgAcc1" presStyleIdx="2" presStyleCnt="3">
        <dgm:presLayoutVars>
          <dgm:chMax/>
          <dgm:chPref val="0"/>
          <dgm:bulletEnabled val="1"/>
        </dgm:presLayoutVars>
      </dgm:prSet>
      <dgm:spPr/>
      <dgm:t>
        <a:bodyPr/>
        <a:lstStyle/>
        <a:p>
          <a:endParaRPr lang="en-US"/>
        </a:p>
      </dgm:t>
    </dgm:pt>
  </dgm:ptLst>
  <dgm:cxnLst>
    <dgm:cxn modelId="{B8DD1A2B-2A99-4A9C-86DA-7080FFAECBDF}" type="presOf" srcId="{7E720DC9-A326-4280-AD54-230CB08BDB67}" destId="{68AF96BA-2B11-4470-B9C3-000D46886C52}" srcOrd="0" destOrd="0" presId="urn:microsoft.com/office/officeart/2008/layout/VerticalAccentList"/>
    <dgm:cxn modelId="{D1001FFD-5578-4120-A6A8-125E87E0D832}" srcId="{ACAB3453-E635-455B-AFA7-F68631D0FCE5}" destId="{F359A7F1-BCE8-4CF0-887C-4286C958CB8E}" srcOrd="0" destOrd="0" parTransId="{20078EAF-0594-4546-A74F-0EAFE045DE79}" sibTransId="{AB10B885-9BCC-4E17-AA5C-A01C6DB405C0}"/>
    <dgm:cxn modelId="{1B3E0685-7369-4AFB-99AF-97276EC8F144}" type="presOf" srcId="{F359A7F1-BCE8-4CF0-887C-4286C958CB8E}" destId="{F55AF14A-86B0-4B67-A18B-AB596E826A68}" srcOrd="0" destOrd="0" presId="urn:microsoft.com/office/officeart/2008/layout/VerticalAccentList"/>
    <dgm:cxn modelId="{DD0C59A2-3F8F-48FB-B149-63BA3906D34F}" type="presOf" srcId="{D0361850-F820-4483-BE64-DB2A8B913F44}" destId="{87C1876D-D292-4260-AE19-EFE00827F60D}" srcOrd="0" destOrd="0" presId="urn:microsoft.com/office/officeart/2008/layout/VerticalAccentList"/>
    <dgm:cxn modelId="{8017B814-79AE-49BD-95BA-605396ADEEA2}" type="presOf" srcId="{BDC1493D-FBBD-4B1B-8D02-EF9346592A01}" destId="{7EE42D12-6FC0-432E-B13D-348FAA3019E8}" srcOrd="0" destOrd="0" presId="urn:microsoft.com/office/officeart/2008/layout/VerticalAccentList"/>
    <dgm:cxn modelId="{8415FB2A-EA69-49A3-ABD7-C1C04D146A31}" srcId="{7E720DC9-A326-4280-AD54-230CB08BDB67}" destId="{7C374F37-6E76-4D85-98D1-1E3389BE0E74}" srcOrd="0" destOrd="0" parTransId="{5BD47664-595E-469B-BFB8-945C9CDED290}" sibTransId="{DAA2EA72-7470-4933-8E10-55DF1F10E8DE}"/>
    <dgm:cxn modelId="{39038F92-A168-4A4A-812A-5360F420851C}" type="presOf" srcId="{7C374F37-6E76-4D85-98D1-1E3389BE0E74}" destId="{58013576-29AF-479D-8A1F-0D285327867C}" srcOrd="0" destOrd="0" presId="urn:microsoft.com/office/officeart/2008/layout/VerticalAccentList"/>
    <dgm:cxn modelId="{97D123D3-2673-43CF-85B2-4EC5AAF28854}" srcId="{F359A7F1-BCE8-4CF0-887C-4286C958CB8E}" destId="{D0361850-F820-4483-BE64-DB2A8B913F44}" srcOrd="0" destOrd="0" parTransId="{906469E9-08A3-46B2-940A-7E6DC7D21DCF}" sibTransId="{0E3CEBBD-F15F-476E-AB13-CA45AE3D8495}"/>
    <dgm:cxn modelId="{D6A39376-9538-4FDF-957F-1C11F9A97B84}" srcId="{ACAB3453-E635-455B-AFA7-F68631D0FCE5}" destId="{7E720DC9-A326-4280-AD54-230CB08BDB67}" srcOrd="2" destOrd="0" parTransId="{3D2DFA3B-2AC8-4EDA-9C37-4C16D01DB08E}" sibTransId="{D50EAE30-AC98-4F5D-A8A6-8E8BCFFF7F66}"/>
    <dgm:cxn modelId="{E34EF060-9EAA-4A69-8511-2DCE3D1E8C01}" srcId="{4B3AF590-F5B3-4E50-983F-332FF45B0BF3}" destId="{BDC1493D-FBBD-4B1B-8D02-EF9346592A01}" srcOrd="0" destOrd="0" parTransId="{B4B757FA-F4C8-4E23-A5EC-32FC19CB8965}" sibTransId="{5177F4E0-5B27-47BD-8993-1996491CC167}"/>
    <dgm:cxn modelId="{3A1905DC-A5FB-4DAE-8FE3-FB4C66807687}" type="presOf" srcId="{4B3AF590-F5B3-4E50-983F-332FF45B0BF3}" destId="{CE9643F3-B266-43EE-939B-D2CA20AAA601}" srcOrd="0" destOrd="0" presId="urn:microsoft.com/office/officeart/2008/layout/VerticalAccentList"/>
    <dgm:cxn modelId="{176891C9-9B76-48B8-A044-63ACCA4600A7}" srcId="{ACAB3453-E635-455B-AFA7-F68631D0FCE5}" destId="{4B3AF590-F5B3-4E50-983F-332FF45B0BF3}" srcOrd="1" destOrd="0" parTransId="{734375FB-53D8-49C1-BF31-488F18A9002A}" sibTransId="{FF3BBA6F-1948-4C99-B9A9-019A428A0C65}"/>
    <dgm:cxn modelId="{51E5F0C3-0AFD-442E-ACDA-28C1A76771E3}" type="presOf" srcId="{ACAB3453-E635-455B-AFA7-F68631D0FCE5}" destId="{E846787F-960D-4743-AFC6-C0DAC4E32B1A}" srcOrd="0" destOrd="0" presId="urn:microsoft.com/office/officeart/2008/layout/VerticalAccentList"/>
    <dgm:cxn modelId="{7BFE86A5-56FD-43FE-84F9-BC238B4CDACC}" type="presParOf" srcId="{E846787F-960D-4743-AFC6-C0DAC4E32B1A}" destId="{FBECC6BC-35C8-4D73-8C82-F6242B5D12A7}" srcOrd="0" destOrd="0" presId="urn:microsoft.com/office/officeart/2008/layout/VerticalAccentList"/>
    <dgm:cxn modelId="{4291F7C7-3572-479A-843F-632D5A72123A}" type="presParOf" srcId="{FBECC6BC-35C8-4D73-8C82-F6242B5D12A7}" destId="{F55AF14A-86B0-4B67-A18B-AB596E826A68}" srcOrd="0" destOrd="0" presId="urn:microsoft.com/office/officeart/2008/layout/VerticalAccentList"/>
    <dgm:cxn modelId="{E03F0B08-D24E-4649-A95C-E4652495539E}" type="presParOf" srcId="{E846787F-960D-4743-AFC6-C0DAC4E32B1A}" destId="{68E1015F-0882-4FA8-8FDE-1AFB66FCD4DA}" srcOrd="1" destOrd="0" presId="urn:microsoft.com/office/officeart/2008/layout/VerticalAccentList"/>
    <dgm:cxn modelId="{1980B2B3-2CEB-40E9-B0B7-FB023E61E844}" type="presParOf" srcId="{68E1015F-0882-4FA8-8FDE-1AFB66FCD4DA}" destId="{F097B7CF-60C7-4E50-9224-C78313D55970}" srcOrd="0" destOrd="0" presId="urn:microsoft.com/office/officeart/2008/layout/VerticalAccentList"/>
    <dgm:cxn modelId="{8CE1A0C7-C987-43E5-81DB-83A3D184005E}" type="presParOf" srcId="{68E1015F-0882-4FA8-8FDE-1AFB66FCD4DA}" destId="{F3E8A5E3-98CD-438E-9484-0DEB08FEF9D4}" srcOrd="1" destOrd="0" presId="urn:microsoft.com/office/officeart/2008/layout/VerticalAccentList"/>
    <dgm:cxn modelId="{C9144AAA-8E19-440F-B39A-A8E07120D0AF}" type="presParOf" srcId="{68E1015F-0882-4FA8-8FDE-1AFB66FCD4DA}" destId="{D4A5C8F4-EFE4-4167-A6FA-01CFC1C55E0D}" srcOrd="2" destOrd="0" presId="urn:microsoft.com/office/officeart/2008/layout/VerticalAccentList"/>
    <dgm:cxn modelId="{CDBFBD83-5197-4D41-B821-9C49F4B20255}" type="presParOf" srcId="{68E1015F-0882-4FA8-8FDE-1AFB66FCD4DA}" destId="{6D302C33-5C2D-445A-B2A7-A423E9E4C411}" srcOrd="3" destOrd="0" presId="urn:microsoft.com/office/officeart/2008/layout/VerticalAccentList"/>
    <dgm:cxn modelId="{756215DD-B2BE-441E-B960-B36C1E9D342A}" type="presParOf" srcId="{68E1015F-0882-4FA8-8FDE-1AFB66FCD4DA}" destId="{6B499179-454E-4A73-92FB-AF8A159DAAA9}" srcOrd="4" destOrd="0" presId="urn:microsoft.com/office/officeart/2008/layout/VerticalAccentList"/>
    <dgm:cxn modelId="{FA551A00-5503-470D-9323-5E5D3007ADB3}" type="presParOf" srcId="{68E1015F-0882-4FA8-8FDE-1AFB66FCD4DA}" destId="{DDEB82FA-73D1-46AB-AB81-361DFACA0A4C}" srcOrd="5" destOrd="0" presId="urn:microsoft.com/office/officeart/2008/layout/VerticalAccentList"/>
    <dgm:cxn modelId="{787F098C-E620-49CA-BE71-DDA8612B6514}" type="presParOf" srcId="{68E1015F-0882-4FA8-8FDE-1AFB66FCD4DA}" destId="{87CB067E-A715-4E4C-AE3F-03C2D0F2E46A}" srcOrd="6" destOrd="0" presId="urn:microsoft.com/office/officeart/2008/layout/VerticalAccentList"/>
    <dgm:cxn modelId="{53D4511B-6F3E-498E-9975-575A73C4A80B}" type="presParOf" srcId="{68E1015F-0882-4FA8-8FDE-1AFB66FCD4DA}" destId="{87C1876D-D292-4260-AE19-EFE00827F60D}" srcOrd="7" destOrd="0" presId="urn:microsoft.com/office/officeart/2008/layout/VerticalAccentList"/>
    <dgm:cxn modelId="{5C76B023-A735-4387-A872-DAA8626B7BB3}" type="presParOf" srcId="{E846787F-960D-4743-AFC6-C0DAC4E32B1A}" destId="{426BA95E-35A4-4EDD-AB7D-CBD3ACBF5FAC}" srcOrd="2" destOrd="0" presId="urn:microsoft.com/office/officeart/2008/layout/VerticalAccentList"/>
    <dgm:cxn modelId="{21A5E5C4-7253-43EA-86E3-4771E99FDE77}" type="presParOf" srcId="{E846787F-960D-4743-AFC6-C0DAC4E32B1A}" destId="{253B6541-FA96-4E99-A6F4-E99E92EF007A}" srcOrd="3" destOrd="0" presId="urn:microsoft.com/office/officeart/2008/layout/VerticalAccentList"/>
    <dgm:cxn modelId="{99B32E21-6D3D-4F74-8D63-AC8978605A9D}" type="presParOf" srcId="{253B6541-FA96-4E99-A6F4-E99E92EF007A}" destId="{CE9643F3-B266-43EE-939B-D2CA20AAA601}" srcOrd="0" destOrd="0" presId="urn:microsoft.com/office/officeart/2008/layout/VerticalAccentList"/>
    <dgm:cxn modelId="{E1E0EA6C-988E-4A0C-BF37-E33AC8AA3A6F}" type="presParOf" srcId="{E846787F-960D-4743-AFC6-C0DAC4E32B1A}" destId="{6B49BE83-BF86-4346-B4AA-D14E2D1EE8D3}" srcOrd="4" destOrd="0" presId="urn:microsoft.com/office/officeart/2008/layout/VerticalAccentList"/>
    <dgm:cxn modelId="{5699DA3B-2A7A-4AB8-B76F-BC427A0968E5}" type="presParOf" srcId="{6B49BE83-BF86-4346-B4AA-D14E2D1EE8D3}" destId="{6932007E-BFF1-474A-AAEB-7AC2F683094E}" srcOrd="0" destOrd="0" presId="urn:microsoft.com/office/officeart/2008/layout/VerticalAccentList"/>
    <dgm:cxn modelId="{52968989-CBD8-4AEE-BEB6-C3AD7B68AD3D}" type="presParOf" srcId="{6B49BE83-BF86-4346-B4AA-D14E2D1EE8D3}" destId="{B44D1DF5-76B2-4FA5-A1B7-6513455CDC7C}" srcOrd="1" destOrd="0" presId="urn:microsoft.com/office/officeart/2008/layout/VerticalAccentList"/>
    <dgm:cxn modelId="{A928F29B-A6B3-4E0F-916F-5B84668BB229}" type="presParOf" srcId="{6B49BE83-BF86-4346-B4AA-D14E2D1EE8D3}" destId="{1890C6C4-FE54-458F-841C-1E6F98E93A81}" srcOrd="2" destOrd="0" presId="urn:microsoft.com/office/officeart/2008/layout/VerticalAccentList"/>
    <dgm:cxn modelId="{A63FAED7-2FE7-40EB-ADF6-093D7D398489}" type="presParOf" srcId="{6B49BE83-BF86-4346-B4AA-D14E2D1EE8D3}" destId="{DBF430FF-772F-4E76-A32B-4FDF2C3F4739}" srcOrd="3" destOrd="0" presId="urn:microsoft.com/office/officeart/2008/layout/VerticalAccentList"/>
    <dgm:cxn modelId="{D57827CB-4805-47AE-905D-76A678982C07}" type="presParOf" srcId="{6B49BE83-BF86-4346-B4AA-D14E2D1EE8D3}" destId="{5D3FB7F4-6951-4FA8-B484-78C45CCC6F69}" srcOrd="4" destOrd="0" presId="urn:microsoft.com/office/officeart/2008/layout/VerticalAccentList"/>
    <dgm:cxn modelId="{6330D6E2-E308-4D75-925C-A9BA9D027D96}" type="presParOf" srcId="{6B49BE83-BF86-4346-B4AA-D14E2D1EE8D3}" destId="{D3726249-2DC6-40D9-8E4D-818EFFC8A2D0}" srcOrd="5" destOrd="0" presId="urn:microsoft.com/office/officeart/2008/layout/VerticalAccentList"/>
    <dgm:cxn modelId="{2DA93655-1008-41AA-9189-D489279DA5B5}" type="presParOf" srcId="{6B49BE83-BF86-4346-B4AA-D14E2D1EE8D3}" destId="{9609BAC6-C356-41DB-B1E7-93332BB75278}" srcOrd="6" destOrd="0" presId="urn:microsoft.com/office/officeart/2008/layout/VerticalAccentList"/>
    <dgm:cxn modelId="{A59D1601-8725-4163-B1FB-18560FCAE57A}" type="presParOf" srcId="{6B49BE83-BF86-4346-B4AA-D14E2D1EE8D3}" destId="{7EE42D12-6FC0-432E-B13D-348FAA3019E8}" srcOrd="7" destOrd="0" presId="urn:microsoft.com/office/officeart/2008/layout/VerticalAccentList"/>
    <dgm:cxn modelId="{DC90856E-7507-43EF-A055-55BB462A1916}" type="presParOf" srcId="{E846787F-960D-4743-AFC6-C0DAC4E32B1A}" destId="{BE9B0E33-941C-49DE-ACE8-C0B809929C89}" srcOrd="5" destOrd="0" presId="urn:microsoft.com/office/officeart/2008/layout/VerticalAccentList"/>
    <dgm:cxn modelId="{8C3ED0DE-7C0A-468C-9E66-DE53834264BB}" type="presParOf" srcId="{E846787F-960D-4743-AFC6-C0DAC4E32B1A}" destId="{D9A248E0-174F-4A54-AB78-40BD213867F8}" srcOrd="6" destOrd="0" presId="urn:microsoft.com/office/officeart/2008/layout/VerticalAccentList"/>
    <dgm:cxn modelId="{CC68F113-3C02-433C-BF7E-7AD3B11DBDF5}" type="presParOf" srcId="{D9A248E0-174F-4A54-AB78-40BD213867F8}" destId="{68AF96BA-2B11-4470-B9C3-000D46886C52}" srcOrd="0" destOrd="0" presId="urn:microsoft.com/office/officeart/2008/layout/VerticalAccentList"/>
    <dgm:cxn modelId="{835AA747-0583-4250-902A-AB608AB9D4C3}" type="presParOf" srcId="{E846787F-960D-4743-AFC6-C0DAC4E32B1A}" destId="{414A5E32-3BD1-4A8E-9A3F-8E3DA3A90AC0}" srcOrd="7" destOrd="0" presId="urn:microsoft.com/office/officeart/2008/layout/VerticalAccentList"/>
    <dgm:cxn modelId="{F439A964-7511-4552-89B8-C64C775FA57B}" type="presParOf" srcId="{414A5E32-3BD1-4A8E-9A3F-8E3DA3A90AC0}" destId="{B8FB2B6F-DBFF-4A1D-9DEB-91D3C5AA6CAF}" srcOrd="0" destOrd="0" presId="urn:microsoft.com/office/officeart/2008/layout/VerticalAccentList"/>
    <dgm:cxn modelId="{2B68B6D6-0DA3-4A84-8A97-99432ADFEA94}" type="presParOf" srcId="{414A5E32-3BD1-4A8E-9A3F-8E3DA3A90AC0}" destId="{388A6533-04E5-4573-8CC4-8D5782C69BE7}" srcOrd="1" destOrd="0" presId="urn:microsoft.com/office/officeart/2008/layout/VerticalAccentList"/>
    <dgm:cxn modelId="{874A87E3-C9D4-416E-96A2-DD4E4FB90606}" type="presParOf" srcId="{414A5E32-3BD1-4A8E-9A3F-8E3DA3A90AC0}" destId="{E8FE21CC-2A3F-4F7C-B09D-E8FEAD3765CF}" srcOrd="2" destOrd="0" presId="urn:microsoft.com/office/officeart/2008/layout/VerticalAccentList"/>
    <dgm:cxn modelId="{564FE2F6-9A80-46BD-B127-ED6C1A52C67B}" type="presParOf" srcId="{414A5E32-3BD1-4A8E-9A3F-8E3DA3A90AC0}" destId="{22C713CD-67F8-4A7C-AB78-5D636FD64CE1}" srcOrd="3" destOrd="0" presId="urn:microsoft.com/office/officeart/2008/layout/VerticalAccentList"/>
    <dgm:cxn modelId="{1E0F71C2-8CFE-4D00-9EB8-757A8FA97DE4}" type="presParOf" srcId="{414A5E32-3BD1-4A8E-9A3F-8E3DA3A90AC0}" destId="{84623B81-9945-4B56-BC32-56587510BD00}" srcOrd="4" destOrd="0" presId="urn:microsoft.com/office/officeart/2008/layout/VerticalAccentList"/>
    <dgm:cxn modelId="{2AA5555E-A370-4535-B343-C4F3E3038332}" type="presParOf" srcId="{414A5E32-3BD1-4A8E-9A3F-8E3DA3A90AC0}" destId="{2A910F6E-7F08-4C6E-9656-D0C6E3C12348}" srcOrd="5" destOrd="0" presId="urn:microsoft.com/office/officeart/2008/layout/VerticalAccentList"/>
    <dgm:cxn modelId="{70CD6D2D-5C36-4367-A603-C32CFF82EFBD}" type="presParOf" srcId="{414A5E32-3BD1-4A8E-9A3F-8E3DA3A90AC0}" destId="{9F583B51-3E4D-4E06-BC9A-6512E6BAF584}" srcOrd="6" destOrd="0" presId="urn:microsoft.com/office/officeart/2008/layout/VerticalAccentList"/>
    <dgm:cxn modelId="{287F87A0-C788-4A5F-AC8E-8D84CA732713}" type="presParOf" srcId="{414A5E32-3BD1-4A8E-9A3F-8E3DA3A90AC0}" destId="{58013576-29AF-479D-8A1F-0D285327867C}"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AF14A-86B0-4B67-A18B-AB596E826A68}">
      <dsp:nvSpPr>
        <dsp:cNvPr id="0" name=""/>
        <dsp:cNvSpPr/>
      </dsp:nvSpPr>
      <dsp:spPr>
        <a:xfrm>
          <a:off x="1022357" y="65"/>
          <a:ext cx="5087770" cy="46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endParaRPr lang="en-US" sz="2100" kern="1200" dirty="0"/>
        </a:p>
      </dsp:txBody>
      <dsp:txXfrm>
        <a:off x="1022357" y="65"/>
        <a:ext cx="5087770" cy="462524"/>
      </dsp:txXfrm>
    </dsp:sp>
    <dsp:sp modelId="{F097B7CF-60C7-4E50-9224-C78313D55970}">
      <dsp:nvSpPr>
        <dsp:cNvPr id="0" name=""/>
        <dsp:cNvSpPr/>
      </dsp:nvSpPr>
      <dsp:spPr>
        <a:xfrm>
          <a:off x="1022357" y="462589"/>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E8A5E3-98CD-438E-9484-0DEB08FEF9D4}">
      <dsp:nvSpPr>
        <dsp:cNvPr id="0" name=""/>
        <dsp:cNvSpPr/>
      </dsp:nvSpPr>
      <dsp:spPr>
        <a:xfrm>
          <a:off x="1737472" y="462589"/>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5C8F4-EFE4-4167-A6FA-01CFC1C55E0D}">
      <dsp:nvSpPr>
        <dsp:cNvPr id="0" name=""/>
        <dsp:cNvSpPr/>
      </dsp:nvSpPr>
      <dsp:spPr>
        <a:xfrm>
          <a:off x="2453151" y="462589"/>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02C33-5C2D-445A-B2A7-A423E9E4C411}">
      <dsp:nvSpPr>
        <dsp:cNvPr id="0" name=""/>
        <dsp:cNvSpPr/>
      </dsp:nvSpPr>
      <dsp:spPr>
        <a:xfrm>
          <a:off x="3168266" y="462589"/>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99179-454E-4A73-92FB-AF8A159DAAA9}">
      <dsp:nvSpPr>
        <dsp:cNvPr id="0" name=""/>
        <dsp:cNvSpPr/>
      </dsp:nvSpPr>
      <dsp:spPr>
        <a:xfrm>
          <a:off x="3883945" y="462589"/>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B82FA-73D1-46AB-AB81-361DFACA0A4C}">
      <dsp:nvSpPr>
        <dsp:cNvPr id="0" name=""/>
        <dsp:cNvSpPr/>
      </dsp:nvSpPr>
      <dsp:spPr>
        <a:xfrm>
          <a:off x="4599060" y="462589"/>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B067E-A715-4E4C-AE3F-03C2D0F2E46A}">
      <dsp:nvSpPr>
        <dsp:cNvPr id="0" name=""/>
        <dsp:cNvSpPr/>
      </dsp:nvSpPr>
      <dsp:spPr>
        <a:xfrm>
          <a:off x="5314740" y="462589"/>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1876D-D292-4260-AE19-EFE00827F60D}">
      <dsp:nvSpPr>
        <dsp:cNvPr id="0" name=""/>
        <dsp:cNvSpPr/>
      </dsp:nvSpPr>
      <dsp:spPr>
        <a:xfrm>
          <a:off x="1022357" y="556807"/>
          <a:ext cx="5153911" cy="753743"/>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a:t>Vocabulary review</a:t>
          </a:r>
        </a:p>
      </dsp:txBody>
      <dsp:txXfrm>
        <a:off x="1022357" y="556807"/>
        <a:ext cx="5153911" cy="753743"/>
      </dsp:txXfrm>
    </dsp:sp>
    <dsp:sp modelId="{CE9643F3-B266-43EE-939B-D2CA20AAA601}">
      <dsp:nvSpPr>
        <dsp:cNvPr id="0" name=""/>
        <dsp:cNvSpPr/>
      </dsp:nvSpPr>
      <dsp:spPr>
        <a:xfrm>
          <a:off x="1022357" y="1470025"/>
          <a:ext cx="5087770" cy="46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endParaRPr lang="en-US" sz="2100" kern="1200" dirty="0"/>
        </a:p>
      </dsp:txBody>
      <dsp:txXfrm>
        <a:off x="1022357" y="1470025"/>
        <a:ext cx="5087770" cy="462524"/>
      </dsp:txXfrm>
    </dsp:sp>
    <dsp:sp modelId="{6932007E-BFF1-474A-AAEB-7AC2F683094E}">
      <dsp:nvSpPr>
        <dsp:cNvPr id="0" name=""/>
        <dsp:cNvSpPr/>
      </dsp:nvSpPr>
      <dsp:spPr>
        <a:xfrm>
          <a:off x="1022357" y="1932550"/>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D1DF5-76B2-4FA5-A1B7-6513455CDC7C}">
      <dsp:nvSpPr>
        <dsp:cNvPr id="0" name=""/>
        <dsp:cNvSpPr/>
      </dsp:nvSpPr>
      <dsp:spPr>
        <a:xfrm>
          <a:off x="1737472" y="1932550"/>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90C6C4-FE54-458F-841C-1E6F98E93A81}">
      <dsp:nvSpPr>
        <dsp:cNvPr id="0" name=""/>
        <dsp:cNvSpPr/>
      </dsp:nvSpPr>
      <dsp:spPr>
        <a:xfrm>
          <a:off x="2453151" y="1932550"/>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430FF-772F-4E76-A32B-4FDF2C3F4739}">
      <dsp:nvSpPr>
        <dsp:cNvPr id="0" name=""/>
        <dsp:cNvSpPr/>
      </dsp:nvSpPr>
      <dsp:spPr>
        <a:xfrm>
          <a:off x="3168266" y="1932550"/>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FB7F4-6951-4FA8-B484-78C45CCC6F69}">
      <dsp:nvSpPr>
        <dsp:cNvPr id="0" name=""/>
        <dsp:cNvSpPr/>
      </dsp:nvSpPr>
      <dsp:spPr>
        <a:xfrm>
          <a:off x="3883945" y="1932550"/>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26249-2DC6-40D9-8E4D-818EFFC8A2D0}">
      <dsp:nvSpPr>
        <dsp:cNvPr id="0" name=""/>
        <dsp:cNvSpPr/>
      </dsp:nvSpPr>
      <dsp:spPr>
        <a:xfrm>
          <a:off x="4599060" y="1932550"/>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9BAC6-C356-41DB-B1E7-93332BB75278}">
      <dsp:nvSpPr>
        <dsp:cNvPr id="0" name=""/>
        <dsp:cNvSpPr/>
      </dsp:nvSpPr>
      <dsp:spPr>
        <a:xfrm>
          <a:off x="5314740" y="1932550"/>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42D12-6FC0-432E-B13D-348FAA3019E8}">
      <dsp:nvSpPr>
        <dsp:cNvPr id="0" name=""/>
        <dsp:cNvSpPr/>
      </dsp:nvSpPr>
      <dsp:spPr>
        <a:xfrm>
          <a:off x="1022357" y="2026768"/>
          <a:ext cx="5153911" cy="753743"/>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a:t>Grammar review</a:t>
          </a:r>
        </a:p>
      </dsp:txBody>
      <dsp:txXfrm>
        <a:off x="1022357" y="2026768"/>
        <a:ext cx="5153911" cy="753743"/>
      </dsp:txXfrm>
    </dsp:sp>
    <dsp:sp modelId="{68AF96BA-2B11-4470-B9C3-000D46886C52}">
      <dsp:nvSpPr>
        <dsp:cNvPr id="0" name=""/>
        <dsp:cNvSpPr/>
      </dsp:nvSpPr>
      <dsp:spPr>
        <a:xfrm>
          <a:off x="1022357" y="2939986"/>
          <a:ext cx="5087770" cy="46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endParaRPr lang="en-US" sz="2100" kern="1200" dirty="0"/>
        </a:p>
      </dsp:txBody>
      <dsp:txXfrm>
        <a:off x="1022357" y="2939986"/>
        <a:ext cx="5087770" cy="462524"/>
      </dsp:txXfrm>
    </dsp:sp>
    <dsp:sp modelId="{B8FB2B6F-DBFF-4A1D-9DEB-91D3C5AA6CAF}">
      <dsp:nvSpPr>
        <dsp:cNvPr id="0" name=""/>
        <dsp:cNvSpPr/>
      </dsp:nvSpPr>
      <dsp:spPr>
        <a:xfrm>
          <a:off x="1022357" y="3402510"/>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A6533-04E5-4573-8CC4-8D5782C69BE7}">
      <dsp:nvSpPr>
        <dsp:cNvPr id="0" name=""/>
        <dsp:cNvSpPr/>
      </dsp:nvSpPr>
      <dsp:spPr>
        <a:xfrm>
          <a:off x="1737472" y="3402510"/>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E21CC-2A3F-4F7C-B09D-E8FEAD3765CF}">
      <dsp:nvSpPr>
        <dsp:cNvPr id="0" name=""/>
        <dsp:cNvSpPr/>
      </dsp:nvSpPr>
      <dsp:spPr>
        <a:xfrm>
          <a:off x="2453151" y="3402510"/>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713CD-67F8-4A7C-AB78-5D636FD64CE1}">
      <dsp:nvSpPr>
        <dsp:cNvPr id="0" name=""/>
        <dsp:cNvSpPr/>
      </dsp:nvSpPr>
      <dsp:spPr>
        <a:xfrm>
          <a:off x="3168266" y="3402510"/>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23B81-9945-4B56-BC32-56587510BD00}">
      <dsp:nvSpPr>
        <dsp:cNvPr id="0" name=""/>
        <dsp:cNvSpPr/>
      </dsp:nvSpPr>
      <dsp:spPr>
        <a:xfrm>
          <a:off x="3883945" y="3402510"/>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910F6E-7F08-4C6E-9656-D0C6E3C12348}">
      <dsp:nvSpPr>
        <dsp:cNvPr id="0" name=""/>
        <dsp:cNvSpPr/>
      </dsp:nvSpPr>
      <dsp:spPr>
        <a:xfrm>
          <a:off x="4599060" y="3402510"/>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83B51-3E4D-4E06-BC9A-6512E6BAF584}">
      <dsp:nvSpPr>
        <dsp:cNvPr id="0" name=""/>
        <dsp:cNvSpPr/>
      </dsp:nvSpPr>
      <dsp:spPr>
        <a:xfrm>
          <a:off x="5314740" y="3402510"/>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013576-29AF-479D-8A1F-0D285327867C}">
      <dsp:nvSpPr>
        <dsp:cNvPr id="0" name=""/>
        <dsp:cNvSpPr/>
      </dsp:nvSpPr>
      <dsp:spPr>
        <a:xfrm>
          <a:off x="1022357" y="3496728"/>
          <a:ext cx="5153911" cy="753743"/>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a:t>Project: A new festival</a:t>
          </a:r>
        </a:p>
      </dsp:txBody>
      <dsp:txXfrm>
        <a:off x="1022357" y="3496728"/>
        <a:ext cx="5153911" cy="753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AF14A-86B0-4B67-A18B-AB596E826A68}">
      <dsp:nvSpPr>
        <dsp:cNvPr id="0" name=""/>
        <dsp:cNvSpPr/>
      </dsp:nvSpPr>
      <dsp:spPr>
        <a:xfrm>
          <a:off x="1022357" y="65"/>
          <a:ext cx="5087770" cy="46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endParaRPr lang="en-US" sz="2100" kern="1200" dirty="0"/>
        </a:p>
      </dsp:txBody>
      <dsp:txXfrm>
        <a:off x="1022357" y="65"/>
        <a:ext cx="5087770" cy="462524"/>
      </dsp:txXfrm>
    </dsp:sp>
    <dsp:sp modelId="{F097B7CF-60C7-4E50-9224-C78313D55970}">
      <dsp:nvSpPr>
        <dsp:cNvPr id="0" name=""/>
        <dsp:cNvSpPr/>
      </dsp:nvSpPr>
      <dsp:spPr>
        <a:xfrm>
          <a:off x="1022357" y="462589"/>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E8A5E3-98CD-438E-9484-0DEB08FEF9D4}">
      <dsp:nvSpPr>
        <dsp:cNvPr id="0" name=""/>
        <dsp:cNvSpPr/>
      </dsp:nvSpPr>
      <dsp:spPr>
        <a:xfrm>
          <a:off x="1737472" y="462589"/>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5C8F4-EFE4-4167-A6FA-01CFC1C55E0D}">
      <dsp:nvSpPr>
        <dsp:cNvPr id="0" name=""/>
        <dsp:cNvSpPr/>
      </dsp:nvSpPr>
      <dsp:spPr>
        <a:xfrm>
          <a:off x="2453151" y="462589"/>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02C33-5C2D-445A-B2A7-A423E9E4C411}">
      <dsp:nvSpPr>
        <dsp:cNvPr id="0" name=""/>
        <dsp:cNvSpPr/>
      </dsp:nvSpPr>
      <dsp:spPr>
        <a:xfrm>
          <a:off x="3168266" y="462589"/>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99179-454E-4A73-92FB-AF8A159DAAA9}">
      <dsp:nvSpPr>
        <dsp:cNvPr id="0" name=""/>
        <dsp:cNvSpPr/>
      </dsp:nvSpPr>
      <dsp:spPr>
        <a:xfrm>
          <a:off x="3883945" y="462589"/>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B82FA-73D1-46AB-AB81-361DFACA0A4C}">
      <dsp:nvSpPr>
        <dsp:cNvPr id="0" name=""/>
        <dsp:cNvSpPr/>
      </dsp:nvSpPr>
      <dsp:spPr>
        <a:xfrm>
          <a:off x="4599060" y="462589"/>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B067E-A715-4E4C-AE3F-03C2D0F2E46A}">
      <dsp:nvSpPr>
        <dsp:cNvPr id="0" name=""/>
        <dsp:cNvSpPr/>
      </dsp:nvSpPr>
      <dsp:spPr>
        <a:xfrm>
          <a:off x="5314740" y="462589"/>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1876D-D292-4260-AE19-EFE00827F60D}">
      <dsp:nvSpPr>
        <dsp:cNvPr id="0" name=""/>
        <dsp:cNvSpPr/>
      </dsp:nvSpPr>
      <dsp:spPr>
        <a:xfrm>
          <a:off x="1022357" y="556807"/>
          <a:ext cx="5153911" cy="753743"/>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a:t>Vocabulary review</a:t>
          </a:r>
        </a:p>
      </dsp:txBody>
      <dsp:txXfrm>
        <a:off x="1022357" y="556807"/>
        <a:ext cx="5153911" cy="753743"/>
      </dsp:txXfrm>
    </dsp:sp>
    <dsp:sp modelId="{CE9643F3-B266-43EE-939B-D2CA20AAA601}">
      <dsp:nvSpPr>
        <dsp:cNvPr id="0" name=""/>
        <dsp:cNvSpPr/>
      </dsp:nvSpPr>
      <dsp:spPr>
        <a:xfrm>
          <a:off x="1022357" y="1470025"/>
          <a:ext cx="5087770" cy="46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endParaRPr lang="en-US" sz="2100" kern="1200" dirty="0"/>
        </a:p>
      </dsp:txBody>
      <dsp:txXfrm>
        <a:off x="1022357" y="1470025"/>
        <a:ext cx="5087770" cy="462524"/>
      </dsp:txXfrm>
    </dsp:sp>
    <dsp:sp modelId="{6932007E-BFF1-474A-AAEB-7AC2F683094E}">
      <dsp:nvSpPr>
        <dsp:cNvPr id="0" name=""/>
        <dsp:cNvSpPr/>
      </dsp:nvSpPr>
      <dsp:spPr>
        <a:xfrm>
          <a:off x="1022357" y="1932550"/>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D1DF5-76B2-4FA5-A1B7-6513455CDC7C}">
      <dsp:nvSpPr>
        <dsp:cNvPr id="0" name=""/>
        <dsp:cNvSpPr/>
      </dsp:nvSpPr>
      <dsp:spPr>
        <a:xfrm>
          <a:off x="1737472" y="1932550"/>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90C6C4-FE54-458F-841C-1E6F98E93A81}">
      <dsp:nvSpPr>
        <dsp:cNvPr id="0" name=""/>
        <dsp:cNvSpPr/>
      </dsp:nvSpPr>
      <dsp:spPr>
        <a:xfrm>
          <a:off x="2453151" y="1932550"/>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430FF-772F-4E76-A32B-4FDF2C3F4739}">
      <dsp:nvSpPr>
        <dsp:cNvPr id="0" name=""/>
        <dsp:cNvSpPr/>
      </dsp:nvSpPr>
      <dsp:spPr>
        <a:xfrm>
          <a:off x="3168266" y="1932550"/>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FB7F4-6951-4FA8-B484-78C45CCC6F69}">
      <dsp:nvSpPr>
        <dsp:cNvPr id="0" name=""/>
        <dsp:cNvSpPr/>
      </dsp:nvSpPr>
      <dsp:spPr>
        <a:xfrm>
          <a:off x="3883945" y="1932550"/>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26249-2DC6-40D9-8E4D-818EFFC8A2D0}">
      <dsp:nvSpPr>
        <dsp:cNvPr id="0" name=""/>
        <dsp:cNvSpPr/>
      </dsp:nvSpPr>
      <dsp:spPr>
        <a:xfrm>
          <a:off x="4599060" y="1932550"/>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9BAC6-C356-41DB-B1E7-93332BB75278}">
      <dsp:nvSpPr>
        <dsp:cNvPr id="0" name=""/>
        <dsp:cNvSpPr/>
      </dsp:nvSpPr>
      <dsp:spPr>
        <a:xfrm>
          <a:off x="5314740" y="1932550"/>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42D12-6FC0-432E-B13D-348FAA3019E8}">
      <dsp:nvSpPr>
        <dsp:cNvPr id="0" name=""/>
        <dsp:cNvSpPr/>
      </dsp:nvSpPr>
      <dsp:spPr>
        <a:xfrm>
          <a:off x="1022357" y="2026768"/>
          <a:ext cx="5153911" cy="753743"/>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a:t>Grammar review</a:t>
          </a:r>
        </a:p>
      </dsp:txBody>
      <dsp:txXfrm>
        <a:off x="1022357" y="2026768"/>
        <a:ext cx="5153911" cy="753743"/>
      </dsp:txXfrm>
    </dsp:sp>
    <dsp:sp modelId="{68AF96BA-2B11-4470-B9C3-000D46886C52}">
      <dsp:nvSpPr>
        <dsp:cNvPr id="0" name=""/>
        <dsp:cNvSpPr/>
      </dsp:nvSpPr>
      <dsp:spPr>
        <a:xfrm>
          <a:off x="1022357" y="2939986"/>
          <a:ext cx="5087770" cy="46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endParaRPr lang="en-US" sz="2100" kern="1200" dirty="0"/>
        </a:p>
      </dsp:txBody>
      <dsp:txXfrm>
        <a:off x="1022357" y="2939986"/>
        <a:ext cx="5087770" cy="462524"/>
      </dsp:txXfrm>
    </dsp:sp>
    <dsp:sp modelId="{B8FB2B6F-DBFF-4A1D-9DEB-91D3C5AA6CAF}">
      <dsp:nvSpPr>
        <dsp:cNvPr id="0" name=""/>
        <dsp:cNvSpPr/>
      </dsp:nvSpPr>
      <dsp:spPr>
        <a:xfrm>
          <a:off x="1022357" y="3402510"/>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A6533-04E5-4573-8CC4-8D5782C69BE7}">
      <dsp:nvSpPr>
        <dsp:cNvPr id="0" name=""/>
        <dsp:cNvSpPr/>
      </dsp:nvSpPr>
      <dsp:spPr>
        <a:xfrm>
          <a:off x="1737472" y="3402510"/>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E21CC-2A3F-4F7C-B09D-E8FEAD3765CF}">
      <dsp:nvSpPr>
        <dsp:cNvPr id="0" name=""/>
        <dsp:cNvSpPr/>
      </dsp:nvSpPr>
      <dsp:spPr>
        <a:xfrm>
          <a:off x="2453151" y="3402510"/>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713CD-67F8-4A7C-AB78-5D636FD64CE1}">
      <dsp:nvSpPr>
        <dsp:cNvPr id="0" name=""/>
        <dsp:cNvSpPr/>
      </dsp:nvSpPr>
      <dsp:spPr>
        <a:xfrm>
          <a:off x="3168266" y="3402510"/>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23B81-9945-4B56-BC32-56587510BD00}">
      <dsp:nvSpPr>
        <dsp:cNvPr id="0" name=""/>
        <dsp:cNvSpPr/>
      </dsp:nvSpPr>
      <dsp:spPr>
        <a:xfrm>
          <a:off x="3883945" y="3402510"/>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910F6E-7F08-4C6E-9656-D0C6E3C12348}">
      <dsp:nvSpPr>
        <dsp:cNvPr id="0" name=""/>
        <dsp:cNvSpPr/>
      </dsp:nvSpPr>
      <dsp:spPr>
        <a:xfrm>
          <a:off x="4599060" y="3402510"/>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83B51-3E4D-4E06-BC9A-6512E6BAF584}">
      <dsp:nvSpPr>
        <dsp:cNvPr id="0" name=""/>
        <dsp:cNvSpPr/>
      </dsp:nvSpPr>
      <dsp:spPr>
        <a:xfrm>
          <a:off x="5314740" y="3402510"/>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013576-29AF-479D-8A1F-0D285327867C}">
      <dsp:nvSpPr>
        <dsp:cNvPr id="0" name=""/>
        <dsp:cNvSpPr/>
      </dsp:nvSpPr>
      <dsp:spPr>
        <a:xfrm>
          <a:off x="1022357" y="3496728"/>
          <a:ext cx="5153911" cy="753743"/>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a:t>Project: A new festival</a:t>
          </a:r>
        </a:p>
      </dsp:txBody>
      <dsp:txXfrm>
        <a:off x="1022357" y="3496728"/>
        <a:ext cx="5153911" cy="753743"/>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775801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194313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077480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420062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535859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34880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463687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405592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53220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0350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70112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54013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4382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934971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7415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526A92-8AAF-4BF0-85FE-B336BF0F8D2D}" type="datetimeFigureOut">
              <a:rPr lang="en-US" smtClean="0"/>
              <a:t>4/6/2025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8451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526A92-8AAF-4BF0-85FE-B336BF0F8D2D}" type="datetimeFigureOut">
              <a:rPr lang="en-US" smtClean="0"/>
              <a:t>4/6/2025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60783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25193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4991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2641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33766373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tiff"/></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tiff"/></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tiff"/></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9.xml"/><Relationship Id="rId7"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7.xml"/><Relationship Id="rId10" Type="http://schemas.openxmlformats.org/officeDocument/2006/relationships/slide" Target="slide15.xml"/><Relationship Id="rId4" Type="http://schemas.openxmlformats.org/officeDocument/2006/relationships/slide" Target="slide8.xml"/><Relationship Id="rId9" Type="http://schemas.openxmlformats.org/officeDocument/2006/relationships/slide" Target="slide12.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36"/>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ChangeArrowheads="1"/>
          </p:cNvSpPr>
          <p:nvPr/>
        </p:nvSpPr>
        <p:spPr bwMode="auto">
          <a:xfrm>
            <a:off x="3376411" y="1002408"/>
            <a:ext cx="5943600" cy="7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r>
              <a:rPr lang="en-GB" sz="4400" b="1" dirty="0">
                <a:solidFill>
                  <a:srgbClr val="0000FF"/>
                </a:solidFill>
                <a:latin typeface="VNI-Ariston" pitchFamily="2" charset="0"/>
              </a:rPr>
              <a:t>Hello every one !!!</a:t>
            </a:r>
            <a:endParaRPr lang="en-US" sz="4400" b="1" dirty="0">
              <a:solidFill>
                <a:srgbClr val="0000FF"/>
              </a:solidFill>
              <a:latin typeface="VNI-Ariston" pitchFamily="2" charset="0"/>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38093" y="2446958"/>
            <a:ext cx="3810000" cy="3810000"/>
          </a:xfrm>
          <a:prstGeom prst="rect">
            <a:avLst/>
          </a:prstGeom>
          <a:noFill/>
        </p:spPr>
      </p:pic>
      <p:sp>
        <p:nvSpPr>
          <p:cNvPr id="10" name="Text Box 7"/>
          <p:cNvSpPr txBox="1">
            <a:spLocks noChangeArrowheads="1"/>
          </p:cNvSpPr>
          <p:nvPr/>
        </p:nvSpPr>
        <p:spPr bwMode="auto">
          <a:xfrm>
            <a:off x="5262093" y="3132759"/>
            <a:ext cx="1066800" cy="4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4" rIns="91427" bIns="45714">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dirty="0">
                <a:solidFill>
                  <a:srgbClr val="FF0000"/>
                </a:solidFill>
              </a:rPr>
              <a:t>love</a:t>
            </a:r>
          </a:p>
        </p:txBody>
      </p:sp>
    </p:spTree>
    <p:extLst>
      <p:ext uri="{BB962C8B-B14F-4D97-AF65-F5344CB8AC3E}">
        <p14:creationId xmlns:p14="http://schemas.microsoft.com/office/powerpoint/2010/main" val="24193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a:extLst>
              <a:ext uri="{FF2B5EF4-FFF2-40B4-BE49-F238E27FC236}">
                <a16:creationId xmlns:a16="http://schemas.microsoft.com/office/drawing/2014/main" id="{1281E6A1-934A-B249-B211-2A6463009A45}"/>
              </a:ext>
            </a:extLst>
          </p:cNvPr>
          <p:cNvSpPr/>
          <p:nvPr/>
        </p:nvSpPr>
        <p:spPr>
          <a:xfrm>
            <a:off x="760133" y="1619032"/>
            <a:ext cx="10837818" cy="671851"/>
          </a:xfrm>
          <a:prstGeom prst="rect">
            <a:avLst/>
          </a:prstGeom>
        </p:spPr>
        <p:txBody>
          <a:bodyPr wrap="square">
            <a:spAutoFit/>
          </a:bodyPr>
          <a:lstStyle/>
          <a:p>
            <a:pPr algn="just">
              <a:lnSpc>
                <a:spcPct val="150000"/>
              </a:lnSpc>
            </a:pPr>
            <a:r>
              <a:rPr lang="en-US" sz="2800" b="1" dirty="0" smtClean="0">
                <a:latin typeface="Calibri" panose="020F0502020204030204" pitchFamily="34" charset="0"/>
                <a:cs typeface="Calibri" panose="020F0502020204030204" pitchFamily="34" charset="0"/>
              </a:rPr>
              <a:t>4. One </a:t>
            </a:r>
            <a:r>
              <a:rPr lang="en-US" sz="2800" b="1" dirty="0">
                <a:latin typeface="Calibri" panose="020F0502020204030204" pitchFamily="34" charset="0"/>
                <a:cs typeface="Calibri" panose="020F0502020204030204" pitchFamily="34" charset="0"/>
              </a:rPr>
              <a:t>of the symbols of Easter is the Easter ____________. </a:t>
            </a:r>
          </a:p>
        </p:txBody>
      </p:sp>
      <p:sp>
        <p:nvSpPr>
          <p:cNvPr id="12" name="Rounded Rectangle 11">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a:solidFill>
                  <a:srgbClr val="C00000"/>
                </a:solidFill>
              </a:rPr>
              <a:t>floats            Bunny            lion dances            costumes            gathering</a:t>
            </a:r>
          </a:p>
        </p:txBody>
      </p:sp>
      <p:sp>
        <p:nvSpPr>
          <p:cNvPr id="14" name="TextBox 13">
            <a:extLst>
              <a:ext uri="{FF2B5EF4-FFF2-40B4-BE49-F238E27FC236}">
                <a16:creationId xmlns:a16="http://schemas.microsoft.com/office/drawing/2014/main" id="{E48ED5FA-47B7-2149-B6EA-A784E37E8D9F}"/>
              </a:ext>
            </a:extLst>
          </p:cNvPr>
          <p:cNvSpPr txBox="1"/>
          <p:nvPr/>
        </p:nvSpPr>
        <p:spPr>
          <a:xfrm>
            <a:off x="7550366" y="1779956"/>
            <a:ext cx="1453807" cy="523220"/>
          </a:xfrm>
          <a:prstGeom prst="rect">
            <a:avLst/>
          </a:prstGeom>
          <a:noFill/>
        </p:spPr>
        <p:txBody>
          <a:bodyPr wrap="square" rtlCol="0">
            <a:spAutoFit/>
          </a:bodyPr>
          <a:lstStyle/>
          <a:p>
            <a:r>
              <a:rPr lang="en-US" sz="2800" b="1" i="1" dirty="0">
                <a:solidFill>
                  <a:srgbClr val="FF0000"/>
                </a:solidFill>
                <a:latin typeface="Calibri" panose="020F0502020204030204" pitchFamily="34" charset="0"/>
                <a:cs typeface="Calibri" panose="020F0502020204030204" pitchFamily="34" charset="0"/>
              </a:rPr>
              <a:t>Bunny</a:t>
            </a:r>
          </a:p>
        </p:txBody>
      </p:sp>
      <p:sp>
        <p:nvSpPr>
          <p:cNvPr id="15" name="Action Button: Home 14">
            <a:hlinkClick r:id="rId3" action="ppaction://hlinksldjump" highlightClick="1"/>
          </p:cNvPr>
          <p:cNvSpPr/>
          <p:nvPr/>
        </p:nvSpPr>
        <p:spPr>
          <a:xfrm>
            <a:off x="11139496" y="6292756"/>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04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a:extLst>
              <a:ext uri="{FF2B5EF4-FFF2-40B4-BE49-F238E27FC236}">
                <a16:creationId xmlns:a16="http://schemas.microsoft.com/office/drawing/2014/main" id="{1281E6A1-934A-B249-B211-2A6463009A45}"/>
              </a:ext>
            </a:extLst>
          </p:cNvPr>
          <p:cNvSpPr/>
          <p:nvPr/>
        </p:nvSpPr>
        <p:spPr>
          <a:xfrm>
            <a:off x="760133" y="1828359"/>
            <a:ext cx="10240659" cy="1384995"/>
          </a:xfrm>
          <a:prstGeom prst="rect">
            <a:avLst/>
          </a:prstGeom>
        </p:spPr>
        <p:txBody>
          <a:bodyPr wrap="square">
            <a:spAutoFit/>
          </a:bodyPr>
          <a:lstStyle/>
          <a:p>
            <a:pPr algn="just">
              <a:lnSpc>
                <a:spcPct val="150000"/>
              </a:lnSpc>
            </a:pPr>
            <a:r>
              <a:rPr lang="en-US" sz="2800" b="1" dirty="0" smtClean="0">
                <a:latin typeface="Calibri" panose="020F0502020204030204" pitchFamily="34" charset="0"/>
                <a:cs typeface="Calibri" panose="020F0502020204030204" pitchFamily="34" charset="0"/>
              </a:rPr>
              <a:t>5. The </a:t>
            </a:r>
            <a:r>
              <a:rPr lang="en-US" sz="2800" b="1" dirty="0">
                <a:latin typeface="Calibri" panose="020F0502020204030204" pitchFamily="34" charset="0"/>
                <a:cs typeface="Calibri" panose="020F0502020204030204" pitchFamily="34" charset="0"/>
              </a:rPr>
              <a:t>Twins Day Festival is the largest ____________ for twins in the world. </a:t>
            </a:r>
          </a:p>
        </p:txBody>
      </p:sp>
      <p:sp>
        <p:nvSpPr>
          <p:cNvPr id="12" name="Rounded Rectangle 11">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a:solidFill>
                  <a:srgbClr val="C00000"/>
                </a:solidFill>
              </a:rPr>
              <a:t>floats            Bunny            lion dances            costumes            gathering</a:t>
            </a:r>
          </a:p>
        </p:txBody>
      </p:sp>
      <p:sp>
        <p:nvSpPr>
          <p:cNvPr id="14" name="TextBox 13">
            <a:extLst>
              <a:ext uri="{FF2B5EF4-FFF2-40B4-BE49-F238E27FC236}">
                <a16:creationId xmlns:a16="http://schemas.microsoft.com/office/drawing/2014/main" id="{B278E3AA-89AE-3846-841E-2B47F12F3B09}"/>
              </a:ext>
            </a:extLst>
          </p:cNvPr>
          <p:cNvSpPr txBox="1"/>
          <p:nvPr/>
        </p:nvSpPr>
        <p:spPr>
          <a:xfrm>
            <a:off x="6973550" y="1978195"/>
            <a:ext cx="1639022" cy="523220"/>
          </a:xfrm>
          <a:prstGeom prst="rect">
            <a:avLst/>
          </a:prstGeom>
          <a:noFill/>
        </p:spPr>
        <p:txBody>
          <a:bodyPr wrap="square" rtlCol="0">
            <a:spAutoFit/>
          </a:bodyPr>
          <a:lstStyle/>
          <a:p>
            <a:r>
              <a:rPr lang="en-US" sz="2800" b="1" i="1" dirty="0">
                <a:solidFill>
                  <a:srgbClr val="FF0000"/>
                </a:solidFill>
                <a:latin typeface="Calibri" panose="020F0502020204030204" pitchFamily="34" charset="0"/>
                <a:cs typeface="Calibri" panose="020F0502020204030204" pitchFamily="34" charset="0"/>
              </a:rPr>
              <a:t>gathering</a:t>
            </a:r>
          </a:p>
        </p:txBody>
      </p:sp>
      <p:sp>
        <p:nvSpPr>
          <p:cNvPr id="16" name="Action Button: Home 15">
            <a:hlinkClick r:id="rId3" action="ppaction://hlinksldjump" highlightClick="1"/>
          </p:cNvPr>
          <p:cNvSpPr/>
          <p:nvPr/>
        </p:nvSpPr>
        <p:spPr>
          <a:xfrm>
            <a:off x="11139496" y="6292756"/>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5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15346" y="329188"/>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rgbClr val="C0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b="1" dirty="0">
                <a:solidFill>
                  <a:srgbClr val="FF0000"/>
                </a:solidFill>
              </a:rPr>
              <a:t>you get 2 plus points</a:t>
            </a:r>
            <a:endParaRPr lang="en-US" sz="2400" b="1" dirty="0">
              <a:solidFill>
                <a:srgbClr val="FF0000"/>
              </a:solidFill>
            </a:endParaRPr>
          </a:p>
        </p:txBody>
      </p:sp>
      <p:sp>
        <p:nvSpPr>
          <p:cNvPr id="8" name="Flowchart: Process 7"/>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sp>
        <p:nvSpPr>
          <p:cNvPr id="14" name="Action Button: Home 13">
            <a:hlinkClick r:id="rId4" action="ppaction://hlinksldjump" highlightClick="1"/>
          </p:cNvPr>
          <p:cNvSpPr/>
          <p:nvPr/>
        </p:nvSpPr>
        <p:spPr>
          <a:xfrm>
            <a:off x="10529896" y="6227511"/>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81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15346" y="329188"/>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rgbClr val="C0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b="1" dirty="0">
                <a:solidFill>
                  <a:srgbClr val="FF0000"/>
                </a:solidFill>
              </a:rPr>
              <a:t>you get 2 plus points</a:t>
            </a:r>
            <a:endParaRPr lang="en-US" sz="2400" b="1" dirty="0">
              <a:solidFill>
                <a:srgbClr val="FF0000"/>
              </a:solidFill>
            </a:endParaRPr>
          </a:p>
        </p:txBody>
      </p:sp>
      <p:sp>
        <p:nvSpPr>
          <p:cNvPr id="8" name="Flowchart: Process 7"/>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sp>
        <p:nvSpPr>
          <p:cNvPr id="14" name="Action Button: Home 13">
            <a:hlinkClick r:id="rId4" action="ppaction://hlinksldjump" highlightClick="1"/>
          </p:cNvPr>
          <p:cNvSpPr/>
          <p:nvPr/>
        </p:nvSpPr>
        <p:spPr>
          <a:xfrm>
            <a:off x="10529896" y="6227511"/>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78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15346" y="329188"/>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rgbClr val="C0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b="1" dirty="0">
                <a:solidFill>
                  <a:srgbClr val="FF0000"/>
                </a:solidFill>
              </a:rPr>
              <a:t>you get 2 plus points</a:t>
            </a:r>
            <a:endParaRPr lang="en-US" sz="2400" b="1" dirty="0">
              <a:solidFill>
                <a:srgbClr val="FF0000"/>
              </a:solidFill>
            </a:endParaRPr>
          </a:p>
        </p:txBody>
      </p:sp>
      <p:sp>
        <p:nvSpPr>
          <p:cNvPr id="8" name="Flowchart: Process 7"/>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sp>
        <p:nvSpPr>
          <p:cNvPr id="14" name="Action Button: Home 13">
            <a:hlinkClick r:id="rId4" action="ppaction://hlinksldjump" highlightClick="1"/>
          </p:cNvPr>
          <p:cNvSpPr/>
          <p:nvPr/>
        </p:nvSpPr>
        <p:spPr>
          <a:xfrm>
            <a:off x="10529896" y="6227511"/>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91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2" name="Rounded Rectangle 1">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dirty="0"/>
              <a:t>floats            Bunny            lion dances            costumes            gathering</a:t>
            </a:r>
          </a:p>
        </p:txBody>
      </p:sp>
      <p:sp>
        <p:nvSpPr>
          <p:cNvPr id="3" name="Rectangle 2">
            <a:extLst>
              <a:ext uri="{FF2B5EF4-FFF2-40B4-BE49-F238E27FC236}">
                <a16:creationId xmlns:a16="http://schemas.microsoft.com/office/drawing/2014/main" id="{1281E6A1-934A-B249-B211-2A6463009A45}"/>
              </a:ext>
            </a:extLst>
          </p:cNvPr>
          <p:cNvSpPr/>
          <p:nvPr/>
        </p:nvSpPr>
        <p:spPr>
          <a:xfrm>
            <a:off x="760133" y="1619032"/>
            <a:ext cx="10837818" cy="3093154"/>
          </a:xfrm>
          <a:prstGeom prst="rect">
            <a:avLst/>
          </a:prstGeom>
        </p:spPr>
        <p:txBody>
          <a:bodyPr wrap="square">
            <a:spAutoFit/>
          </a:bodyPr>
          <a:lstStyle/>
          <a:p>
            <a:pPr marL="342900" indent="-342900">
              <a:lnSpc>
                <a:spcPct val="150000"/>
              </a:lnSpc>
              <a:buFont typeface="+mj-lt"/>
              <a:buAutoNum type="arabicPeriod"/>
            </a:pPr>
            <a:r>
              <a:rPr lang="en-US" sz="2600" dirty="0">
                <a:latin typeface="Calibri" panose="020F0502020204030204" pitchFamily="34" charset="0"/>
                <a:cs typeface="Calibri" panose="020F0502020204030204" pitchFamily="34" charset="0"/>
              </a:rPr>
              <a:t>The best part of the Mid-Autumn Festival is the performance of </a:t>
            </a:r>
            <a:r>
              <a:rPr lang="en-US" sz="2600" dirty="0" smtClean="0">
                <a:solidFill>
                  <a:srgbClr val="7F7F7F"/>
                </a:solidFill>
                <a:latin typeface="Calibri" panose="020F0502020204030204" pitchFamily="34" charset="0"/>
                <a:cs typeface="Calibri" panose="020F0502020204030204" pitchFamily="34" charset="0"/>
              </a:rPr>
              <a:t>__________</a:t>
            </a:r>
            <a:r>
              <a:rPr lang="en-US" sz="2600" dirty="0" smtClean="0">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There are flower ____________ in the Tulip Festival. </a:t>
            </a: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We like to wear traditional ____________ at Tet. </a:t>
            </a: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One of the symbols of Easter is the Easter ____________. </a:t>
            </a: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The Twins Day Festival is the largest ____________ for twins in the world. </a:t>
            </a:r>
          </a:p>
        </p:txBody>
      </p:sp>
      <p:sp>
        <p:nvSpPr>
          <p:cNvPr id="16" name="TextBox 15">
            <a:extLst>
              <a:ext uri="{FF2B5EF4-FFF2-40B4-BE49-F238E27FC236}">
                <a16:creationId xmlns:a16="http://schemas.microsoft.com/office/drawing/2014/main" id="{4E4B4D46-EE70-4541-B040-1FA70F789D8B}"/>
              </a:ext>
            </a:extLst>
          </p:cNvPr>
          <p:cNvSpPr txBox="1"/>
          <p:nvPr/>
        </p:nvSpPr>
        <p:spPr>
          <a:xfrm>
            <a:off x="9691066" y="1773436"/>
            <a:ext cx="1729604" cy="492443"/>
          </a:xfrm>
          <a:prstGeom prst="rect">
            <a:avLst/>
          </a:prstGeom>
          <a:noFill/>
        </p:spPr>
        <p:txBody>
          <a:bodyPr wrap="square" rtlCol="0">
            <a:spAutoFit/>
          </a:bodyPr>
          <a:lstStyle/>
          <a:p>
            <a:r>
              <a:rPr lang="en-US" sz="2600" i="1" dirty="0">
                <a:solidFill>
                  <a:srgbClr val="FF0000"/>
                </a:solidFill>
                <a:latin typeface="Calibri" panose="020F0502020204030204" pitchFamily="34" charset="0"/>
                <a:cs typeface="Calibri" panose="020F0502020204030204" pitchFamily="34" charset="0"/>
              </a:rPr>
              <a:t>lion dances</a:t>
            </a:r>
          </a:p>
        </p:txBody>
      </p:sp>
      <p:sp>
        <p:nvSpPr>
          <p:cNvPr id="17" name="TextBox 16">
            <a:extLst>
              <a:ext uri="{FF2B5EF4-FFF2-40B4-BE49-F238E27FC236}">
                <a16:creationId xmlns:a16="http://schemas.microsoft.com/office/drawing/2014/main" id="{C9DA22C6-22BE-624D-A853-7E35A2C6718F}"/>
              </a:ext>
            </a:extLst>
          </p:cNvPr>
          <p:cNvSpPr txBox="1"/>
          <p:nvPr/>
        </p:nvSpPr>
        <p:spPr>
          <a:xfrm>
            <a:off x="3732603" y="2330117"/>
            <a:ext cx="1240942" cy="492443"/>
          </a:xfrm>
          <a:prstGeom prst="rect">
            <a:avLst/>
          </a:prstGeom>
          <a:noFill/>
        </p:spPr>
        <p:txBody>
          <a:bodyPr wrap="square" rtlCol="0">
            <a:spAutoFit/>
          </a:bodyPr>
          <a:lstStyle/>
          <a:p>
            <a:r>
              <a:rPr lang="en-US" sz="2600" i="1" dirty="0">
                <a:solidFill>
                  <a:srgbClr val="FF0000"/>
                </a:solidFill>
                <a:latin typeface="Calibri" panose="020F0502020204030204" pitchFamily="34" charset="0"/>
                <a:cs typeface="Calibri" panose="020F0502020204030204" pitchFamily="34" charset="0"/>
              </a:rPr>
              <a:t>floats</a:t>
            </a:r>
          </a:p>
        </p:txBody>
      </p:sp>
      <p:sp>
        <p:nvSpPr>
          <p:cNvPr id="24" name="TextBox 23">
            <a:extLst>
              <a:ext uri="{FF2B5EF4-FFF2-40B4-BE49-F238E27FC236}">
                <a16:creationId xmlns:a16="http://schemas.microsoft.com/office/drawing/2014/main" id="{E53F31E1-2246-FD4E-ADD4-DFF8CE5B7F99}"/>
              </a:ext>
            </a:extLst>
          </p:cNvPr>
          <p:cNvSpPr txBox="1"/>
          <p:nvPr/>
        </p:nvSpPr>
        <p:spPr>
          <a:xfrm>
            <a:off x="4870908" y="2936472"/>
            <a:ext cx="1719086" cy="492443"/>
          </a:xfrm>
          <a:prstGeom prst="rect">
            <a:avLst/>
          </a:prstGeom>
          <a:noFill/>
        </p:spPr>
        <p:txBody>
          <a:bodyPr wrap="square" rtlCol="0">
            <a:spAutoFit/>
          </a:bodyPr>
          <a:lstStyle/>
          <a:p>
            <a:r>
              <a:rPr lang="en-US" sz="2600" i="1" dirty="0">
                <a:solidFill>
                  <a:srgbClr val="FF0000"/>
                </a:solidFill>
                <a:latin typeface="Calibri" panose="020F0502020204030204" pitchFamily="34" charset="0"/>
                <a:cs typeface="Calibri" panose="020F0502020204030204" pitchFamily="34" charset="0"/>
              </a:rPr>
              <a:t>costumes</a:t>
            </a:r>
          </a:p>
        </p:txBody>
      </p:sp>
      <p:sp>
        <p:nvSpPr>
          <p:cNvPr id="25" name="TextBox 24">
            <a:extLst>
              <a:ext uri="{FF2B5EF4-FFF2-40B4-BE49-F238E27FC236}">
                <a16:creationId xmlns:a16="http://schemas.microsoft.com/office/drawing/2014/main" id="{E48ED5FA-47B7-2149-B6EA-A784E37E8D9F}"/>
              </a:ext>
            </a:extLst>
          </p:cNvPr>
          <p:cNvSpPr txBox="1"/>
          <p:nvPr/>
        </p:nvSpPr>
        <p:spPr>
          <a:xfrm>
            <a:off x="6940766" y="3507653"/>
            <a:ext cx="1453807" cy="492443"/>
          </a:xfrm>
          <a:prstGeom prst="rect">
            <a:avLst/>
          </a:prstGeom>
          <a:noFill/>
        </p:spPr>
        <p:txBody>
          <a:bodyPr wrap="square" rtlCol="0">
            <a:spAutoFit/>
          </a:bodyPr>
          <a:lstStyle/>
          <a:p>
            <a:r>
              <a:rPr lang="en-US" sz="2600" i="1" dirty="0">
                <a:solidFill>
                  <a:srgbClr val="FF0000"/>
                </a:solidFill>
                <a:latin typeface="Calibri" panose="020F0502020204030204" pitchFamily="34" charset="0"/>
                <a:cs typeface="Calibri" panose="020F0502020204030204" pitchFamily="34" charset="0"/>
              </a:rPr>
              <a:t>Bunny</a:t>
            </a:r>
          </a:p>
        </p:txBody>
      </p:sp>
      <p:sp>
        <p:nvSpPr>
          <p:cNvPr id="26" name="TextBox 25">
            <a:extLst>
              <a:ext uri="{FF2B5EF4-FFF2-40B4-BE49-F238E27FC236}">
                <a16:creationId xmlns:a16="http://schemas.microsoft.com/office/drawing/2014/main" id="{B278E3AA-89AE-3846-841E-2B47F12F3B09}"/>
              </a:ext>
            </a:extLst>
          </p:cNvPr>
          <p:cNvSpPr txBox="1"/>
          <p:nvPr/>
        </p:nvSpPr>
        <p:spPr>
          <a:xfrm>
            <a:off x="6296217" y="4109919"/>
            <a:ext cx="1639022" cy="492443"/>
          </a:xfrm>
          <a:prstGeom prst="rect">
            <a:avLst/>
          </a:prstGeom>
          <a:noFill/>
        </p:spPr>
        <p:txBody>
          <a:bodyPr wrap="square" rtlCol="0">
            <a:spAutoFit/>
          </a:bodyPr>
          <a:lstStyle/>
          <a:p>
            <a:r>
              <a:rPr lang="en-US" sz="2600" i="1" dirty="0">
                <a:solidFill>
                  <a:srgbClr val="FF0000"/>
                </a:solidFill>
                <a:latin typeface="Calibri" panose="020F0502020204030204" pitchFamily="34" charset="0"/>
                <a:cs typeface="Calibri" panose="020F0502020204030204" pitchFamily="34" charset="0"/>
              </a:rPr>
              <a:t>gathering</a:t>
            </a:r>
          </a:p>
        </p:txBody>
      </p:sp>
    </p:spTree>
    <p:extLst>
      <p:ext uri="{BB962C8B-B14F-4D97-AF65-F5344CB8AC3E}">
        <p14:creationId xmlns:p14="http://schemas.microsoft.com/office/powerpoint/2010/main" val="2473390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4638089" cy="584775"/>
          </a:xfrm>
          <a:prstGeom prst="rect">
            <a:avLst/>
          </a:prstGeom>
          <a:no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 GRAMMAR </a:t>
            </a:r>
            <a:r>
              <a:rPr lang="en-US" sz="3200" b="1" dirty="0">
                <a:effectLst>
                  <a:glow rad="88900">
                    <a:schemeClr val="bg1"/>
                  </a:glow>
                </a:effectLst>
                <a:latin typeface="Arial" panose="020B0604020202020204" pitchFamily="34" charset="0"/>
                <a:cs typeface="Arial" panose="020B0604020202020204" pitchFamily="34" charset="0"/>
              </a:rPr>
              <a:t>REVIEW</a:t>
            </a:r>
          </a:p>
        </p:txBody>
      </p:sp>
      <p:sp>
        <p:nvSpPr>
          <p:cNvPr id="9" name="TextBox 8"/>
          <p:cNvSpPr txBox="1"/>
          <p:nvPr/>
        </p:nvSpPr>
        <p:spPr>
          <a:xfrm>
            <a:off x="797131" y="1188697"/>
            <a:ext cx="11277153" cy="523220"/>
          </a:xfrm>
          <a:prstGeom prst="rect">
            <a:avLst/>
          </a:prstGeom>
          <a:noFill/>
          <a:effectLst/>
        </p:spPr>
        <p:txBody>
          <a:bodyPr wrap="square" rtlCol="0">
            <a:spAutoFit/>
          </a:bodyPr>
          <a:lstStyle/>
          <a:p>
            <a:r>
              <a:rPr lang="en-US" sz="2800" b="1" dirty="0"/>
              <a:t>Choose the correct question A or B. </a:t>
            </a:r>
            <a:endParaRPr lang="en-US" sz="2800" dirty="0"/>
          </a:p>
        </p:txBody>
      </p:sp>
      <p:sp>
        <p:nvSpPr>
          <p:cNvPr id="10" name="Rounded Rectangle 9"/>
          <p:cNvSpPr/>
          <p:nvPr/>
        </p:nvSpPr>
        <p:spPr>
          <a:xfrm>
            <a:off x="241740" y="120051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94525" y="1097874"/>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2" name="Rectangle 1">
            <a:extLst>
              <a:ext uri="{FF2B5EF4-FFF2-40B4-BE49-F238E27FC236}">
                <a16:creationId xmlns:a16="http://schemas.microsoft.com/office/drawing/2014/main" id="{CC1E9F8E-F204-7F49-AD25-FE0903C525B7}"/>
              </a:ext>
            </a:extLst>
          </p:cNvPr>
          <p:cNvSpPr/>
          <p:nvPr/>
        </p:nvSpPr>
        <p:spPr>
          <a:xfrm>
            <a:off x="849916" y="1672298"/>
            <a:ext cx="10854403" cy="5262979"/>
          </a:xfrm>
          <a:prstGeom prst="rect">
            <a:avLst/>
          </a:prstGeom>
        </p:spPr>
        <p:txBody>
          <a:bodyPr wrap="square">
            <a:spAutoFit/>
          </a:bodyPr>
          <a:lstStyle/>
          <a:p>
            <a:r>
              <a:rPr lang="en-US" sz="2400" b="1" dirty="0"/>
              <a:t>1.  A. </a:t>
            </a:r>
            <a:r>
              <a:rPr lang="en-US" sz="2400" dirty="0"/>
              <a:t>Did you go to the Lim Festival yesterday? </a:t>
            </a:r>
          </a:p>
          <a:p>
            <a:r>
              <a:rPr lang="en-US" sz="2400" dirty="0"/>
              <a:t>      </a:t>
            </a:r>
            <a:r>
              <a:rPr lang="en-US" sz="2400" b="1" dirty="0"/>
              <a:t>B. </a:t>
            </a:r>
            <a:r>
              <a:rPr lang="en-US" sz="2400" dirty="0"/>
              <a:t>Are you go to the Lim Festival yesterday?</a:t>
            </a:r>
          </a:p>
          <a:p>
            <a:endParaRPr lang="en-US" sz="2400" dirty="0"/>
          </a:p>
          <a:p>
            <a:r>
              <a:rPr lang="en-US" sz="2400" b="1" dirty="0"/>
              <a:t>2.  A. </a:t>
            </a:r>
            <a:r>
              <a:rPr lang="en-US" sz="2400" dirty="0"/>
              <a:t>Are they always celebrate the festival in May? </a:t>
            </a:r>
          </a:p>
          <a:p>
            <a:r>
              <a:rPr lang="en-US" sz="2400" dirty="0"/>
              <a:t>      </a:t>
            </a:r>
            <a:r>
              <a:rPr lang="en-US" sz="2400" b="1" dirty="0"/>
              <a:t>B. </a:t>
            </a:r>
            <a:r>
              <a:rPr lang="en-US" sz="2400" dirty="0"/>
              <a:t>Do they always celebrate the festival in May? </a:t>
            </a:r>
          </a:p>
          <a:p>
            <a:endParaRPr lang="en-US" sz="2400" dirty="0"/>
          </a:p>
          <a:p>
            <a:r>
              <a:rPr lang="en-US" sz="2400" b="1" dirty="0"/>
              <a:t>3.  A. </a:t>
            </a:r>
            <a:r>
              <a:rPr lang="en-US" sz="2400" dirty="0"/>
              <a:t>Will you wear a costume for Halloween? </a:t>
            </a:r>
          </a:p>
          <a:p>
            <a:r>
              <a:rPr lang="en-US" sz="2400" b="1" dirty="0"/>
              <a:t>      B. </a:t>
            </a:r>
            <a:r>
              <a:rPr lang="en-US" sz="2400" dirty="0"/>
              <a:t>Will do you wear a costume for Halloween?</a:t>
            </a:r>
          </a:p>
          <a:p>
            <a:endParaRPr lang="en-US" sz="2400" dirty="0"/>
          </a:p>
          <a:p>
            <a:r>
              <a:rPr lang="en-US" sz="2400" b="1" dirty="0"/>
              <a:t>4.  A. </a:t>
            </a:r>
            <a:r>
              <a:rPr lang="en-US" sz="2400" dirty="0"/>
              <a:t>Does he interested in joining the festival?</a:t>
            </a:r>
          </a:p>
          <a:p>
            <a:r>
              <a:rPr lang="en-US" sz="2400" dirty="0"/>
              <a:t>      </a:t>
            </a:r>
            <a:r>
              <a:rPr lang="en-US" sz="2400" b="1" dirty="0"/>
              <a:t>B. </a:t>
            </a:r>
            <a:r>
              <a:rPr lang="en-US" sz="2400" dirty="0"/>
              <a:t>Is he interested in joining the festival?</a:t>
            </a:r>
          </a:p>
          <a:p>
            <a:endParaRPr lang="en-US" sz="2400" dirty="0"/>
          </a:p>
          <a:p>
            <a:r>
              <a:rPr lang="en-US" sz="2400" b="1" dirty="0"/>
              <a:t>5.  A. </a:t>
            </a:r>
            <a:r>
              <a:rPr lang="en-US" sz="2400" dirty="0"/>
              <a:t>Do people listen to traditional songs at the Hoi </a:t>
            </a:r>
            <a:r>
              <a:rPr lang="en-US" sz="2400" dirty="0" err="1"/>
              <a:t>Mua</a:t>
            </a:r>
            <a:r>
              <a:rPr lang="en-US" sz="2400" dirty="0"/>
              <a:t> Festival last year? </a:t>
            </a:r>
          </a:p>
          <a:p>
            <a:r>
              <a:rPr lang="en-US" sz="2400" dirty="0"/>
              <a:t>      </a:t>
            </a:r>
            <a:r>
              <a:rPr lang="en-US" sz="2400" b="1" dirty="0"/>
              <a:t>B. </a:t>
            </a:r>
            <a:r>
              <a:rPr lang="en-US" sz="2400" dirty="0"/>
              <a:t>Did people listen to traditional songs at the Hoi </a:t>
            </a:r>
            <a:r>
              <a:rPr lang="en-US" sz="2400" dirty="0" err="1"/>
              <a:t>Mua</a:t>
            </a:r>
            <a:r>
              <a:rPr lang="en-US" sz="2400" dirty="0"/>
              <a:t> Festival last year? </a:t>
            </a:r>
          </a:p>
        </p:txBody>
      </p:sp>
      <p:sp>
        <p:nvSpPr>
          <p:cNvPr id="3" name="Oval 2">
            <a:extLst>
              <a:ext uri="{FF2B5EF4-FFF2-40B4-BE49-F238E27FC236}">
                <a16:creationId xmlns:a16="http://schemas.microsoft.com/office/drawing/2014/main" id="{1A29A36B-2A67-614A-934A-0B131F55254B}"/>
              </a:ext>
            </a:extLst>
          </p:cNvPr>
          <p:cNvSpPr/>
          <p:nvPr/>
        </p:nvSpPr>
        <p:spPr>
          <a:xfrm>
            <a:off x="1215615" y="1701595"/>
            <a:ext cx="419548" cy="367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866FC0B-7DB9-8342-8386-F3162F0B3CCF}"/>
              </a:ext>
            </a:extLst>
          </p:cNvPr>
          <p:cNvSpPr/>
          <p:nvPr/>
        </p:nvSpPr>
        <p:spPr>
          <a:xfrm>
            <a:off x="1215615" y="3227096"/>
            <a:ext cx="419548" cy="367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D3BBBCB-B5BE-B24F-9A11-F0AC25627AC5}"/>
              </a:ext>
            </a:extLst>
          </p:cNvPr>
          <p:cNvSpPr/>
          <p:nvPr/>
        </p:nvSpPr>
        <p:spPr>
          <a:xfrm>
            <a:off x="1215615" y="3888611"/>
            <a:ext cx="419548" cy="367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7D0AA8-8E3F-064C-AAD1-83D06903E61F}"/>
              </a:ext>
            </a:extLst>
          </p:cNvPr>
          <p:cNvSpPr/>
          <p:nvPr/>
        </p:nvSpPr>
        <p:spPr>
          <a:xfrm>
            <a:off x="1215615" y="5380478"/>
            <a:ext cx="419548" cy="367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D048D2A-3D35-E44A-A77B-961465F51C56}"/>
              </a:ext>
            </a:extLst>
          </p:cNvPr>
          <p:cNvSpPr/>
          <p:nvPr/>
        </p:nvSpPr>
        <p:spPr>
          <a:xfrm>
            <a:off x="1215615" y="6490715"/>
            <a:ext cx="419548" cy="367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75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611323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GRAMMAR REVIEW</a:t>
            </a:r>
          </a:p>
        </p:txBody>
      </p:sp>
      <p:sp>
        <p:nvSpPr>
          <p:cNvPr id="9" name="TextBox 8"/>
          <p:cNvSpPr txBox="1"/>
          <p:nvPr/>
        </p:nvSpPr>
        <p:spPr>
          <a:xfrm>
            <a:off x="797131" y="1188697"/>
            <a:ext cx="11277153" cy="523220"/>
          </a:xfrm>
          <a:prstGeom prst="rect">
            <a:avLst/>
          </a:prstGeom>
          <a:noFill/>
          <a:effectLst/>
        </p:spPr>
        <p:txBody>
          <a:bodyPr wrap="square" rtlCol="0">
            <a:spAutoFit/>
          </a:bodyPr>
          <a:lstStyle/>
          <a:p>
            <a:r>
              <a:rPr lang="en-US" sz="2800" b="1" dirty="0"/>
              <a:t>Answer the following questions about yourself.</a:t>
            </a:r>
            <a:endParaRPr lang="en-US" sz="2800" dirty="0"/>
          </a:p>
        </p:txBody>
      </p:sp>
      <p:sp>
        <p:nvSpPr>
          <p:cNvPr id="10" name="Rounded Rectangle 9"/>
          <p:cNvSpPr/>
          <p:nvPr/>
        </p:nvSpPr>
        <p:spPr>
          <a:xfrm>
            <a:off x="241740" y="120051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94525" y="1097874"/>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3" name="Rectangle 2">
            <a:extLst>
              <a:ext uri="{FF2B5EF4-FFF2-40B4-BE49-F238E27FC236}">
                <a16:creationId xmlns:a16="http://schemas.microsoft.com/office/drawing/2014/main" id="{CC9833CB-3A8D-3D48-ACB6-8B064CEF140F}"/>
              </a:ext>
            </a:extLst>
          </p:cNvPr>
          <p:cNvSpPr/>
          <p:nvPr/>
        </p:nvSpPr>
        <p:spPr>
          <a:xfrm>
            <a:off x="797131" y="1827361"/>
            <a:ext cx="8656358" cy="3257174"/>
          </a:xfrm>
          <a:prstGeom prst="rect">
            <a:avLst/>
          </a:prstGeom>
        </p:spPr>
        <p:txBody>
          <a:bodyPr wrap="square">
            <a:spAutoFit/>
          </a:bodyPr>
          <a:lstStyle/>
          <a:p>
            <a:pPr>
              <a:lnSpc>
                <a:spcPct val="150000"/>
              </a:lnSpc>
            </a:pPr>
            <a:r>
              <a:rPr lang="en-US" sz="2800" b="1" dirty="0">
                <a:solidFill>
                  <a:srgbClr val="FF3F3F"/>
                </a:solidFill>
                <a:latin typeface="ChronicaPro"/>
              </a:rPr>
              <a:t>1. </a:t>
            </a:r>
            <a:r>
              <a:rPr lang="en-US" sz="2800" dirty="0">
                <a:latin typeface="ChronicaPro"/>
              </a:rPr>
              <a:t>Are you interested in festivals? </a:t>
            </a:r>
            <a:endParaRPr lang="en-US" sz="2800" dirty="0"/>
          </a:p>
          <a:p>
            <a:pPr>
              <a:lnSpc>
                <a:spcPct val="150000"/>
              </a:lnSpc>
            </a:pPr>
            <a:r>
              <a:rPr lang="en-US" sz="2800" b="1" dirty="0">
                <a:solidFill>
                  <a:srgbClr val="FF3F3F"/>
                </a:solidFill>
                <a:latin typeface="ChronicaPro"/>
              </a:rPr>
              <a:t>2. </a:t>
            </a:r>
            <a:r>
              <a:rPr lang="en-US" sz="2800" dirty="0">
                <a:latin typeface="ChronicaPro"/>
              </a:rPr>
              <a:t>Do you eat </a:t>
            </a:r>
            <a:r>
              <a:rPr lang="en-US" sz="2800" i="1" dirty="0">
                <a:latin typeface="ChronicaProBookIt"/>
              </a:rPr>
              <a:t>banh </a:t>
            </a:r>
            <a:r>
              <a:rPr lang="en-US" sz="2800" i="1" dirty="0" err="1">
                <a:latin typeface="ChronicaProBookIt"/>
              </a:rPr>
              <a:t>chung</a:t>
            </a:r>
            <a:r>
              <a:rPr lang="en-US" sz="2800" i="1" dirty="0">
                <a:latin typeface="ChronicaProBookIt"/>
              </a:rPr>
              <a:t> </a:t>
            </a:r>
            <a:r>
              <a:rPr lang="en-US" sz="2800" dirty="0">
                <a:latin typeface="ChronicaPro"/>
              </a:rPr>
              <a:t>at Tet? </a:t>
            </a:r>
            <a:endParaRPr lang="en-US" sz="2800" dirty="0"/>
          </a:p>
          <a:p>
            <a:pPr>
              <a:lnSpc>
                <a:spcPct val="150000"/>
              </a:lnSpc>
            </a:pPr>
            <a:r>
              <a:rPr lang="en-US" sz="2800" b="1" dirty="0">
                <a:solidFill>
                  <a:srgbClr val="FF3F3F"/>
                </a:solidFill>
                <a:latin typeface="ChronicaPro"/>
              </a:rPr>
              <a:t>3. </a:t>
            </a:r>
            <a:r>
              <a:rPr lang="en-US" sz="2800" dirty="0">
                <a:latin typeface="ChronicaPro"/>
              </a:rPr>
              <a:t>Can you cook any traditional food? </a:t>
            </a:r>
            <a:endParaRPr lang="en-US" sz="2800" dirty="0"/>
          </a:p>
          <a:p>
            <a:pPr>
              <a:lnSpc>
                <a:spcPct val="150000"/>
              </a:lnSpc>
            </a:pPr>
            <a:r>
              <a:rPr lang="en-US" sz="2800" b="1" dirty="0">
                <a:solidFill>
                  <a:srgbClr val="FF3F3F"/>
                </a:solidFill>
                <a:latin typeface="ChronicaPro"/>
              </a:rPr>
              <a:t>4. </a:t>
            </a:r>
            <a:r>
              <a:rPr lang="en-US" sz="2800" dirty="0">
                <a:latin typeface="ChronicaPro"/>
              </a:rPr>
              <a:t>Did you see a fireworks display last year? </a:t>
            </a:r>
            <a:endParaRPr lang="en-US" sz="2800" dirty="0"/>
          </a:p>
          <a:p>
            <a:pPr>
              <a:lnSpc>
                <a:spcPct val="150000"/>
              </a:lnSpc>
            </a:pPr>
            <a:r>
              <a:rPr lang="en-US" sz="2800" b="1" dirty="0">
                <a:solidFill>
                  <a:srgbClr val="FF3F3F"/>
                </a:solidFill>
                <a:latin typeface="ChronicaPro"/>
              </a:rPr>
              <a:t>5. </a:t>
            </a:r>
            <a:r>
              <a:rPr lang="en-US" sz="2800" dirty="0">
                <a:latin typeface="ChronicaPro"/>
              </a:rPr>
              <a:t>Does your family gather together at Tet? </a:t>
            </a:r>
            <a:endParaRPr lang="en-US" sz="2800" dirty="0"/>
          </a:p>
        </p:txBody>
      </p:sp>
      <p:sp>
        <p:nvSpPr>
          <p:cNvPr id="2" name="Rectangle 1"/>
          <p:cNvSpPr/>
          <p:nvPr/>
        </p:nvSpPr>
        <p:spPr>
          <a:xfrm>
            <a:off x="6299198" y="2061191"/>
            <a:ext cx="4188179" cy="461665"/>
          </a:xfrm>
          <a:prstGeom prst="rect">
            <a:avLst/>
          </a:prstGeom>
        </p:spPr>
        <p:txBody>
          <a:bodyPr wrap="square">
            <a:spAutoFit/>
          </a:bodyPr>
          <a:lstStyle/>
          <a:p>
            <a:r>
              <a:rPr lang="en-US" sz="2400" b="1" dirty="0">
                <a:solidFill>
                  <a:srgbClr val="C00000"/>
                </a:solidFill>
                <a:latin typeface="OpenSans"/>
              </a:rPr>
              <a:t>Yes, I am. / No, I am not. </a:t>
            </a:r>
            <a:endParaRPr lang="en-US" sz="2400" b="1" dirty="0">
              <a:solidFill>
                <a:srgbClr val="C00000"/>
              </a:solidFill>
            </a:endParaRPr>
          </a:p>
        </p:txBody>
      </p:sp>
      <p:sp>
        <p:nvSpPr>
          <p:cNvPr id="4" name="Rectangle 3"/>
          <p:cNvSpPr/>
          <p:nvPr/>
        </p:nvSpPr>
        <p:spPr>
          <a:xfrm>
            <a:off x="6299198" y="2666374"/>
            <a:ext cx="3259867" cy="461665"/>
          </a:xfrm>
          <a:prstGeom prst="rect">
            <a:avLst/>
          </a:prstGeom>
        </p:spPr>
        <p:txBody>
          <a:bodyPr wrap="none">
            <a:spAutoFit/>
          </a:bodyPr>
          <a:lstStyle/>
          <a:p>
            <a:r>
              <a:rPr lang="en-US" sz="2400" b="1" dirty="0">
                <a:solidFill>
                  <a:srgbClr val="C00000"/>
                </a:solidFill>
                <a:latin typeface="OpenSans"/>
              </a:rPr>
              <a:t>Yes, I do. / No, I don't</a:t>
            </a:r>
            <a:endParaRPr lang="en-US" sz="2400" b="1" dirty="0">
              <a:solidFill>
                <a:srgbClr val="C00000"/>
              </a:solidFill>
            </a:endParaRPr>
          </a:p>
        </p:txBody>
      </p:sp>
      <p:sp>
        <p:nvSpPr>
          <p:cNvPr id="5" name="Rectangle 4"/>
          <p:cNvSpPr/>
          <p:nvPr/>
        </p:nvSpPr>
        <p:spPr>
          <a:xfrm>
            <a:off x="6784620" y="3283588"/>
            <a:ext cx="4425246" cy="461665"/>
          </a:xfrm>
          <a:prstGeom prst="rect">
            <a:avLst/>
          </a:prstGeom>
        </p:spPr>
        <p:txBody>
          <a:bodyPr wrap="square">
            <a:spAutoFit/>
          </a:bodyPr>
          <a:lstStyle/>
          <a:p>
            <a:r>
              <a:rPr lang="en-US" sz="2400" b="1" dirty="0" smtClean="0">
                <a:solidFill>
                  <a:srgbClr val="C00000"/>
                </a:solidFill>
                <a:latin typeface="OpenSans"/>
              </a:rPr>
              <a:t>Yes</a:t>
            </a:r>
            <a:r>
              <a:rPr lang="en-US" sz="2400" b="1" dirty="0">
                <a:solidFill>
                  <a:srgbClr val="C00000"/>
                </a:solidFill>
                <a:latin typeface="OpenSans"/>
              </a:rPr>
              <a:t>, I can. / No, I can't. </a:t>
            </a:r>
            <a:endParaRPr lang="en-US" sz="2400" b="1" dirty="0">
              <a:solidFill>
                <a:srgbClr val="C00000"/>
              </a:solidFill>
            </a:endParaRPr>
          </a:p>
        </p:txBody>
      </p:sp>
      <p:sp>
        <p:nvSpPr>
          <p:cNvPr id="6" name="Rectangle 5"/>
          <p:cNvSpPr/>
          <p:nvPr/>
        </p:nvSpPr>
        <p:spPr>
          <a:xfrm>
            <a:off x="7855038" y="3992927"/>
            <a:ext cx="3429785" cy="461665"/>
          </a:xfrm>
          <a:prstGeom prst="rect">
            <a:avLst/>
          </a:prstGeom>
        </p:spPr>
        <p:txBody>
          <a:bodyPr wrap="none">
            <a:spAutoFit/>
          </a:bodyPr>
          <a:lstStyle/>
          <a:p>
            <a:r>
              <a:rPr lang="en-US" sz="2400" b="1" dirty="0">
                <a:solidFill>
                  <a:srgbClr val="C00000"/>
                </a:solidFill>
                <a:latin typeface="OpenSans"/>
              </a:rPr>
              <a:t>Yes, I did. / No, I didn't</a:t>
            </a:r>
            <a:endParaRPr lang="en-US" sz="2400" b="1" dirty="0">
              <a:solidFill>
                <a:srgbClr val="C00000"/>
              </a:solidFill>
            </a:endParaRPr>
          </a:p>
        </p:txBody>
      </p:sp>
      <p:sp>
        <p:nvSpPr>
          <p:cNvPr id="7" name="Rectangle 6"/>
          <p:cNvSpPr/>
          <p:nvPr/>
        </p:nvSpPr>
        <p:spPr>
          <a:xfrm>
            <a:off x="7587544" y="4630489"/>
            <a:ext cx="3995646" cy="461665"/>
          </a:xfrm>
          <a:prstGeom prst="rect">
            <a:avLst/>
          </a:prstGeom>
        </p:spPr>
        <p:txBody>
          <a:bodyPr wrap="none">
            <a:spAutoFit/>
          </a:bodyPr>
          <a:lstStyle/>
          <a:p>
            <a:r>
              <a:rPr lang="en-US" sz="2400" b="1" dirty="0">
                <a:solidFill>
                  <a:srgbClr val="C00000"/>
                </a:solidFill>
                <a:latin typeface="OpenSans"/>
              </a:rPr>
              <a:t>Yes, we do. / No, we don't.</a:t>
            </a:r>
            <a:endParaRPr lang="en-US" sz="2400" b="1" dirty="0">
              <a:solidFill>
                <a:srgbClr val="C00000"/>
              </a:solidFill>
            </a:endParaRPr>
          </a:p>
        </p:txBody>
      </p:sp>
    </p:spTree>
    <p:extLst>
      <p:ext uri="{BB962C8B-B14F-4D97-AF65-F5344CB8AC3E}">
        <p14:creationId xmlns:p14="http://schemas.microsoft.com/office/powerpoint/2010/main" val="16530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690688"/>
            <a:ext cx="7290721" cy="4981711"/>
          </a:xfrm>
          <a:prstGeom prst="rect">
            <a:avLst/>
          </a:prstGeom>
        </p:spPr>
      </p:pic>
      <p:sp>
        <p:nvSpPr>
          <p:cNvPr id="6" name="Cloud Callout 5"/>
          <p:cNvSpPr/>
          <p:nvPr/>
        </p:nvSpPr>
        <p:spPr>
          <a:xfrm rot="1265545">
            <a:off x="7245916" y="640983"/>
            <a:ext cx="4902224" cy="5022092"/>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7" name="TextBox 6"/>
          <p:cNvSpPr txBox="1"/>
          <p:nvPr/>
        </p:nvSpPr>
        <p:spPr>
          <a:xfrm>
            <a:off x="7891670" y="1787038"/>
            <a:ext cx="3801725" cy="2677656"/>
          </a:xfrm>
          <a:prstGeom prst="rect">
            <a:avLst/>
          </a:prstGeom>
          <a:noFill/>
        </p:spPr>
        <p:txBody>
          <a:bodyPr wrap="square" rtlCol="0">
            <a:spAutoFit/>
          </a:bodyPr>
          <a:lstStyle/>
          <a:p>
            <a:r>
              <a:rPr lang="en-GB" sz="2800">
                <a:latin typeface="Times New Roman" panose="02020603050405020304" pitchFamily="18" charset="0"/>
                <a:cs typeface="Times New Roman" panose="02020603050405020304" pitchFamily="18" charset="0"/>
              </a:rPr>
              <a:t>Each festival you can </a:t>
            </a:r>
            <a:r>
              <a:rPr lang="en-GB" sz="2800" smtClean="0">
                <a:latin typeface="Times New Roman" panose="02020603050405020304" pitchFamily="18" charset="0"/>
                <a:cs typeface="Times New Roman" panose="02020603050405020304" pitchFamily="18" charset="0"/>
              </a:rPr>
              <a:t>say about </a:t>
            </a:r>
            <a:r>
              <a:rPr lang="en-GB" sz="2800">
                <a:latin typeface="Times New Roman" panose="02020603050405020304" pitchFamily="18" charset="0"/>
                <a:cs typeface="Times New Roman" panose="02020603050405020304" pitchFamily="18" charset="0"/>
              </a:rPr>
              <a:t>food and activities do in that </a:t>
            </a:r>
            <a:r>
              <a:rPr lang="en-GB" sz="2800" smtClean="0">
                <a:latin typeface="Times New Roman" panose="02020603050405020304" pitchFamily="18" charset="0"/>
                <a:cs typeface="Times New Roman" panose="02020603050405020304" pitchFamily="18" charset="0"/>
              </a:rPr>
              <a:t>festival. </a:t>
            </a:r>
          </a:p>
          <a:p>
            <a:r>
              <a:rPr lang="en-GB" sz="2800">
                <a:latin typeface="Times New Roman" panose="02020603050405020304" pitchFamily="18" charset="0"/>
                <a:cs typeface="Times New Roman" panose="02020603050405020304" pitchFamily="18" charset="0"/>
              </a:rPr>
              <a:t>T</a:t>
            </a:r>
            <a:r>
              <a:rPr lang="en-GB" sz="2800" smtClean="0">
                <a:latin typeface="Times New Roman" panose="02020603050405020304" pitchFamily="18" charset="0"/>
                <a:cs typeface="Times New Roman" panose="02020603050405020304" pitchFamily="18" charset="0"/>
              </a:rPr>
              <a:t>hen make sure you can’t say the name of that festival.</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285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a:stretch>
            <a:fillRect/>
          </a:stretch>
        </p:blipFill>
        <p:spPr>
          <a:xfrm>
            <a:off x="73241" y="1814785"/>
            <a:ext cx="2898559" cy="245904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0" cy="1083306"/>
          </a:xfrm>
          <a:prstGeom prst="rect">
            <a:avLst/>
          </a:prstGeom>
        </p:spPr>
      </p:pic>
      <p:sp>
        <p:nvSpPr>
          <p:cNvPr id="5" name="TextBox 4"/>
          <p:cNvSpPr txBox="1"/>
          <p:nvPr/>
        </p:nvSpPr>
        <p:spPr>
          <a:xfrm>
            <a:off x="663572" y="202239"/>
            <a:ext cx="3059800" cy="646331"/>
          </a:xfrm>
          <a:prstGeom prst="rect">
            <a:avLst/>
          </a:prstGeom>
          <a:noFill/>
          <a:effectLst/>
        </p:spPr>
        <p:txBody>
          <a:bodyPr wrap="square" rtlCol="0">
            <a:spAutoFit/>
          </a:bodyPr>
          <a:lstStyle/>
          <a:p>
            <a:r>
              <a:rPr lang="en-US" sz="3600" b="1">
                <a:solidFill>
                  <a:prstClr val="black"/>
                </a:solidFill>
                <a:effectLst>
                  <a:glow rad="88900">
                    <a:prstClr val="white"/>
                  </a:glow>
                </a:effectLst>
                <a:latin typeface="Arial" panose="020B0604020202020204" pitchFamily="34" charset="0"/>
                <a:cs typeface="Arial" panose="020B0604020202020204" pitchFamily="34" charset="0"/>
              </a:rPr>
              <a:t>WARM-UP</a:t>
            </a:r>
            <a:endParaRPr lang="en-US" sz="36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48AEDAF-4600-BA41-A7FF-27EC181EF7FB}"/>
              </a:ext>
            </a:extLst>
          </p:cNvPr>
          <p:cNvSpPr txBox="1"/>
          <p:nvPr/>
        </p:nvSpPr>
        <p:spPr>
          <a:xfrm>
            <a:off x="4558339" y="6059128"/>
            <a:ext cx="2914996" cy="646331"/>
          </a:xfrm>
          <a:prstGeom prst="rect">
            <a:avLst/>
          </a:prstGeom>
          <a:noFill/>
        </p:spPr>
        <p:txBody>
          <a:bodyPr wrap="square" rtlCol="0">
            <a:spAutoFit/>
          </a:bodyPr>
          <a:lstStyle/>
          <a:p>
            <a:pPr lvl="0" algn="ctr"/>
            <a:r>
              <a:rPr lang="en-US" sz="3600" b="1" kern="0">
                <a:solidFill>
                  <a:srgbClr val="ED7D31"/>
                </a:solidFill>
              </a:rPr>
              <a:t>Halloween </a:t>
            </a:r>
          </a:p>
        </p:txBody>
      </p:sp>
      <p:sp>
        <p:nvSpPr>
          <p:cNvPr id="9" name="TextBox 8"/>
          <p:cNvSpPr txBox="1"/>
          <p:nvPr/>
        </p:nvSpPr>
        <p:spPr>
          <a:xfrm>
            <a:off x="416555" y="4432852"/>
            <a:ext cx="2276061" cy="461665"/>
          </a:xfrm>
          <a:prstGeom prst="rect">
            <a:avLst/>
          </a:prstGeom>
          <a:noFill/>
        </p:spPr>
        <p:txBody>
          <a:bodyPr wrap="square" rtlCol="0">
            <a:spAutoFit/>
          </a:bodyPr>
          <a:lstStyle/>
          <a:p>
            <a:pPr lvl="0"/>
            <a:r>
              <a:rPr lang="en-US" sz="2400">
                <a:solidFill>
                  <a:srgbClr val="FF0000"/>
                </a:solidFill>
              </a:rPr>
              <a:t>candy apples</a:t>
            </a:r>
            <a:endParaRPr lang="en-US" sz="2400" dirty="0">
              <a:solidFill>
                <a:srgbClr val="FF0000"/>
              </a:solidFill>
            </a:endParaRPr>
          </a:p>
        </p:txBody>
      </p:sp>
      <p:sp>
        <p:nvSpPr>
          <p:cNvPr id="10" name="TextBox 9"/>
          <p:cNvSpPr txBox="1"/>
          <p:nvPr/>
        </p:nvSpPr>
        <p:spPr>
          <a:xfrm>
            <a:off x="9339060" y="4202019"/>
            <a:ext cx="2544418" cy="461665"/>
          </a:xfrm>
          <a:prstGeom prst="rect">
            <a:avLst/>
          </a:prstGeom>
          <a:noFill/>
        </p:spPr>
        <p:txBody>
          <a:bodyPr wrap="square" rtlCol="0">
            <a:spAutoFit/>
          </a:bodyPr>
          <a:lstStyle/>
          <a:p>
            <a:pPr lvl="0"/>
            <a:r>
              <a:rPr lang="en-US" sz="2400">
                <a:solidFill>
                  <a:srgbClr val="FF0000"/>
                </a:solidFill>
              </a:rPr>
              <a:t>carving pumpkins</a:t>
            </a:r>
            <a:endParaRPr lang="en-US" sz="2400" dirty="0">
              <a:solidFill>
                <a:srgbClr val="FF0000"/>
              </a:solidFill>
            </a:endParaRPr>
          </a:p>
        </p:txBody>
      </p:sp>
      <p:pic>
        <p:nvPicPr>
          <p:cNvPr id="12" name="Picture 11"/>
          <p:cNvPicPr>
            <a:picLocks noChangeAspect="1"/>
          </p:cNvPicPr>
          <p:nvPr/>
        </p:nvPicPr>
        <p:blipFill>
          <a:blip r:embed="rId4"/>
          <a:stretch>
            <a:fillRect/>
          </a:stretch>
        </p:blipFill>
        <p:spPr>
          <a:xfrm>
            <a:off x="9071237" y="1853574"/>
            <a:ext cx="2915354" cy="2231409"/>
          </a:xfrm>
          <a:prstGeom prst="rect">
            <a:avLst/>
          </a:prstGeom>
        </p:spPr>
      </p:pic>
      <p:pic>
        <p:nvPicPr>
          <p:cNvPr id="13" name="Picture 12"/>
          <p:cNvPicPr>
            <a:picLocks noChangeAspect="1"/>
          </p:cNvPicPr>
          <p:nvPr/>
        </p:nvPicPr>
        <p:blipFill>
          <a:blip r:embed="rId5"/>
          <a:stretch>
            <a:fillRect/>
          </a:stretch>
        </p:blipFill>
        <p:spPr>
          <a:xfrm>
            <a:off x="3170140" y="2832608"/>
            <a:ext cx="5691395" cy="3200486"/>
          </a:xfrm>
          <a:prstGeom prst="rect">
            <a:avLst/>
          </a:prstGeom>
        </p:spPr>
      </p:pic>
    </p:spTree>
    <p:extLst>
      <p:ext uri="{BB962C8B-B14F-4D97-AF65-F5344CB8AC3E}">
        <p14:creationId xmlns:p14="http://schemas.microsoft.com/office/powerpoint/2010/main" val="46235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37927" y="466531"/>
            <a:ext cx="1502228" cy="369332"/>
          </a:xfrm>
          <a:prstGeom prst="rect">
            <a:avLst/>
          </a:prstGeom>
          <a:noFill/>
        </p:spPr>
        <p:txBody>
          <a:bodyPr wrap="square" rtlCol="0">
            <a:spAutoFit/>
          </a:bodyPr>
          <a:lstStyle/>
          <a:p>
            <a:r>
              <a:rPr lang="en-US" dirty="0" smtClean="0"/>
              <a:t>* </a:t>
            </a:r>
            <a:endParaRPr lang="en-US" dirty="0"/>
          </a:p>
        </p:txBody>
      </p:sp>
      <p:sp>
        <p:nvSpPr>
          <p:cNvPr id="6" name="Google Shape;140;p5"/>
          <p:cNvSpPr/>
          <p:nvPr/>
        </p:nvSpPr>
        <p:spPr>
          <a:xfrm>
            <a:off x="2015299" y="331001"/>
            <a:ext cx="2547484" cy="640389"/>
          </a:xfrm>
          <a:prstGeom prst="roundRect">
            <a:avLst>
              <a:gd name="adj" fmla="val 16667"/>
            </a:avLst>
          </a:pr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3200" b="1" i="0" u="none" strike="noStrike" cap="none" dirty="0">
                <a:solidFill>
                  <a:schemeClr val="dk1"/>
                </a:solidFill>
                <a:latin typeface="Calibri" panose="020F0502020204030204" pitchFamily="34" charset="0"/>
                <a:ea typeface="Calibri"/>
                <a:cs typeface="Calibri" panose="020F0502020204030204" pitchFamily="34" charset="0"/>
                <a:sym typeface="Calibri"/>
              </a:rPr>
              <a:t>WARM-UP</a:t>
            </a:r>
            <a:endParaRPr sz="3200"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7" name="Google Shape;145;p5"/>
          <p:cNvSpPr/>
          <p:nvPr/>
        </p:nvSpPr>
        <p:spPr>
          <a:xfrm>
            <a:off x="4986920" y="410312"/>
            <a:ext cx="4539635" cy="481768"/>
          </a:xfrm>
          <a:prstGeom prst="rect">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t" anchorCtr="0">
            <a:noAutofit/>
          </a:bodyPr>
          <a:lstStyle/>
          <a:p>
            <a:r>
              <a:rPr lang="en-US" sz="2400" b="1" dirty="0">
                <a:latin typeface="Times New Roman" panose="02020603050405020304" pitchFamily="18" charset="0"/>
                <a:ea typeface="Times New Roman" panose="02020603050405020304" pitchFamily="18" charset="0"/>
                <a:cs typeface="Times New Roman" panose="02020603050405020304" pitchFamily="18" charset="0"/>
              </a:rPr>
              <a:t>Write the names of the festivals</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Oval 7"/>
          <p:cNvSpPr/>
          <p:nvPr/>
        </p:nvSpPr>
        <p:spPr>
          <a:xfrm>
            <a:off x="9950692" y="293678"/>
            <a:ext cx="1380929" cy="691472"/>
          </a:xfrm>
          <a:prstGeom prst="ellipse">
            <a:avLst/>
          </a:prstGeom>
          <a:ln>
            <a:solidFill>
              <a:srgbClr val="00206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smtClean="0"/>
              <a:t>2 teams</a:t>
            </a:r>
            <a:endParaRPr lang="en-US" b="1" dirty="0"/>
          </a:p>
        </p:txBody>
      </p:sp>
      <p:sp>
        <p:nvSpPr>
          <p:cNvPr id="9" name="Explosion 1 8"/>
          <p:cNvSpPr/>
          <p:nvPr/>
        </p:nvSpPr>
        <p:spPr>
          <a:xfrm>
            <a:off x="4870580" y="2416629"/>
            <a:ext cx="2360644" cy="2202024"/>
          </a:xfrm>
          <a:prstGeom prst="irregularSeal1">
            <a:avLst/>
          </a:prstGeom>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solidFill>
                  <a:srgbClr val="FF0000"/>
                </a:solidFill>
              </a:rPr>
              <a:t>Types of festivals</a:t>
            </a:r>
            <a:endParaRPr lang="en-US" b="1" dirty="0">
              <a:ln w="22225">
                <a:solidFill>
                  <a:schemeClr val="accent2"/>
                </a:solidFill>
                <a:prstDash val="solid"/>
              </a:ln>
              <a:solidFill>
                <a:srgbClr val="FF0000"/>
              </a:solidFill>
            </a:endParaRPr>
          </a:p>
        </p:txBody>
      </p:sp>
      <p:sp>
        <p:nvSpPr>
          <p:cNvPr id="11" name="Rectangle 10"/>
          <p:cNvSpPr/>
          <p:nvPr/>
        </p:nvSpPr>
        <p:spPr>
          <a:xfrm>
            <a:off x="6999744" y="2599502"/>
            <a:ext cx="2633926" cy="430887"/>
          </a:xfrm>
          <a:prstGeom prst="rect">
            <a:avLst/>
          </a:prstGeom>
        </p:spPr>
        <p:txBody>
          <a:bodyPr wrap="none">
            <a:spAutoFit/>
          </a:bodyPr>
          <a:lstStyle/>
          <a:p>
            <a:r>
              <a:rPr lang="en-US" sz="2200" b="1" dirty="0"/>
              <a:t>Mid-Autumn Festival</a:t>
            </a:r>
          </a:p>
        </p:txBody>
      </p:sp>
      <p:sp>
        <p:nvSpPr>
          <p:cNvPr id="12" name="Rectangle 11"/>
          <p:cNvSpPr/>
          <p:nvPr/>
        </p:nvSpPr>
        <p:spPr>
          <a:xfrm>
            <a:off x="6560422" y="1906876"/>
            <a:ext cx="1435458" cy="430887"/>
          </a:xfrm>
          <a:prstGeom prst="rect">
            <a:avLst/>
          </a:prstGeom>
        </p:spPr>
        <p:txBody>
          <a:bodyPr wrap="none">
            <a:spAutoFit/>
          </a:bodyPr>
          <a:lstStyle/>
          <a:p>
            <a:r>
              <a:rPr lang="en-US" sz="2200" b="1" dirty="0"/>
              <a:t>Halloween</a:t>
            </a:r>
          </a:p>
        </p:txBody>
      </p:sp>
      <p:sp>
        <p:nvSpPr>
          <p:cNvPr id="13" name="Rectangle 12"/>
          <p:cNvSpPr/>
          <p:nvPr/>
        </p:nvSpPr>
        <p:spPr>
          <a:xfrm>
            <a:off x="7090568" y="4184207"/>
            <a:ext cx="905312" cy="430887"/>
          </a:xfrm>
          <a:prstGeom prst="rect">
            <a:avLst/>
          </a:prstGeom>
        </p:spPr>
        <p:txBody>
          <a:bodyPr wrap="none">
            <a:spAutoFit/>
          </a:bodyPr>
          <a:lstStyle/>
          <a:p>
            <a:r>
              <a:rPr lang="en-US" sz="2200" b="1" dirty="0"/>
              <a:t>Easter</a:t>
            </a:r>
          </a:p>
        </p:txBody>
      </p:sp>
      <p:sp>
        <p:nvSpPr>
          <p:cNvPr id="14" name="Rectangle 13"/>
          <p:cNvSpPr/>
          <p:nvPr/>
        </p:nvSpPr>
        <p:spPr>
          <a:xfrm>
            <a:off x="3171317" y="1938049"/>
            <a:ext cx="2536144" cy="430887"/>
          </a:xfrm>
          <a:prstGeom prst="rect">
            <a:avLst/>
          </a:prstGeom>
        </p:spPr>
        <p:txBody>
          <a:bodyPr wrap="none">
            <a:spAutoFit/>
          </a:bodyPr>
          <a:lstStyle/>
          <a:p>
            <a:r>
              <a:rPr lang="en-US" sz="2200" b="1" dirty="0"/>
              <a:t>Cannes Film Festival</a:t>
            </a:r>
          </a:p>
        </p:txBody>
      </p:sp>
      <p:sp>
        <p:nvSpPr>
          <p:cNvPr id="15" name="Rectangle 14"/>
          <p:cNvSpPr/>
          <p:nvPr/>
        </p:nvSpPr>
        <p:spPr>
          <a:xfrm>
            <a:off x="3342851" y="2599502"/>
            <a:ext cx="1342099" cy="430887"/>
          </a:xfrm>
          <a:prstGeom prst="rect">
            <a:avLst/>
          </a:prstGeom>
        </p:spPr>
        <p:txBody>
          <a:bodyPr wrap="none">
            <a:spAutoFit/>
          </a:bodyPr>
          <a:lstStyle/>
          <a:p>
            <a:r>
              <a:rPr lang="en-US" sz="2200" b="1" dirty="0" smtClean="0"/>
              <a:t>Christmas</a:t>
            </a:r>
            <a:endParaRPr lang="en-US" sz="2200" b="1" dirty="0"/>
          </a:p>
        </p:txBody>
      </p:sp>
      <p:sp>
        <p:nvSpPr>
          <p:cNvPr id="16" name="Rectangle 15"/>
          <p:cNvSpPr/>
          <p:nvPr/>
        </p:nvSpPr>
        <p:spPr>
          <a:xfrm>
            <a:off x="3003354" y="3239762"/>
            <a:ext cx="1461362" cy="430887"/>
          </a:xfrm>
          <a:prstGeom prst="rect">
            <a:avLst/>
          </a:prstGeom>
        </p:spPr>
        <p:txBody>
          <a:bodyPr wrap="none">
            <a:spAutoFit/>
          </a:bodyPr>
          <a:lstStyle/>
          <a:p>
            <a:r>
              <a:rPr lang="en-US" sz="2200" b="1" dirty="0"/>
              <a:t>Tet holiday</a:t>
            </a:r>
          </a:p>
        </p:txBody>
      </p:sp>
      <p:sp>
        <p:nvSpPr>
          <p:cNvPr id="17" name="Rectangle 16"/>
          <p:cNvSpPr/>
          <p:nvPr/>
        </p:nvSpPr>
        <p:spPr>
          <a:xfrm>
            <a:off x="5595028" y="4723440"/>
            <a:ext cx="3134897" cy="430887"/>
          </a:xfrm>
          <a:prstGeom prst="rect">
            <a:avLst/>
          </a:prstGeom>
        </p:spPr>
        <p:txBody>
          <a:bodyPr wrap="none">
            <a:spAutoFit/>
          </a:bodyPr>
          <a:lstStyle/>
          <a:p>
            <a:r>
              <a:rPr lang="en-US" sz="2200" b="1" dirty="0"/>
              <a:t>Buffalo – fighting Festival</a:t>
            </a:r>
          </a:p>
        </p:txBody>
      </p:sp>
      <p:sp>
        <p:nvSpPr>
          <p:cNvPr id="18" name="Rectangle 17"/>
          <p:cNvSpPr/>
          <p:nvPr/>
        </p:nvSpPr>
        <p:spPr>
          <a:xfrm>
            <a:off x="2861449" y="3838280"/>
            <a:ext cx="1697131" cy="430887"/>
          </a:xfrm>
          <a:prstGeom prst="rect">
            <a:avLst/>
          </a:prstGeom>
        </p:spPr>
        <p:txBody>
          <a:bodyPr wrap="none">
            <a:spAutoFit/>
          </a:bodyPr>
          <a:lstStyle/>
          <a:p>
            <a:r>
              <a:rPr lang="en-US" sz="2200" b="1" dirty="0" smtClean="0"/>
              <a:t>Thanksgiving</a:t>
            </a:r>
            <a:endParaRPr lang="en-US" sz="2200" b="1" dirty="0"/>
          </a:p>
        </p:txBody>
      </p:sp>
      <p:sp>
        <p:nvSpPr>
          <p:cNvPr id="19" name="Rectangle 18"/>
          <p:cNvSpPr/>
          <p:nvPr/>
        </p:nvSpPr>
        <p:spPr>
          <a:xfrm>
            <a:off x="3419670" y="4438858"/>
            <a:ext cx="1833194" cy="430887"/>
          </a:xfrm>
          <a:prstGeom prst="rect">
            <a:avLst/>
          </a:prstGeom>
        </p:spPr>
        <p:txBody>
          <a:bodyPr wrap="none">
            <a:spAutoFit/>
          </a:bodyPr>
          <a:lstStyle/>
          <a:p>
            <a:r>
              <a:rPr lang="en-US" sz="2200" b="1" dirty="0"/>
              <a:t>music festival </a:t>
            </a:r>
          </a:p>
        </p:txBody>
      </p:sp>
      <p:sp>
        <p:nvSpPr>
          <p:cNvPr id="20" name="Rectangle 19"/>
          <p:cNvSpPr/>
          <p:nvPr/>
        </p:nvSpPr>
        <p:spPr>
          <a:xfrm>
            <a:off x="7256737" y="3360037"/>
            <a:ext cx="2376933" cy="430887"/>
          </a:xfrm>
          <a:prstGeom prst="rect">
            <a:avLst/>
          </a:prstGeom>
        </p:spPr>
        <p:txBody>
          <a:bodyPr wrap="none">
            <a:spAutoFit/>
          </a:bodyPr>
          <a:lstStyle/>
          <a:p>
            <a:r>
              <a:rPr lang="en-US" sz="2200" b="1" dirty="0"/>
              <a:t>Twins Day Festival </a:t>
            </a:r>
          </a:p>
        </p:txBody>
      </p:sp>
    </p:spTree>
    <p:extLst>
      <p:ext uri="{BB962C8B-B14F-4D97-AF65-F5344CB8AC3E}">
        <p14:creationId xmlns:p14="http://schemas.microsoft.com/office/powerpoint/2010/main" val="370492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25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125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125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1250"/>
                                        <p:tgtEl>
                                          <p:spTgt spid="1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1250"/>
                                        <p:tgtEl>
                                          <p:spTgt spid="1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1250"/>
                                        <p:tgtEl>
                                          <p:spTgt spid="1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125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1250"/>
                                        <p:tgtEl>
                                          <p:spTgt spid="2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125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 name="Content Placeholder 7"/>
          <p:cNvPicPr>
            <a:picLocks noGrp="1" noChangeAspect="1"/>
          </p:cNvPicPr>
          <p:nvPr>
            <p:ph idx="1"/>
          </p:nvPr>
        </p:nvPicPr>
        <p:blipFill>
          <a:blip r:embed="rId2"/>
          <a:stretch>
            <a:fillRect/>
          </a:stretch>
        </p:blipFill>
        <p:spPr>
          <a:xfrm>
            <a:off x="-2" y="1246193"/>
            <a:ext cx="3695624" cy="27620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0" cy="1083306"/>
          </a:xfrm>
          <a:prstGeom prst="rect">
            <a:avLst/>
          </a:prstGeom>
        </p:spPr>
      </p:pic>
      <p:sp>
        <p:nvSpPr>
          <p:cNvPr id="5" name="TextBox 4"/>
          <p:cNvSpPr txBox="1"/>
          <p:nvPr/>
        </p:nvSpPr>
        <p:spPr>
          <a:xfrm>
            <a:off x="663572" y="202239"/>
            <a:ext cx="3059800" cy="646331"/>
          </a:xfrm>
          <a:prstGeom prst="rect">
            <a:avLst/>
          </a:prstGeom>
          <a:noFill/>
          <a:effectLst/>
        </p:spPr>
        <p:txBody>
          <a:bodyPr wrap="square" rtlCol="0">
            <a:spAutoFit/>
          </a:bodyPr>
          <a:lstStyle/>
          <a:p>
            <a:r>
              <a:rPr lang="en-US" sz="3600" b="1">
                <a:solidFill>
                  <a:prstClr val="black"/>
                </a:solidFill>
                <a:effectLst>
                  <a:glow rad="88900">
                    <a:prstClr val="white"/>
                  </a:glow>
                </a:effectLst>
                <a:latin typeface="Arial" panose="020B0604020202020204" pitchFamily="34" charset="0"/>
                <a:cs typeface="Arial" panose="020B0604020202020204" pitchFamily="34" charset="0"/>
              </a:rPr>
              <a:t>WARM-UP</a:t>
            </a:r>
            <a:endParaRPr lang="en-US" sz="36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C58ED5F-F575-4944-A8FA-A3F69A958C26}"/>
              </a:ext>
            </a:extLst>
          </p:cNvPr>
          <p:cNvPicPr>
            <a:picLocks noChangeAspect="1"/>
          </p:cNvPicPr>
          <p:nvPr/>
        </p:nvPicPr>
        <p:blipFill>
          <a:blip r:embed="rId4"/>
          <a:stretch>
            <a:fillRect/>
          </a:stretch>
        </p:blipFill>
        <p:spPr>
          <a:xfrm>
            <a:off x="3723372" y="1520399"/>
            <a:ext cx="4681331" cy="4157824"/>
          </a:xfrm>
          <a:prstGeom prst="rect">
            <a:avLst/>
          </a:prstGeom>
        </p:spPr>
      </p:pic>
      <p:sp>
        <p:nvSpPr>
          <p:cNvPr id="7" name="TextBox 6">
            <a:extLst>
              <a:ext uri="{FF2B5EF4-FFF2-40B4-BE49-F238E27FC236}">
                <a16:creationId xmlns:a16="http://schemas.microsoft.com/office/drawing/2014/main" id="{C7EF5D83-332A-FE45-95F0-D6A2BB721E51}"/>
              </a:ext>
            </a:extLst>
          </p:cNvPr>
          <p:cNvSpPr txBox="1"/>
          <p:nvPr/>
        </p:nvSpPr>
        <p:spPr>
          <a:xfrm>
            <a:off x="3695622" y="5645607"/>
            <a:ext cx="4591561"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ED7D31"/>
                </a:solidFill>
                <a:effectLst/>
                <a:uLnTx/>
                <a:uFillTx/>
              </a:rPr>
              <a:t>Tet</a:t>
            </a:r>
          </a:p>
        </p:txBody>
      </p:sp>
      <p:sp>
        <p:nvSpPr>
          <p:cNvPr id="9" name="TextBox 8"/>
          <p:cNvSpPr txBox="1"/>
          <p:nvPr/>
        </p:nvSpPr>
        <p:spPr>
          <a:xfrm>
            <a:off x="663572" y="4272939"/>
            <a:ext cx="2564296"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Lucky money</a:t>
            </a:r>
            <a:endParaRPr lang="en-GB" sz="280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8432453" y="1246193"/>
            <a:ext cx="3759547" cy="2838197"/>
          </a:xfrm>
          <a:prstGeom prst="rect">
            <a:avLst/>
          </a:prstGeom>
        </p:spPr>
      </p:pic>
      <p:sp>
        <p:nvSpPr>
          <p:cNvPr id="11" name="TextBox 10"/>
          <p:cNvSpPr txBox="1"/>
          <p:nvPr/>
        </p:nvSpPr>
        <p:spPr>
          <a:xfrm>
            <a:off x="8736496" y="4472609"/>
            <a:ext cx="3081130" cy="461665"/>
          </a:xfrm>
          <a:prstGeom prst="rect">
            <a:avLst/>
          </a:prstGeom>
          <a:noFill/>
        </p:spPr>
        <p:txBody>
          <a:bodyPr wrap="square" rtlCol="0">
            <a:spAutoFit/>
          </a:bodyPr>
          <a:lstStyle/>
          <a:p>
            <a:r>
              <a:rPr lang="en-US" sz="2400" smtClean="0">
                <a:solidFill>
                  <a:srgbClr val="FF0000"/>
                </a:solidFill>
                <a:latin typeface="Times New Roman" panose="02020603050405020304" pitchFamily="18" charset="0"/>
                <a:cs typeface="Times New Roman" panose="02020603050405020304" pitchFamily="18" charset="0"/>
              </a:rPr>
              <a:t>Making “bánh chưng”</a:t>
            </a:r>
            <a:endParaRPr lang="en-GB"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3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 name="Content Placeholder 7"/>
          <p:cNvPicPr>
            <a:picLocks noGrp="1" noChangeAspect="1"/>
          </p:cNvPicPr>
          <p:nvPr>
            <p:ph idx="1"/>
          </p:nvPr>
        </p:nvPicPr>
        <p:blipFill>
          <a:blip r:embed="rId2"/>
          <a:stretch>
            <a:fillRect/>
          </a:stretch>
        </p:blipFill>
        <p:spPr>
          <a:xfrm>
            <a:off x="0" y="1285545"/>
            <a:ext cx="2856678" cy="250581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0" cy="1083306"/>
          </a:xfrm>
          <a:prstGeom prst="rect">
            <a:avLst/>
          </a:prstGeom>
        </p:spPr>
      </p:pic>
      <p:sp>
        <p:nvSpPr>
          <p:cNvPr id="5" name="TextBox 4"/>
          <p:cNvSpPr txBox="1"/>
          <p:nvPr/>
        </p:nvSpPr>
        <p:spPr>
          <a:xfrm>
            <a:off x="663572" y="202239"/>
            <a:ext cx="3059800" cy="646331"/>
          </a:xfrm>
          <a:prstGeom prst="rect">
            <a:avLst/>
          </a:prstGeom>
          <a:noFill/>
          <a:effectLst/>
        </p:spPr>
        <p:txBody>
          <a:bodyPr wrap="square" rtlCol="0">
            <a:spAutoFit/>
          </a:bodyPr>
          <a:lstStyle/>
          <a:p>
            <a:r>
              <a:rPr lang="en-US" sz="3600" b="1">
                <a:solidFill>
                  <a:prstClr val="black"/>
                </a:solidFill>
                <a:effectLst>
                  <a:glow rad="88900">
                    <a:prstClr val="white"/>
                  </a:glow>
                </a:effectLst>
                <a:latin typeface="Arial" panose="020B0604020202020204" pitchFamily="34" charset="0"/>
                <a:cs typeface="Arial" panose="020B0604020202020204" pitchFamily="34" charset="0"/>
              </a:rPr>
              <a:t>WARM-UP</a:t>
            </a:r>
            <a:endParaRPr lang="en-US" sz="36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472D3DF-6395-6B43-845F-BB6291ED46A8}"/>
              </a:ext>
            </a:extLst>
          </p:cNvPr>
          <p:cNvPicPr>
            <a:picLocks noChangeAspect="1"/>
          </p:cNvPicPr>
          <p:nvPr/>
        </p:nvPicPr>
        <p:blipFill>
          <a:blip r:embed="rId4"/>
          <a:stretch>
            <a:fillRect/>
          </a:stretch>
        </p:blipFill>
        <p:spPr>
          <a:xfrm>
            <a:off x="2949442" y="2114985"/>
            <a:ext cx="5681035" cy="3779123"/>
          </a:xfrm>
          <a:prstGeom prst="rect">
            <a:avLst/>
          </a:prstGeom>
        </p:spPr>
      </p:pic>
      <p:sp>
        <p:nvSpPr>
          <p:cNvPr id="7" name="TextBox 6">
            <a:extLst>
              <a:ext uri="{FF2B5EF4-FFF2-40B4-BE49-F238E27FC236}">
                <a16:creationId xmlns:a16="http://schemas.microsoft.com/office/drawing/2014/main" id="{1E63599C-C67E-304E-B33B-6C52A7335B17}"/>
              </a:ext>
            </a:extLst>
          </p:cNvPr>
          <p:cNvSpPr txBox="1"/>
          <p:nvPr/>
        </p:nvSpPr>
        <p:spPr>
          <a:xfrm>
            <a:off x="3800217" y="5920564"/>
            <a:ext cx="4591561"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ED7D31"/>
                </a:solidFill>
                <a:effectLst/>
                <a:uLnTx/>
                <a:uFillTx/>
              </a:rPr>
              <a:t>Mid-Autumn Festival</a:t>
            </a:r>
          </a:p>
        </p:txBody>
      </p:sp>
      <p:sp>
        <p:nvSpPr>
          <p:cNvPr id="9" name="TextBox 8"/>
          <p:cNvSpPr txBox="1"/>
          <p:nvPr/>
        </p:nvSpPr>
        <p:spPr>
          <a:xfrm>
            <a:off x="248478" y="4144617"/>
            <a:ext cx="2315818" cy="461665"/>
          </a:xfrm>
          <a:prstGeom prst="rect">
            <a:avLst/>
          </a:prstGeom>
          <a:noFill/>
        </p:spPr>
        <p:txBody>
          <a:bodyPr wrap="square" rtlCol="0">
            <a:spAutoFit/>
          </a:bodyPr>
          <a:lstStyle/>
          <a:p>
            <a:pPr algn="ctr"/>
            <a:r>
              <a:rPr lang="en-US" sz="2400" smtClean="0">
                <a:solidFill>
                  <a:srgbClr val="FF0000"/>
                </a:solidFill>
                <a:latin typeface="Times New Roman" panose="02020603050405020304" pitchFamily="18" charset="0"/>
                <a:cs typeface="Times New Roman" panose="02020603050405020304" pitchFamily="18" charset="0"/>
              </a:rPr>
              <a:t>Moon cakes</a:t>
            </a:r>
            <a:endParaRPr lang="en-GB" sz="240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8723241" y="1285545"/>
            <a:ext cx="3468757" cy="2505815"/>
          </a:xfrm>
          <a:prstGeom prst="rect">
            <a:avLst/>
          </a:prstGeom>
        </p:spPr>
      </p:pic>
      <p:sp>
        <p:nvSpPr>
          <p:cNvPr id="11" name="TextBox 10"/>
          <p:cNvSpPr txBox="1"/>
          <p:nvPr/>
        </p:nvSpPr>
        <p:spPr>
          <a:xfrm>
            <a:off x="8955157" y="4144617"/>
            <a:ext cx="3236841" cy="461665"/>
          </a:xfrm>
          <a:prstGeom prst="rect">
            <a:avLst/>
          </a:prstGeom>
          <a:noFill/>
        </p:spPr>
        <p:txBody>
          <a:bodyPr wrap="square" rtlCol="0">
            <a:spAutoFit/>
          </a:bodyPr>
          <a:lstStyle/>
          <a:p>
            <a:r>
              <a:rPr lang="en-GB" sz="2400">
                <a:solidFill>
                  <a:srgbClr val="FF0000"/>
                </a:solidFill>
                <a:latin typeface="Times New Roman" panose="02020603050405020304" pitchFamily="18" charset="0"/>
                <a:cs typeface="Times New Roman" panose="02020603050405020304" pitchFamily="18" charset="0"/>
              </a:rPr>
              <a:t>performing a lion dance</a:t>
            </a:r>
          </a:p>
        </p:txBody>
      </p:sp>
    </p:spTree>
    <p:extLst>
      <p:ext uri="{BB962C8B-B14F-4D97-AF65-F5344CB8AC3E}">
        <p14:creationId xmlns:p14="http://schemas.microsoft.com/office/powerpoint/2010/main" val="150184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 name="Content Placeholder 7"/>
          <p:cNvPicPr>
            <a:picLocks noGrp="1" noChangeAspect="1"/>
          </p:cNvPicPr>
          <p:nvPr>
            <p:ph idx="1"/>
          </p:nvPr>
        </p:nvPicPr>
        <p:blipFill>
          <a:blip r:embed="rId2"/>
          <a:stretch>
            <a:fillRect/>
          </a:stretch>
        </p:blipFill>
        <p:spPr>
          <a:xfrm>
            <a:off x="279196" y="1448431"/>
            <a:ext cx="3019283" cy="241783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0" cy="1083306"/>
          </a:xfrm>
          <a:prstGeom prst="rect">
            <a:avLst/>
          </a:prstGeom>
        </p:spPr>
      </p:pic>
      <p:sp>
        <p:nvSpPr>
          <p:cNvPr id="5" name="TextBox 4"/>
          <p:cNvSpPr txBox="1"/>
          <p:nvPr/>
        </p:nvSpPr>
        <p:spPr>
          <a:xfrm>
            <a:off x="663572" y="202239"/>
            <a:ext cx="3059800" cy="646331"/>
          </a:xfrm>
          <a:prstGeom prst="rect">
            <a:avLst/>
          </a:prstGeom>
          <a:noFill/>
          <a:effectLst/>
        </p:spPr>
        <p:txBody>
          <a:bodyPr wrap="square" rtlCol="0">
            <a:spAutoFit/>
          </a:bodyPr>
          <a:lstStyle/>
          <a:p>
            <a:r>
              <a:rPr lang="en-US" sz="3600" b="1">
                <a:solidFill>
                  <a:prstClr val="black"/>
                </a:solidFill>
                <a:effectLst>
                  <a:glow rad="88900">
                    <a:prstClr val="white"/>
                  </a:glow>
                </a:effectLst>
                <a:latin typeface="Arial" panose="020B0604020202020204" pitchFamily="34" charset="0"/>
                <a:cs typeface="Arial" panose="020B0604020202020204" pitchFamily="34" charset="0"/>
              </a:rPr>
              <a:t>WARM-UP</a:t>
            </a:r>
            <a:endParaRPr lang="en-US" sz="36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06BD19E-9B92-9642-8FA1-513C41A9305F}"/>
              </a:ext>
            </a:extLst>
          </p:cNvPr>
          <p:cNvPicPr>
            <a:picLocks noChangeAspect="1"/>
          </p:cNvPicPr>
          <p:nvPr/>
        </p:nvPicPr>
        <p:blipFill>
          <a:blip r:embed="rId4"/>
          <a:stretch>
            <a:fillRect/>
          </a:stretch>
        </p:blipFill>
        <p:spPr>
          <a:xfrm>
            <a:off x="3335196" y="2201985"/>
            <a:ext cx="5157693" cy="3538938"/>
          </a:xfrm>
          <a:prstGeom prst="rect">
            <a:avLst/>
          </a:prstGeom>
        </p:spPr>
      </p:pic>
      <p:sp>
        <p:nvSpPr>
          <p:cNvPr id="7" name="Google Shape;1881;p31"/>
          <p:cNvSpPr txBox="1">
            <a:spLocks/>
          </p:cNvSpPr>
          <p:nvPr/>
        </p:nvSpPr>
        <p:spPr>
          <a:xfrm>
            <a:off x="3261761" y="5740923"/>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4000" b="1" i="0" u="none" strike="noStrike" kern="1200" cap="none" spc="0" normalizeH="0" baseline="0" noProof="0" dirty="0">
                <a:ln>
                  <a:noFill/>
                </a:ln>
                <a:solidFill>
                  <a:srgbClr val="F7941E"/>
                </a:solidFill>
                <a:effectLst/>
                <a:uLnTx/>
                <a:uFillTx/>
                <a:latin typeface="Arial" panose="020B0604020202020204" pitchFamily="34" charset="0"/>
                <a:ea typeface="+mn-ea"/>
                <a:cs typeface="+mn-cs"/>
              </a:rPr>
              <a:t>Thanksgiving</a:t>
            </a:r>
            <a:endParaRPr kumimoji="0" lang="en-US" sz="4000" b="1" i="0" u="none" strike="noStrike" kern="1200" cap="none" spc="0" normalizeH="0" baseline="0" noProof="0" dirty="0">
              <a:ln>
                <a:noFill/>
              </a:ln>
              <a:solidFill>
                <a:srgbClr val="F7941E"/>
              </a:solidFill>
              <a:effectLst/>
              <a:uLnTx/>
              <a:uFillTx/>
              <a:latin typeface="Calibri" panose="020F0502020204030204"/>
              <a:ea typeface="+mn-ea"/>
              <a:cs typeface="Calibri" panose="020F0502020204030204" pitchFamily="34" charset="0"/>
            </a:endParaRPr>
          </a:p>
        </p:txBody>
      </p:sp>
      <p:sp>
        <p:nvSpPr>
          <p:cNvPr id="9" name="TextBox 8"/>
          <p:cNvSpPr txBox="1"/>
          <p:nvPr/>
        </p:nvSpPr>
        <p:spPr>
          <a:xfrm>
            <a:off x="298174" y="3971454"/>
            <a:ext cx="2832652" cy="461665"/>
          </a:xfrm>
          <a:prstGeom prst="rect">
            <a:avLst/>
          </a:prstGeom>
          <a:noFill/>
        </p:spPr>
        <p:txBody>
          <a:bodyPr wrap="square" rtlCol="0">
            <a:spAutoFit/>
          </a:bodyPr>
          <a:lstStyle/>
          <a:p>
            <a:pPr algn="ctr"/>
            <a:r>
              <a:rPr lang="en-US" sz="2400" smtClean="0">
                <a:solidFill>
                  <a:srgbClr val="FF0000"/>
                </a:solidFill>
                <a:latin typeface="Times New Roman" panose="02020603050405020304" pitchFamily="18" charset="0"/>
                <a:cs typeface="Times New Roman" panose="02020603050405020304" pitchFamily="18" charset="0"/>
              </a:rPr>
              <a:t>Turkey</a:t>
            </a:r>
            <a:endParaRPr lang="en-GB" sz="240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8597347" y="1083307"/>
            <a:ext cx="3594651" cy="3512861"/>
          </a:xfrm>
          <a:prstGeom prst="rect">
            <a:avLst/>
          </a:prstGeom>
        </p:spPr>
      </p:pic>
      <p:sp>
        <p:nvSpPr>
          <p:cNvPr id="12" name="TextBox 11"/>
          <p:cNvSpPr txBox="1"/>
          <p:nvPr/>
        </p:nvSpPr>
        <p:spPr>
          <a:xfrm>
            <a:off x="9044609" y="4731026"/>
            <a:ext cx="2852530" cy="461665"/>
          </a:xfrm>
          <a:prstGeom prst="rect">
            <a:avLst/>
          </a:prstGeom>
          <a:noFill/>
        </p:spPr>
        <p:txBody>
          <a:bodyPr wrap="square" rtlCol="0">
            <a:spAutoFit/>
          </a:bodyPr>
          <a:lstStyle/>
          <a:p>
            <a:pPr algn="ctr"/>
            <a:r>
              <a:rPr lang="en-US" sz="2400">
                <a:solidFill>
                  <a:srgbClr val="FF0000"/>
                </a:solidFill>
                <a:latin typeface="Times New Roman" panose="02020603050405020304" pitchFamily="18" charset="0"/>
                <a:cs typeface="Times New Roman" panose="02020603050405020304" pitchFamily="18" charset="0"/>
              </a:rPr>
              <a:t>having a feast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72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 name="Content Placeholder 8"/>
          <p:cNvPicPr>
            <a:picLocks noGrp="1" noChangeAspect="1"/>
          </p:cNvPicPr>
          <p:nvPr>
            <p:ph idx="1"/>
          </p:nvPr>
        </p:nvPicPr>
        <p:blipFill>
          <a:blip r:embed="rId2"/>
          <a:stretch>
            <a:fillRect/>
          </a:stretch>
        </p:blipFill>
        <p:spPr>
          <a:xfrm>
            <a:off x="61093" y="1605688"/>
            <a:ext cx="2713382" cy="27133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0" cy="1083306"/>
          </a:xfrm>
          <a:prstGeom prst="rect">
            <a:avLst/>
          </a:prstGeom>
        </p:spPr>
      </p:pic>
      <p:sp>
        <p:nvSpPr>
          <p:cNvPr id="5" name="TextBox 4"/>
          <p:cNvSpPr txBox="1"/>
          <p:nvPr/>
        </p:nvSpPr>
        <p:spPr>
          <a:xfrm>
            <a:off x="663572" y="202239"/>
            <a:ext cx="3059800" cy="646331"/>
          </a:xfrm>
          <a:prstGeom prst="rect">
            <a:avLst/>
          </a:prstGeom>
          <a:noFill/>
          <a:effectLst/>
        </p:spPr>
        <p:txBody>
          <a:bodyPr wrap="square" rtlCol="0">
            <a:spAutoFit/>
          </a:bodyPr>
          <a:lstStyle/>
          <a:p>
            <a:r>
              <a:rPr lang="en-US" sz="3600" b="1">
                <a:solidFill>
                  <a:prstClr val="black"/>
                </a:solidFill>
                <a:effectLst>
                  <a:glow rad="88900">
                    <a:prstClr val="white"/>
                  </a:glow>
                </a:effectLst>
                <a:latin typeface="Arial" panose="020B0604020202020204" pitchFamily="34" charset="0"/>
                <a:cs typeface="Arial" panose="020B0604020202020204" pitchFamily="34" charset="0"/>
              </a:rPr>
              <a:t>WARM-UP</a:t>
            </a:r>
            <a:endParaRPr lang="en-US" sz="36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sp>
        <p:nvSpPr>
          <p:cNvPr id="7" name="Google Shape;1881;p31"/>
          <p:cNvSpPr txBox="1">
            <a:spLocks/>
          </p:cNvSpPr>
          <p:nvPr/>
        </p:nvSpPr>
        <p:spPr>
          <a:xfrm>
            <a:off x="3261761" y="5740923"/>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smtClean="0">
                <a:ln>
                  <a:noFill/>
                </a:ln>
                <a:solidFill>
                  <a:srgbClr val="F7941E"/>
                </a:solidFill>
                <a:effectLst/>
                <a:uLnTx/>
                <a:uFillTx/>
                <a:latin typeface="Arial" panose="020B0604020202020204" pitchFamily="34" charset="0"/>
                <a:ea typeface="+mn-ea"/>
                <a:cs typeface="+mn-cs"/>
              </a:rPr>
              <a:t>Easter</a:t>
            </a:r>
            <a:endParaRPr kumimoji="0" lang="en-US" sz="4000" b="1" i="0" u="none" strike="noStrike" kern="1200" cap="none" spc="0" normalizeH="0" baseline="0" noProof="0" dirty="0">
              <a:ln>
                <a:noFill/>
              </a:ln>
              <a:solidFill>
                <a:srgbClr val="F7941E"/>
              </a:solidFill>
              <a:effectLst/>
              <a:uLnTx/>
              <a:uFillTx/>
              <a:latin typeface="Calibri" panose="020F0502020204030204"/>
              <a:ea typeface="+mn-ea"/>
              <a:cs typeface="Calibri" panose="020F0502020204030204" pitchFamily="34" charset="0"/>
            </a:endParaRPr>
          </a:p>
        </p:txBody>
      </p:sp>
      <p:pic>
        <p:nvPicPr>
          <p:cNvPr id="8" name="Picture 7"/>
          <p:cNvPicPr>
            <a:picLocks noChangeAspect="1"/>
          </p:cNvPicPr>
          <p:nvPr/>
        </p:nvPicPr>
        <p:blipFill>
          <a:blip r:embed="rId4"/>
          <a:stretch>
            <a:fillRect/>
          </a:stretch>
        </p:blipFill>
        <p:spPr>
          <a:xfrm>
            <a:off x="2861789" y="2055812"/>
            <a:ext cx="6468417" cy="3414056"/>
          </a:xfrm>
          <a:prstGeom prst="rect">
            <a:avLst/>
          </a:prstGeom>
        </p:spPr>
      </p:pic>
      <p:sp>
        <p:nvSpPr>
          <p:cNvPr id="10" name="TextBox 9"/>
          <p:cNvSpPr txBox="1"/>
          <p:nvPr/>
        </p:nvSpPr>
        <p:spPr>
          <a:xfrm>
            <a:off x="357809" y="4403035"/>
            <a:ext cx="2186608" cy="461665"/>
          </a:xfrm>
          <a:prstGeom prst="rect">
            <a:avLst/>
          </a:prstGeom>
          <a:noFill/>
        </p:spPr>
        <p:txBody>
          <a:bodyPr wrap="square" rtlCol="0">
            <a:spAutoFit/>
          </a:bodyPr>
          <a:lstStyle/>
          <a:p>
            <a:r>
              <a:rPr lang="en-US" sz="2400" smtClean="0">
                <a:solidFill>
                  <a:srgbClr val="FF0000"/>
                </a:solidFill>
                <a:latin typeface="Times New Roman" panose="02020603050405020304" pitchFamily="18" charset="0"/>
                <a:cs typeface="Times New Roman" panose="02020603050405020304" pitchFamily="18" charset="0"/>
              </a:rPr>
              <a:t>Chocolate eggs</a:t>
            </a:r>
            <a:endParaRPr lang="en-GB" sz="240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9500150" y="1752555"/>
            <a:ext cx="2627248" cy="2881312"/>
          </a:xfrm>
          <a:prstGeom prst="rect">
            <a:avLst/>
          </a:prstGeom>
        </p:spPr>
      </p:pic>
      <p:sp>
        <p:nvSpPr>
          <p:cNvPr id="12" name="TextBox 11"/>
          <p:cNvSpPr txBox="1"/>
          <p:nvPr/>
        </p:nvSpPr>
        <p:spPr>
          <a:xfrm>
            <a:off x="9650896" y="4772367"/>
            <a:ext cx="2325756" cy="523220"/>
          </a:xfrm>
          <a:prstGeom prst="rect">
            <a:avLst/>
          </a:prstGeom>
          <a:noFill/>
        </p:spPr>
        <p:txBody>
          <a:bodyPr wrap="square" rtlCol="0">
            <a:spAutoFit/>
          </a:bodyPr>
          <a:lstStyle/>
          <a:p>
            <a:pPr algn="ctr"/>
            <a:r>
              <a:rPr lang="en-US" sz="2800" smtClean="0">
                <a:solidFill>
                  <a:srgbClr val="FF0000"/>
                </a:solidFill>
                <a:latin typeface="Times New Roman" panose="02020603050405020304" pitchFamily="18" charset="0"/>
                <a:cs typeface="Times New Roman" panose="02020603050405020304" pitchFamily="18" charset="0"/>
              </a:rPr>
              <a:t>Painting eggs</a:t>
            </a:r>
            <a:endParaRPr lang="en-GB"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594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06406" y="65775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PROJECT</a:t>
            </a:r>
          </a:p>
        </p:txBody>
      </p:sp>
      <p:sp>
        <p:nvSpPr>
          <p:cNvPr id="6" name="Rectangle 5"/>
          <p:cNvSpPr/>
          <p:nvPr/>
        </p:nvSpPr>
        <p:spPr>
          <a:xfrm>
            <a:off x="1003441" y="1506871"/>
            <a:ext cx="5337561" cy="4083554"/>
          </a:xfrm>
          <a:prstGeom prst="rect">
            <a:avLst/>
          </a:prstGeom>
        </p:spPr>
        <p:txBody>
          <a:bodyPr wrap="square">
            <a:spAutoFit/>
          </a:bodyPr>
          <a:lstStyle/>
          <a:p>
            <a:pPr algn="just"/>
            <a:r>
              <a:rPr lang="en-US" sz="2000" b="1" dirty="0">
                <a:latin typeface="Calibri" panose="020F0502020204030204" pitchFamily="34" charset="0"/>
                <a:cs typeface="Calibri" panose="020F0502020204030204" pitchFamily="34" charset="0"/>
              </a:rPr>
              <a:t>Think of a new festival that you would like to celebrate. Discuss the following points: </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 Name of the festival </a:t>
            </a:r>
          </a:p>
          <a:p>
            <a:r>
              <a:rPr lang="en-US" sz="2000" dirty="0">
                <a:latin typeface="Calibri" panose="020F0502020204030204" pitchFamily="34" charset="0"/>
                <a:cs typeface="Calibri" panose="020F0502020204030204" pitchFamily="34" charset="0"/>
              </a:rPr>
              <a:t>- Time and place of the festival </a:t>
            </a:r>
          </a:p>
          <a:p>
            <a:r>
              <a:rPr lang="en-US" sz="2000" dirty="0">
                <a:solidFill>
                  <a:srgbClr val="000000"/>
                </a:solidFill>
                <a:latin typeface="Calibri" panose="020F0502020204030204" pitchFamily="34" charset="0"/>
                <a:cs typeface="Calibri" panose="020F0502020204030204" pitchFamily="34" charset="0"/>
              </a:rPr>
              <a:t>- Festival activities</a:t>
            </a:r>
          </a:p>
          <a:p>
            <a:pPr>
              <a:lnSpc>
                <a:spcPct val="120000"/>
              </a:lnSpc>
            </a:pPr>
            <a:endParaRPr lang="en-US" sz="2000" dirty="0">
              <a:solidFill>
                <a:srgbClr val="242021"/>
              </a:solidFill>
              <a:latin typeface="Calibri" panose="020F0502020204030204" pitchFamily="34" charset="0"/>
              <a:cs typeface="Calibri" panose="020F0502020204030204" pitchFamily="34" charset="0"/>
            </a:endParaRPr>
          </a:p>
          <a:p>
            <a:pPr algn="just">
              <a:lnSpc>
                <a:spcPct val="120000"/>
              </a:lnSpc>
            </a:pPr>
            <a:r>
              <a:rPr lang="en-US" sz="2000" b="1" dirty="0">
                <a:latin typeface="Calibri" panose="020F0502020204030204" pitchFamily="34" charset="0"/>
                <a:cs typeface="Calibri" panose="020F0502020204030204" pitchFamily="34" charset="0"/>
              </a:rPr>
              <a:t>Draw pictures of the new festival or cut out pictures from magazines. </a:t>
            </a:r>
            <a:endParaRPr lang="en-US" sz="2000" dirty="0">
              <a:latin typeface="Calibri" panose="020F0502020204030204" pitchFamily="34" charset="0"/>
              <a:cs typeface="Calibri" panose="020F0502020204030204" pitchFamily="34" charset="0"/>
            </a:endParaRPr>
          </a:p>
          <a:p>
            <a:pPr>
              <a:lnSpc>
                <a:spcPct val="120000"/>
              </a:lnSpc>
            </a:pPr>
            <a:endParaRPr lang="en-US" sz="2000" b="1" dirty="0">
              <a:solidFill>
                <a:srgbClr val="242021"/>
              </a:solidFill>
              <a:latin typeface="Calibri" panose="020F0502020204030204" pitchFamily="34" charset="0"/>
              <a:cs typeface="Calibri" panose="020F0502020204030204" pitchFamily="34" charset="0"/>
            </a:endParaRPr>
          </a:p>
          <a:p>
            <a:pPr>
              <a:lnSpc>
                <a:spcPct val="120000"/>
              </a:lnSpc>
            </a:pPr>
            <a:r>
              <a:rPr lang="en-US" sz="2000" b="1" dirty="0">
                <a:latin typeface="Calibri" panose="020F0502020204030204" pitchFamily="34" charset="0"/>
                <a:cs typeface="Calibri" panose="020F0502020204030204" pitchFamily="34" charset="0"/>
              </a:rPr>
              <a:t>Present your festival to the class. </a:t>
            </a:r>
            <a:endParaRPr lang="en-US" sz="2000" b="1" dirty="0">
              <a:solidFill>
                <a:srgbClr val="242021"/>
              </a:solidFill>
              <a:latin typeface="Calibri" panose="020F0502020204030204" pitchFamily="34" charset="0"/>
              <a:cs typeface="Calibri" panose="020F0502020204030204" pitchFamily="34" charset="0"/>
            </a:endParaRPr>
          </a:p>
          <a:p>
            <a:pPr>
              <a:lnSpc>
                <a:spcPct val="120000"/>
              </a:lnSpc>
            </a:pPr>
            <a:endParaRPr lang="en-US" b="1" dirty="0">
              <a:solidFill>
                <a:srgbClr val="242021"/>
              </a:solidFill>
              <a:latin typeface="Calibri" panose="020F0502020204030204" pitchFamily="34" charset="0"/>
              <a:cs typeface="Calibri" panose="020F0502020204030204" pitchFamily="34" charset="0"/>
            </a:endParaRPr>
          </a:p>
          <a:p>
            <a:pPr>
              <a:lnSpc>
                <a:spcPct val="120000"/>
              </a:lnSpc>
            </a:pPr>
            <a:r>
              <a:rPr lang="en-US" b="1" dirty="0">
                <a:solidFill>
                  <a:srgbClr val="242021"/>
                </a:solidFill>
                <a:latin typeface="Calibri" panose="020F0502020204030204" pitchFamily="34" charset="0"/>
                <a:cs typeface="Calibri" panose="020F0502020204030204" pitchFamily="34" charset="0"/>
              </a:rPr>
              <a:t>Vote for the best poster.</a:t>
            </a:r>
            <a:endParaRPr lang="en-US" dirty="0">
              <a:latin typeface="Calibri" panose="020F0502020204030204" pitchFamily="34" charset="0"/>
              <a:cs typeface="Calibri" panose="020F0502020204030204" pitchFamily="34" charset="0"/>
            </a:endParaRPr>
          </a:p>
        </p:txBody>
      </p:sp>
      <p:sp>
        <p:nvSpPr>
          <p:cNvPr id="13" name="Rounded Rectangle 12"/>
          <p:cNvSpPr/>
          <p:nvPr/>
        </p:nvSpPr>
        <p:spPr>
          <a:xfrm>
            <a:off x="368592" y="4514552"/>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407888" y="440794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5" name="Rounded Rectangle 14"/>
          <p:cNvSpPr/>
          <p:nvPr/>
        </p:nvSpPr>
        <p:spPr>
          <a:xfrm>
            <a:off x="368592" y="355882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8" name="TextBox 17"/>
          <p:cNvSpPr txBox="1"/>
          <p:nvPr/>
        </p:nvSpPr>
        <p:spPr>
          <a:xfrm>
            <a:off x="402126" y="346581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9" name="Rounded Rectangle 18"/>
          <p:cNvSpPr/>
          <p:nvPr/>
        </p:nvSpPr>
        <p:spPr>
          <a:xfrm>
            <a:off x="355103" y="160951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0" name="TextBox 19"/>
          <p:cNvSpPr txBox="1"/>
          <p:nvPr/>
        </p:nvSpPr>
        <p:spPr>
          <a:xfrm>
            <a:off x="407888" y="150687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3" name="Picture 2">
            <a:extLst>
              <a:ext uri="{FF2B5EF4-FFF2-40B4-BE49-F238E27FC236}">
                <a16:creationId xmlns:a16="http://schemas.microsoft.com/office/drawing/2014/main" id="{EDDC4E21-B3CB-4743-A803-5FDC9E75511A}"/>
              </a:ext>
            </a:extLst>
          </p:cNvPr>
          <p:cNvPicPr>
            <a:picLocks noChangeAspect="1"/>
          </p:cNvPicPr>
          <p:nvPr/>
        </p:nvPicPr>
        <p:blipFill>
          <a:blip r:embed="rId4"/>
          <a:stretch>
            <a:fillRect/>
          </a:stretch>
        </p:blipFill>
        <p:spPr>
          <a:xfrm>
            <a:off x="6939312" y="1347890"/>
            <a:ext cx="5252688" cy="3590633"/>
          </a:xfrm>
          <a:prstGeom prst="rect">
            <a:avLst/>
          </a:prstGeom>
        </p:spPr>
      </p:pic>
      <p:sp>
        <p:nvSpPr>
          <p:cNvPr id="16" name="Rounded Rectangle 15">
            <a:extLst>
              <a:ext uri="{FF2B5EF4-FFF2-40B4-BE49-F238E27FC236}">
                <a16:creationId xmlns:a16="http://schemas.microsoft.com/office/drawing/2014/main" id="{D8B01AEB-8287-9F49-A891-FE810D556956}"/>
              </a:ext>
            </a:extLst>
          </p:cNvPr>
          <p:cNvSpPr/>
          <p:nvPr/>
        </p:nvSpPr>
        <p:spPr>
          <a:xfrm>
            <a:off x="368592" y="5177419"/>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1" name="TextBox 20">
            <a:extLst>
              <a:ext uri="{FF2B5EF4-FFF2-40B4-BE49-F238E27FC236}">
                <a16:creationId xmlns:a16="http://schemas.microsoft.com/office/drawing/2014/main" id="{5080AEC5-7008-1443-B0B2-7C3003EB5635}"/>
              </a:ext>
            </a:extLst>
          </p:cNvPr>
          <p:cNvSpPr txBox="1"/>
          <p:nvPr/>
        </p:nvSpPr>
        <p:spPr>
          <a:xfrm>
            <a:off x="407888" y="507081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Rectangle 1"/>
          <p:cNvSpPr/>
          <p:nvPr/>
        </p:nvSpPr>
        <p:spPr>
          <a:xfrm>
            <a:off x="4807081" y="207665"/>
            <a:ext cx="3604641" cy="584775"/>
          </a:xfrm>
          <a:prstGeom prst="rect">
            <a:avLst/>
          </a:prstGeom>
        </p:spPr>
        <p:txBody>
          <a:bodyPr wrap="none">
            <a:spAutoFit/>
          </a:bodyPr>
          <a:lstStyle/>
          <a:p>
            <a:r>
              <a:rPr lang="en-US" sz="3200" b="1" dirty="0">
                <a:solidFill>
                  <a:srgbClr val="7030A0"/>
                </a:solidFill>
                <a:latin typeface="OpenSansBold"/>
              </a:rPr>
              <a:t>A NEW FESTIVAL</a:t>
            </a:r>
            <a:endParaRPr lang="en-US" sz="3200" dirty="0">
              <a:solidFill>
                <a:srgbClr val="7030A0"/>
              </a:solidFill>
            </a:endParaRP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5"/>
          <p:cNvGraphicFramePr>
            <a:graphicFrameLocks noGrp="1"/>
          </p:cNvGraphicFramePr>
          <p:nvPr>
            <p:extLst>
              <p:ext uri="{D42A27DB-BD31-4B8C-83A1-F6EECF244321}">
                <p14:modId xmlns:p14="http://schemas.microsoft.com/office/powerpoint/2010/main" val="2951242063"/>
              </p:ext>
            </p:extLst>
          </p:nvPr>
        </p:nvGraphicFramePr>
        <p:xfrm>
          <a:off x="1957355" y="2905024"/>
          <a:ext cx="8129037" cy="3010596"/>
        </p:xfrm>
        <a:graphic>
          <a:graphicData uri="http://schemas.openxmlformats.org/drawingml/2006/table">
            <a:tbl>
              <a:tblPr firstRow="1" bandRow="1">
                <a:tableStyleId>{5C22544A-7EE6-4342-B048-85BDC9FD1C3A}</a:tableStyleId>
              </a:tblPr>
              <a:tblGrid>
                <a:gridCol w="2081586">
                  <a:extLst>
                    <a:ext uri="{9D8B030D-6E8A-4147-A177-3AD203B41FA5}">
                      <a16:colId xmlns:a16="http://schemas.microsoft.com/office/drawing/2014/main" val="1417499796"/>
                    </a:ext>
                  </a:extLst>
                </a:gridCol>
                <a:gridCol w="6047451">
                  <a:extLst>
                    <a:ext uri="{9D8B030D-6E8A-4147-A177-3AD203B41FA5}">
                      <a16:colId xmlns:a16="http://schemas.microsoft.com/office/drawing/2014/main" val="1326125453"/>
                    </a:ext>
                  </a:extLst>
                </a:gridCol>
              </a:tblGrid>
              <a:tr h="537912">
                <a:tc>
                  <a:txBody>
                    <a:bodyPr/>
                    <a:lstStyle/>
                    <a:p>
                      <a:pPr algn="ctr" rtl="0" fontAlgn="t"/>
                      <a:r>
                        <a:rPr lang="en-US" sz="2800" b="1" dirty="0" smtClean="0">
                          <a:solidFill>
                            <a:srgbClr val="C00000"/>
                          </a:solidFill>
                          <a:effectLst/>
                        </a:rPr>
                        <a:t>Name</a:t>
                      </a:r>
                      <a:endParaRPr lang="en-US" sz="2800" b="1" dirty="0">
                        <a:solidFill>
                          <a:srgbClr val="C00000"/>
                        </a:solidFill>
                        <a:effectLst/>
                      </a:endParaRPr>
                    </a:p>
                  </a:txBody>
                  <a:tcPr marL="38100" marR="38100" marT="38100" marB="38100">
                    <a:solidFill>
                      <a:schemeClr val="accent6">
                        <a:lumMod val="60000"/>
                        <a:lumOff val="40000"/>
                      </a:schemeClr>
                    </a:solidFill>
                  </a:tcPr>
                </a:tc>
                <a:tc>
                  <a:txBody>
                    <a:bodyPr/>
                    <a:lstStyle/>
                    <a:p>
                      <a:pPr algn="ctr" rtl="0" fontAlgn="t"/>
                      <a:r>
                        <a:rPr lang="en-US" sz="2800" b="1" dirty="0">
                          <a:solidFill>
                            <a:srgbClr val="C00000"/>
                          </a:solidFill>
                          <a:effectLst/>
                        </a:rPr>
                        <a:t>Vietnamese food festival </a:t>
                      </a:r>
                    </a:p>
                  </a:txBody>
                  <a:tcPr marL="38100" marR="38100" marT="38100" marB="38100">
                    <a:solidFill>
                      <a:schemeClr val="accent6">
                        <a:lumMod val="60000"/>
                        <a:lumOff val="40000"/>
                      </a:schemeClr>
                    </a:solidFill>
                  </a:tcPr>
                </a:tc>
                <a:extLst>
                  <a:ext uri="{0D108BD9-81ED-4DB2-BD59-A6C34878D82A}">
                    <a16:rowId xmlns:a16="http://schemas.microsoft.com/office/drawing/2014/main" val="2104856069"/>
                  </a:ext>
                </a:extLst>
              </a:tr>
              <a:tr h="771522">
                <a:tc>
                  <a:txBody>
                    <a:bodyPr/>
                    <a:lstStyle/>
                    <a:p>
                      <a:pPr rtl="0" fontAlgn="t"/>
                      <a:r>
                        <a:rPr lang="en-US" sz="2800" b="1" dirty="0" smtClean="0">
                          <a:solidFill>
                            <a:srgbClr val="002060"/>
                          </a:solidFill>
                          <a:effectLst/>
                        </a:rPr>
                        <a:t>Time</a:t>
                      </a:r>
                    </a:p>
                  </a:txBody>
                  <a:tcPr marL="38100" marR="38100" marT="38100" marB="38100"/>
                </a:tc>
                <a:tc>
                  <a:txBody>
                    <a:bodyPr/>
                    <a:lstStyle/>
                    <a:p>
                      <a:pPr rtl="0" fontAlgn="t"/>
                      <a:r>
                        <a:rPr lang="en-US" sz="2400" b="0" dirty="0">
                          <a:solidFill>
                            <a:schemeClr val="tx1"/>
                          </a:solidFill>
                          <a:effectLst/>
                        </a:rPr>
                        <a:t>Every year in </a:t>
                      </a:r>
                      <a:r>
                        <a:rPr lang="en-US" sz="2400" b="0" dirty="0" smtClean="0">
                          <a:solidFill>
                            <a:schemeClr val="tx1"/>
                          </a:solidFill>
                          <a:effectLst/>
                        </a:rPr>
                        <a:t>January</a:t>
                      </a:r>
                      <a:endParaRPr lang="en-US" sz="2400" b="0" dirty="0">
                        <a:solidFill>
                          <a:schemeClr val="tx1"/>
                        </a:solidFill>
                        <a:effectLst/>
                      </a:endParaRPr>
                    </a:p>
                  </a:txBody>
                  <a:tcPr marL="38100" marR="38100" marT="38100" marB="38100"/>
                </a:tc>
                <a:extLst>
                  <a:ext uri="{0D108BD9-81ED-4DB2-BD59-A6C34878D82A}">
                    <a16:rowId xmlns:a16="http://schemas.microsoft.com/office/drawing/2014/main" val="3210408548"/>
                  </a:ext>
                </a:extLst>
              </a:tr>
              <a:tr h="771522">
                <a:tc>
                  <a:txBody>
                    <a:bodyPr/>
                    <a:lstStyle/>
                    <a:p>
                      <a:pPr rtl="0" fontAlgn="t"/>
                      <a:r>
                        <a:rPr lang="en-US" sz="2800" b="1" dirty="0" smtClean="0">
                          <a:solidFill>
                            <a:srgbClr val="002060"/>
                          </a:solidFill>
                          <a:effectLst/>
                        </a:rPr>
                        <a:t>Place</a:t>
                      </a:r>
                      <a:endParaRPr lang="en-US" sz="2800" b="1" dirty="0">
                        <a:solidFill>
                          <a:srgbClr val="002060"/>
                        </a:solidFill>
                        <a:effectLst/>
                      </a:endParaRPr>
                    </a:p>
                  </a:txBody>
                  <a:tcPr marL="38100" marR="38100" marT="38100" marB="38100"/>
                </a:tc>
                <a:tc>
                  <a:txBody>
                    <a:bodyPr/>
                    <a:lstStyle/>
                    <a:p>
                      <a:pPr rtl="0" fontAlgn="t"/>
                      <a:r>
                        <a:rPr lang="en-US" sz="2400" b="0" dirty="0">
                          <a:solidFill>
                            <a:schemeClr val="tx1"/>
                          </a:solidFill>
                          <a:effectLst/>
                        </a:rPr>
                        <a:t>In </a:t>
                      </a:r>
                      <a:r>
                        <a:rPr lang="en-US" sz="2400" b="0" dirty="0" smtClean="0">
                          <a:solidFill>
                            <a:schemeClr val="tx1"/>
                          </a:solidFill>
                          <a:effectLst/>
                        </a:rPr>
                        <a:t>Ha</a:t>
                      </a:r>
                      <a:r>
                        <a:rPr lang="en-US" sz="2400" b="0" baseline="0" dirty="0" smtClean="0">
                          <a:solidFill>
                            <a:schemeClr val="tx1"/>
                          </a:solidFill>
                          <a:effectLst/>
                        </a:rPr>
                        <a:t> </a:t>
                      </a:r>
                      <a:r>
                        <a:rPr lang="en-US" sz="2400" b="0" baseline="0" dirty="0" err="1" smtClean="0">
                          <a:solidFill>
                            <a:schemeClr val="tx1"/>
                          </a:solidFill>
                          <a:effectLst/>
                        </a:rPr>
                        <a:t>Noi</a:t>
                      </a:r>
                      <a:r>
                        <a:rPr lang="en-US" sz="2400" b="0" dirty="0" smtClean="0">
                          <a:solidFill>
                            <a:schemeClr val="tx1"/>
                          </a:solidFill>
                          <a:effectLst/>
                        </a:rPr>
                        <a:t>,</a:t>
                      </a:r>
                      <a:r>
                        <a:rPr lang="en-US" sz="2400" b="0" dirty="0">
                          <a:solidFill>
                            <a:schemeClr val="tx1"/>
                          </a:solidFill>
                          <a:effectLst/>
                        </a:rPr>
                        <a:t> Da </a:t>
                      </a:r>
                      <a:r>
                        <a:rPr lang="en-US" sz="2400" b="0" dirty="0" smtClean="0">
                          <a:solidFill>
                            <a:schemeClr val="tx1"/>
                          </a:solidFill>
                          <a:effectLst/>
                        </a:rPr>
                        <a:t>Nang, and Ho Chi Minh City</a:t>
                      </a:r>
                      <a:r>
                        <a:rPr lang="en-US" sz="2400" b="0" i="1" dirty="0" smtClean="0">
                          <a:solidFill>
                            <a:schemeClr val="tx1"/>
                          </a:solidFill>
                          <a:effectLst/>
                        </a:rPr>
                        <a:t> </a:t>
                      </a:r>
                      <a:endParaRPr lang="en-US" sz="2400" b="0" dirty="0">
                        <a:solidFill>
                          <a:schemeClr val="tx1"/>
                        </a:solidFill>
                        <a:effectLst/>
                      </a:endParaRPr>
                    </a:p>
                  </a:txBody>
                  <a:tcPr marL="38100" marR="38100" marT="38100" marB="38100"/>
                </a:tc>
                <a:extLst>
                  <a:ext uri="{0D108BD9-81ED-4DB2-BD59-A6C34878D82A}">
                    <a16:rowId xmlns:a16="http://schemas.microsoft.com/office/drawing/2014/main" val="1267809841"/>
                  </a:ext>
                </a:extLst>
              </a:tr>
              <a:tr h="771522">
                <a:tc>
                  <a:txBody>
                    <a:bodyPr/>
                    <a:lstStyle/>
                    <a:p>
                      <a:pPr rtl="0" fontAlgn="t"/>
                      <a:r>
                        <a:rPr lang="en-US" sz="2800" b="1" dirty="0">
                          <a:solidFill>
                            <a:srgbClr val="002060"/>
                          </a:solidFill>
                          <a:effectLst/>
                        </a:rPr>
                        <a:t>Activities</a:t>
                      </a:r>
                    </a:p>
                    <a:p>
                      <a:pPr rtl="0" fontAlgn="t"/>
                      <a:endParaRPr lang="en-US" sz="2800" b="1" dirty="0">
                        <a:solidFill>
                          <a:srgbClr val="002060"/>
                        </a:solidFill>
                        <a:effectLst/>
                      </a:endParaRPr>
                    </a:p>
                  </a:txBody>
                  <a:tcPr marL="38100" marR="38100" marT="38100" marB="38100"/>
                </a:tc>
                <a:tc>
                  <a:txBody>
                    <a:bodyPr/>
                    <a:lstStyle/>
                    <a:p>
                      <a:pPr rtl="0" fontAlgn="t"/>
                      <a:r>
                        <a:rPr lang="en-US" sz="2400" b="0" dirty="0">
                          <a:solidFill>
                            <a:schemeClr val="tx1"/>
                          </a:solidFill>
                          <a:effectLst/>
                        </a:rPr>
                        <a:t>- cook traditional dishes in Vietnam</a:t>
                      </a:r>
                    </a:p>
                    <a:p>
                      <a:pPr rtl="0" fontAlgn="t"/>
                      <a:r>
                        <a:rPr lang="en-US" sz="2400" b="0" dirty="0" smtClean="0">
                          <a:solidFill>
                            <a:schemeClr val="tx1"/>
                          </a:solidFill>
                          <a:effectLst/>
                        </a:rPr>
                        <a:t>- </a:t>
                      </a:r>
                      <a:r>
                        <a:rPr lang="en-US" sz="2400" b="0" dirty="0">
                          <a:solidFill>
                            <a:schemeClr val="tx1"/>
                          </a:solidFill>
                          <a:effectLst/>
                        </a:rPr>
                        <a:t>decorate and give a presentation about a </a:t>
                      </a:r>
                      <a:r>
                        <a:rPr lang="en-US" sz="2400" b="0" dirty="0" smtClean="0">
                          <a:solidFill>
                            <a:schemeClr val="tx1"/>
                          </a:solidFill>
                          <a:effectLst/>
                        </a:rPr>
                        <a:t>dish</a:t>
                      </a:r>
                      <a:endParaRPr lang="en-US" sz="2400" b="0" dirty="0">
                        <a:solidFill>
                          <a:schemeClr val="tx1"/>
                        </a:solidFill>
                        <a:effectLst/>
                      </a:endParaRPr>
                    </a:p>
                  </a:txBody>
                  <a:tcPr marL="38100" marR="38100" marT="38100" marB="38100"/>
                </a:tc>
                <a:extLst>
                  <a:ext uri="{0D108BD9-81ED-4DB2-BD59-A6C34878D82A}">
                    <a16:rowId xmlns:a16="http://schemas.microsoft.com/office/drawing/2014/main" val="2204139089"/>
                  </a:ext>
                </a:extLst>
              </a:tr>
            </a:tbl>
          </a:graphicData>
        </a:graphic>
      </p:graphicFrame>
      <p:sp>
        <p:nvSpPr>
          <p:cNvPr id="7" name="Rectangle 6"/>
          <p:cNvSpPr/>
          <p:nvPr/>
        </p:nvSpPr>
        <p:spPr>
          <a:xfrm>
            <a:off x="1532523" y="26072"/>
            <a:ext cx="9636220" cy="830997"/>
          </a:xfrm>
          <a:prstGeom prst="rect">
            <a:avLst/>
          </a:prstGeom>
        </p:spPr>
        <p:txBody>
          <a:bodyPr wrap="square">
            <a:spAutoFit/>
          </a:bodyPr>
          <a:lstStyle/>
          <a:p>
            <a:pPr algn="just"/>
            <a:r>
              <a:rPr lang="en-US" sz="2400" b="1" dirty="0">
                <a:latin typeface="Calibri" panose="020F0502020204030204" pitchFamily="34" charset="0"/>
                <a:cs typeface="Calibri" panose="020F0502020204030204" pitchFamily="34" charset="0"/>
              </a:rPr>
              <a:t>Think of a new festival that you would like to celebrate. Discuss the following points: </a:t>
            </a:r>
            <a:endParaRPr lang="en-US" sz="2400" dirty="0">
              <a:latin typeface="Calibri" panose="020F0502020204030204" pitchFamily="34" charset="0"/>
              <a:cs typeface="Calibri" panose="020F0502020204030204" pitchFamily="34" charset="0"/>
            </a:endParaRPr>
          </a:p>
        </p:txBody>
      </p:sp>
      <p:sp>
        <p:nvSpPr>
          <p:cNvPr id="8" name="Rounded Rectangle 7"/>
          <p:cNvSpPr/>
          <p:nvPr/>
        </p:nvSpPr>
        <p:spPr>
          <a:xfrm>
            <a:off x="827746" y="23151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880532" y="132273"/>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11" name="Picture 10"/>
          <p:cNvPicPr>
            <a:picLocks noChangeAspect="1"/>
          </p:cNvPicPr>
          <p:nvPr/>
        </p:nvPicPr>
        <p:blipFill>
          <a:blip r:embed="rId3"/>
          <a:stretch>
            <a:fillRect/>
          </a:stretch>
        </p:blipFill>
        <p:spPr>
          <a:xfrm>
            <a:off x="3407109" y="1009509"/>
            <a:ext cx="2619375" cy="1743075"/>
          </a:xfrm>
          <a:prstGeom prst="rect">
            <a:avLst/>
          </a:prstGeom>
        </p:spPr>
      </p:pic>
      <p:pic>
        <p:nvPicPr>
          <p:cNvPr id="12" name="Picture 11"/>
          <p:cNvPicPr>
            <a:picLocks noChangeAspect="1"/>
          </p:cNvPicPr>
          <p:nvPr/>
        </p:nvPicPr>
        <p:blipFill>
          <a:blip r:embed="rId4"/>
          <a:stretch>
            <a:fillRect/>
          </a:stretch>
        </p:blipFill>
        <p:spPr>
          <a:xfrm>
            <a:off x="6188610" y="987110"/>
            <a:ext cx="2619375" cy="1743075"/>
          </a:xfrm>
          <a:prstGeom prst="rect">
            <a:avLst/>
          </a:prstGeom>
        </p:spPr>
      </p:pic>
    </p:spTree>
    <p:extLst>
      <p:ext uri="{BB962C8B-B14F-4D97-AF65-F5344CB8AC3E}">
        <p14:creationId xmlns:p14="http://schemas.microsoft.com/office/powerpoint/2010/main" val="4135613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438400" y="1690688"/>
            <a:ext cx="8105422" cy="3569934"/>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p>
        </p:txBody>
      </p:sp>
      <p:sp>
        <p:nvSpPr>
          <p:cNvPr id="3" name="Rectangle 2"/>
          <p:cNvSpPr/>
          <p:nvPr/>
        </p:nvSpPr>
        <p:spPr>
          <a:xfrm>
            <a:off x="3505200" y="152118"/>
            <a:ext cx="7882134" cy="1200329"/>
          </a:xfrm>
          <a:prstGeom prst="rect">
            <a:avLst/>
          </a:prstGeom>
        </p:spPr>
        <p:txBody>
          <a:bodyPr wrap="square">
            <a:spAutoFit/>
          </a:bodyPr>
          <a:lstStyle/>
          <a:p>
            <a:pPr algn="just">
              <a:lnSpc>
                <a:spcPct val="120000"/>
              </a:lnSpc>
            </a:pPr>
            <a:r>
              <a:rPr lang="en-US" sz="2000" b="1" dirty="0">
                <a:latin typeface="Calibri" panose="020F0502020204030204" pitchFamily="34" charset="0"/>
                <a:cs typeface="Calibri" panose="020F0502020204030204" pitchFamily="34" charset="0"/>
              </a:rPr>
              <a:t>Draw pictures of the new festival or cut out pictures from magazines. </a:t>
            </a:r>
            <a:endParaRPr lang="en-US" sz="2000" dirty="0">
              <a:latin typeface="Calibri" panose="020F0502020204030204" pitchFamily="34" charset="0"/>
              <a:cs typeface="Calibri" panose="020F0502020204030204" pitchFamily="34" charset="0"/>
            </a:endParaRPr>
          </a:p>
          <a:p>
            <a:pPr>
              <a:lnSpc>
                <a:spcPct val="120000"/>
              </a:lnSpc>
            </a:pPr>
            <a:endParaRPr lang="en-US" sz="2000" b="1" dirty="0" smtClean="0">
              <a:latin typeface="Calibri" panose="020F0502020204030204" pitchFamily="34" charset="0"/>
              <a:cs typeface="Calibri" panose="020F0502020204030204" pitchFamily="34" charset="0"/>
            </a:endParaRPr>
          </a:p>
          <a:p>
            <a:pPr>
              <a:lnSpc>
                <a:spcPct val="120000"/>
              </a:lnSpc>
            </a:pPr>
            <a:r>
              <a:rPr lang="en-US" sz="2000" b="1" dirty="0" smtClean="0">
                <a:latin typeface="Calibri" panose="020F0502020204030204" pitchFamily="34" charset="0"/>
                <a:cs typeface="Calibri" panose="020F0502020204030204" pitchFamily="34" charset="0"/>
              </a:rPr>
              <a:t>Present </a:t>
            </a:r>
            <a:r>
              <a:rPr lang="en-US" sz="2000" b="1" dirty="0">
                <a:latin typeface="Calibri" panose="020F0502020204030204" pitchFamily="34" charset="0"/>
                <a:cs typeface="Calibri" panose="020F0502020204030204" pitchFamily="34" charset="0"/>
              </a:rPr>
              <a:t>your festival to the class. </a:t>
            </a:r>
            <a:endParaRPr lang="en-US" sz="2000" b="1" dirty="0">
              <a:solidFill>
                <a:srgbClr val="242021"/>
              </a:solidFill>
              <a:latin typeface="Calibri" panose="020F0502020204030204" pitchFamily="34" charset="0"/>
              <a:cs typeface="Calibri" panose="020F0502020204030204" pitchFamily="34" charset="0"/>
            </a:endParaRPr>
          </a:p>
        </p:txBody>
      </p:sp>
      <p:sp>
        <p:nvSpPr>
          <p:cNvPr id="5" name="Rounded Rectangle 4"/>
          <p:cNvSpPr/>
          <p:nvPr/>
        </p:nvSpPr>
        <p:spPr>
          <a:xfrm>
            <a:off x="2874133" y="91615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p:cNvSpPr txBox="1"/>
          <p:nvPr/>
        </p:nvSpPr>
        <p:spPr>
          <a:xfrm>
            <a:off x="2913429" y="80954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7" name="Rounded Rectangle 6"/>
          <p:cNvSpPr/>
          <p:nvPr/>
        </p:nvSpPr>
        <p:spPr>
          <a:xfrm>
            <a:off x="2879895" y="13368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7"/>
          <p:cNvSpPr txBox="1"/>
          <p:nvPr/>
        </p:nvSpPr>
        <p:spPr>
          <a:xfrm>
            <a:off x="2913429" y="4067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4" name="Rectangle 3"/>
          <p:cNvSpPr/>
          <p:nvPr/>
        </p:nvSpPr>
        <p:spPr>
          <a:xfrm>
            <a:off x="2820955" y="2070171"/>
            <a:ext cx="7495592" cy="2862322"/>
          </a:xfrm>
          <a:prstGeom prst="rect">
            <a:avLst/>
          </a:prstGeom>
          <a:gradFill flip="none" rotWithShape="1">
            <a:gsLst>
              <a:gs pos="1900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a:solidFill>
                  <a:srgbClr val="000000"/>
                </a:solidFill>
                <a:latin typeface="Mongolian Baiti" panose="03000500000000000000" pitchFamily="66" charset="0"/>
                <a:cs typeface="Mongolian Baiti" panose="03000500000000000000" pitchFamily="66" charset="0"/>
              </a:rPr>
              <a:t>Hello everyone, today I will tell you about a new festival in my country. That is a Vietnamese food festival. It is held in January and once a year in 3 big cities: Ha </a:t>
            </a:r>
            <a:r>
              <a:rPr lang="en-US" sz="2000" dirty="0" err="1">
                <a:solidFill>
                  <a:srgbClr val="000000"/>
                </a:solidFill>
                <a:latin typeface="Mongolian Baiti" panose="03000500000000000000" pitchFamily="66" charset="0"/>
                <a:cs typeface="Mongolian Baiti" panose="03000500000000000000" pitchFamily="66" charset="0"/>
              </a:rPr>
              <a:t>Noi</a:t>
            </a:r>
            <a:r>
              <a:rPr lang="en-US" sz="2000" dirty="0">
                <a:solidFill>
                  <a:srgbClr val="000000"/>
                </a:solidFill>
                <a:latin typeface="Mongolian Baiti" panose="03000500000000000000" pitchFamily="66" charset="0"/>
                <a:cs typeface="Mongolian Baiti" panose="03000500000000000000" pitchFamily="66" charset="0"/>
              </a:rPr>
              <a:t>, Da Nang and Ho Chi Minh City. All attendants will cook a traditional dish in Vietnam with available ingredients. Then, they will decorate and give a presentation about their dish. The winners are those ones who have the most creative dish and good presentation about their dish. It is held to promote the value of Vietnamese food and introduce it to international friends. It will interesting to join the festival. </a:t>
            </a:r>
            <a:endParaRPr lang="en-US" sz="20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3352048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626800" cy="584775"/>
          </a:xfrm>
          <a:prstGeom prst="rect">
            <a:avLst/>
          </a:prstGeom>
          <a:no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 CONSOLIDATION</a:t>
            </a:r>
            <a:endParaRPr lang="en-US" sz="32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39BCB6C7-B20C-4842-8CED-B55AFBFAC962}"/>
              </a:ext>
            </a:extLst>
          </p:cNvPr>
          <p:cNvGraphicFramePr/>
          <p:nvPr>
            <p:extLst>
              <p:ext uri="{D42A27DB-BD31-4B8C-83A1-F6EECF244321}">
                <p14:modId xmlns:p14="http://schemas.microsoft.com/office/powerpoint/2010/main" val="3622016611"/>
              </p:ext>
            </p:extLst>
          </p:nvPr>
        </p:nvGraphicFramePr>
        <p:xfrm>
          <a:off x="2174993" y="1290971"/>
          <a:ext cx="7527636" cy="4344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57278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38112"/>
            <a:ext cx="12700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26351" y="2400617"/>
            <a:ext cx="10578532" cy="1754326"/>
          </a:xfrm>
          <a:prstGeom prst="rect">
            <a:avLst/>
          </a:prstGeom>
        </p:spPr>
        <p:txBody>
          <a:bodyPr wrap="square">
            <a:spAutoFit/>
          </a:bodyPr>
          <a:lstStyle/>
          <a:p>
            <a:r>
              <a:rPr lang="en-GB" sz="3600" b="1" dirty="0"/>
              <a:t>-     Revise grammars.</a:t>
            </a:r>
          </a:p>
          <a:p>
            <a:r>
              <a:rPr lang="en-GB" sz="3600" b="1" dirty="0"/>
              <a:t>-     </a:t>
            </a:r>
            <a:r>
              <a:rPr lang="en-US" sz="3600" b="1" dirty="0"/>
              <a:t>Do exercises in the workbook.</a:t>
            </a:r>
          </a:p>
          <a:p>
            <a:r>
              <a:rPr lang="en-US" sz="3600" b="1" dirty="0"/>
              <a:t>-     Prepare  </a:t>
            </a:r>
            <a:r>
              <a:rPr lang="en-US" sz="3600" b="1" dirty="0" smtClean="0"/>
              <a:t>Review 3</a:t>
            </a:r>
            <a:endParaRPr lang="en-GB" sz="3600" b="1" dirty="0"/>
          </a:p>
        </p:txBody>
      </p:sp>
      <p:sp>
        <p:nvSpPr>
          <p:cNvPr id="4" name="Rectangle 3"/>
          <p:cNvSpPr/>
          <p:nvPr/>
        </p:nvSpPr>
        <p:spPr>
          <a:xfrm>
            <a:off x="2032000" y="381004"/>
            <a:ext cx="7924800" cy="1354201"/>
          </a:xfrm>
          <a:prstGeom prst="rect">
            <a:avLst/>
          </a:prstGeom>
          <a:noFill/>
        </p:spPr>
        <p:txBody>
          <a:bodyPr lIns="121903" tIns="60952" rIns="121903" bIns="60952">
            <a:spAutoFit/>
          </a:bodyPr>
          <a:lstStyle/>
          <a:p>
            <a:pPr algn="ctr" defTabSz="1219170">
              <a:defRPr/>
            </a:pPr>
            <a:r>
              <a:rPr lang="en-US" sz="8000" b="1" kern="0"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 homework</a:t>
            </a:r>
          </a:p>
        </p:txBody>
      </p:sp>
    </p:spTree>
    <p:extLst>
      <p:ext uri="{BB962C8B-B14F-4D97-AF65-F5344CB8AC3E}">
        <p14:creationId xmlns:p14="http://schemas.microsoft.com/office/powerpoint/2010/main" val="1826645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2" name="TextBox 11"/>
          <p:cNvSpPr txBox="1"/>
          <p:nvPr/>
        </p:nvSpPr>
        <p:spPr>
          <a:xfrm>
            <a:off x="883439" y="207601"/>
            <a:ext cx="1182585" cy="707886"/>
          </a:xfrm>
          <a:prstGeom prst="rect">
            <a:avLst/>
          </a:prstGeom>
          <a:noFill/>
        </p:spPr>
        <p:txBody>
          <a:bodyPr wrap="square" rtlCol="0">
            <a:spAutoFit/>
          </a:bodyPr>
          <a:lstStyle/>
          <a:p>
            <a:pPr algn="ctr"/>
            <a:r>
              <a:rPr lang="en-US" sz="4000" b="1" dirty="0">
                <a:solidFill>
                  <a:srgbClr val="0070C0"/>
                </a:solidFill>
                <a:latin typeface="Myriad Pro" pitchFamily="34" charset="0"/>
              </a:rPr>
              <a:t>Unit</a:t>
            </a:r>
          </a:p>
        </p:txBody>
      </p:sp>
      <p:sp>
        <p:nvSpPr>
          <p:cNvPr id="13" name="TextBox 12"/>
          <p:cNvSpPr txBox="1"/>
          <p:nvPr/>
        </p:nvSpPr>
        <p:spPr>
          <a:xfrm>
            <a:off x="3126894" y="335012"/>
            <a:ext cx="6483637"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a:solidFill>
                  <a:srgbClr val="0070C0"/>
                </a:solidFill>
                <a:latin typeface="Myriad Pro" pitchFamily="34" charset="0"/>
              </a:rPr>
              <a:t>FESTIVALS AROUND THE WORLD</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rgbClr val="FF0000"/>
                </a:solidFill>
                <a:latin typeface="Myriad Pro" pitchFamily="34" charset="0"/>
              </a:rPr>
              <a:t>9</a:t>
            </a:r>
          </a:p>
        </p:txBody>
      </p:sp>
      <p:sp>
        <p:nvSpPr>
          <p:cNvPr id="19" name="TextBox 18"/>
          <p:cNvSpPr txBox="1"/>
          <p:nvPr/>
        </p:nvSpPr>
        <p:spPr>
          <a:xfrm>
            <a:off x="1608737" y="4792865"/>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22" name="TextBox 21"/>
          <p:cNvSpPr txBox="1"/>
          <p:nvPr/>
        </p:nvSpPr>
        <p:spPr>
          <a:xfrm>
            <a:off x="2273799" y="1083929"/>
            <a:ext cx="8189826" cy="646331"/>
          </a:xfrm>
          <a:prstGeom prst="rect">
            <a:avLst/>
          </a:prstGeom>
          <a:noFill/>
        </p:spPr>
        <p:txBody>
          <a:bodyPr wrap="square" rtlCol="0">
            <a:spAutoFit/>
          </a:bodyPr>
          <a:lstStyle/>
          <a:p>
            <a:r>
              <a:rPr lang="en-US" sz="3600" b="1" dirty="0">
                <a:solidFill>
                  <a:srgbClr val="002060"/>
                </a:solidFill>
              </a:rPr>
              <a:t>LESSON 7: LOOKING BACK &amp; PROJECT</a:t>
            </a:r>
          </a:p>
        </p:txBody>
      </p:sp>
      <p:graphicFrame>
        <p:nvGraphicFramePr>
          <p:cNvPr id="23" name="Diagram 22"/>
          <p:cNvGraphicFramePr/>
          <p:nvPr>
            <p:extLst>
              <p:ext uri="{D42A27DB-BD31-4B8C-83A1-F6EECF244321}">
                <p14:modId xmlns:p14="http://schemas.microsoft.com/office/powerpoint/2010/main" val="1922933712"/>
              </p:ext>
            </p:extLst>
          </p:nvPr>
        </p:nvGraphicFramePr>
        <p:xfrm>
          <a:off x="2897428" y="1787768"/>
          <a:ext cx="7527636" cy="4344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4132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207150" y="105287"/>
            <a:ext cx="3898320" cy="523220"/>
          </a:xfrm>
          <a:prstGeom prst="rect">
            <a:avLst/>
          </a:prstGeom>
          <a:noFill/>
          <a:effectLst/>
        </p:spPr>
        <p:txBody>
          <a:bodyPr wrap="square" rtlCol="0">
            <a:spAutoFit/>
          </a:bodyPr>
          <a:lstStyle/>
          <a:p>
            <a:r>
              <a:rPr lang="en-US" sz="2800" b="1" dirty="0" smtClean="0">
                <a:effectLst>
                  <a:glow rad="88900">
                    <a:schemeClr val="bg1"/>
                  </a:glow>
                </a:effectLst>
                <a:cs typeface="Arial" panose="020B0604020202020204" pitchFamily="34" charset="0"/>
              </a:rPr>
              <a:t>* VOCABULARY </a:t>
            </a:r>
            <a:r>
              <a:rPr lang="en-US" sz="2800" b="1" dirty="0">
                <a:effectLst>
                  <a:glow rad="88900">
                    <a:schemeClr val="bg1"/>
                  </a:glow>
                </a:effectLst>
                <a:cs typeface="Arial" panose="020B0604020202020204" pitchFamily="34" charset="0"/>
              </a:rPr>
              <a:t>REVIEW</a:t>
            </a:r>
          </a:p>
        </p:txBody>
      </p:sp>
      <p:sp>
        <p:nvSpPr>
          <p:cNvPr id="9" name="TextBox 8"/>
          <p:cNvSpPr txBox="1"/>
          <p:nvPr/>
        </p:nvSpPr>
        <p:spPr>
          <a:xfrm>
            <a:off x="821414" y="1188593"/>
            <a:ext cx="10840381" cy="523220"/>
          </a:xfrm>
          <a:prstGeom prst="rect">
            <a:avLst/>
          </a:prstGeom>
          <a:noFill/>
          <a:effectLst/>
        </p:spPr>
        <p:txBody>
          <a:bodyPr wrap="square" rtlCol="0">
            <a:spAutoFit/>
          </a:bodyPr>
          <a:lstStyle/>
          <a:p>
            <a:r>
              <a:rPr lang="en-US" sz="2800" b="1" dirty="0"/>
              <a:t>Circle the correct words or phrases in brackets. </a:t>
            </a:r>
            <a:endParaRPr lang="en-US" sz="2800" dirty="0"/>
          </a:p>
        </p:txBody>
      </p:sp>
      <p:sp>
        <p:nvSpPr>
          <p:cNvPr id="10" name="Rounded Rectangle 9"/>
          <p:cNvSpPr/>
          <p:nvPr/>
        </p:nvSpPr>
        <p:spPr>
          <a:xfrm>
            <a:off x="300455" y="1147652"/>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353240" y="1045012"/>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EBD1F29E-4699-3446-B98F-1FF915AA8375}"/>
              </a:ext>
            </a:extLst>
          </p:cNvPr>
          <p:cNvSpPr/>
          <p:nvPr/>
        </p:nvSpPr>
        <p:spPr>
          <a:xfrm>
            <a:off x="713530" y="1741920"/>
            <a:ext cx="11056147" cy="4293483"/>
          </a:xfrm>
          <a:prstGeom prst="rect">
            <a:avLst/>
          </a:prstGeom>
        </p:spPr>
        <p:txBody>
          <a:bodyPr wrap="square">
            <a:spAutoFit/>
          </a:bodyPr>
          <a:lstStyle/>
          <a:p>
            <a:pPr marL="457200" indent="-457200" algn="just">
              <a:lnSpc>
                <a:spcPct val="150000"/>
              </a:lnSpc>
              <a:buFont typeface="+mj-lt"/>
              <a:buAutoNum type="arabicPeriod"/>
            </a:pPr>
            <a:r>
              <a:rPr lang="en-US" sz="2600" dirty="0">
                <a:latin typeface="ChronicaPro"/>
              </a:rPr>
              <a:t>There wasn’t a (</a:t>
            </a:r>
            <a:r>
              <a:rPr lang="en-US" sz="2600" i="1" dirty="0">
                <a:solidFill>
                  <a:srgbClr val="FF0000"/>
                </a:solidFill>
                <a:latin typeface="ChronicaPro"/>
              </a:rPr>
              <a:t>light / fireworks</a:t>
            </a:r>
            <a:r>
              <a:rPr lang="en-US" sz="2600" dirty="0">
                <a:latin typeface="ChronicaPro"/>
              </a:rPr>
              <a:t>) display on New Year’s Eve last year. </a:t>
            </a:r>
          </a:p>
          <a:p>
            <a:pPr marL="457200" indent="-457200" algn="just">
              <a:lnSpc>
                <a:spcPct val="150000"/>
              </a:lnSpc>
              <a:buFont typeface="+mj-lt"/>
              <a:buAutoNum type="arabicPeriod"/>
            </a:pPr>
            <a:r>
              <a:rPr lang="en-US" sz="2600" dirty="0">
                <a:latin typeface="ChronicaPro"/>
              </a:rPr>
              <a:t>She was the best actress at the (</a:t>
            </a:r>
            <a:r>
              <a:rPr lang="en-US" sz="2600" i="1" dirty="0">
                <a:solidFill>
                  <a:srgbClr val="FF0000"/>
                </a:solidFill>
                <a:latin typeface="ChronicaPro"/>
              </a:rPr>
              <a:t>Cannes Film Festival / music festival</a:t>
            </a:r>
            <a:r>
              <a:rPr lang="en-US" sz="2600" dirty="0">
                <a:latin typeface="ChronicaPro"/>
              </a:rPr>
              <a:t>) last year. </a:t>
            </a:r>
          </a:p>
          <a:p>
            <a:pPr marL="457200" indent="-457200" algn="just">
              <a:lnSpc>
                <a:spcPct val="150000"/>
              </a:lnSpc>
              <a:buFont typeface="+mj-lt"/>
              <a:buAutoNum type="arabicPeriod"/>
            </a:pPr>
            <a:r>
              <a:rPr lang="en-US" sz="2600" dirty="0">
                <a:latin typeface="ChronicaPro"/>
              </a:rPr>
              <a:t>At Easter, children enjoy (</a:t>
            </a:r>
            <a:r>
              <a:rPr lang="en-US" sz="2600" i="1" dirty="0">
                <a:solidFill>
                  <a:srgbClr val="FF0000"/>
                </a:solidFill>
                <a:latin typeface="ChronicaPro"/>
              </a:rPr>
              <a:t>painting / buying</a:t>
            </a:r>
            <a:r>
              <a:rPr lang="en-US" sz="2600" dirty="0">
                <a:latin typeface="ChronicaPro"/>
              </a:rPr>
              <a:t>) Easter eggs. </a:t>
            </a:r>
          </a:p>
          <a:p>
            <a:pPr marL="457200" indent="-457200" algn="just">
              <a:lnSpc>
                <a:spcPct val="150000"/>
              </a:lnSpc>
              <a:buFont typeface="+mj-lt"/>
              <a:buAutoNum type="arabicPeriod"/>
            </a:pPr>
            <a:r>
              <a:rPr lang="en-US" sz="2600" dirty="0">
                <a:latin typeface="ChronicaPro"/>
              </a:rPr>
              <a:t>People prepare (</a:t>
            </a:r>
            <a:r>
              <a:rPr lang="en-US" sz="2600" i="1" dirty="0">
                <a:solidFill>
                  <a:srgbClr val="FF0000"/>
                </a:solidFill>
                <a:latin typeface="ChronicaPro"/>
              </a:rPr>
              <a:t>moon cakes / candy apples</a:t>
            </a:r>
            <a:r>
              <a:rPr lang="en-US" sz="2600" dirty="0">
                <a:latin typeface="ChronicaPro"/>
              </a:rPr>
              <a:t>) for Halloween. </a:t>
            </a:r>
          </a:p>
          <a:p>
            <a:pPr marL="457200" indent="-457200" algn="just">
              <a:lnSpc>
                <a:spcPct val="150000"/>
              </a:lnSpc>
              <a:buFont typeface="+mj-lt"/>
              <a:buAutoNum type="arabicPeriod"/>
            </a:pPr>
            <a:r>
              <a:rPr lang="en-US" sz="2600" dirty="0">
                <a:latin typeface="ChronicaPro"/>
              </a:rPr>
              <a:t>For (</a:t>
            </a:r>
            <a:r>
              <a:rPr lang="en-US" sz="2600" i="1" dirty="0">
                <a:solidFill>
                  <a:srgbClr val="FF0000"/>
                </a:solidFill>
                <a:latin typeface="ChronicaPro"/>
              </a:rPr>
              <a:t>Thanksgiving / Tet</a:t>
            </a:r>
            <a:r>
              <a:rPr lang="en-US" sz="2600" dirty="0">
                <a:latin typeface="ChronicaPro"/>
              </a:rPr>
              <a:t>), people have a feast with turkey, cornbread, and sweet potatoes. </a:t>
            </a:r>
          </a:p>
        </p:txBody>
      </p:sp>
      <p:sp>
        <p:nvSpPr>
          <p:cNvPr id="5" name="Rounded Rectangle 4">
            <a:extLst>
              <a:ext uri="{FF2B5EF4-FFF2-40B4-BE49-F238E27FC236}">
                <a16:creationId xmlns:a16="http://schemas.microsoft.com/office/drawing/2014/main" id="{0AA119F4-312A-3349-8ED7-F6C2796D7319}"/>
              </a:ext>
            </a:extLst>
          </p:cNvPr>
          <p:cNvSpPr/>
          <p:nvPr/>
        </p:nvSpPr>
        <p:spPr>
          <a:xfrm>
            <a:off x="4455644" y="1941545"/>
            <a:ext cx="1431974" cy="3872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1561387B-13BD-E248-8391-5C2F6A38A588}"/>
              </a:ext>
            </a:extLst>
          </p:cNvPr>
          <p:cNvSpPr/>
          <p:nvPr/>
        </p:nvSpPr>
        <p:spPr>
          <a:xfrm>
            <a:off x="6120881" y="2552287"/>
            <a:ext cx="3219061" cy="3872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E700A9AC-083A-4A42-B73F-DB8D3F378B25}"/>
              </a:ext>
            </a:extLst>
          </p:cNvPr>
          <p:cNvSpPr/>
          <p:nvPr/>
        </p:nvSpPr>
        <p:spPr>
          <a:xfrm>
            <a:off x="4979952" y="3750670"/>
            <a:ext cx="1299551" cy="3872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838F117C-6CB3-5F45-B3E2-89039F5CC3B6}"/>
              </a:ext>
            </a:extLst>
          </p:cNvPr>
          <p:cNvSpPr/>
          <p:nvPr/>
        </p:nvSpPr>
        <p:spPr>
          <a:xfrm>
            <a:off x="5743506" y="4361412"/>
            <a:ext cx="2028894" cy="3872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83D5D0E5-4FC2-D948-AA8E-E1D579A872B9}"/>
              </a:ext>
            </a:extLst>
          </p:cNvPr>
          <p:cNvSpPr/>
          <p:nvPr/>
        </p:nvSpPr>
        <p:spPr>
          <a:xfrm>
            <a:off x="1995472" y="4944771"/>
            <a:ext cx="2054013" cy="3872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7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2" name="Rounded Rectangle 1">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dirty="0"/>
              <a:t>floats            Bunny            lion dances            costumes            gathering</a:t>
            </a:r>
          </a:p>
        </p:txBody>
      </p:sp>
      <p:sp>
        <p:nvSpPr>
          <p:cNvPr id="3" name="Rectangle 2">
            <a:extLst>
              <a:ext uri="{FF2B5EF4-FFF2-40B4-BE49-F238E27FC236}">
                <a16:creationId xmlns:a16="http://schemas.microsoft.com/office/drawing/2014/main" id="{1281E6A1-934A-B249-B211-2A6463009A45}"/>
              </a:ext>
            </a:extLst>
          </p:cNvPr>
          <p:cNvSpPr/>
          <p:nvPr/>
        </p:nvSpPr>
        <p:spPr>
          <a:xfrm>
            <a:off x="760133" y="1619032"/>
            <a:ext cx="10837818" cy="3093154"/>
          </a:xfrm>
          <a:prstGeom prst="rect">
            <a:avLst/>
          </a:prstGeom>
        </p:spPr>
        <p:txBody>
          <a:bodyPr wrap="square">
            <a:spAutoFit/>
          </a:bodyPr>
          <a:lstStyle/>
          <a:p>
            <a:pPr marL="342900" indent="-342900">
              <a:lnSpc>
                <a:spcPct val="150000"/>
              </a:lnSpc>
              <a:buFont typeface="+mj-lt"/>
              <a:buAutoNum type="arabicPeriod"/>
            </a:pPr>
            <a:r>
              <a:rPr lang="en-US" sz="2600" dirty="0">
                <a:latin typeface="Calibri" panose="020F0502020204030204" pitchFamily="34" charset="0"/>
                <a:cs typeface="Calibri" panose="020F0502020204030204" pitchFamily="34" charset="0"/>
              </a:rPr>
              <a:t>The best part of the Mid-Autumn Festival is the performance of </a:t>
            </a:r>
            <a:r>
              <a:rPr lang="en-US" sz="2600" dirty="0" smtClean="0">
                <a:solidFill>
                  <a:srgbClr val="7F7F7F"/>
                </a:solidFill>
                <a:latin typeface="Calibri" panose="020F0502020204030204" pitchFamily="34" charset="0"/>
                <a:cs typeface="Calibri" panose="020F0502020204030204" pitchFamily="34" charset="0"/>
              </a:rPr>
              <a:t>__________</a:t>
            </a:r>
            <a:r>
              <a:rPr lang="en-US" sz="2600" dirty="0" smtClean="0">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There are flower ____________ in the Tulip Festival. </a:t>
            </a: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We like to wear traditional ____________ at Tet. </a:t>
            </a: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One of the symbols of Easter is the Easter ____________. </a:t>
            </a: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The Twins Day Festival is the largest ____________ for twins in the world. </a:t>
            </a:r>
          </a:p>
        </p:txBody>
      </p:sp>
      <p:sp>
        <p:nvSpPr>
          <p:cNvPr id="4" name="Rectangle 3"/>
          <p:cNvSpPr/>
          <p:nvPr/>
        </p:nvSpPr>
        <p:spPr>
          <a:xfrm>
            <a:off x="166055" y="4868061"/>
            <a:ext cx="1767920" cy="36933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wrap="none">
            <a:spAutoFit/>
          </a:bodyPr>
          <a:lstStyle/>
          <a:p>
            <a:r>
              <a:rPr lang="en-US" b="1" dirty="0" smtClean="0">
                <a:solidFill>
                  <a:srgbClr val="C00000"/>
                </a:solidFill>
              </a:rPr>
              <a:t>Bunny : con </a:t>
            </a:r>
            <a:r>
              <a:rPr lang="en-US" b="1" dirty="0" err="1" smtClean="0">
                <a:solidFill>
                  <a:srgbClr val="C00000"/>
                </a:solidFill>
              </a:rPr>
              <a:t>Thỏ</a:t>
            </a:r>
            <a:r>
              <a:rPr lang="en-US" b="1" dirty="0" smtClean="0">
                <a:solidFill>
                  <a:srgbClr val="C00000"/>
                </a:solidFill>
              </a:rPr>
              <a:t> </a:t>
            </a:r>
            <a:endParaRPr lang="en-US" b="1" dirty="0">
              <a:solidFill>
                <a:srgbClr val="C00000"/>
              </a:solidFill>
            </a:endParaRPr>
          </a:p>
        </p:txBody>
      </p:sp>
      <p:sp>
        <p:nvSpPr>
          <p:cNvPr id="5" name="Down Arrow Callout 4"/>
          <p:cNvSpPr/>
          <p:nvPr/>
        </p:nvSpPr>
        <p:spPr>
          <a:xfrm>
            <a:off x="5349202" y="6058286"/>
            <a:ext cx="1278294" cy="671804"/>
          </a:xfrm>
          <a:prstGeom prst="downArrowCallou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solidFill>
                  <a:srgbClr val="C00000"/>
                </a:solidFill>
              </a:rPr>
              <a:t>Game</a:t>
            </a:r>
            <a:endParaRPr lang="en-US" sz="2400" b="1" dirty="0">
              <a:solidFill>
                <a:srgbClr val="C00000"/>
              </a:solidFill>
            </a:endParaRPr>
          </a:p>
        </p:txBody>
      </p:sp>
    </p:spTree>
    <p:extLst>
      <p:ext uri="{BB962C8B-B14F-4D97-AF65-F5344CB8AC3E}">
        <p14:creationId xmlns:p14="http://schemas.microsoft.com/office/powerpoint/2010/main" val="823814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217763" y="157163"/>
            <a:ext cx="5741044" cy="901700"/>
          </a:xfrm>
          <a:prstGeom prst="rect">
            <a:avLst/>
          </a:prstGeom>
          <a:gradFill>
            <a:gsLst>
              <a:gs pos="67000">
                <a:schemeClr val="accent6">
                  <a:lumMod val="110000"/>
                  <a:satMod val="105000"/>
                  <a:tint val="67000"/>
                  <a:alpha val="58000"/>
                </a:schemeClr>
              </a:gs>
              <a:gs pos="50000">
                <a:schemeClr val="accent6">
                  <a:lumMod val="105000"/>
                  <a:satMod val="103000"/>
                  <a:tint val="73000"/>
                </a:schemeClr>
              </a:gs>
              <a:gs pos="100000">
                <a:schemeClr val="accent6">
                  <a:lumMod val="105000"/>
                  <a:satMod val="109000"/>
                  <a:tint val="81000"/>
                </a:schemeClr>
              </a:gs>
            </a:gsLst>
          </a:gradFill>
          <a:ln/>
          <a:extLst/>
        </p:spPr>
        <p:style>
          <a:lnRef idx="1">
            <a:schemeClr val="accent6"/>
          </a:lnRef>
          <a:fillRef idx="2">
            <a:schemeClr val="accent6"/>
          </a:fillRef>
          <a:effectRef idx="1">
            <a:schemeClr val="accent6"/>
          </a:effectRef>
          <a:fontRef idx="minor">
            <a:schemeClr val="dk1"/>
          </a:fontRef>
        </p:style>
        <p:txBody>
          <a:bodyPr lIns="121903" tIns="60952" rIns="121903" bIns="60952"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218962"/>
            <a:r>
              <a:rPr lang="en-US" sz="5400" b="1" dirty="0">
                <a:solidFill>
                  <a:srgbClr val="C00000"/>
                </a:solidFill>
                <a:latin typeface="Bahnschrift" panose="020B0502040204020203" pitchFamily="34" charset="0"/>
              </a:rPr>
              <a:t>LUCKY NUMBERS</a:t>
            </a:r>
          </a:p>
        </p:txBody>
      </p:sp>
      <p:sp>
        <p:nvSpPr>
          <p:cNvPr id="52" name="Rectangle 4">
            <a:hlinkClick r:id="rId3" action="ppaction://hlinksldjump"/>
          </p:cNvPr>
          <p:cNvSpPr>
            <a:spLocks noChangeArrowheads="1"/>
          </p:cNvSpPr>
          <p:nvPr/>
        </p:nvSpPr>
        <p:spPr bwMode="auto">
          <a:xfrm>
            <a:off x="2245787" y="1598613"/>
            <a:ext cx="1595967" cy="128111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headEnd/>
            <a:tailEnd/>
          </a:ln>
        </p:spPr>
        <p:style>
          <a:lnRef idx="1">
            <a:schemeClr val="accent6"/>
          </a:lnRef>
          <a:fillRef idx="2">
            <a:schemeClr val="accent6"/>
          </a:fillRef>
          <a:effectRef idx="1">
            <a:schemeClr val="accent6"/>
          </a:effectRef>
          <a:fontRef idx="minor">
            <a:schemeClr val="dk1"/>
          </a:fontRef>
        </p:style>
        <p:txBody>
          <a:bodyPr wrap="none" lIns="121903" tIns="60952" rIns="121903" bIns="60952" anchor="ctr"/>
          <a:lstStyle/>
          <a:p>
            <a:pPr algn="ctr" defTabSz="1218962"/>
            <a:r>
              <a:rPr lang="en-US" sz="7200" b="1" dirty="0">
                <a:solidFill>
                  <a:srgbClr val="009900"/>
                </a:solidFill>
                <a:latin typeface="Calibri"/>
              </a:rPr>
              <a:t>1</a:t>
            </a:r>
          </a:p>
        </p:txBody>
      </p:sp>
      <p:sp>
        <p:nvSpPr>
          <p:cNvPr id="53" name="Rectangle 5">
            <a:hlinkClick r:id="rId4" action="ppaction://hlinksldjump"/>
          </p:cNvPr>
          <p:cNvSpPr>
            <a:spLocks noChangeArrowheads="1"/>
          </p:cNvSpPr>
          <p:nvPr/>
        </p:nvSpPr>
        <p:spPr bwMode="auto">
          <a:xfrm>
            <a:off x="4068235" y="1597028"/>
            <a:ext cx="1625600" cy="1281113"/>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headEnd/>
            <a:tailEnd/>
          </a:ln>
        </p:spPr>
        <p:style>
          <a:lnRef idx="1">
            <a:schemeClr val="accent4"/>
          </a:lnRef>
          <a:fillRef idx="2">
            <a:schemeClr val="accent4"/>
          </a:fillRef>
          <a:effectRef idx="1">
            <a:schemeClr val="accent4"/>
          </a:effectRef>
          <a:fontRef idx="minor">
            <a:schemeClr val="dk1"/>
          </a:fontRef>
        </p:style>
        <p:txBody>
          <a:bodyPr wrap="none" lIns="121903" tIns="60952" rIns="121903" bIns="60952" anchor="ctr"/>
          <a:lstStyle/>
          <a:p>
            <a:pPr algn="ctr" defTabSz="1218962"/>
            <a:r>
              <a:rPr lang="en-US" sz="7200" b="1" dirty="0">
                <a:solidFill>
                  <a:srgbClr val="0000FF"/>
                </a:solidFill>
                <a:latin typeface="Calibri"/>
              </a:rPr>
              <a:t>2</a:t>
            </a:r>
          </a:p>
        </p:txBody>
      </p:sp>
      <p:sp>
        <p:nvSpPr>
          <p:cNvPr id="54" name="Rectangle 6">
            <a:hlinkClick r:id="rId5" action="ppaction://hlinksldjump"/>
          </p:cNvPr>
          <p:cNvSpPr>
            <a:spLocks noChangeArrowheads="1"/>
          </p:cNvSpPr>
          <p:nvPr/>
        </p:nvSpPr>
        <p:spPr bwMode="auto">
          <a:xfrm>
            <a:off x="5892800" y="1592263"/>
            <a:ext cx="1625600" cy="1281112"/>
          </a:xfrm>
          <a:prstGeom prst="rect">
            <a:avLst/>
          </a:prstGeom>
          <a:solidFill>
            <a:srgbClr val="00CCFF"/>
          </a:solidFill>
          <a:ln w="38100">
            <a:solidFill>
              <a:schemeClr val="tx1"/>
            </a:solidFill>
            <a:miter lim="800000"/>
            <a:headEnd/>
            <a:tailEnd/>
          </a:ln>
        </p:spPr>
        <p:txBody>
          <a:bodyPr wrap="none" lIns="121903" tIns="60952" rIns="121903" bIns="60952" anchor="ctr"/>
          <a:lstStyle/>
          <a:p>
            <a:pPr algn="ctr" defTabSz="1218962"/>
            <a:r>
              <a:rPr lang="en-US" sz="7200" b="1" dirty="0">
                <a:solidFill>
                  <a:srgbClr val="FF6600"/>
                </a:solidFill>
                <a:latin typeface="Calibri"/>
              </a:rPr>
              <a:t>3</a:t>
            </a:r>
          </a:p>
        </p:txBody>
      </p:sp>
      <p:sp>
        <p:nvSpPr>
          <p:cNvPr id="55" name="Rectangle 7">
            <a:hlinkClick r:id="rId6" action="ppaction://hlinksldjump"/>
          </p:cNvPr>
          <p:cNvSpPr>
            <a:spLocks noChangeArrowheads="1"/>
          </p:cNvSpPr>
          <p:nvPr/>
        </p:nvSpPr>
        <p:spPr bwMode="auto">
          <a:xfrm>
            <a:off x="7717367" y="1598613"/>
            <a:ext cx="1625600" cy="1281112"/>
          </a:xfrm>
          <a:prstGeom prst="rect">
            <a:avLst/>
          </a:prstGeom>
          <a:solidFill>
            <a:srgbClr val="00B2A5"/>
          </a:solidFill>
          <a:ln w="38100">
            <a:solidFill>
              <a:schemeClr val="tx1"/>
            </a:solidFill>
            <a:miter lim="800000"/>
            <a:headEnd/>
            <a:tailEnd/>
          </a:ln>
        </p:spPr>
        <p:txBody>
          <a:bodyPr wrap="none" lIns="121903" tIns="60952" rIns="121903" bIns="60952" anchor="ctr"/>
          <a:lstStyle/>
          <a:p>
            <a:pPr algn="ctr" defTabSz="1218962"/>
            <a:r>
              <a:rPr lang="en-US" sz="7200" b="1" dirty="0">
                <a:solidFill>
                  <a:srgbClr val="FFFF00"/>
                </a:solidFill>
                <a:latin typeface="Calibri"/>
              </a:rPr>
              <a:t>4</a:t>
            </a:r>
          </a:p>
        </p:txBody>
      </p:sp>
      <p:sp>
        <p:nvSpPr>
          <p:cNvPr id="57" name="Rectangle 9">
            <a:hlinkClick r:id="rId7" action="ppaction://hlinksldjump"/>
          </p:cNvPr>
          <p:cNvSpPr>
            <a:spLocks noChangeArrowheads="1"/>
          </p:cNvSpPr>
          <p:nvPr/>
        </p:nvSpPr>
        <p:spPr bwMode="auto">
          <a:xfrm>
            <a:off x="2245783" y="3062287"/>
            <a:ext cx="1625600" cy="1281112"/>
          </a:xfrm>
          <a:prstGeom prst="rect">
            <a:avLst/>
          </a:prstGeom>
          <a:solidFill>
            <a:srgbClr val="00B0F0"/>
          </a:solidFill>
          <a:ln w="38100">
            <a:solidFill>
              <a:schemeClr val="tx1"/>
            </a:solidFill>
            <a:miter lim="800000"/>
            <a:headEnd/>
            <a:tailEnd/>
          </a:ln>
        </p:spPr>
        <p:txBody>
          <a:bodyPr wrap="none" lIns="121903" tIns="60952" rIns="121903" bIns="60952" anchor="ctr"/>
          <a:lstStyle/>
          <a:p>
            <a:pPr algn="ctr" defTabSz="1218962"/>
            <a:r>
              <a:rPr lang="en-US" sz="7200" b="1" dirty="0">
                <a:solidFill>
                  <a:prstClr val="black"/>
                </a:solidFill>
                <a:latin typeface="Calibri"/>
              </a:rPr>
              <a:t>5</a:t>
            </a:r>
          </a:p>
        </p:txBody>
      </p:sp>
      <p:sp>
        <p:nvSpPr>
          <p:cNvPr id="58" name="Rectangle 10">
            <a:hlinkClick r:id="rId8" action="ppaction://hlinksldjump"/>
          </p:cNvPr>
          <p:cNvSpPr>
            <a:spLocks noChangeArrowheads="1"/>
          </p:cNvSpPr>
          <p:nvPr/>
        </p:nvSpPr>
        <p:spPr bwMode="auto">
          <a:xfrm>
            <a:off x="4068235" y="3062287"/>
            <a:ext cx="1625600" cy="1281112"/>
          </a:xfrm>
          <a:prstGeom prst="rect">
            <a:avLst/>
          </a:prstGeom>
          <a:solidFill>
            <a:srgbClr val="92D050"/>
          </a:solidFill>
          <a:ln w="38100">
            <a:solidFill>
              <a:schemeClr val="tx1"/>
            </a:solidFill>
            <a:miter lim="800000"/>
            <a:headEnd/>
            <a:tailEnd/>
          </a:ln>
        </p:spPr>
        <p:txBody>
          <a:bodyPr wrap="none" lIns="121903" tIns="60952" rIns="121903" bIns="60952" anchor="ctr"/>
          <a:lstStyle/>
          <a:p>
            <a:pPr algn="ctr" defTabSz="1218962"/>
            <a:r>
              <a:rPr lang="en-US" sz="7200" b="1" dirty="0">
                <a:solidFill>
                  <a:schemeClr val="bg1"/>
                </a:solidFill>
                <a:latin typeface="Calibri"/>
              </a:rPr>
              <a:t>6</a:t>
            </a:r>
          </a:p>
        </p:txBody>
      </p:sp>
      <p:sp>
        <p:nvSpPr>
          <p:cNvPr id="59" name="Rectangle 11">
            <a:hlinkClick r:id="rId6" action="ppaction://hlinksldjump"/>
          </p:cNvPr>
          <p:cNvSpPr>
            <a:spLocks noChangeArrowheads="1"/>
          </p:cNvSpPr>
          <p:nvPr/>
        </p:nvSpPr>
        <p:spPr bwMode="auto">
          <a:xfrm>
            <a:off x="5892800" y="3074988"/>
            <a:ext cx="1625600" cy="1281112"/>
          </a:xfrm>
          <a:prstGeom prst="rect">
            <a:avLst/>
          </a:prstGeom>
          <a:solidFill>
            <a:srgbClr val="FFFF00">
              <a:alpha val="86000"/>
            </a:srgbClr>
          </a:solidFill>
          <a:ln w="38100">
            <a:solidFill>
              <a:schemeClr val="tx1"/>
            </a:solidFill>
            <a:miter lim="800000"/>
            <a:headEnd/>
            <a:tailEnd/>
          </a:ln>
        </p:spPr>
        <p:txBody>
          <a:bodyPr wrap="none" lIns="121903" tIns="60952" rIns="121903" bIns="60952" anchor="ctr"/>
          <a:lstStyle/>
          <a:p>
            <a:pPr algn="ctr" defTabSz="1218962"/>
            <a:r>
              <a:rPr lang="en-US" sz="7200" b="1" dirty="0">
                <a:solidFill>
                  <a:srgbClr val="00B2A5"/>
                </a:solidFill>
                <a:latin typeface="Calibri"/>
              </a:rPr>
              <a:t>7</a:t>
            </a:r>
          </a:p>
        </p:txBody>
      </p:sp>
      <p:sp>
        <p:nvSpPr>
          <p:cNvPr id="60" name="Rectangle 8">
            <a:hlinkClick r:id="rId9" action="ppaction://hlinksldjump"/>
          </p:cNvPr>
          <p:cNvSpPr>
            <a:spLocks noChangeArrowheads="1"/>
          </p:cNvSpPr>
          <p:nvPr/>
        </p:nvSpPr>
        <p:spPr bwMode="auto">
          <a:xfrm>
            <a:off x="7725835" y="3074989"/>
            <a:ext cx="1625600" cy="1268412"/>
          </a:xfrm>
          <a:prstGeom prst="rect">
            <a:avLst/>
          </a:prstGeom>
          <a:solidFill>
            <a:srgbClr val="FF00FF">
              <a:alpha val="42000"/>
            </a:srgbClr>
          </a:solidFill>
          <a:ln w="38100">
            <a:solidFill>
              <a:schemeClr val="tx1"/>
            </a:solidFill>
            <a:miter lim="800000"/>
            <a:headEnd/>
            <a:tailEnd/>
          </a:ln>
        </p:spPr>
        <p:txBody>
          <a:bodyPr wrap="none" lIns="121903" tIns="60952" rIns="121903" bIns="60952" anchor="ctr"/>
          <a:lstStyle/>
          <a:p>
            <a:pPr algn="ctr" defTabSz="1218962"/>
            <a:r>
              <a:rPr lang="en-US" sz="7200" b="1" dirty="0">
                <a:solidFill>
                  <a:srgbClr val="002060"/>
                </a:solidFill>
                <a:latin typeface="Calibri"/>
              </a:rPr>
              <a:t>8</a:t>
            </a:r>
          </a:p>
        </p:txBody>
      </p:sp>
      <p:sp>
        <p:nvSpPr>
          <p:cNvPr id="35853" name="AutoShape 16"/>
          <p:cNvSpPr>
            <a:spLocks noChangeArrowheads="1"/>
          </p:cNvSpPr>
          <p:nvPr/>
        </p:nvSpPr>
        <p:spPr bwMode="auto">
          <a:xfrm>
            <a:off x="499894" y="4979674"/>
            <a:ext cx="15240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4267" b="1">
                <a:solidFill>
                  <a:srgbClr val="0000CC"/>
                </a:solidFill>
                <a:latin typeface="Arial" charset="0"/>
              </a:rPr>
              <a:t>A</a:t>
            </a:r>
          </a:p>
        </p:txBody>
      </p:sp>
      <p:sp>
        <p:nvSpPr>
          <p:cNvPr id="35854" name="AutoShape 17"/>
          <p:cNvSpPr>
            <a:spLocks noChangeArrowheads="1"/>
          </p:cNvSpPr>
          <p:nvPr/>
        </p:nvSpPr>
        <p:spPr bwMode="auto">
          <a:xfrm>
            <a:off x="499894" y="5513074"/>
            <a:ext cx="15240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4267" b="1" dirty="0">
                <a:solidFill>
                  <a:srgbClr val="FF0000"/>
                </a:solidFill>
                <a:latin typeface="Arial" charset="0"/>
              </a:rPr>
              <a:t>B</a:t>
            </a:r>
          </a:p>
        </p:txBody>
      </p:sp>
      <p:sp>
        <p:nvSpPr>
          <p:cNvPr id="35858" name="AutoShape 18"/>
          <p:cNvSpPr>
            <a:spLocks noChangeArrowheads="1"/>
          </p:cNvSpPr>
          <p:nvPr/>
        </p:nvSpPr>
        <p:spPr bwMode="auto">
          <a:xfrm>
            <a:off x="21254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2</a:t>
            </a:r>
          </a:p>
        </p:txBody>
      </p:sp>
      <p:sp>
        <p:nvSpPr>
          <p:cNvPr id="35860" name="AutoShape 20"/>
          <p:cNvSpPr>
            <a:spLocks noChangeArrowheads="1"/>
          </p:cNvSpPr>
          <p:nvPr/>
        </p:nvSpPr>
        <p:spPr bwMode="auto">
          <a:xfrm>
            <a:off x="34462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4</a:t>
            </a:r>
          </a:p>
        </p:txBody>
      </p:sp>
      <p:sp>
        <p:nvSpPr>
          <p:cNvPr id="35861" name="AutoShape 21"/>
          <p:cNvSpPr>
            <a:spLocks noChangeArrowheads="1"/>
          </p:cNvSpPr>
          <p:nvPr/>
        </p:nvSpPr>
        <p:spPr bwMode="auto">
          <a:xfrm>
            <a:off x="47670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6</a:t>
            </a:r>
          </a:p>
        </p:txBody>
      </p:sp>
      <p:sp>
        <p:nvSpPr>
          <p:cNvPr id="35862" name="AutoShape 22"/>
          <p:cNvSpPr>
            <a:spLocks noChangeArrowheads="1"/>
          </p:cNvSpPr>
          <p:nvPr/>
        </p:nvSpPr>
        <p:spPr bwMode="auto">
          <a:xfrm>
            <a:off x="60878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8</a:t>
            </a:r>
          </a:p>
        </p:txBody>
      </p:sp>
      <p:sp>
        <p:nvSpPr>
          <p:cNvPr id="35863" name="AutoShape 23"/>
          <p:cNvSpPr>
            <a:spLocks noChangeArrowheads="1"/>
          </p:cNvSpPr>
          <p:nvPr/>
        </p:nvSpPr>
        <p:spPr bwMode="auto">
          <a:xfrm>
            <a:off x="74086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10</a:t>
            </a:r>
          </a:p>
        </p:txBody>
      </p:sp>
      <p:sp>
        <p:nvSpPr>
          <p:cNvPr id="35864" name="AutoShape 24"/>
          <p:cNvSpPr>
            <a:spLocks noChangeArrowheads="1"/>
          </p:cNvSpPr>
          <p:nvPr/>
        </p:nvSpPr>
        <p:spPr bwMode="auto">
          <a:xfrm>
            <a:off x="87294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12</a:t>
            </a:r>
          </a:p>
        </p:txBody>
      </p:sp>
      <p:sp>
        <p:nvSpPr>
          <p:cNvPr id="35865" name="AutoShape 25"/>
          <p:cNvSpPr>
            <a:spLocks noChangeArrowheads="1"/>
          </p:cNvSpPr>
          <p:nvPr/>
        </p:nvSpPr>
        <p:spPr bwMode="auto">
          <a:xfrm>
            <a:off x="100502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14</a:t>
            </a:r>
          </a:p>
        </p:txBody>
      </p:sp>
      <p:sp>
        <p:nvSpPr>
          <p:cNvPr id="35866" name="AutoShape 26"/>
          <p:cNvSpPr>
            <a:spLocks noChangeArrowheads="1"/>
          </p:cNvSpPr>
          <p:nvPr/>
        </p:nvSpPr>
        <p:spPr bwMode="auto">
          <a:xfrm>
            <a:off x="100502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srgbClr val="FF0000"/>
                </a:solidFill>
                <a:latin typeface="Arial" charset="0"/>
              </a:rPr>
              <a:t>14</a:t>
            </a:r>
          </a:p>
        </p:txBody>
      </p:sp>
      <p:sp>
        <p:nvSpPr>
          <p:cNvPr id="35867" name="AutoShape 27"/>
          <p:cNvSpPr>
            <a:spLocks noChangeArrowheads="1"/>
          </p:cNvSpPr>
          <p:nvPr/>
        </p:nvSpPr>
        <p:spPr bwMode="auto">
          <a:xfrm>
            <a:off x="87294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srgbClr val="FF0000"/>
                </a:solidFill>
                <a:latin typeface="Arial" charset="0"/>
              </a:rPr>
              <a:t>12</a:t>
            </a:r>
          </a:p>
        </p:txBody>
      </p:sp>
      <p:sp>
        <p:nvSpPr>
          <p:cNvPr id="35868" name="AutoShape 28"/>
          <p:cNvSpPr>
            <a:spLocks noChangeArrowheads="1"/>
          </p:cNvSpPr>
          <p:nvPr/>
        </p:nvSpPr>
        <p:spPr bwMode="auto">
          <a:xfrm>
            <a:off x="74086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srgbClr val="FF0000"/>
                </a:solidFill>
                <a:latin typeface="Arial" charset="0"/>
              </a:rPr>
              <a:t>10</a:t>
            </a:r>
          </a:p>
        </p:txBody>
      </p:sp>
      <p:sp>
        <p:nvSpPr>
          <p:cNvPr id="35869" name="AutoShape 29"/>
          <p:cNvSpPr>
            <a:spLocks noChangeArrowheads="1"/>
          </p:cNvSpPr>
          <p:nvPr/>
        </p:nvSpPr>
        <p:spPr bwMode="auto">
          <a:xfrm>
            <a:off x="60878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srgbClr val="FF0000"/>
                </a:solidFill>
                <a:latin typeface="Arial" charset="0"/>
              </a:rPr>
              <a:t>8</a:t>
            </a:r>
          </a:p>
        </p:txBody>
      </p:sp>
      <p:sp>
        <p:nvSpPr>
          <p:cNvPr id="35870" name="AutoShape 30"/>
          <p:cNvSpPr>
            <a:spLocks noChangeArrowheads="1"/>
          </p:cNvSpPr>
          <p:nvPr/>
        </p:nvSpPr>
        <p:spPr bwMode="auto">
          <a:xfrm>
            <a:off x="47670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srgbClr val="FF0000"/>
                </a:solidFill>
                <a:latin typeface="Arial" charset="0"/>
              </a:rPr>
              <a:t>6</a:t>
            </a:r>
          </a:p>
        </p:txBody>
      </p:sp>
      <p:sp>
        <p:nvSpPr>
          <p:cNvPr id="35871" name="AutoShape 31"/>
          <p:cNvSpPr>
            <a:spLocks noChangeArrowheads="1"/>
          </p:cNvSpPr>
          <p:nvPr/>
        </p:nvSpPr>
        <p:spPr bwMode="auto">
          <a:xfrm>
            <a:off x="34462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srgbClr val="FF0000"/>
                </a:solidFill>
                <a:latin typeface="Arial" charset="0"/>
              </a:rPr>
              <a:t>4</a:t>
            </a:r>
          </a:p>
        </p:txBody>
      </p:sp>
      <p:sp>
        <p:nvSpPr>
          <p:cNvPr id="27" name="AutoShape 18"/>
          <p:cNvSpPr>
            <a:spLocks noChangeArrowheads="1"/>
          </p:cNvSpPr>
          <p:nvPr/>
        </p:nvSpPr>
        <p:spPr bwMode="auto">
          <a:xfrm>
            <a:off x="21254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dirty="0">
                <a:solidFill>
                  <a:srgbClr val="FF0000"/>
                </a:solidFill>
                <a:latin typeface="Arial" charset="0"/>
              </a:rPr>
              <a:t>2</a:t>
            </a:r>
          </a:p>
        </p:txBody>
      </p:sp>
      <p:sp>
        <p:nvSpPr>
          <p:cNvPr id="28" name="Flowchart: Process 27"/>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sp>
        <p:nvSpPr>
          <p:cNvPr id="2" name="Right Arrow 1">
            <a:hlinkClick r:id="rId10" action="ppaction://hlinksldjump"/>
          </p:cNvPr>
          <p:cNvSpPr/>
          <p:nvPr/>
        </p:nvSpPr>
        <p:spPr>
          <a:xfrm>
            <a:off x="10735733" y="6491111"/>
            <a:ext cx="533761" cy="366889"/>
          </a:xfrm>
          <a:prstGeom prst="rightArrow">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09120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31" presetClass="entr" presetSubtype="0" fill="hold" grpId="1"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ppt_w</p:attrName>
                                        </p:attrNameLst>
                                      </p:cBhvr>
                                      <p:tavLst>
                                        <p:tav tm="0">
                                          <p:val>
                                            <p:fltVal val="0"/>
                                          </p:val>
                                        </p:tav>
                                        <p:tav tm="100000">
                                          <p:val>
                                            <p:strVal val="#ppt_w"/>
                                          </p:val>
                                        </p:tav>
                                      </p:tavLst>
                                    </p:anim>
                                    <p:anim calcmode="lin" valueType="num">
                                      <p:cBhvr>
                                        <p:cTn id="14" dur="500" fill="hold"/>
                                        <p:tgtEl>
                                          <p:spTgt spid="52"/>
                                        </p:tgtEl>
                                        <p:attrNameLst>
                                          <p:attrName>ppt_h</p:attrName>
                                        </p:attrNameLst>
                                      </p:cBhvr>
                                      <p:tavLst>
                                        <p:tav tm="0">
                                          <p:val>
                                            <p:fltVal val="0"/>
                                          </p:val>
                                        </p:tav>
                                        <p:tav tm="100000">
                                          <p:val>
                                            <p:strVal val="#ppt_h"/>
                                          </p:val>
                                        </p:tav>
                                      </p:tavLst>
                                    </p:anim>
                                    <p:anim calcmode="lin" valueType="num">
                                      <p:cBhvr>
                                        <p:cTn id="15" dur="500" fill="hold"/>
                                        <p:tgtEl>
                                          <p:spTgt spid="52"/>
                                        </p:tgtEl>
                                        <p:attrNameLst>
                                          <p:attrName>style.rotation</p:attrName>
                                        </p:attrNameLst>
                                      </p:cBhvr>
                                      <p:tavLst>
                                        <p:tav tm="0">
                                          <p:val>
                                            <p:fltVal val="90"/>
                                          </p:val>
                                        </p:tav>
                                        <p:tav tm="100000">
                                          <p:val>
                                            <p:fltVal val="0"/>
                                          </p:val>
                                        </p:tav>
                                      </p:tavLst>
                                    </p:anim>
                                    <p:animEffect transition="in" filter="fade">
                                      <p:cBhvr>
                                        <p:cTn id="16" dur="500"/>
                                        <p:tgtEl>
                                          <p:spTgt spid="52"/>
                                        </p:tgtEl>
                                      </p:cBhvr>
                                    </p:animEffect>
                                  </p:childTnLst>
                                </p:cTn>
                              </p:par>
                              <p:par>
                                <p:cTn id="17" presetID="31" presetClass="entr" presetSubtype="0" fill="hold" grpId="1"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 calcmode="lin" valueType="num">
                                      <p:cBhvr>
                                        <p:cTn id="21" dur="500" fill="hold"/>
                                        <p:tgtEl>
                                          <p:spTgt spid="53"/>
                                        </p:tgtEl>
                                        <p:attrNameLst>
                                          <p:attrName>style.rotation</p:attrName>
                                        </p:attrNameLst>
                                      </p:cBhvr>
                                      <p:tavLst>
                                        <p:tav tm="0">
                                          <p:val>
                                            <p:fltVal val="90"/>
                                          </p:val>
                                        </p:tav>
                                        <p:tav tm="100000">
                                          <p:val>
                                            <p:fltVal val="0"/>
                                          </p:val>
                                        </p:tav>
                                      </p:tavLst>
                                    </p:anim>
                                    <p:animEffect transition="in" filter="fade">
                                      <p:cBhvr>
                                        <p:cTn id="22" dur="500"/>
                                        <p:tgtEl>
                                          <p:spTgt spid="53"/>
                                        </p:tgtEl>
                                      </p:cBhvr>
                                    </p:animEffect>
                                  </p:childTnLst>
                                </p:cTn>
                              </p:par>
                              <p:par>
                                <p:cTn id="23" presetID="31" presetClass="entr" presetSubtype="0" fill="hold" grpId="1"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500" fill="hold"/>
                                        <p:tgtEl>
                                          <p:spTgt spid="54"/>
                                        </p:tgtEl>
                                        <p:attrNameLst>
                                          <p:attrName>ppt_w</p:attrName>
                                        </p:attrNameLst>
                                      </p:cBhvr>
                                      <p:tavLst>
                                        <p:tav tm="0">
                                          <p:val>
                                            <p:fltVal val="0"/>
                                          </p:val>
                                        </p:tav>
                                        <p:tav tm="100000">
                                          <p:val>
                                            <p:strVal val="#ppt_w"/>
                                          </p:val>
                                        </p:tav>
                                      </p:tavLst>
                                    </p:anim>
                                    <p:anim calcmode="lin" valueType="num">
                                      <p:cBhvr>
                                        <p:cTn id="26" dur="500" fill="hold"/>
                                        <p:tgtEl>
                                          <p:spTgt spid="54"/>
                                        </p:tgtEl>
                                        <p:attrNameLst>
                                          <p:attrName>ppt_h</p:attrName>
                                        </p:attrNameLst>
                                      </p:cBhvr>
                                      <p:tavLst>
                                        <p:tav tm="0">
                                          <p:val>
                                            <p:fltVal val="0"/>
                                          </p:val>
                                        </p:tav>
                                        <p:tav tm="100000">
                                          <p:val>
                                            <p:strVal val="#ppt_h"/>
                                          </p:val>
                                        </p:tav>
                                      </p:tavLst>
                                    </p:anim>
                                    <p:anim calcmode="lin" valueType="num">
                                      <p:cBhvr>
                                        <p:cTn id="27" dur="500" fill="hold"/>
                                        <p:tgtEl>
                                          <p:spTgt spid="54"/>
                                        </p:tgtEl>
                                        <p:attrNameLst>
                                          <p:attrName>style.rotation</p:attrName>
                                        </p:attrNameLst>
                                      </p:cBhvr>
                                      <p:tavLst>
                                        <p:tav tm="0">
                                          <p:val>
                                            <p:fltVal val="90"/>
                                          </p:val>
                                        </p:tav>
                                        <p:tav tm="100000">
                                          <p:val>
                                            <p:fltVal val="0"/>
                                          </p:val>
                                        </p:tav>
                                      </p:tavLst>
                                    </p:anim>
                                    <p:animEffect transition="in" filter="fade">
                                      <p:cBhvr>
                                        <p:cTn id="28" dur="500"/>
                                        <p:tgtEl>
                                          <p:spTgt spid="54"/>
                                        </p:tgtEl>
                                      </p:cBhvr>
                                    </p:animEffect>
                                  </p:childTnLst>
                                </p:cTn>
                              </p:par>
                              <p:par>
                                <p:cTn id="29" presetID="31" presetClass="entr" presetSubtype="0" fill="hold" grpId="1"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 calcmode="lin" valueType="num">
                                      <p:cBhvr>
                                        <p:cTn id="33" dur="500" fill="hold"/>
                                        <p:tgtEl>
                                          <p:spTgt spid="57"/>
                                        </p:tgtEl>
                                        <p:attrNameLst>
                                          <p:attrName>style.rotation</p:attrName>
                                        </p:attrNameLst>
                                      </p:cBhvr>
                                      <p:tavLst>
                                        <p:tav tm="0">
                                          <p:val>
                                            <p:fltVal val="90"/>
                                          </p:val>
                                        </p:tav>
                                        <p:tav tm="100000">
                                          <p:val>
                                            <p:fltVal val="0"/>
                                          </p:val>
                                        </p:tav>
                                      </p:tavLst>
                                    </p:anim>
                                    <p:animEffect transition="in" filter="fade">
                                      <p:cBhvr>
                                        <p:cTn id="34" dur="500"/>
                                        <p:tgtEl>
                                          <p:spTgt spid="57"/>
                                        </p:tgtEl>
                                      </p:cBhvr>
                                    </p:animEffect>
                                  </p:childTnLst>
                                </p:cTn>
                              </p:par>
                              <p:par>
                                <p:cTn id="35" presetID="31" presetClass="entr" presetSubtype="0" fill="hold" grpId="1" nodeType="with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p:cTn id="37" dur="500" fill="hold"/>
                                        <p:tgtEl>
                                          <p:spTgt spid="58"/>
                                        </p:tgtEl>
                                        <p:attrNameLst>
                                          <p:attrName>ppt_w</p:attrName>
                                        </p:attrNameLst>
                                      </p:cBhvr>
                                      <p:tavLst>
                                        <p:tav tm="0">
                                          <p:val>
                                            <p:fltVal val="0"/>
                                          </p:val>
                                        </p:tav>
                                        <p:tav tm="100000">
                                          <p:val>
                                            <p:strVal val="#ppt_w"/>
                                          </p:val>
                                        </p:tav>
                                      </p:tavLst>
                                    </p:anim>
                                    <p:anim calcmode="lin" valueType="num">
                                      <p:cBhvr>
                                        <p:cTn id="38" dur="500" fill="hold"/>
                                        <p:tgtEl>
                                          <p:spTgt spid="58"/>
                                        </p:tgtEl>
                                        <p:attrNameLst>
                                          <p:attrName>ppt_h</p:attrName>
                                        </p:attrNameLst>
                                      </p:cBhvr>
                                      <p:tavLst>
                                        <p:tav tm="0">
                                          <p:val>
                                            <p:fltVal val="0"/>
                                          </p:val>
                                        </p:tav>
                                        <p:tav tm="100000">
                                          <p:val>
                                            <p:strVal val="#ppt_h"/>
                                          </p:val>
                                        </p:tav>
                                      </p:tavLst>
                                    </p:anim>
                                    <p:anim calcmode="lin" valueType="num">
                                      <p:cBhvr>
                                        <p:cTn id="39" dur="500" fill="hold"/>
                                        <p:tgtEl>
                                          <p:spTgt spid="58"/>
                                        </p:tgtEl>
                                        <p:attrNameLst>
                                          <p:attrName>style.rotation</p:attrName>
                                        </p:attrNameLst>
                                      </p:cBhvr>
                                      <p:tavLst>
                                        <p:tav tm="0">
                                          <p:val>
                                            <p:fltVal val="90"/>
                                          </p:val>
                                        </p:tav>
                                        <p:tav tm="100000">
                                          <p:val>
                                            <p:fltVal val="0"/>
                                          </p:val>
                                        </p:tav>
                                      </p:tavLst>
                                    </p:anim>
                                    <p:animEffect transition="in" filter="fade">
                                      <p:cBhvr>
                                        <p:cTn id="40" dur="500"/>
                                        <p:tgtEl>
                                          <p:spTgt spid="58"/>
                                        </p:tgtEl>
                                      </p:cBhvr>
                                    </p:animEffect>
                                  </p:childTnLst>
                                </p:cTn>
                              </p:par>
                              <p:par>
                                <p:cTn id="41" presetID="31" presetClass="entr" presetSubtype="0" fill="hold" grpId="1" nodeType="with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 calcmode="lin" valueType="num">
                                      <p:cBhvr>
                                        <p:cTn id="45" dur="500" fill="hold"/>
                                        <p:tgtEl>
                                          <p:spTgt spid="59"/>
                                        </p:tgtEl>
                                        <p:attrNameLst>
                                          <p:attrName>style.rotation</p:attrName>
                                        </p:attrNameLst>
                                      </p:cBhvr>
                                      <p:tavLst>
                                        <p:tav tm="0">
                                          <p:val>
                                            <p:fltVal val="90"/>
                                          </p:val>
                                        </p:tav>
                                        <p:tav tm="100000">
                                          <p:val>
                                            <p:fltVal val="0"/>
                                          </p:val>
                                        </p:tav>
                                      </p:tavLst>
                                    </p:anim>
                                    <p:animEffect transition="in" filter="fade">
                                      <p:cBhvr>
                                        <p:cTn id="46" dur="500"/>
                                        <p:tgtEl>
                                          <p:spTgt spid="59"/>
                                        </p:tgtEl>
                                      </p:cBhvr>
                                    </p:animEffect>
                                  </p:childTnLst>
                                </p:cTn>
                              </p:par>
                              <p:par>
                                <p:cTn id="47" presetID="31" presetClass="entr" presetSubtype="0" fill="hold" grpId="1" nodeType="with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fill="hold"/>
                                        <p:tgtEl>
                                          <p:spTgt spid="55"/>
                                        </p:tgtEl>
                                        <p:attrNameLst>
                                          <p:attrName>ppt_w</p:attrName>
                                        </p:attrNameLst>
                                      </p:cBhvr>
                                      <p:tavLst>
                                        <p:tav tm="0">
                                          <p:val>
                                            <p:fltVal val="0"/>
                                          </p:val>
                                        </p:tav>
                                        <p:tav tm="100000">
                                          <p:val>
                                            <p:strVal val="#ppt_w"/>
                                          </p:val>
                                        </p:tav>
                                      </p:tavLst>
                                    </p:anim>
                                    <p:anim calcmode="lin" valueType="num">
                                      <p:cBhvr>
                                        <p:cTn id="50" dur="500" fill="hold"/>
                                        <p:tgtEl>
                                          <p:spTgt spid="55"/>
                                        </p:tgtEl>
                                        <p:attrNameLst>
                                          <p:attrName>ppt_h</p:attrName>
                                        </p:attrNameLst>
                                      </p:cBhvr>
                                      <p:tavLst>
                                        <p:tav tm="0">
                                          <p:val>
                                            <p:fltVal val="0"/>
                                          </p:val>
                                        </p:tav>
                                        <p:tav tm="100000">
                                          <p:val>
                                            <p:strVal val="#ppt_h"/>
                                          </p:val>
                                        </p:tav>
                                      </p:tavLst>
                                    </p:anim>
                                    <p:anim calcmode="lin" valueType="num">
                                      <p:cBhvr>
                                        <p:cTn id="51" dur="500" fill="hold"/>
                                        <p:tgtEl>
                                          <p:spTgt spid="55"/>
                                        </p:tgtEl>
                                        <p:attrNameLst>
                                          <p:attrName>style.rotation</p:attrName>
                                        </p:attrNameLst>
                                      </p:cBhvr>
                                      <p:tavLst>
                                        <p:tav tm="0">
                                          <p:val>
                                            <p:fltVal val="90"/>
                                          </p:val>
                                        </p:tav>
                                        <p:tav tm="100000">
                                          <p:val>
                                            <p:fltVal val="0"/>
                                          </p:val>
                                        </p:tav>
                                      </p:tavLst>
                                    </p:anim>
                                    <p:animEffect transition="in" filter="fade">
                                      <p:cBhvr>
                                        <p:cTn id="52" dur="500"/>
                                        <p:tgtEl>
                                          <p:spTgt spid="55"/>
                                        </p:tgtEl>
                                      </p:cBhvr>
                                    </p:animEffect>
                                  </p:childTnLst>
                                </p:cTn>
                              </p:par>
                              <p:par>
                                <p:cTn id="53" presetID="31" presetClass="entr" presetSubtype="0" fill="hold" grpId="1" nodeType="withEffect">
                                  <p:stCondLst>
                                    <p:cond delay="0"/>
                                  </p:stCondLst>
                                  <p:childTnLst>
                                    <p:set>
                                      <p:cBhvr>
                                        <p:cTn id="54" dur="1" fill="hold">
                                          <p:stCondLst>
                                            <p:cond delay="0"/>
                                          </p:stCondLst>
                                        </p:cTn>
                                        <p:tgtEl>
                                          <p:spTgt spid="60"/>
                                        </p:tgtEl>
                                        <p:attrNameLst>
                                          <p:attrName>style.visibility</p:attrName>
                                        </p:attrNameLst>
                                      </p:cBhvr>
                                      <p:to>
                                        <p:strVal val="visible"/>
                                      </p:to>
                                    </p:set>
                                    <p:anim calcmode="lin" valueType="num">
                                      <p:cBhvr>
                                        <p:cTn id="55" dur="500" fill="hold"/>
                                        <p:tgtEl>
                                          <p:spTgt spid="60"/>
                                        </p:tgtEl>
                                        <p:attrNameLst>
                                          <p:attrName>ppt_w</p:attrName>
                                        </p:attrNameLst>
                                      </p:cBhvr>
                                      <p:tavLst>
                                        <p:tav tm="0">
                                          <p:val>
                                            <p:fltVal val="0"/>
                                          </p:val>
                                        </p:tav>
                                        <p:tav tm="100000">
                                          <p:val>
                                            <p:strVal val="#ppt_w"/>
                                          </p:val>
                                        </p:tav>
                                      </p:tavLst>
                                    </p:anim>
                                    <p:anim calcmode="lin" valueType="num">
                                      <p:cBhvr>
                                        <p:cTn id="56" dur="500" fill="hold"/>
                                        <p:tgtEl>
                                          <p:spTgt spid="60"/>
                                        </p:tgtEl>
                                        <p:attrNameLst>
                                          <p:attrName>ppt_h</p:attrName>
                                        </p:attrNameLst>
                                      </p:cBhvr>
                                      <p:tavLst>
                                        <p:tav tm="0">
                                          <p:val>
                                            <p:fltVal val="0"/>
                                          </p:val>
                                        </p:tav>
                                        <p:tav tm="100000">
                                          <p:val>
                                            <p:strVal val="#ppt_h"/>
                                          </p:val>
                                        </p:tav>
                                      </p:tavLst>
                                    </p:anim>
                                    <p:anim calcmode="lin" valueType="num">
                                      <p:cBhvr>
                                        <p:cTn id="57" dur="500" fill="hold"/>
                                        <p:tgtEl>
                                          <p:spTgt spid="60"/>
                                        </p:tgtEl>
                                        <p:attrNameLst>
                                          <p:attrName>style.rotation</p:attrName>
                                        </p:attrNameLst>
                                      </p:cBhvr>
                                      <p:tavLst>
                                        <p:tav tm="0">
                                          <p:val>
                                            <p:fltVal val="90"/>
                                          </p:val>
                                        </p:tav>
                                        <p:tav tm="100000">
                                          <p:val>
                                            <p:fltVal val="0"/>
                                          </p:val>
                                        </p:tav>
                                      </p:tavLst>
                                    </p:anim>
                                    <p:animEffect transition="in" filter="fade">
                                      <p:cBhvr>
                                        <p:cTn id="5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5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4" presetClass="exit" presetSubtype="0" fill="hold" grpId="0" nodeType="clickEffect">
                                  <p:stCondLst>
                                    <p:cond delay="0"/>
                                  </p:stCondLst>
                                  <p:childTnLst>
                                    <p:anim to="" calcmode="lin" valueType="num">
                                      <p:cBhvr>
                                        <p:cTn id="63" dur="1"/>
                                        <p:tgtEl>
                                          <p:spTgt spid="52"/>
                                        </p:tgtEl>
                                        <p:attrNameLst>
                                          <p:attrName/>
                                        </p:attrNameLst>
                                      </p:cBhvr>
                                    </p:anim>
                                    <p:set>
                                      <p:cBhvr>
                                        <p:cTn id="64"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2"/>
                  </p:tgtEl>
                </p:cond>
              </p:nextCondLst>
            </p:seq>
            <p:seq concurrent="1" nextAc="seek">
              <p:cTn id="65" restart="whenNotActive" fill="hold" evtFilter="cancelBubble" nodeType="interactiveSeq">
                <p:stCondLst>
                  <p:cond evt="onClick" delay="0">
                    <p:tgtEl>
                      <p:spTgt spid="53"/>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24" presetClass="exit" presetSubtype="0" fill="hold" grpId="0" nodeType="clickEffect">
                                  <p:stCondLst>
                                    <p:cond delay="0"/>
                                  </p:stCondLst>
                                  <p:childTnLst>
                                    <p:anim to="" calcmode="lin" valueType="num">
                                      <p:cBhvr>
                                        <p:cTn id="69" dur="1"/>
                                        <p:tgtEl>
                                          <p:spTgt spid="53"/>
                                        </p:tgtEl>
                                        <p:attrNameLst>
                                          <p:attrName/>
                                        </p:attrNameLst>
                                      </p:cBhvr>
                                    </p:anim>
                                    <p:set>
                                      <p:cBhvr>
                                        <p:cTn id="70" dur="1" fill="hold">
                                          <p:stCondLst>
                                            <p:cond delay="0"/>
                                          </p:stCondLst>
                                        </p:cTn>
                                        <p:tgtEl>
                                          <p:spTgt spid="53"/>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3"/>
                  </p:tgtEl>
                </p:cond>
              </p:nextCondLst>
            </p:seq>
            <p:seq concurrent="1" nextAc="seek">
              <p:cTn id="71" restart="whenNotActive" fill="hold" evtFilter="cancelBubble" nodeType="interactiveSeq">
                <p:stCondLst>
                  <p:cond evt="onClick" delay="0">
                    <p:tgtEl>
                      <p:spTgt spid="54"/>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4" presetClass="exit" presetSubtype="0" fill="hold" grpId="0" nodeType="clickEffect">
                                  <p:stCondLst>
                                    <p:cond delay="0"/>
                                  </p:stCondLst>
                                  <p:childTnLst>
                                    <p:anim to="" calcmode="lin" valueType="num">
                                      <p:cBhvr>
                                        <p:cTn id="75" dur="1"/>
                                        <p:tgtEl>
                                          <p:spTgt spid="54"/>
                                        </p:tgtEl>
                                        <p:attrNameLst>
                                          <p:attrName/>
                                        </p:attrNameLst>
                                      </p:cBhvr>
                                    </p:anim>
                                    <p:set>
                                      <p:cBhvr>
                                        <p:cTn id="76" dur="1" fill="hold">
                                          <p:stCondLst>
                                            <p:cond delay="0"/>
                                          </p:stCondLst>
                                        </p:cTn>
                                        <p:tgtEl>
                                          <p:spTgt spid="54"/>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4" presetClass="exit" presetSubtype="0" fill="hold" grpId="0" nodeType="clickEffect">
                                  <p:stCondLst>
                                    <p:cond delay="0"/>
                                  </p:stCondLst>
                                  <p:childTnLst>
                                    <p:anim to="" calcmode="lin" valueType="num">
                                      <p:cBhvr>
                                        <p:cTn id="81" dur="1"/>
                                        <p:tgtEl>
                                          <p:spTgt spid="57"/>
                                        </p:tgtEl>
                                        <p:attrNameLst>
                                          <p:attrName/>
                                        </p:attrNameLst>
                                      </p:cBhvr>
                                    </p:anim>
                                    <p:set>
                                      <p:cBhvr>
                                        <p:cTn id="82"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7"/>
                  </p:tgtEl>
                </p:cond>
              </p:nextCondLst>
            </p:seq>
            <p:seq concurrent="1" nextAc="seek">
              <p:cTn id="83" restart="whenNotActive" fill="hold" evtFilter="cancelBubble" nodeType="interactiveSeq">
                <p:stCondLst>
                  <p:cond evt="onClick" delay="0">
                    <p:tgtEl>
                      <p:spTgt spid="5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4" presetClass="exit" presetSubtype="0" fill="hold" grpId="0" nodeType="clickEffect">
                                  <p:stCondLst>
                                    <p:cond delay="0"/>
                                  </p:stCondLst>
                                  <p:childTnLst>
                                    <p:anim to="" calcmode="lin" valueType="num">
                                      <p:cBhvr>
                                        <p:cTn id="87" dur="1"/>
                                        <p:tgtEl>
                                          <p:spTgt spid="58"/>
                                        </p:tgtEl>
                                        <p:attrNameLst>
                                          <p:attrName/>
                                        </p:attrNameLst>
                                      </p:cBhvr>
                                    </p:anim>
                                    <p:set>
                                      <p:cBhvr>
                                        <p:cTn id="88" dur="1" fill="hold">
                                          <p:stCondLst>
                                            <p:cond delay="0"/>
                                          </p:stCondLst>
                                        </p:cTn>
                                        <p:tgtEl>
                                          <p:spTgt spid="58"/>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8"/>
                  </p:tgtEl>
                </p:cond>
              </p:nextCondLst>
            </p:seq>
            <p:seq concurrent="1" nextAc="seek">
              <p:cTn id="89" restart="whenNotActive" fill="hold" evtFilter="cancelBubble" nodeType="interactiveSeq">
                <p:stCondLst>
                  <p:cond evt="onClick" delay="0">
                    <p:tgtEl>
                      <p:spTgt spid="59"/>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24" presetClass="exit" presetSubtype="0" fill="hold" grpId="0" nodeType="clickEffect">
                                  <p:stCondLst>
                                    <p:cond delay="0"/>
                                  </p:stCondLst>
                                  <p:childTnLst>
                                    <p:anim to="" calcmode="lin" valueType="num">
                                      <p:cBhvr>
                                        <p:cTn id="93" dur="1"/>
                                        <p:tgtEl>
                                          <p:spTgt spid="59"/>
                                        </p:tgtEl>
                                        <p:attrNameLst>
                                          <p:attrName/>
                                        </p:attrNameLst>
                                      </p:cBhvr>
                                    </p:anim>
                                    <p:set>
                                      <p:cBhvr>
                                        <p:cTn id="94" dur="1" fill="hold">
                                          <p:stCondLst>
                                            <p:cond delay="0"/>
                                          </p:stCondLst>
                                        </p:cTn>
                                        <p:tgtEl>
                                          <p:spTgt spid="59"/>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9"/>
                  </p:tgtEl>
                </p:cond>
              </p:nextCondLst>
            </p:seq>
            <p:seq concurrent="1" nextAc="seek">
              <p:cTn id="95" restart="whenNotActive" fill="hold" evtFilter="cancelBubble" nodeType="interactiveSeq">
                <p:stCondLst>
                  <p:cond evt="onClick" delay="0">
                    <p:tgtEl>
                      <p:spTgt spid="55"/>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6" presetClass="exit" presetSubtype="32" fill="hold" grpId="0" nodeType="clickEffect">
                                  <p:stCondLst>
                                    <p:cond delay="0"/>
                                  </p:stCondLst>
                                  <p:childTnLst>
                                    <p:animEffect transition="out" filter="circle(out)">
                                      <p:cBhvr>
                                        <p:cTn id="99" dur="2000"/>
                                        <p:tgtEl>
                                          <p:spTgt spid="55"/>
                                        </p:tgtEl>
                                      </p:cBhvr>
                                    </p:animEffect>
                                    <p:set>
                                      <p:cBhvr>
                                        <p:cTn id="100"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1" restart="whenNotActive" fill="hold" evtFilter="cancelBubble" nodeType="interactiveSeq">
                <p:stCondLst>
                  <p:cond evt="onClick" delay="0">
                    <p:tgtEl>
                      <p:spTgt spid="6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24" presetClass="exit" presetSubtype="0" fill="hold" grpId="0" nodeType="clickEffect">
                                  <p:stCondLst>
                                    <p:cond delay="0"/>
                                  </p:stCondLst>
                                  <p:childTnLst>
                                    <p:anim to="" calcmode="lin" valueType="num">
                                      <p:cBhvr>
                                        <p:cTn id="105" dur="1"/>
                                        <p:tgtEl>
                                          <p:spTgt spid="60"/>
                                        </p:tgtEl>
                                        <p:attrNameLst>
                                          <p:attrName/>
                                        </p:attrNameLst>
                                      </p:cBhvr>
                                    </p:anim>
                                    <p:set>
                                      <p:cBhvr>
                                        <p:cTn id="106" dur="1" fill="hold">
                                          <p:stCondLst>
                                            <p:cond delay="0"/>
                                          </p:stCondLst>
                                        </p:cTn>
                                        <p:tgtEl>
                                          <p:spTgt spid="6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0"/>
                  </p:tgtEl>
                </p:cond>
              </p:nextCondLst>
            </p:seq>
            <p:seq concurrent="1" nextAc="seek">
              <p:cTn id="107" restart="whenNotActive" fill="hold" evtFilter="cancelBubble" nodeType="interactiveSeq">
                <p:stCondLst>
                  <p:cond evt="onClick" delay="0">
                    <p:tgtEl>
                      <p:spTgt spid="35858"/>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45" presetClass="entr" presetSubtype="0" fill="hold" nodeType="clickEffect">
                                  <p:stCondLst>
                                    <p:cond delay="0"/>
                                  </p:stCondLst>
                                  <p:iterate type="lt">
                                    <p:tmPct val="10000"/>
                                  </p:iterate>
                                  <p:childTnLst>
                                    <p:set>
                                      <p:cBhvr>
                                        <p:cTn id="111" dur="1" fill="hold">
                                          <p:stCondLst>
                                            <p:cond delay="0"/>
                                          </p:stCondLst>
                                        </p:cTn>
                                        <p:tgtEl>
                                          <p:spTgt spid="35858">
                                            <p:txEl>
                                              <p:pRg st="0" end="0"/>
                                            </p:txEl>
                                          </p:spTgt>
                                        </p:tgtEl>
                                        <p:attrNameLst>
                                          <p:attrName>style.visibility</p:attrName>
                                        </p:attrNameLst>
                                      </p:cBhvr>
                                      <p:to>
                                        <p:strVal val="visible"/>
                                      </p:to>
                                    </p:set>
                                    <p:animEffect transition="in" filter="fade">
                                      <p:cBhvr>
                                        <p:cTn id="112" dur="2000"/>
                                        <p:tgtEl>
                                          <p:spTgt spid="35858">
                                            <p:txEl>
                                              <p:pRg st="0" end="0"/>
                                            </p:txEl>
                                          </p:spTgt>
                                        </p:tgtEl>
                                      </p:cBhvr>
                                    </p:animEffect>
                                    <p:anim calcmode="lin" valueType="num">
                                      <p:cBhvr>
                                        <p:cTn id="113" dur="2000" fill="hold"/>
                                        <p:tgtEl>
                                          <p:spTgt spid="35858">
                                            <p:txEl>
                                              <p:pRg st="0" end="0"/>
                                            </p:txEl>
                                          </p:spTgt>
                                        </p:tgtEl>
                                        <p:attrNameLst>
                                          <p:attrName>ppt_w</p:attrName>
                                        </p:attrNameLst>
                                      </p:cBhvr>
                                      <p:tavLst>
                                        <p:tav tm="0" fmla="#ppt_w*sin(2.5*pi*$)">
                                          <p:val>
                                            <p:fltVal val="0"/>
                                          </p:val>
                                        </p:tav>
                                        <p:tav tm="100000">
                                          <p:val>
                                            <p:fltVal val="1"/>
                                          </p:val>
                                        </p:tav>
                                      </p:tavLst>
                                    </p:anim>
                                    <p:anim calcmode="lin" valueType="num">
                                      <p:cBhvr>
                                        <p:cTn id="114" dur="2000" fill="hold"/>
                                        <p:tgtEl>
                                          <p:spTgt spid="3585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1" presetClass="exit" presetSubtype="4" fill="hold" nodeType="clickEffect">
                                  <p:stCondLst>
                                    <p:cond delay="0"/>
                                  </p:stCondLst>
                                  <p:iterate type="lt">
                                    <p:tmPct val="0"/>
                                  </p:iterate>
                                  <p:childTnLst>
                                    <p:animEffect transition="out" filter="wheel(4)">
                                      <p:cBhvr>
                                        <p:cTn id="118" dur="2000"/>
                                        <p:tgtEl>
                                          <p:spTgt spid="35858">
                                            <p:txEl>
                                              <p:pRg st="0" end="0"/>
                                            </p:txEl>
                                          </p:spTgt>
                                        </p:tgtEl>
                                      </p:cBhvr>
                                    </p:animEffect>
                                    <p:set>
                                      <p:cBhvr>
                                        <p:cTn id="119" dur="1" fill="hold">
                                          <p:stCondLst>
                                            <p:cond delay="1999"/>
                                          </p:stCondLst>
                                        </p:cTn>
                                        <p:tgtEl>
                                          <p:spTgt spid="35858">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58"/>
                  </p:tgtEl>
                </p:cond>
              </p:nextCondLst>
            </p:seq>
            <p:seq concurrent="1" nextAc="seek">
              <p:cTn id="120" restart="whenNotActive" fill="hold" evtFilter="cancelBubble" nodeType="interactiveSeq">
                <p:stCondLst>
                  <p:cond evt="onClick" delay="0">
                    <p:tgtEl>
                      <p:spTgt spid="35865"/>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45" presetClass="entr" presetSubtype="0" fill="hold" nodeType="clickEffect">
                                  <p:stCondLst>
                                    <p:cond delay="0"/>
                                  </p:stCondLst>
                                  <p:iterate type="lt">
                                    <p:tmPct val="10000"/>
                                  </p:iterate>
                                  <p:childTnLst>
                                    <p:set>
                                      <p:cBhvr>
                                        <p:cTn id="124" dur="1" fill="hold">
                                          <p:stCondLst>
                                            <p:cond delay="0"/>
                                          </p:stCondLst>
                                        </p:cTn>
                                        <p:tgtEl>
                                          <p:spTgt spid="35865">
                                            <p:txEl>
                                              <p:pRg st="0" end="0"/>
                                            </p:txEl>
                                          </p:spTgt>
                                        </p:tgtEl>
                                        <p:attrNameLst>
                                          <p:attrName>style.visibility</p:attrName>
                                        </p:attrNameLst>
                                      </p:cBhvr>
                                      <p:to>
                                        <p:strVal val="visible"/>
                                      </p:to>
                                    </p:set>
                                    <p:animEffect transition="in" filter="fade">
                                      <p:cBhvr>
                                        <p:cTn id="125" dur="2000"/>
                                        <p:tgtEl>
                                          <p:spTgt spid="35865">
                                            <p:txEl>
                                              <p:pRg st="0" end="0"/>
                                            </p:txEl>
                                          </p:spTgt>
                                        </p:tgtEl>
                                      </p:cBhvr>
                                    </p:animEffect>
                                    <p:anim calcmode="lin" valueType="num">
                                      <p:cBhvr>
                                        <p:cTn id="126" dur="2000" fill="hold"/>
                                        <p:tgtEl>
                                          <p:spTgt spid="35865">
                                            <p:txEl>
                                              <p:pRg st="0" end="0"/>
                                            </p:txEl>
                                          </p:spTgt>
                                        </p:tgtEl>
                                        <p:attrNameLst>
                                          <p:attrName>ppt_w</p:attrName>
                                        </p:attrNameLst>
                                      </p:cBhvr>
                                      <p:tavLst>
                                        <p:tav tm="0" fmla="#ppt_w*sin(2.5*pi*$)">
                                          <p:val>
                                            <p:fltVal val="0"/>
                                          </p:val>
                                        </p:tav>
                                        <p:tav tm="100000">
                                          <p:val>
                                            <p:fltVal val="1"/>
                                          </p:val>
                                        </p:tav>
                                      </p:tavLst>
                                    </p:anim>
                                    <p:anim calcmode="lin" valueType="num">
                                      <p:cBhvr>
                                        <p:cTn id="127" dur="2000" fill="hold"/>
                                        <p:tgtEl>
                                          <p:spTgt spid="3586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1" presetClass="exit" presetSubtype="4" fill="hold" nodeType="clickEffect">
                                  <p:stCondLst>
                                    <p:cond delay="0"/>
                                  </p:stCondLst>
                                  <p:iterate type="lt">
                                    <p:tmPct val="0"/>
                                  </p:iterate>
                                  <p:childTnLst>
                                    <p:animEffect transition="out" filter="wheel(4)">
                                      <p:cBhvr>
                                        <p:cTn id="131" dur="2000"/>
                                        <p:tgtEl>
                                          <p:spTgt spid="35865">
                                            <p:txEl>
                                              <p:pRg st="0" end="0"/>
                                            </p:txEl>
                                          </p:spTgt>
                                        </p:tgtEl>
                                      </p:cBhvr>
                                    </p:animEffect>
                                    <p:set>
                                      <p:cBhvr>
                                        <p:cTn id="132" dur="1" fill="hold">
                                          <p:stCondLst>
                                            <p:cond delay="1999"/>
                                          </p:stCondLst>
                                        </p:cTn>
                                        <p:tgtEl>
                                          <p:spTgt spid="35865">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5"/>
                  </p:tgtEl>
                </p:cond>
              </p:nextCondLst>
            </p:seq>
            <p:seq concurrent="1" nextAc="seek">
              <p:cTn id="133" restart="whenNotActive" fill="hold" evtFilter="cancelBubble" nodeType="interactiveSeq">
                <p:stCondLst>
                  <p:cond evt="onClick" delay="0">
                    <p:tgtEl>
                      <p:spTgt spid="35860"/>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45" presetClass="entr" presetSubtype="0" fill="hold" nodeType="clickEffect">
                                  <p:stCondLst>
                                    <p:cond delay="0"/>
                                  </p:stCondLst>
                                  <p:iterate type="lt">
                                    <p:tmPct val="10000"/>
                                  </p:iterate>
                                  <p:childTnLst>
                                    <p:set>
                                      <p:cBhvr>
                                        <p:cTn id="137" dur="1" fill="hold">
                                          <p:stCondLst>
                                            <p:cond delay="0"/>
                                          </p:stCondLst>
                                        </p:cTn>
                                        <p:tgtEl>
                                          <p:spTgt spid="35860">
                                            <p:txEl>
                                              <p:pRg st="0" end="0"/>
                                            </p:txEl>
                                          </p:spTgt>
                                        </p:tgtEl>
                                        <p:attrNameLst>
                                          <p:attrName>style.visibility</p:attrName>
                                        </p:attrNameLst>
                                      </p:cBhvr>
                                      <p:to>
                                        <p:strVal val="visible"/>
                                      </p:to>
                                    </p:set>
                                    <p:animEffect transition="in" filter="fade">
                                      <p:cBhvr>
                                        <p:cTn id="138" dur="2000"/>
                                        <p:tgtEl>
                                          <p:spTgt spid="35860">
                                            <p:txEl>
                                              <p:pRg st="0" end="0"/>
                                            </p:txEl>
                                          </p:spTgt>
                                        </p:tgtEl>
                                      </p:cBhvr>
                                    </p:animEffect>
                                    <p:anim calcmode="lin" valueType="num">
                                      <p:cBhvr>
                                        <p:cTn id="139" dur="2000" fill="hold"/>
                                        <p:tgtEl>
                                          <p:spTgt spid="35860">
                                            <p:txEl>
                                              <p:pRg st="0" end="0"/>
                                            </p:txEl>
                                          </p:spTgt>
                                        </p:tgtEl>
                                        <p:attrNameLst>
                                          <p:attrName>ppt_w</p:attrName>
                                        </p:attrNameLst>
                                      </p:cBhvr>
                                      <p:tavLst>
                                        <p:tav tm="0" fmla="#ppt_w*sin(2.5*pi*$)">
                                          <p:val>
                                            <p:fltVal val="0"/>
                                          </p:val>
                                        </p:tav>
                                        <p:tav tm="100000">
                                          <p:val>
                                            <p:fltVal val="1"/>
                                          </p:val>
                                        </p:tav>
                                      </p:tavLst>
                                    </p:anim>
                                    <p:anim calcmode="lin" valueType="num">
                                      <p:cBhvr>
                                        <p:cTn id="140" dur="2000" fill="hold"/>
                                        <p:tgtEl>
                                          <p:spTgt spid="3586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xit" presetSubtype="4" fill="hold" nodeType="clickEffect">
                                  <p:stCondLst>
                                    <p:cond delay="0"/>
                                  </p:stCondLst>
                                  <p:iterate type="lt">
                                    <p:tmPct val="0"/>
                                  </p:iterate>
                                  <p:childTnLst>
                                    <p:animEffect transition="out" filter="wipe(down)">
                                      <p:cBhvr>
                                        <p:cTn id="144" dur="500"/>
                                        <p:tgtEl>
                                          <p:spTgt spid="35860">
                                            <p:txEl>
                                              <p:pRg st="0" end="0"/>
                                            </p:txEl>
                                          </p:spTgt>
                                        </p:tgtEl>
                                      </p:cBhvr>
                                    </p:animEffect>
                                    <p:set>
                                      <p:cBhvr>
                                        <p:cTn id="145" dur="1" fill="hold">
                                          <p:stCondLst>
                                            <p:cond delay="499"/>
                                          </p:stCondLst>
                                        </p:cTn>
                                        <p:tgtEl>
                                          <p:spTgt spid="35860">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0"/>
                  </p:tgtEl>
                </p:cond>
              </p:nextCondLst>
            </p:seq>
            <p:seq concurrent="1" nextAc="seek">
              <p:cTn id="146" restart="whenNotActive" fill="hold" evtFilter="cancelBubble" nodeType="interactiveSeq">
                <p:stCondLst>
                  <p:cond evt="onClick" delay="0">
                    <p:tgtEl>
                      <p:spTgt spid="35861"/>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5" presetClass="entr" presetSubtype="10" fill="hold" nodeType="clickEffect">
                                  <p:stCondLst>
                                    <p:cond delay="0"/>
                                  </p:stCondLst>
                                  <p:childTnLst>
                                    <p:set>
                                      <p:cBhvr>
                                        <p:cTn id="150" dur="1" fill="hold">
                                          <p:stCondLst>
                                            <p:cond delay="0"/>
                                          </p:stCondLst>
                                        </p:cTn>
                                        <p:tgtEl>
                                          <p:spTgt spid="35861">
                                            <p:txEl>
                                              <p:pRg st="0" end="0"/>
                                            </p:txEl>
                                          </p:spTgt>
                                        </p:tgtEl>
                                        <p:attrNameLst>
                                          <p:attrName>style.visibility</p:attrName>
                                        </p:attrNameLst>
                                      </p:cBhvr>
                                      <p:to>
                                        <p:strVal val="visible"/>
                                      </p:to>
                                    </p:set>
                                    <p:animEffect transition="in" filter="checkerboard(across)">
                                      <p:cBhvr>
                                        <p:cTn id="151" dur="500"/>
                                        <p:tgtEl>
                                          <p:spTgt spid="35861">
                                            <p:txEl>
                                              <p:pRg st="0" end="0"/>
                                            </p:txEl>
                                          </p:spTgt>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xit" presetSubtype="4" fill="hold" nodeType="clickEffect">
                                  <p:stCondLst>
                                    <p:cond delay="0"/>
                                  </p:stCondLst>
                                  <p:childTnLst>
                                    <p:anim calcmode="lin" valueType="num">
                                      <p:cBhvr additive="base">
                                        <p:cTn id="155" dur="500"/>
                                        <p:tgtEl>
                                          <p:spTgt spid="35861">
                                            <p:txEl>
                                              <p:pRg st="0" end="0"/>
                                            </p:txEl>
                                          </p:spTgt>
                                        </p:tgtEl>
                                        <p:attrNameLst>
                                          <p:attrName>ppt_x</p:attrName>
                                        </p:attrNameLst>
                                      </p:cBhvr>
                                      <p:tavLst>
                                        <p:tav tm="0">
                                          <p:val>
                                            <p:strVal val="ppt_x"/>
                                          </p:val>
                                        </p:tav>
                                        <p:tav tm="100000">
                                          <p:val>
                                            <p:strVal val="ppt_x"/>
                                          </p:val>
                                        </p:tav>
                                      </p:tavLst>
                                    </p:anim>
                                    <p:anim calcmode="lin" valueType="num">
                                      <p:cBhvr additive="base">
                                        <p:cTn id="156" dur="500"/>
                                        <p:tgtEl>
                                          <p:spTgt spid="35861">
                                            <p:txEl>
                                              <p:pRg st="0" end="0"/>
                                            </p:txEl>
                                          </p:spTgt>
                                        </p:tgtEl>
                                        <p:attrNameLst>
                                          <p:attrName>ppt_y</p:attrName>
                                        </p:attrNameLst>
                                      </p:cBhvr>
                                      <p:tavLst>
                                        <p:tav tm="0">
                                          <p:val>
                                            <p:strVal val="ppt_y"/>
                                          </p:val>
                                        </p:tav>
                                        <p:tav tm="100000">
                                          <p:val>
                                            <p:strVal val="1+ppt_h/2"/>
                                          </p:val>
                                        </p:tav>
                                      </p:tavLst>
                                    </p:anim>
                                    <p:set>
                                      <p:cBhvr>
                                        <p:cTn id="157" dur="1" fill="hold">
                                          <p:stCondLst>
                                            <p:cond delay="499"/>
                                          </p:stCondLst>
                                        </p:cTn>
                                        <p:tgtEl>
                                          <p:spTgt spid="35861">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1"/>
                  </p:tgtEl>
                </p:cond>
              </p:nextCondLst>
            </p:seq>
            <p:seq concurrent="1" nextAc="seek">
              <p:cTn id="158" restart="whenNotActive" fill="hold" evtFilter="cancelBubble" nodeType="interactiveSeq">
                <p:stCondLst>
                  <p:cond evt="onClick" delay="0">
                    <p:tgtEl>
                      <p:spTgt spid="35862"/>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31" presetClass="entr" presetSubtype="0" fill="hold" nodeType="clickEffect">
                                  <p:stCondLst>
                                    <p:cond delay="0"/>
                                  </p:stCondLst>
                                  <p:iterate type="lt">
                                    <p:tmPct val="5000"/>
                                  </p:iterate>
                                  <p:childTnLst>
                                    <p:set>
                                      <p:cBhvr>
                                        <p:cTn id="162" dur="1" fill="hold">
                                          <p:stCondLst>
                                            <p:cond delay="0"/>
                                          </p:stCondLst>
                                        </p:cTn>
                                        <p:tgtEl>
                                          <p:spTgt spid="35862">
                                            <p:txEl>
                                              <p:pRg st="0" end="0"/>
                                            </p:txEl>
                                          </p:spTgt>
                                        </p:tgtEl>
                                        <p:attrNameLst>
                                          <p:attrName>style.visibility</p:attrName>
                                        </p:attrNameLst>
                                      </p:cBhvr>
                                      <p:to>
                                        <p:strVal val="visible"/>
                                      </p:to>
                                    </p:set>
                                    <p:anim calcmode="lin" valueType="num">
                                      <p:cBhvr>
                                        <p:cTn id="163" dur="1000" fill="hold"/>
                                        <p:tgtEl>
                                          <p:spTgt spid="35862">
                                            <p:txEl>
                                              <p:pRg st="0" end="0"/>
                                            </p:txEl>
                                          </p:spTgt>
                                        </p:tgtEl>
                                        <p:attrNameLst>
                                          <p:attrName>ppt_w</p:attrName>
                                        </p:attrNameLst>
                                      </p:cBhvr>
                                      <p:tavLst>
                                        <p:tav tm="0">
                                          <p:val>
                                            <p:fltVal val="0"/>
                                          </p:val>
                                        </p:tav>
                                        <p:tav tm="100000">
                                          <p:val>
                                            <p:strVal val="#ppt_w"/>
                                          </p:val>
                                        </p:tav>
                                      </p:tavLst>
                                    </p:anim>
                                    <p:anim calcmode="lin" valueType="num">
                                      <p:cBhvr>
                                        <p:cTn id="164" dur="1000" fill="hold"/>
                                        <p:tgtEl>
                                          <p:spTgt spid="35862">
                                            <p:txEl>
                                              <p:pRg st="0" end="0"/>
                                            </p:txEl>
                                          </p:spTgt>
                                        </p:tgtEl>
                                        <p:attrNameLst>
                                          <p:attrName>ppt_h</p:attrName>
                                        </p:attrNameLst>
                                      </p:cBhvr>
                                      <p:tavLst>
                                        <p:tav tm="0">
                                          <p:val>
                                            <p:fltVal val="0"/>
                                          </p:val>
                                        </p:tav>
                                        <p:tav tm="100000">
                                          <p:val>
                                            <p:strVal val="#ppt_h"/>
                                          </p:val>
                                        </p:tav>
                                      </p:tavLst>
                                    </p:anim>
                                    <p:anim calcmode="lin" valueType="num">
                                      <p:cBhvr>
                                        <p:cTn id="165" dur="1000" fill="hold"/>
                                        <p:tgtEl>
                                          <p:spTgt spid="35862">
                                            <p:txEl>
                                              <p:pRg st="0" end="0"/>
                                            </p:txEl>
                                          </p:spTgt>
                                        </p:tgtEl>
                                        <p:attrNameLst>
                                          <p:attrName>style.rotation</p:attrName>
                                        </p:attrNameLst>
                                      </p:cBhvr>
                                      <p:tavLst>
                                        <p:tav tm="0">
                                          <p:val>
                                            <p:fltVal val="90"/>
                                          </p:val>
                                        </p:tav>
                                        <p:tav tm="100000">
                                          <p:val>
                                            <p:fltVal val="0"/>
                                          </p:val>
                                        </p:tav>
                                      </p:tavLst>
                                    </p:anim>
                                    <p:animEffect transition="in" filter="fade">
                                      <p:cBhvr>
                                        <p:cTn id="166" dur="1000"/>
                                        <p:tgtEl>
                                          <p:spTgt spid="35862">
                                            <p:txEl>
                                              <p:pRg st="0" end="0"/>
                                            </p:txEl>
                                          </p:spTgt>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21" presetClass="exit" presetSubtype="4" fill="hold" nodeType="clickEffect">
                                  <p:stCondLst>
                                    <p:cond delay="0"/>
                                  </p:stCondLst>
                                  <p:iterate type="lt">
                                    <p:tmPct val="0"/>
                                  </p:iterate>
                                  <p:childTnLst>
                                    <p:animEffect transition="out" filter="wheel(4)">
                                      <p:cBhvr>
                                        <p:cTn id="170" dur="2000"/>
                                        <p:tgtEl>
                                          <p:spTgt spid="35862">
                                            <p:txEl>
                                              <p:pRg st="0" end="0"/>
                                            </p:txEl>
                                          </p:spTgt>
                                        </p:tgtEl>
                                      </p:cBhvr>
                                    </p:animEffect>
                                    <p:set>
                                      <p:cBhvr>
                                        <p:cTn id="171" dur="1" fill="hold">
                                          <p:stCondLst>
                                            <p:cond delay="1999"/>
                                          </p:stCondLst>
                                        </p:cTn>
                                        <p:tgtEl>
                                          <p:spTgt spid="35862">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2"/>
                  </p:tgtEl>
                </p:cond>
              </p:nextCondLst>
            </p:seq>
            <p:seq concurrent="1" nextAc="seek">
              <p:cTn id="172" restart="whenNotActive" fill="hold" evtFilter="cancelBubble" nodeType="interactiveSeq">
                <p:stCondLst>
                  <p:cond evt="onClick" delay="0">
                    <p:tgtEl>
                      <p:spTgt spid="35863"/>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2" presetClass="entr" presetSubtype="4" fill="hold" nodeType="clickEffect">
                                  <p:stCondLst>
                                    <p:cond delay="0"/>
                                  </p:stCondLst>
                                  <p:childTnLst>
                                    <p:set>
                                      <p:cBhvr>
                                        <p:cTn id="176" dur="1" fill="hold">
                                          <p:stCondLst>
                                            <p:cond delay="0"/>
                                          </p:stCondLst>
                                        </p:cTn>
                                        <p:tgtEl>
                                          <p:spTgt spid="35863">
                                            <p:txEl>
                                              <p:pRg st="0" end="0"/>
                                            </p:txEl>
                                          </p:spTgt>
                                        </p:tgtEl>
                                        <p:attrNameLst>
                                          <p:attrName>style.visibility</p:attrName>
                                        </p:attrNameLst>
                                      </p:cBhvr>
                                      <p:to>
                                        <p:strVal val="visible"/>
                                      </p:to>
                                    </p:set>
                                    <p:anim calcmode="lin" valueType="num">
                                      <p:cBhvr additive="base">
                                        <p:cTn id="177" dur="500" fill="hold"/>
                                        <p:tgtEl>
                                          <p:spTgt spid="35863">
                                            <p:txEl>
                                              <p:pRg st="0" end="0"/>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358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9" fill="hold" nodeType="clickPar">
                      <p:stCondLst>
                        <p:cond delay="indefinite"/>
                      </p:stCondLst>
                      <p:childTnLst>
                        <p:par>
                          <p:cTn id="180" fill="hold" nodeType="withGroup">
                            <p:stCondLst>
                              <p:cond delay="0"/>
                            </p:stCondLst>
                            <p:childTnLst>
                              <p:par>
                                <p:cTn id="181" presetID="2" presetClass="exit" presetSubtype="4" fill="hold" nodeType="clickEffect">
                                  <p:stCondLst>
                                    <p:cond delay="0"/>
                                  </p:stCondLst>
                                  <p:childTnLst>
                                    <p:anim calcmode="lin" valueType="num">
                                      <p:cBhvr additive="base">
                                        <p:cTn id="182" dur="500"/>
                                        <p:tgtEl>
                                          <p:spTgt spid="35863">
                                            <p:txEl>
                                              <p:pRg st="0" end="0"/>
                                            </p:txEl>
                                          </p:spTgt>
                                        </p:tgtEl>
                                        <p:attrNameLst>
                                          <p:attrName>ppt_x</p:attrName>
                                        </p:attrNameLst>
                                      </p:cBhvr>
                                      <p:tavLst>
                                        <p:tav tm="0">
                                          <p:val>
                                            <p:strVal val="ppt_x"/>
                                          </p:val>
                                        </p:tav>
                                        <p:tav tm="100000">
                                          <p:val>
                                            <p:strVal val="ppt_x"/>
                                          </p:val>
                                        </p:tav>
                                      </p:tavLst>
                                    </p:anim>
                                    <p:anim calcmode="lin" valueType="num">
                                      <p:cBhvr additive="base">
                                        <p:cTn id="183" dur="500"/>
                                        <p:tgtEl>
                                          <p:spTgt spid="35863">
                                            <p:txEl>
                                              <p:pRg st="0" end="0"/>
                                            </p:txEl>
                                          </p:spTgt>
                                        </p:tgtEl>
                                        <p:attrNameLst>
                                          <p:attrName>ppt_y</p:attrName>
                                        </p:attrNameLst>
                                      </p:cBhvr>
                                      <p:tavLst>
                                        <p:tav tm="0">
                                          <p:val>
                                            <p:strVal val="ppt_y"/>
                                          </p:val>
                                        </p:tav>
                                        <p:tav tm="100000">
                                          <p:val>
                                            <p:strVal val="1+ppt_h/2"/>
                                          </p:val>
                                        </p:tav>
                                      </p:tavLst>
                                    </p:anim>
                                    <p:set>
                                      <p:cBhvr>
                                        <p:cTn id="184" dur="1" fill="hold">
                                          <p:stCondLst>
                                            <p:cond delay="499"/>
                                          </p:stCondLst>
                                        </p:cTn>
                                        <p:tgtEl>
                                          <p:spTgt spid="35863">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3"/>
                  </p:tgtEl>
                </p:cond>
              </p:nextCondLst>
            </p:seq>
            <p:seq concurrent="1" nextAc="seek">
              <p:cTn id="185" restart="whenNotActive" fill="hold" evtFilter="cancelBubble" nodeType="interactiveSeq">
                <p:stCondLst>
                  <p:cond evt="onClick" delay="0">
                    <p:tgtEl>
                      <p:spTgt spid="35864"/>
                    </p:tgtEl>
                  </p:cond>
                </p:stCondLst>
                <p:endSync evt="end" delay="0">
                  <p:rtn val="all"/>
                </p:endSync>
                <p:childTnLst>
                  <p:par>
                    <p:cTn id="186" fill="hold" nodeType="clickPar">
                      <p:stCondLst>
                        <p:cond delay="0"/>
                      </p:stCondLst>
                      <p:childTnLst>
                        <p:par>
                          <p:cTn id="187" fill="hold" nodeType="withGroup">
                            <p:stCondLst>
                              <p:cond delay="0"/>
                            </p:stCondLst>
                            <p:childTnLst>
                              <p:par>
                                <p:cTn id="188" presetID="1" presetClass="entr" presetSubtype="0" fill="hold" nodeType="clickEffect">
                                  <p:stCondLst>
                                    <p:cond delay="0"/>
                                  </p:stCondLst>
                                  <p:childTnLst>
                                    <p:set>
                                      <p:cBhvr>
                                        <p:cTn id="189" dur="1" fill="hold">
                                          <p:stCondLst>
                                            <p:cond delay="0"/>
                                          </p:stCondLst>
                                        </p:cTn>
                                        <p:tgtEl>
                                          <p:spTgt spid="35864">
                                            <p:txEl>
                                              <p:pRg st="0" end="0"/>
                                            </p:txEl>
                                          </p:spTgt>
                                        </p:tgtEl>
                                        <p:attrNameLst>
                                          <p:attrName>style.visibility</p:attrName>
                                        </p:attrNameLst>
                                      </p:cBhvr>
                                      <p:to>
                                        <p:strVal val="visible"/>
                                      </p:to>
                                    </p:se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24" presetClass="exit" presetSubtype="0" fill="hold" nodeType="clickEffect">
                                  <p:stCondLst>
                                    <p:cond delay="0"/>
                                  </p:stCondLst>
                                  <p:childTnLst>
                                    <p:anim to="" calcmode="lin" valueType="num">
                                      <p:cBhvr>
                                        <p:cTn id="193" dur="1"/>
                                        <p:tgtEl>
                                          <p:spTgt spid="35864">
                                            <p:txEl>
                                              <p:pRg st="0" end="0"/>
                                            </p:txEl>
                                          </p:spTgt>
                                        </p:tgtEl>
                                        <p:attrNameLst>
                                          <p:attrName/>
                                        </p:attrNameLst>
                                      </p:cBhvr>
                                    </p:anim>
                                    <p:set>
                                      <p:cBhvr>
                                        <p:cTn id="194" dur="1" fill="hold">
                                          <p:stCondLst>
                                            <p:cond delay="0"/>
                                          </p:stCondLst>
                                        </p:cTn>
                                        <p:tgtEl>
                                          <p:spTgt spid="35864">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4"/>
                  </p:tgtEl>
                </p:cond>
              </p:nextCondLst>
            </p:seq>
            <p:seq concurrent="1" nextAc="seek">
              <p:cTn id="195" restart="whenNotActive" fill="hold" evtFilter="cancelBubble" nodeType="interactiveSeq">
                <p:stCondLst>
                  <p:cond evt="onClick" delay="0">
                    <p:tgtEl>
                      <p:spTgt spid="35871"/>
                    </p:tgtEl>
                  </p:cond>
                </p:stCondLst>
                <p:endSync evt="end" delay="0">
                  <p:rtn val="all"/>
                </p:endSync>
                <p:childTnLst>
                  <p:par>
                    <p:cTn id="196" fill="hold" nodeType="clickPar">
                      <p:stCondLst>
                        <p:cond delay="0"/>
                      </p:stCondLst>
                      <p:childTnLst>
                        <p:par>
                          <p:cTn id="197" fill="hold" nodeType="withGroup">
                            <p:stCondLst>
                              <p:cond delay="0"/>
                            </p:stCondLst>
                            <p:childTnLst>
                              <p:par>
                                <p:cTn id="198" presetID="31" presetClass="entr" presetSubtype="0" fill="hold" nodeType="clickEffect">
                                  <p:stCondLst>
                                    <p:cond delay="0"/>
                                  </p:stCondLst>
                                  <p:iterate type="lt">
                                    <p:tmPct val="5000"/>
                                  </p:iterate>
                                  <p:childTnLst>
                                    <p:set>
                                      <p:cBhvr>
                                        <p:cTn id="199" dur="1" fill="hold">
                                          <p:stCondLst>
                                            <p:cond delay="0"/>
                                          </p:stCondLst>
                                        </p:cTn>
                                        <p:tgtEl>
                                          <p:spTgt spid="35871">
                                            <p:txEl>
                                              <p:pRg st="0" end="0"/>
                                            </p:txEl>
                                          </p:spTgt>
                                        </p:tgtEl>
                                        <p:attrNameLst>
                                          <p:attrName>style.visibility</p:attrName>
                                        </p:attrNameLst>
                                      </p:cBhvr>
                                      <p:to>
                                        <p:strVal val="visible"/>
                                      </p:to>
                                    </p:set>
                                    <p:anim calcmode="lin" valueType="num">
                                      <p:cBhvr>
                                        <p:cTn id="200" dur="1000" fill="hold"/>
                                        <p:tgtEl>
                                          <p:spTgt spid="35871">
                                            <p:txEl>
                                              <p:pRg st="0" end="0"/>
                                            </p:txEl>
                                          </p:spTgt>
                                        </p:tgtEl>
                                        <p:attrNameLst>
                                          <p:attrName>ppt_w</p:attrName>
                                        </p:attrNameLst>
                                      </p:cBhvr>
                                      <p:tavLst>
                                        <p:tav tm="0">
                                          <p:val>
                                            <p:fltVal val="0"/>
                                          </p:val>
                                        </p:tav>
                                        <p:tav tm="100000">
                                          <p:val>
                                            <p:strVal val="#ppt_w"/>
                                          </p:val>
                                        </p:tav>
                                      </p:tavLst>
                                    </p:anim>
                                    <p:anim calcmode="lin" valueType="num">
                                      <p:cBhvr>
                                        <p:cTn id="201" dur="1000" fill="hold"/>
                                        <p:tgtEl>
                                          <p:spTgt spid="35871">
                                            <p:txEl>
                                              <p:pRg st="0" end="0"/>
                                            </p:txEl>
                                          </p:spTgt>
                                        </p:tgtEl>
                                        <p:attrNameLst>
                                          <p:attrName>ppt_h</p:attrName>
                                        </p:attrNameLst>
                                      </p:cBhvr>
                                      <p:tavLst>
                                        <p:tav tm="0">
                                          <p:val>
                                            <p:fltVal val="0"/>
                                          </p:val>
                                        </p:tav>
                                        <p:tav tm="100000">
                                          <p:val>
                                            <p:strVal val="#ppt_h"/>
                                          </p:val>
                                        </p:tav>
                                      </p:tavLst>
                                    </p:anim>
                                    <p:anim calcmode="lin" valueType="num">
                                      <p:cBhvr>
                                        <p:cTn id="202" dur="1000" fill="hold"/>
                                        <p:tgtEl>
                                          <p:spTgt spid="35871">
                                            <p:txEl>
                                              <p:pRg st="0" end="0"/>
                                            </p:txEl>
                                          </p:spTgt>
                                        </p:tgtEl>
                                        <p:attrNameLst>
                                          <p:attrName>style.rotation</p:attrName>
                                        </p:attrNameLst>
                                      </p:cBhvr>
                                      <p:tavLst>
                                        <p:tav tm="0">
                                          <p:val>
                                            <p:fltVal val="90"/>
                                          </p:val>
                                        </p:tav>
                                        <p:tav tm="100000">
                                          <p:val>
                                            <p:fltVal val="0"/>
                                          </p:val>
                                        </p:tav>
                                      </p:tavLst>
                                    </p:anim>
                                    <p:animEffect transition="in" filter="fade">
                                      <p:cBhvr>
                                        <p:cTn id="203" dur="1000"/>
                                        <p:tgtEl>
                                          <p:spTgt spid="35871">
                                            <p:txEl>
                                              <p:pRg st="0" end="0"/>
                                            </p:txEl>
                                          </p:spTgt>
                                        </p:tgtEl>
                                      </p:cBhvr>
                                    </p:animEffect>
                                  </p:childTnLst>
                                </p:cTn>
                              </p:par>
                            </p:childTnLst>
                          </p:cTn>
                        </p:par>
                      </p:childTnLst>
                    </p:cTn>
                  </p:par>
                  <p:par>
                    <p:cTn id="204" fill="hold" nodeType="clickPar">
                      <p:stCondLst>
                        <p:cond delay="indefinite"/>
                      </p:stCondLst>
                      <p:childTnLst>
                        <p:par>
                          <p:cTn id="205" fill="hold" nodeType="withGroup">
                            <p:stCondLst>
                              <p:cond delay="0"/>
                            </p:stCondLst>
                            <p:childTnLst>
                              <p:par>
                                <p:cTn id="206" presetID="2" presetClass="exit" presetSubtype="4" fill="hold" nodeType="clickEffect">
                                  <p:stCondLst>
                                    <p:cond delay="0"/>
                                  </p:stCondLst>
                                  <p:iterate type="lt">
                                    <p:tmPct val="0"/>
                                  </p:iterate>
                                  <p:childTnLst>
                                    <p:anim calcmode="lin" valueType="num">
                                      <p:cBhvr additive="base">
                                        <p:cTn id="207" dur="500"/>
                                        <p:tgtEl>
                                          <p:spTgt spid="35871">
                                            <p:txEl>
                                              <p:pRg st="0" end="0"/>
                                            </p:txEl>
                                          </p:spTgt>
                                        </p:tgtEl>
                                        <p:attrNameLst>
                                          <p:attrName>ppt_x</p:attrName>
                                        </p:attrNameLst>
                                      </p:cBhvr>
                                      <p:tavLst>
                                        <p:tav tm="0">
                                          <p:val>
                                            <p:strVal val="ppt_x"/>
                                          </p:val>
                                        </p:tav>
                                        <p:tav tm="100000">
                                          <p:val>
                                            <p:strVal val="ppt_x"/>
                                          </p:val>
                                        </p:tav>
                                      </p:tavLst>
                                    </p:anim>
                                    <p:anim calcmode="lin" valueType="num">
                                      <p:cBhvr additive="base">
                                        <p:cTn id="208" dur="500"/>
                                        <p:tgtEl>
                                          <p:spTgt spid="35871">
                                            <p:txEl>
                                              <p:pRg st="0" end="0"/>
                                            </p:txEl>
                                          </p:spTgt>
                                        </p:tgtEl>
                                        <p:attrNameLst>
                                          <p:attrName>ppt_y</p:attrName>
                                        </p:attrNameLst>
                                      </p:cBhvr>
                                      <p:tavLst>
                                        <p:tav tm="0">
                                          <p:val>
                                            <p:strVal val="ppt_y"/>
                                          </p:val>
                                        </p:tav>
                                        <p:tav tm="100000">
                                          <p:val>
                                            <p:strVal val="1+ppt_h/2"/>
                                          </p:val>
                                        </p:tav>
                                      </p:tavLst>
                                    </p:anim>
                                    <p:set>
                                      <p:cBhvr>
                                        <p:cTn id="209" dur="1" fill="hold">
                                          <p:stCondLst>
                                            <p:cond delay="499"/>
                                          </p:stCondLst>
                                        </p:cTn>
                                        <p:tgtEl>
                                          <p:spTgt spid="35871">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71"/>
                  </p:tgtEl>
                </p:cond>
              </p:nextCondLst>
            </p:seq>
            <p:seq concurrent="1" nextAc="seek">
              <p:cTn id="210" restart="whenNotActive" fill="hold" evtFilter="cancelBubble" nodeType="interactiveSeq">
                <p:stCondLst>
                  <p:cond evt="onClick" delay="0">
                    <p:tgtEl>
                      <p:spTgt spid="35870"/>
                    </p:tgtEl>
                  </p:cond>
                </p:stCondLst>
                <p:endSync evt="end" delay="0">
                  <p:rtn val="all"/>
                </p:endSync>
                <p:childTnLst>
                  <p:par>
                    <p:cTn id="211" fill="hold" nodeType="clickPar">
                      <p:stCondLst>
                        <p:cond delay="0"/>
                      </p:stCondLst>
                      <p:childTnLst>
                        <p:par>
                          <p:cTn id="212" fill="hold" nodeType="withGroup">
                            <p:stCondLst>
                              <p:cond delay="0"/>
                            </p:stCondLst>
                            <p:childTnLst>
                              <p:par>
                                <p:cTn id="213" presetID="2" presetClass="entr" presetSubtype="4" fill="hold" nodeType="clickEffect">
                                  <p:stCondLst>
                                    <p:cond delay="0"/>
                                  </p:stCondLst>
                                  <p:childTnLst>
                                    <p:set>
                                      <p:cBhvr>
                                        <p:cTn id="214" dur="1" fill="hold">
                                          <p:stCondLst>
                                            <p:cond delay="0"/>
                                          </p:stCondLst>
                                        </p:cTn>
                                        <p:tgtEl>
                                          <p:spTgt spid="35870">
                                            <p:txEl>
                                              <p:pRg st="0" end="0"/>
                                            </p:txEl>
                                          </p:spTgt>
                                        </p:tgtEl>
                                        <p:attrNameLst>
                                          <p:attrName>style.visibility</p:attrName>
                                        </p:attrNameLst>
                                      </p:cBhvr>
                                      <p:to>
                                        <p:strVal val="visible"/>
                                      </p:to>
                                    </p:set>
                                    <p:anim calcmode="lin" valueType="num">
                                      <p:cBhvr additive="base">
                                        <p:cTn id="215" dur="500" fill="hold"/>
                                        <p:tgtEl>
                                          <p:spTgt spid="35870">
                                            <p:txEl>
                                              <p:pRg st="0" end="0"/>
                                            </p:txEl>
                                          </p:spTgt>
                                        </p:tgtEl>
                                        <p:attrNameLst>
                                          <p:attrName>ppt_x</p:attrName>
                                        </p:attrNameLst>
                                      </p:cBhvr>
                                      <p:tavLst>
                                        <p:tav tm="0">
                                          <p:val>
                                            <p:strVal val="#ppt_x"/>
                                          </p:val>
                                        </p:tav>
                                        <p:tav tm="100000">
                                          <p:val>
                                            <p:strVal val="#ppt_x"/>
                                          </p:val>
                                        </p:tav>
                                      </p:tavLst>
                                    </p:anim>
                                    <p:anim calcmode="lin" valueType="num">
                                      <p:cBhvr additive="base">
                                        <p:cTn id="216" dur="500" fill="hold"/>
                                        <p:tgtEl>
                                          <p:spTgt spid="358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7" fill="hold" nodeType="clickPar">
                      <p:stCondLst>
                        <p:cond delay="indefinite"/>
                      </p:stCondLst>
                      <p:childTnLst>
                        <p:par>
                          <p:cTn id="218" fill="hold" nodeType="withGroup">
                            <p:stCondLst>
                              <p:cond delay="0"/>
                            </p:stCondLst>
                            <p:childTnLst>
                              <p:par>
                                <p:cTn id="219" presetID="2" presetClass="exit" presetSubtype="4" fill="hold" nodeType="clickEffect">
                                  <p:stCondLst>
                                    <p:cond delay="0"/>
                                  </p:stCondLst>
                                  <p:childTnLst>
                                    <p:anim calcmode="lin" valueType="num">
                                      <p:cBhvr additive="base">
                                        <p:cTn id="220" dur="500"/>
                                        <p:tgtEl>
                                          <p:spTgt spid="35870">
                                            <p:txEl>
                                              <p:pRg st="0" end="0"/>
                                            </p:txEl>
                                          </p:spTgt>
                                        </p:tgtEl>
                                        <p:attrNameLst>
                                          <p:attrName>ppt_x</p:attrName>
                                        </p:attrNameLst>
                                      </p:cBhvr>
                                      <p:tavLst>
                                        <p:tav tm="0">
                                          <p:val>
                                            <p:strVal val="ppt_x"/>
                                          </p:val>
                                        </p:tav>
                                        <p:tav tm="100000">
                                          <p:val>
                                            <p:strVal val="ppt_x"/>
                                          </p:val>
                                        </p:tav>
                                      </p:tavLst>
                                    </p:anim>
                                    <p:anim calcmode="lin" valueType="num">
                                      <p:cBhvr additive="base">
                                        <p:cTn id="221" dur="500"/>
                                        <p:tgtEl>
                                          <p:spTgt spid="35870">
                                            <p:txEl>
                                              <p:pRg st="0" end="0"/>
                                            </p:txEl>
                                          </p:spTgt>
                                        </p:tgtEl>
                                        <p:attrNameLst>
                                          <p:attrName>ppt_y</p:attrName>
                                        </p:attrNameLst>
                                      </p:cBhvr>
                                      <p:tavLst>
                                        <p:tav tm="0">
                                          <p:val>
                                            <p:strVal val="ppt_y"/>
                                          </p:val>
                                        </p:tav>
                                        <p:tav tm="100000">
                                          <p:val>
                                            <p:strVal val="1+ppt_h/2"/>
                                          </p:val>
                                        </p:tav>
                                      </p:tavLst>
                                    </p:anim>
                                    <p:set>
                                      <p:cBhvr>
                                        <p:cTn id="222" dur="1" fill="hold">
                                          <p:stCondLst>
                                            <p:cond delay="499"/>
                                          </p:stCondLst>
                                        </p:cTn>
                                        <p:tgtEl>
                                          <p:spTgt spid="35870">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70"/>
                  </p:tgtEl>
                </p:cond>
              </p:nextCondLst>
            </p:seq>
            <p:seq concurrent="1" nextAc="seek">
              <p:cTn id="223" restart="whenNotActive" fill="hold" evtFilter="cancelBubble" nodeType="interactiveSeq">
                <p:stCondLst>
                  <p:cond evt="onClick" delay="0">
                    <p:tgtEl>
                      <p:spTgt spid="35869"/>
                    </p:tgtEl>
                  </p:cond>
                </p:stCondLst>
                <p:endSync evt="end" delay="0">
                  <p:rtn val="all"/>
                </p:endSync>
                <p:childTnLst>
                  <p:par>
                    <p:cTn id="224" fill="hold" nodeType="clickPar">
                      <p:stCondLst>
                        <p:cond delay="0"/>
                      </p:stCondLst>
                      <p:childTnLst>
                        <p:par>
                          <p:cTn id="225" fill="hold" nodeType="withGroup">
                            <p:stCondLst>
                              <p:cond delay="0"/>
                            </p:stCondLst>
                            <p:childTnLst>
                              <p:par>
                                <p:cTn id="226" presetID="17" presetClass="entr" presetSubtype="10" fill="hold" nodeType="clickEffect">
                                  <p:stCondLst>
                                    <p:cond delay="0"/>
                                  </p:stCondLst>
                                  <p:childTnLst>
                                    <p:set>
                                      <p:cBhvr>
                                        <p:cTn id="227" dur="1" fill="hold">
                                          <p:stCondLst>
                                            <p:cond delay="0"/>
                                          </p:stCondLst>
                                        </p:cTn>
                                        <p:tgtEl>
                                          <p:spTgt spid="35869">
                                            <p:txEl>
                                              <p:pRg st="0" end="0"/>
                                            </p:txEl>
                                          </p:spTgt>
                                        </p:tgtEl>
                                        <p:attrNameLst>
                                          <p:attrName>style.visibility</p:attrName>
                                        </p:attrNameLst>
                                      </p:cBhvr>
                                      <p:to>
                                        <p:strVal val="visible"/>
                                      </p:to>
                                    </p:set>
                                    <p:anim calcmode="lin" valueType="num">
                                      <p:cBhvr>
                                        <p:cTn id="228" dur="500" fill="hold"/>
                                        <p:tgtEl>
                                          <p:spTgt spid="35869">
                                            <p:txEl>
                                              <p:pRg st="0" end="0"/>
                                            </p:txEl>
                                          </p:spTgt>
                                        </p:tgtEl>
                                        <p:attrNameLst>
                                          <p:attrName>ppt_w</p:attrName>
                                        </p:attrNameLst>
                                      </p:cBhvr>
                                      <p:tavLst>
                                        <p:tav tm="0">
                                          <p:val>
                                            <p:fltVal val="0"/>
                                          </p:val>
                                        </p:tav>
                                        <p:tav tm="100000">
                                          <p:val>
                                            <p:strVal val="#ppt_w"/>
                                          </p:val>
                                        </p:tav>
                                      </p:tavLst>
                                    </p:anim>
                                    <p:anim calcmode="lin" valueType="num">
                                      <p:cBhvr>
                                        <p:cTn id="229" dur="500" fill="hold"/>
                                        <p:tgtEl>
                                          <p:spTgt spid="3586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0" fill="hold" nodeType="clickPar">
                      <p:stCondLst>
                        <p:cond delay="indefinite"/>
                      </p:stCondLst>
                      <p:childTnLst>
                        <p:par>
                          <p:cTn id="231" fill="hold" nodeType="withGroup">
                            <p:stCondLst>
                              <p:cond delay="0"/>
                            </p:stCondLst>
                            <p:childTnLst>
                              <p:par>
                                <p:cTn id="232" presetID="2" presetClass="exit" presetSubtype="4" fill="hold" nodeType="clickEffect">
                                  <p:stCondLst>
                                    <p:cond delay="0"/>
                                  </p:stCondLst>
                                  <p:childTnLst>
                                    <p:anim calcmode="lin" valueType="num">
                                      <p:cBhvr additive="base">
                                        <p:cTn id="233" dur="500"/>
                                        <p:tgtEl>
                                          <p:spTgt spid="35869">
                                            <p:txEl>
                                              <p:pRg st="0" end="0"/>
                                            </p:txEl>
                                          </p:spTgt>
                                        </p:tgtEl>
                                        <p:attrNameLst>
                                          <p:attrName>ppt_x</p:attrName>
                                        </p:attrNameLst>
                                      </p:cBhvr>
                                      <p:tavLst>
                                        <p:tav tm="0">
                                          <p:val>
                                            <p:strVal val="ppt_x"/>
                                          </p:val>
                                        </p:tav>
                                        <p:tav tm="100000">
                                          <p:val>
                                            <p:strVal val="ppt_x"/>
                                          </p:val>
                                        </p:tav>
                                      </p:tavLst>
                                    </p:anim>
                                    <p:anim calcmode="lin" valueType="num">
                                      <p:cBhvr additive="base">
                                        <p:cTn id="234" dur="500"/>
                                        <p:tgtEl>
                                          <p:spTgt spid="35869">
                                            <p:txEl>
                                              <p:pRg st="0" end="0"/>
                                            </p:txEl>
                                          </p:spTgt>
                                        </p:tgtEl>
                                        <p:attrNameLst>
                                          <p:attrName>ppt_y</p:attrName>
                                        </p:attrNameLst>
                                      </p:cBhvr>
                                      <p:tavLst>
                                        <p:tav tm="0">
                                          <p:val>
                                            <p:strVal val="ppt_y"/>
                                          </p:val>
                                        </p:tav>
                                        <p:tav tm="100000">
                                          <p:val>
                                            <p:strVal val="1+ppt_h/2"/>
                                          </p:val>
                                        </p:tav>
                                      </p:tavLst>
                                    </p:anim>
                                    <p:set>
                                      <p:cBhvr>
                                        <p:cTn id="235" dur="1" fill="hold">
                                          <p:stCondLst>
                                            <p:cond delay="499"/>
                                          </p:stCondLst>
                                        </p:cTn>
                                        <p:tgtEl>
                                          <p:spTgt spid="35869">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9"/>
                  </p:tgtEl>
                </p:cond>
              </p:nextCondLst>
            </p:seq>
            <p:seq concurrent="1" nextAc="seek">
              <p:cTn id="236" restart="whenNotActive" fill="hold" evtFilter="cancelBubble" nodeType="interactiveSeq">
                <p:stCondLst>
                  <p:cond evt="onClick" delay="0">
                    <p:tgtEl>
                      <p:spTgt spid="35868"/>
                    </p:tgtEl>
                  </p:cond>
                </p:stCondLst>
                <p:endSync evt="end" delay="0">
                  <p:rtn val="all"/>
                </p:endSync>
                <p:childTnLst>
                  <p:par>
                    <p:cTn id="237" fill="hold" nodeType="clickPar">
                      <p:stCondLst>
                        <p:cond delay="0"/>
                      </p:stCondLst>
                      <p:childTnLst>
                        <p:par>
                          <p:cTn id="238" fill="hold" nodeType="withGroup">
                            <p:stCondLst>
                              <p:cond delay="0"/>
                            </p:stCondLst>
                            <p:childTnLst>
                              <p:par>
                                <p:cTn id="239" presetID="45" presetClass="entr" presetSubtype="0" fill="hold" nodeType="clickEffect">
                                  <p:stCondLst>
                                    <p:cond delay="0"/>
                                  </p:stCondLst>
                                  <p:iterate type="lt">
                                    <p:tmPct val="10000"/>
                                  </p:iterate>
                                  <p:childTnLst>
                                    <p:set>
                                      <p:cBhvr>
                                        <p:cTn id="240" dur="1" fill="hold">
                                          <p:stCondLst>
                                            <p:cond delay="0"/>
                                          </p:stCondLst>
                                        </p:cTn>
                                        <p:tgtEl>
                                          <p:spTgt spid="35868">
                                            <p:txEl>
                                              <p:pRg st="0" end="0"/>
                                            </p:txEl>
                                          </p:spTgt>
                                        </p:tgtEl>
                                        <p:attrNameLst>
                                          <p:attrName>style.visibility</p:attrName>
                                        </p:attrNameLst>
                                      </p:cBhvr>
                                      <p:to>
                                        <p:strVal val="visible"/>
                                      </p:to>
                                    </p:set>
                                    <p:animEffect transition="in" filter="fade">
                                      <p:cBhvr>
                                        <p:cTn id="241" dur="2000"/>
                                        <p:tgtEl>
                                          <p:spTgt spid="35868">
                                            <p:txEl>
                                              <p:pRg st="0" end="0"/>
                                            </p:txEl>
                                          </p:spTgt>
                                        </p:tgtEl>
                                      </p:cBhvr>
                                    </p:animEffect>
                                    <p:anim calcmode="lin" valueType="num">
                                      <p:cBhvr>
                                        <p:cTn id="242" dur="2000" fill="hold"/>
                                        <p:tgtEl>
                                          <p:spTgt spid="35868">
                                            <p:txEl>
                                              <p:pRg st="0" end="0"/>
                                            </p:txEl>
                                          </p:spTgt>
                                        </p:tgtEl>
                                        <p:attrNameLst>
                                          <p:attrName>ppt_w</p:attrName>
                                        </p:attrNameLst>
                                      </p:cBhvr>
                                      <p:tavLst>
                                        <p:tav tm="0" fmla="#ppt_w*sin(2.5*pi*$)">
                                          <p:val>
                                            <p:fltVal val="0"/>
                                          </p:val>
                                        </p:tav>
                                        <p:tav tm="100000">
                                          <p:val>
                                            <p:fltVal val="1"/>
                                          </p:val>
                                        </p:tav>
                                      </p:tavLst>
                                    </p:anim>
                                    <p:anim calcmode="lin" valueType="num">
                                      <p:cBhvr>
                                        <p:cTn id="243" dur="2000" fill="hold"/>
                                        <p:tgtEl>
                                          <p:spTgt spid="3586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4" fill="hold" nodeType="clickPar">
                      <p:stCondLst>
                        <p:cond delay="indefinite"/>
                      </p:stCondLst>
                      <p:childTnLst>
                        <p:par>
                          <p:cTn id="245" fill="hold" nodeType="withGroup">
                            <p:stCondLst>
                              <p:cond delay="0"/>
                            </p:stCondLst>
                            <p:childTnLst>
                              <p:par>
                                <p:cTn id="246" presetID="2" presetClass="exit" presetSubtype="4" fill="hold" nodeType="clickEffect">
                                  <p:stCondLst>
                                    <p:cond delay="0"/>
                                  </p:stCondLst>
                                  <p:iterate type="lt">
                                    <p:tmPct val="0"/>
                                  </p:iterate>
                                  <p:childTnLst>
                                    <p:anim calcmode="lin" valueType="num">
                                      <p:cBhvr additive="base">
                                        <p:cTn id="247" dur="500"/>
                                        <p:tgtEl>
                                          <p:spTgt spid="35868">
                                            <p:txEl>
                                              <p:pRg st="0" end="0"/>
                                            </p:txEl>
                                          </p:spTgt>
                                        </p:tgtEl>
                                        <p:attrNameLst>
                                          <p:attrName>ppt_x</p:attrName>
                                        </p:attrNameLst>
                                      </p:cBhvr>
                                      <p:tavLst>
                                        <p:tav tm="0">
                                          <p:val>
                                            <p:strVal val="ppt_x"/>
                                          </p:val>
                                        </p:tav>
                                        <p:tav tm="100000">
                                          <p:val>
                                            <p:strVal val="ppt_x"/>
                                          </p:val>
                                        </p:tav>
                                      </p:tavLst>
                                    </p:anim>
                                    <p:anim calcmode="lin" valueType="num">
                                      <p:cBhvr additive="base">
                                        <p:cTn id="248" dur="500"/>
                                        <p:tgtEl>
                                          <p:spTgt spid="35868">
                                            <p:txEl>
                                              <p:pRg st="0" end="0"/>
                                            </p:txEl>
                                          </p:spTgt>
                                        </p:tgtEl>
                                        <p:attrNameLst>
                                          <p:attrName>ppt_y</p:attrName>
                                        </p:attrNameLst>
                                      </p:cBhvr>
                                      <p:tavLst>
                                        <p:tav tm="0">
                                          <p:val>
                                            <p:strVal val="ppt_y"/>
                                          </p:val>
                                        </p:tav>
                                        <p:tav tm="100000">
                                          <p:val>
                                            <p:strVal val="1+ppt_h/2"/>
                                          </p:val>
                                        </p:tav>
                                      </p:tavLst>
                                    </p:anim>
                                    <p:set>
                                      <p:cBhvr>
                                        <p:cTn id="249" dur="1" fill="hold">
                                          <p:stCondLst>
                                            <p:cond delay="499"/>
                                          </p:stCondLst>
                                        </p:cTn>
                                        <p:tgtEl>
                                          <p:spTgt spid="35868">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8"/>
                  </p:tgtEl>
                </p:cond>
              </p:nextCondLst>
            </p:seq>
            <p:seq concurrent="1" nextAc="seek">
              <p:cTn id="250" restart="whenNotActive" fill="hold" evtFilter="cancelBubble" nodeType="interactiveSeq">
                <p:stCondLst>
                  <p:cond evt="onClick" delay="0">
                    <p:tgtEl>
                      <p:spTgt spid="35867"/>
                    </p:tgtEl>
                  </p:cond>
                </p:stCondLst>
                <p:endSync evt="end" delay="0">
                  <p:rtn val="all"/>
                </p:endSync>
                <p:childTnLst>
                  <p:par>
                    <p:cTn id="251" fill="hold" nodeType="clickPar">
                      <p:stCondLst>
                        <p:cond delay="0"/>
                      </p:stCondLst>
                      <p:childTnLst>
                        <p:par>
                          <p:cTn id="252" fill="hold" nodeType="withGroup">
                            <p:stCondLst>
                              <p:cond delay="0"/>
                            </p:stCondLst>
                            <p:childTnLst>
                              <p:par>
                                <p:cTn id="253" presetID="31" presetClass="entr" presetSubtype="0" fill="hold" nodeType="clickEffect">
                                  <p:stCondLst>
                                    <p:cond delay="0"/>
                                  </p:stCondLst>
                                  <p:iterate type="lt">
                                    <p:tmPct val="5000"/>
                                  </p:iterate>
                                  <p:childTnLst>
                                    <p:set>
                                      <p:cBhvr>
                                        <p:cTn id="254" dur="1" fill="hold">
                                          <p:stCondLst>
                                            <p:cond delay="0"/>
                                          </p:stCondLst>
                                        </p:cTn>
                                        <p:tgtEl>
                                          <p:spTgt spid="35867">
                                            <p:txEl>
                                              <p:pRg st="0" end="0"/>
                                            </p:txEl>
                                          </p:spTgt>
                                        </p:tgtEl>
                                        <p:attrNameLst>
                                          <p:attrName>style.visibility</p:attrName>
                                        </p:attrNameLst>
                                      </p:cBhvr>
                                      <p:to>
                                        <p:strVal val="visible"/>
                                      </p:to>
                                    </p:set>
                                    <p:anim calcmode="lin" valueType="num">
                                      <p:cBhvr>
                                        <p:cTn id="255" dur="1000" fill="hold"/>
                                        <p:tgtEl>
                                          <p:spTgt spid="35867">
                                            <p:txEl>
                                              <p:pRg st="0" end="0"/>
                                            </p:txEl>
                                          </p:spTgt>
                                        </p:tgtEl>
                                        <p:attrNameLst>
                                          <p:attrName>ppt_w</p:attrName>
                                        </p:attrNameLst>
                                      </p:cBhvr>
                                      <p:tavLst>
                                        <p:tav tm="0">
                                          <p:val>
                                            <p:fltVal val="0"/>
                                          </p:val>
                                        </p:tav>
                                        <p:tav tm="100000">
                                          <p:val>
                                            <p:strVal val="#ppt_w"/>
                                          </p:val>
                                        </p:tav>
                                      </p:tavLst>
                                    </p:anim>
                                    <p:anim calcmode="lin" valueType="num">
                                      <p:cBhvr>
                                        <p:cTn id="256" dur="1000" fill="hold"/>
                                        <p:tgtEl>
                                          <p:spTgt spid="35867">
                                            <p:txEl>
                                              <p:pRg st="0" end="0"/>
                                            </p:txEl>
                                          </p:spTgt>
                                        </p:tgtEl>
                                        <p:attrNameLst>
                                          <p:attrName>ppt_h</p:attrName>
                                        </p:attrNameLst>
                                      </p:cBhvr>
                                      <p:tavLst>
                                        <p:tav tm="0">
                                          <p:val>
                                            <p:fltVal val="0"/>
                                          </p:val>
                                        </p:tav>
                                        <p:tav tm="100000">
                                          <p:val>
                                            <p:strVal val="#ppt_h"/>
                                          </p:val>
                                        </p:tav>
                                      </p:tavLst>
                                    </p:anim>
                                    <p:anim calcmode="lin" valueType="num">
                                      <p:cBhvr>
                                        <p:cTn id="257" dur="1000" fill="hold"/>
                                        <p:tgtEl>
                                          <p:spTgt spid="35867">
                                            <p:txEl>
                                              <p:pRg st="0" end="0"/>
                                            </p:txEl>
                                          </p:spTgt>
                                        </p:tgtEl>
                                        <p:attrNameLst>
                                          <p:attrName>style.rotation</p:attrName>
                                        </p:attrNameLst>
                                      </p:cBhvr>
                                      <p:tavLst>
                                        <p:tav tm="0">
                                          <p:val>
                                            <p:fltVal val="90"/>
                                          </p:val>
                                        </p:tav>
                                        <p:tav tm="100000">
                                          <p:val>
                                            <p:fltVal val="0"/>
                                          </p:val>
                                        </p:tav>
                                      </p:tavLst>
                                    </p:anim>
                                    <p:animEffect transition="in" filter="fade">
                                      <p:cBhvr>
                                        <p:cTn id="258" dur="1000"/>
                                        <p:tgtEl>
                                          <p:spTgt spid="35867">
                                            <p:txEl>
                                              <p:pRg st="0" end="0"/>
                                            </p:txEl>
                                          </p:spTgt>
                                        </p:tgtEl>
                                      </p:cBhvr>
                                    </p:animEffect>
                                  </p:childTnLst>
                                </p:cTn>
                              </p:par>
                            </p:childTnLst>
                          </p:cTn>
                        </p:par>
                      </p:childTnLst>
                    </p:cTn>
                  </p:par>
                  <p:par>
                    <p:cTn id="259" fill="hold" nodeType="clickPar">
                      <p:stCondLst>
                        <p:cond delay="indefinite"/>
                      </p:stCondLst>
                      <p:childTnLst>
                        <p:par>
                          <p:cTn id="260" fill="hold" nodeType="withGroup">
                            <p:stCondLst>
                              <p:cond delay="0"/>
                            </p:stCondLst>
                            <p:childTnLst>
                              <p:par>
                                <p:cTn id="261" presetID="2" presetClass="exit" presetSubtype="4" fill="hold" nodeType="clickEffect">
                                  <p:stCondLst>
                                    <p:cond delay="0"/>
                                  </p:stCondLst>
                                  <p:iterate type="lt">
                                    <p:tmPct val="0"/>
                                  </p:iterate>
                                  <p:childTnLst>
                                    <p:anim calcmode="lin" valueType="num">
                                      <p:cBhvr additive="base">
                                        <p:cTn id="262" dur="500"/>
                                        <p:tgtEl>
                                          <p:spTgt spid="35867">
                                            <p:txEl>
                                              <p:pRg st="0" end="0"/>
                                            </p:txEl>
                                          </p:spTgt>
                                        </p:tgtEl>
                                        <p:attrNameLst>
                                          <p:attrName>ppt_x</p:attrName>
                                        </p:attrNameLst>
                                      </p:cBhvr>
                                      <p:tavLst>
                                        <p:tav tm="0">
                                          <p:val>
                                            <p:strVal val="ppt_x"/>
                                          </p:val>
                                        </p:tav>
                                        <p:tav tm="100000">
                                          <p:val>
                                            <p:strVal val="ppt_x"/>
                                          </p:val>
                                        </p:tav>
                                      </p:tavLst>
                                    </p:anim>
                                    <p:anim calcmode="lin" valueType="num">
                                      <p:cBhvr additive="base">
                                        <p:cTn id="263" dur="500"/>
                                        <p:tgtEl>
                                          <p:spTgt spid="35867">
                                            <p:txEl>
                                              <p:pRg st="0" end="0"/>
                                            </p:txEl>
                                          </p:spTgt>
                                        </p:tgtEl>
                                        <p:attrNameLst>
                                          <p:attrName>ppt_y</p:attrName>
                                        </p:attrNameLst>
                                      </p:cBhvr>
                                      <p:tavLst>
                                        <p:tav tm="0">
                                          <p:val>
                                            <p:strVal val="ppt_y"/>
                                          </p:val>
                                        </p:tav>
                                        <p:tav tm="100000">
                                          <p:val>
                                            <p:strVal val="1+ppt_h/2"/>
                                          </p:val>
                                        </p:tav>
                                      </p:tavLst>
                                    </p:anim>
                                    <p:set>
                                      <p:cBhvr>
                                        <p:cTn id="264" dur="1" fill="hold">
                                          <p:stCondLst>
                                            <p:cond delay="499"/>
                                          </p:stCondLst>
                                        </p:cTn>
                                        <p:tgtEl>
                                          <p:spTgt spid="35867">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7"/>
                  </p:tgtEl>
                </p:cond>
              </p:nextCondLst>
            </p:seq>
            <p:seq concurrent="1" nextAc="seek">
              <p:cTn id="265" restart="whenNotActive" fill="hold" evtFilter="cancelBubble" nodeType="interactiveSeq">
                <p:stCondLst>
                  <p:cond evt="onClick" delay="0">
                    <p:tgtEl>
                      <p:spTgt spid="35866"/>
                    </p:tgtEl>
                  </p:cond>
                </p:stCondLst>
                <p:endSync evt="end" delay="0">
                  <p:rtn val="all"/>
                </p:endSync>
                <p:childTnLst>
                  <p:par>
                    <p:cTn id="266" fill="hold" nodeType="clickPar">
                      <p:stCondLst>
                        <p:cond delay="0"/>
                      </p:stCondLst>
                      <p:childTnLst>
                        <p:par>
                          <p:cTn id="267" fill="hold" nodeType="withGroup">
                            <p:stCondLst>
                              <p:cond delay="0"/>
                            </p:stCondLst>
                            <p:childTnLst>
                              <p:par>
                                <p:cTn id="268" presetID="2" presetClass="entr" presetSubtype="4" fill="hold" nodeType="clickEffect">
                                  <p:stCondLst>
                                    <p:cond delay="0"/>
                                  </p:stCondLst>
                                  <p:childTnLst>
                                    <p:set>
                                      <p:cBhvr>
                                        <p:cTn id="269" dur="1" fill="hold">
                                          <p:stCondLst>
                                            <p:cond delay="0"/>
                                          </p:stCondLst>
                                        </p:cTn>
                                        <p:tgtEl>
                                          <p:spTgt spid="35866">
                                            <p:txEl>
                                              <p:pRg st="0" end="0"/>
                                            </p:txEl>
                                          </p:spTgt>
                                        </p:tgtEl>
                                        <p:attrNameLst>
                                          <p:attrName>style.visibility</p:attrName>
                                        </p:attrNameLst>
                                      </p:cBhvr>
                                      <p:to>
                                        <p:strVal val="visible"/>
                                      </p:to>
                                    </p:set>
                                    <p:anim calcmode="lin" valueType="num">
                                      <p:cBhvr additive="base">
                                        <p:cTn id="270" dur="500" fill="hold"/>
                                        <p:tgtEl>
                                          <p:spTgt spid="35866">
                                            <p:txEl>
                                              <p:pRg st="0" end="0"/>
                                            </p:txEl>
                                          </p:spTgt>
                                        </p:tgtEl>
                                        <p:attrNameLst>
                                          <p:attrName>ppt_x</p:attrName>
                                        </p:attrNameLst>
                                      </p:cBhvr>
                                      <p:tavLst>
                                        <p:tav tm="0">
                                          <p:val>
                                            <p:strVal val="#ppt_x"/>
                                          </p:val>
                                        </p:tav>
                                        <p:tav tm="100000">
                                          <p:val>
                                            <p:strVal val="#ppt_x"/>
                                          </p:val>
                                        </p:tav>
                                      </p:tavLst>
                                    </p:anim>
                                    <p:anim calcmode="lin" valueType="num">
                                      <p:cBhvr additive="base">
                                        <p:cTn id="271" dur="500" fill="hold"/>
                                        <p:tgtEl>
                                          <p:spTgt spid="358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2" fill="hold" nodeType="clickPar">
                      <p:stCondLst>
                        <p:cond delay="indefinite"/>
                      </p:stCondLst>
                      <p:childTnLst>
                        <p:par>
                          <p:cTn id="273" fill="hold" nodeType="withGroup">
                            <p:stCondLst>
                              <p:cond delay="0"/>
                            </p:stCondLst>
                            <p:childTnLst>
                              <p:par>
                                <p:cTn id="274" presetID="2" presetClass="exit" presetSubtype="2" fill="hold" nodeType="clickEffect">
                                  <p:stCondLst>
                                    <p:cond delay="0"/>
                                  </p:stCondLst>
                                  <p:childTnLst>
                                    <p:anim calcmode="lin" valueType="num">
                                      <p:cBhvr additive="base">
                                        <p:cTn id="275" dur="500"/>
                                        <p:tgtEl>
                                          <p:spTgt spid="35866">
                                            <p:txEl>
                                              <p:pRg st="0" end="0"/>
                                            </p:txEl>
                                          </p:spTgt>
                                        </p:tgtEl>
                                        <p:attrNameLst>
                                          <p:attrName>ppt_x</p:attrName>
                                        </p:attrNameLst>
                                      </p:cBhvr>
                                      <p:tavLst>
                                        <p:tav tm="0">
                                          <p:val>
                                            <p:strVal val="ppt_x"/>
                                          </p:val>
                                        </p:tav>
                                        <p:tav tm="100000">
                                          <p:val>
                                            <p:strVal val="1+ppt_w/2"/>
                                          </p:val>
                                        </p:tav>
                                      </p:tavLst>
                                    </p:anim>
                                    <p:anim calcmode="lin" valueType="num">
                                      <p:cBhvr additive="base">
                                        <p:cTn id="276" dur="500"/>
                                        <p:tgtEl>
                                          <p:spTgt spid="35866">
                                            <p:txEl>
                                              <p:pRg st="0" end="0"/>
                                            </p:txEl>
                                          </p:spTgt>
                                        </p:tgtEl>
                                        <p:attrNameLst>
                                          <p:attrName>ppt_y</p:attrName>
                                        </p:attrNameLst>
                                      </p:cBhvr>
                                      <p:tavLst>
                                        <p:tav tm="0">
                                          <p:val>
                                            <p:strVal val="ppt_y"/>
                                          </p:val>
                                        </p:tav>
                                        <p:tav tm="100000">
                                          <p:val>
                                            <p:strVal val="ppt_y"/>
                                          </p:val>
                                        </p:tav>
                                      </p:tavLst>
                                    </p:anim>
                                    <p:set>
                                      <p:cBhvr>
                                        <p:cTn id="277" dur="1" fill="hold">
                                          <p:stCondLst>
                                            <p:cond delay="499"/>
                                          </p:stCondLst>
                                        </p:cTn>
                                        <p:tgtEl>
                                          <p:spTgt spid="35866">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6"/>
                  </p:tgtEl>
                </p:cond>
              </p:nextCondLst>
            </p:seq>
            <p:seq concurrent="1" nextAc="seek">
              <p:cTn id="278" restart="whenNotActive" fill="hold" evtFilter="cancelBubble" nodeType="interactiveSeq">
                <p:stCondLst>
                  <p:cond evt="onClick" delay="0">
                    <p:tgtEl>
                      <p:spTgt spid="27"/>
                    </p:tgtEl>
                  </p:cond>
                </p:stCondLst>
                <p:endSync evt="end" delay="0">
                  <p:rtn val="all"/>
                </p:endSync>
                <p:childTnLst>
                  <p:par>
                    <p:cTn id="279" fill="hold">
                      <p:stCondLst>
                        <p:cond delay="0"/>
                      </p:stCondLst>
                      <p:childTnLst>
                        <p:par>
                          <p:cTn id="280" fill="hold">
                            <p:stCondLst>
                              <p:cond delay="0"/>
                            </p:stCondLst>
                            <p:childTnLst>
                              <p:par>
                                <p:cTn id="281" presetID="45" presetClass="entr" presetSubtype="0" fill="hold" nodeType="clickEffect">
                                  <p:stCondLst>
                                    <p:cond delay="0"/>
                                  </p:stCondLst>
                                  <p:iterate type="lt">
                                    <p:tmPct val="10000"/>
                                  </p:iterate>
                                  <p:childTnLst>
                                    <p:set>
                                      <p:cBhvr>
                                        <p:cTn id="282" dur="1" fill="hold">
                                          <p:stCondLst>
                                            <p:cond delay="0"/>
                                          </p:stCondLst>
                                        </p:cTn>
                                        <p:tgtEl>
                                          <p:spTgt spid="27">
                                            <p:txEl>
                                              <p:pRg st="0" end="0"/>
                                            </p:txEl>
                                          </p:spTgt>
                                        </p:tgtEl>
                                        <p:attrNameLst>
                                          <p:attrName>style.visibility</p:attrName>
                                        </p:attrNameLst>
                                      </p:cBhvr>
                                      <p:to>
                                        <p:strVal val="visible"/>
                                      </p:to>
                                    </p:set>
                                    <p:animEffect transition="in" filter="fade">
                                      <p:cBhvr>
                                        <p:cTn id="283" dur="2000"/>
                                        <p:tgtEl>
                                          <p:spTgt spid="27">
                                            <p:txEl>
                                              <p:pRg st="0" end="0"/>
                                            </p:txEl>
                                          </p:spTgt>
                                        </p:tgtEl>
                                      </p:cBhvr>
                                    </p:animEffect>
                                    <p:anim calcmode="lin" valueType="num">
                                      <p:cBhvr>
                                        <p:cTn id="284" dur="2000" fill="hold"/>
                                        <p:tgtEl>
                                          <p:spTgt spid="27">
                                            <p:txEl>
                                              <p:pRg st="0" end="0"/>
                                            </p:txEl>
                                          </p:spTgt>
                                        </p:tgtEl>
                                        <p:attrNameLst>
                                          <p:attrName>ppt_w</p:attrName>
                                        </p:attrNameLst>
                                      </p:cBhvr>
                                      <p:tavLst>
                                        <p:tav tm="0" fmla="#ppt_w*sin(2.5*pi*$)">
                                          <p:val>
                                            <p:fltVal val="0"/>
                                          </p:val>
                                        </p:tav>
                                        <p:tav tm="100000">
                                          <p:val>
                                            <p:fltVal val="1"/>
                                          </p:val>
                                        </p:tav>
                                      </p:tavLst>
                                    </p:anim>
                                    <p:anim calcmode="lin" valueType="num">
                                      <p:cBhvr>
                                        <p:cTn id="285" dur="2000" fill="hold"/>
                                        <p:tgtEl>
                                          <p:spTgt spid="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86" fill="hold">
                      <p:stCondLst>
                        <p:cond delay="indefinite"/>
                      </p:stCondLst>
                      <p:childTnLst>
                        <p:par>
                          <p:cTn id="287" fill="hold">
                            <p:stCondLst>
                              <p:cond delay="0"/>
                            </p:stCondLst>
                            <p:childTnLst>
                              <p:par>
                                <p:cTn id="288" presetID="21" presetClass="exit" presetSubtype="4" fill="hold" nodeType="clickEffect">
                                  <p:stCondLst>
                                    <p:cond delay="0"/>
                                  </p:stCondLst>
                                  <p:iterate type="lt">
                                    <p:tmPct val="0"/>
                                  </p:iterate>
                                  <p:childTnLst>
                                    <p:animEffect transition="out" filter="wheel(4)">
                                      <p:cBhvr>
                                        <p:cTn id="289" dur="2000"/>
                                        <p:tgtEl>
                                          <p:spTgt spid="27">
                                            <p:txEl>
                                              <p:pRg st="0" end="0"/>
                                            </p:txEl>
                                          </p:spTgt>
                                        </p:tgtEl>
                                      </p:cBhvr>
                                    </p:animEffect>
                                    <p:set>
                                      <p:cBhvr>
                                        <p:cTn id="290" dur="1" fill="hold">
                                          <p:stCondLst>
                                            <p:cond delay="1999"/>
                                          </p:stCondLst>
                                        </p:cTn>
                                        <p:tgtEl>
                                          <p:spTgt spid="27">
                                            <p:txEl>
                                              <p:pRg st="0" end="0"/>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52" grpId="0" animBg="1"/>
      <p:bldP spid="52" grpId="1" animBg="1"/>
      <p:bldP spid="53" grpId="0" animBg="1"/>
      <p:bldP spid="53" grpId="1" animBg="1"/>
      <p:bldP spid="54" grpId="0" animBg="1"/>
      <p:bldP spid="54" grpId="1" animBg="1"/>
      <p:bldP spid="55" grpId="0" animBg="1"/>
      <p:bldP spid="55" grpId="1" animBg="1"/>
      <p:bldP spid="57" grpId="0" animBg="1"/>
      <p:bldP spid="57" grpId="1" animBg="1"/>
      <p:bldP spid="58" grpId="0" animBg="1"/>
      <p:bldP spid="58" grpId="1" animBg="1"/>
      <p:bldP spid="59" grpId="0" animBg="1"/>
      <p:bldP spid="59" grpId="1" animBg="1"/>
      <p:bldP spid="60" grpId="0" animBg="1"/>
      <p:bldP spid="6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2" name="Rounded Rectangle 1">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a:solidFill>
                  <a:srgbClr val="C00000"/>
                </a:solidFill>
              </a:rPr>
              <a:t>floats            Bunny            lion dances            costumes            gathering</a:t>
            </a:r>
          </a:p>
        </p:txBody>
      </p:sp>
      <p:sp>
        <p:nvSpPr>
          <p:cNvPr id="3" name="Rectangle 2">
            <a:extLst>
              <a:ext uri="{FF2B5EF4-FFF2-40B4-BE49-F238E27FC236}">
                <a16:creationId xmlns:a16="http://schemas.microsoft.com/office/drawing/2014/main" id="{1281E6A1-934A-B249-B211-2A6463009A45}"/>
              </a:ext>
            </a:extLst>
          </p:cNvPr>
          <p:cNvSpPr/>
          <p:nvPr/>
        </p:nvSpPr>
        <p:spPr>
          <a:xfrm>
            <a:off x="895969" y="1998675"/>
            <a:ext cx="9554317" cy="1384995"/>
          </a:xfrm>
          <a:prstGeom prst="rect">
            <a:avLst/>
          </a:prstGeom>
        </p:spPr>
        <p:txBody>
          <a:bodyPr wrap="square">
            <a:spAutoFit/>
          </a:bodyPr>
          <a:lstStyle/>
          <a:p>
            <a:pPr marL="342900" indent="-342900">
              <a:lnSpc>
                <a:spcPct val="150000"/>
              </a:lnSpc>
              <a:buFont typeface="+mj-lt"/>
              <a:buAutoNum type="arabicPeriod"/>
            </a:pPr>
            <a:r>
              <a:rPr lang="en-US" sz="2800" b="1" dirty="0">
                <a:latin typeface="Calibri" panose="020F0502020204030204" pitchFamily="34" charset="0"/>
                <a:cs typeface="Calibri" panose="020F0502020204030204" pitchFamily="34" charset="0"/>
              </a:rPr>
              <a:t>The best part of the Mid-Autumn Festival is the performance of </a:t>
            </a:r>
            <a:r>
              <a:rPr lang="en-US" sz="2800" b="1" dirty="0" smtClean="0">
                <a:solidFill>
                  <a:srgbClr val="7F7F7F"/>
                </a:solidFill>
                <a:latin typeface="Calibri" panose="020F0502020204030204" pitchFamily="34" charset="0"/>
                <a:cs typeface="Calibri" panose="020F0502020204030204" pitchFamily="34" charset="0"/>
              </a:rPr>
              <a:t>__________</a:t>
            </a:r>
            <a:r>
              <a:rPr lang="en-US" sz="2800" b="1" dirty="0" smtClean="0">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4E4B4D46-EE70-4541-B040-1FA70F789D8B}"/>
              </a:ext>
            </a:extLst>
          </p:cNvPr>
          <p:cNvSpPr txBox="1"/>
          <p:nvPr/>
        </p:nvSpPr>
        <p:spPr>
          <a:xfrm>
            <a:off x="1732053" y="2760227"/>
            <a:ext cx="1729604" cy="492443"/>
          </a:xfrm>
          <a:prstGeom prst="rect">
            <a:avLst/>
          </a:prstGeom>
          <a:noFill/>
        </p:spPr>
        <p:txBody>
          <a:bodyPr wrap="square" rtlCol="0">
            <a:spAutoFit/>
          </a:bodyPr>
          <a:lstStyle/>
          <a:p>
            <a:r>
              <a:rPr lang="en-US" sz="2600" b="1" i="1" dirty="0">
                <a:solidFill>
                  <a:srgbClr val="FF0000"/>
                </a:solidFill>
                <a:latin typeface="Calibri" panose="020F0502020204030204" pitchFamily="34" charset="0"/>
                <a:cs typeface="Calibri" panose="020F0502020204030204" pitchFamily="34" charset="0"/>
              </a:rPr>
              <a:t>lion dances</a:t>
            </a:r>
          </a:p>
        </p:txBody>
      </p:sp>
      <p:sp>
        <p:nvSpPr>
          <p:cNvPr id="14" name="Action Button: Home 13">
            <a:hlinkClick r:id="rId3" action="ppaction://hlinksldjump" highlightClick="1"/>
          </p:cNvPr>
          <p:cNvSpPr/>
          <p:nvPr/>
        </p:nvSpPr>
        <p:spPr>
          <a:xfrm>
            <a:off x="11139496" y="6292756"/>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56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a:extLst>
              <a:ext uri="{FF2B5EF4-FFF2-40B4-BE49-F238E27FC236}">
                <a16:creationId xmlns:a16="http://schemas.microsoft.com/office/drawing/2014/main" id="{1281E6A1-934A-B249-B211-2A6463009A45}"/>
              </a:ext>
            </a:extLst>
          </p:cNvPr>
          <p:cNvSpPr/>
          <p:nvPr/>
        </p:nvSpPr>
        <p:spPr>
          <a:xfrm>
            <a:off x="760133" y="1768321"/>
            <a:ext cx="10837818" cy="671851"/>
          </a:xfrm>
          <a:prstGeom prst="rect">
            <a:avLst/>
          </a:prstGeom>
        </p:spPr>
        <p:txBody>
          <a:bodyPr wrap="square">
            <a:spAutoFit/>
          </a:bodyPr>
          <a:lstStyle/>
          <a:p>
            <a:pPr>
              <a:lnSpc>
                <a:spcPct val="150000"/>
              </a:lnSpc>
            </a:pPr>
            <a:r>
              <a:rPr lang="en-US" sz="2800" b="1" dirty="0" smtClean="0">
                <a:latin typeface="Calibri" panose="020F0502020204030204" pitchFamily="34" charset="0"/>
                <a:cs typeface="Calibri" panose="020F0502020204030204" pitchFamily="34" charset="0"/>
              </a:rPr>
              <a:t> 2. There </a:t>
            </a:r>
            <a:r>
              <a:rPr lang="en-US" sz="2800" b="1" dirty="0">
                <a:latin typeface="Calibri" panose="020F0502020204030204" pitchFamily="34" charset="0"/>
                <a:cs typeface="Calibri" panose="020F0502020204030204" pitchFamily="34" charset="0"/>
              </a:rPr>
              <a:t>are flower ____________ in the Tulip Festival. </a:t>
            </a:r>
          </a:p>
        </p:txBody>
      </p:sp>
      <p:sp>
        <p:nvSpPr>
          <p:cNvPr id="13" name="Rounded Rectangle 12">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a:solidFill>
                  <a:srgbClr val="C00000"/>
                </a:solidFill>
              </a:rPr>
              <a:t>floats            Bunny            lion dances            costumes            gathering</a:t>
            </a:r>
          </a:p>
        </p:txBody>
      </p:sp>
      <p:sp>
        <p:nvSpPr>
          <p:cNvPr id="15" name="TextBox 14">
            <a:extLst>
              <a:ext uri="{FF2B5EF4-FFF2-40B4-BE49-F238E27FC236}">
                <a16:creationId xmlns:a16="http://schemas.microsoft.com/office/drawing/2014/main" id="{C9DA22C6-22BE-624D-A853-7E35A2C6718F}"/>
              </a:ext>
            </a:extLst>
          </p:cNvPr>
          <p:cNvSpPr txBox="1"/>
          <p:nvPr/>
        </p:nvSpPr>
        <p:spPr>
          <a:xfrm>
            <a:off x="3992248" y="1916952"/>
            <a:ext cx="1240942" cy="523220"/>
          </a:xfrm>
          <a:prstGeom prst="rect">
            <a:avLst/>
          </a:prstGeom>
          <a:noFill/>
        </p:spPr>
        <p:txBody>
          <a:bodyPr wrap="square" rtlCol="0">
            <a:spAutoFit/>
          </a:bodyPr>
          <a:lstStyle/>
          <a:p>
            <a:r>
              <a:rPr lang="en-US" sz="2800" b="1" i="1" dirty="0">
                <a:solidFill>
                  <a:srgbClr val="FF0000"/>
                </a:solidFill>
                <a:latin typeface="Calibri" panose="020F0502020204030204" pitchFamily="34" charset="0"/>
                <a:cs typeface="Calibri" panose="020F0502020204030204" pitchFamily="34" charset="0"/>
              </a:rPr>
              <a:t>floats</a:t>
            </a:r>
          </a:p>
        </p:txBody>
      </p:sp>
      <p:sp>
        <p:nvSpPr>
          <p:cNvPr id="16" name="Action Button: Home 15">
            <a:hlinkClick r:id="rId3" action="ppaction://hlinksldjump" highlightClick="1"/>
          </p:cNvPr>
          <p:cNvSpPr/>
          <p:nvPr/>
        </p:nvSpPr>
        <p:spPr>
          <a:xfrm>
            <a:off x="11139496" y="6292756"/>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74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a:extLst>
              <a:ext uri="{FF2B5EF4-FFF2-40B4-BE49-F238E27FC236}">
                <a16:creationId xmlns:a16="http://schemas.microsoft.com/office/drawing/2014/main" id="{1281E6A1-934A-B249-B211-2A6463009A45}"/>
              </a:ext>
            </a:extLst>
          </p:cNvPr>
          <p:cNvSpPr/>
          <p:nvPr/>
        </p:nvSpPr>
        <p:spPr>
          <a:xfrm>
            <a:off x="760133" y="1619032"/>
            <a:ext cx="10837818" cy="738664"/>
          </a:xfrm>
          <a:prstGeom prst="rect">
            <a:avLst/>
          </a:prstGeom>
        </p:spPr>
        <p:txBody>
          <a:bodyPr wrap="square">
            <a:spAutoFit/>
          </a:bodyPr>
          <a:lstStyle/>
          <a:p>
            <a:pPr algn="just">
              <a:lnSpc>
                <a:spcPct val="150000"/>
              </a:lnSpc>
            </a:pPr>
            <a:r>
              <a:rPr lang="en-US" sz="2800" b="1" dirty="0" smtClean="0">
                <a:latin typeface="Calibri" panose="020F0502020204030204" pitchFamily="34" charset="0"/>
                <a:cs typeface="Calibri" panose="020F0502020204030204" pitchFamily="34" charset="0"/>
              </a:rPr>
              <a:t>3. We </a:t>
            </a:r>
            <a:r>
              <a:rPr lang="en-US" sz="2800" b="1" dirty="0">
                <a:latin typeface="Calibri" panose="020F0502020204030204" pitchFamily="34" charset="0"/>
                <a:cs typeface="Calibri" panose="020F0502020204030204" pitchFamily="34" charset="0"/>
              </a:rPr>
              <a:t>like to wear traditional ____________ at Tet. </a:t>
            </a:r>
          </a:p>
        </p:txBody>
      </p:sp>
      <p:sp>
        <p:nvSpPr>
          <p:cNvPr id="12" name="Rounded Rectangle 11">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a:solidFill>
                  <a:srgbClr val="C00000"/>
                </a:solidFill>
              </a:rPr>
              <a:t>floats            Bunny            lion dances            costumes            gathering</a:t>
            </a:r>
          </a:p>
        </p:txBody>
      </p:sp>
      <p:sp>
        <p:nvSpPr>
          <p:cNvPr id="14" name="TextBox 13">
            <a:extLst>
              <a:ext uri="{FF2B5EF4-FFF2-40B4-BE49-F238E27FC236}">
                <a16:creationId xmlns:a16="http://schemas.microsoft.com/office/drawing/2014/main" id="{E53F31E1-2246-FD4E-ADD4-DFF8CE5B7F99}"/>
              </a:ext>
            </a:extLst>
          </p:cNvPr>
          <p:cNvSpPr txBox="1"/>
          <p:nvPr/>
        </p:nvSpPr>
        <p:spPr>
          <a:xfrm>
            <a:off x="5319499" y="1786230"/>
            <a:ext cx="1719086" cy="523220"/>
          </a:xfrm>
          <a:prstGeom prst="rect">
            <a:avLst/>
          </a:prstGeom>
          <a:noFill/>
        </p:spPr>
        <p:txBody>
          <a:bodyPr wrap="square" rtlCol="0">
            <a:spAutoFit/>
          </a:bodyPr>
          <a:lstStyle/>
          <a:p>
            <a:r>
              <a:rPr lang="en-US" sz="2800" b="1" i="1" dirty="0">
                <a:solidFill>
                  <a:srgbClr val="FF0000"/>
                </a:solidFill>
                <a:latin typeface="Calibri" panose="020F0502020204030204" pitchFamily="34" charset="0"/>
                <a:cs typeface="Calibri" panose="020F0502020204030204" pitchFamily="34" charset="0"/>
              </a:rPr>
              <a:t>costumes</a:t>
            </a:r>
          </a:p>
        </p:txBody>
      </p:sp>
      <p:sp>
        <p:nvSpPr>
          <p:cNvPr id="15" name="Action Button: Home 14">
            <a:hlinkClick r:id="rId3" action="ppaction://hlinksldjump" highlightClick="1"/>
          </p:cNvPr>
          <p:cNvSpPr/>
          <p:nvPr/>
        </p:nvSpPr>
        <p:spPr>
          <a:xfrm>
            <a:off x="11139496" y="6292756"/>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62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3032</TotalTime>
  <Words>1149</Words>
  <Application>Microsoft Office PowerPoint</Application>
  <PresentationFormat>Widescreen</PresentationFormat>
  <Paragraphs>218</Paragraphs>
  <Slides>28</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.VnBahamasB</vt:lpstr>
      <vt:lpstr>Arial</vt:lpstr>
      <vt:lpstr>Bahnschrift</vt:lpstr>
      <vt:lpstr>Calibri</vt:lpstr>
      <vt:lpstr>Calibri Light</vt:lpstr>
      <vt:lpstr>ChronicaPro</vt:lpstr>
      <vt:lpstr>ChronicaProBookIt</vt:lpstr>
      <vt:lpstr>Mongolian Baiti</vt:lpstr>
      <vt:lpstr>Myriad Pro</vt:lpstr>
      <vt:lpstr>OpenSans</vt:lpstr>
      <vt:lpstr>OpenSansBold</vt:lpstr>
      <vt:lpstr>Times New Roman</vt:lpstr>
      <vt:lpstr>VNI-Ariston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DUNG</cp:lastModifiedBy>
  <cp:revision>188</cp:revision>
  <dcterms:created xsi:type="dcterms:W3CDTF">2020-12-09T02:04:09Z</dcterms:created>
  <dcterms:modified xsi:type="dcterms:W3CDTF">2025-04-06T14:51:25Z</dcterms:modified>
</cp:coreProperties>
</file>